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CC3AB-8E1E-4476-97BD-903BFCC28C30}" v="65" dt="2024-12-11T17:07:3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le:Google Tasks 2021.svg - Wikipedia">
            <a:extLst>
              <a:ext uri="{FF2B5EF4-FFF2-40B4-BE49-F238E27FC236}">
                <a16:creationId xmlns:a16="http://schemas.microsoft.com/office/drawing/2014/main" id="{C8FD3703-8D3F-0C72-5C41-5D6FF425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36" t="33211" r="-1826" b="-782"/>
          <a:stretch/>
        </p:blipFill>
        <p:spPr>
          <a:xfrm>
            <a:off x="2175010" y="163286"/>
            <a:ext cx="6559624" cy="4019934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blue diamond with a black background&#10;&#10;Description automatically generated">
            <a:extLst>
              <a:ext uri="{FF2B5EF4-FFF2-40B4-BE49-F238E27FC236}">
                <a16:creationId xmlns:a16="http://schemas.microsoft.com/office/drawing/2014/main" id="{86F74BA5-E9D1-00AB-89AD-87D69E2B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" t="-299" r="-337" b="1024"/>
          <a:stretch/>
        </p:blipFill>
        <p:spPr>
          <a:xfrm>
            <a:off x="104572" y="2827454"/>
            <a:ext cx="3420715" cy="339142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symbol on a black background&#10;&#10;Description automatically generated">
            <a:extLst>
              <a:ext uri="{FF2B5EF4-FFF2-40B4-BE49-F238E27FC236}">
                <a16:creationId xmlns:a16="http://schemas.microsoft.com/office/drawing/2014/main" id="{F24CB2C2-78E7-3C5F-26BC-01F31271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0526" t="-7062" r="-12795" b="-1183"/>
          <a:stretch/>
        </p:blipFill>
        <p:spPr>
          <a:xfrm>
            <a:off x="501596" y="375519"/>
            <a:ext cx="1501168" cy="1317635"/>
          </a:xfrm>
          <a:prstGeom prst="rect">
            <a:avLst/>
          </a:prstGeom>
        </p:spPr>
      </p:pic>
      <p:pic>
        <p:nvPicPr>
          <p:cNvPr id="4" name="Picture 3" descr="File:Google &quot;G&quot; logo.svg - Wikipedia">
            <a:extLst>
              <a:ext uri="{FF2B5EF4-FFF2-40B4-BE49-F238E27FC236}">
                <a16:creationId xmlns:a16="http://schemas.microsoft.com/office/drawing/2014/main" id="{6F42D0C8-D87A-B8E5-81A5-3E948ADF22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868" t="-2303" r="21381" b="2303"/>
          <a:stretch/>
        </p:blipFill>
        <p:spPr>
          <a:xfrm>
            <a:off x="8082680" y="635538"/>
            <a:ext cx="3837358" cy="5581590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ogo with a blue and black text&#10;&#10;Description automatically generated">
            <a:extLst>
              <a:ext uri="{FF2B5EF4-FFF2-40B4-BE49-F238E27FC236}">
                <a16:creationId xmlns:a16="http://schemas.microsoft.com/office/drawing/2014/main" id="{D81FA502-37FC-3706-792E-747622B49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12000"/>
                    </a14:imgEffect>
                    <a14:imgEffect>
                      <a14:brightnessContrast bright="-2000" contrast="17000"/>
                    </a14:imgEffect>
                  </a14:imgLayer>
                </a14:imgProps>
              </a:ext>
            </a:extLst>
          </a:blip>
          <a:srcRect l="7456" t="20863" r="4386" b="20504"/>
          <a:stretch/>
        </p:blipFill>
        <p:spPr>
          <a:xfrm>
            <a:off x="3411557" y="1711390"/>
            <a:ext cx="4306689" cy="1499816"/>
          </a:xfrm>
          <a:prstGeom prst="rect">
            <a:avLst/>
          </a:prstGeom>
        </p:spPr>
      </p:pic>
      <p:pic>
        <p:nvPicPr>
          <p:cNvPr id="11" name="Picture 10" descr="A group of blue text on a black background&#10;&#10;Description automatically generated">
            <a:extLst>
              <a:ext uri="{FF2B5EF4-FFF2-40B4-BE49-F238E27FC236}">
                <a16:creationId xmlns:a16="http://schemas.microsoft.com/office/drawing/2014/main" id="{0F91E517-EE5D-C445-CDA0-DF2A81D61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32967"/>
          <a:stretch/>
        </p:blipFill>
        <p:spPr>
          <a:xfrm>
            <a:off x="3575956" y="4224338"/>
            <a:ext cx="4147457" cy="2314157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E6A4031D-4EC8-1C04-1F44-4F0785FF001C}"/>
              </a:ext>
            </a:extLst>
          </p:cNvPr>
          <p:cNvSpPr/>
          <p:nvPr/>
        </p:nvSpPr>
        <p:spPr>
          <a:xfrm>
            <a:off x="5205052" y="2365"/>
            <a:ext cx="8678287" cy="6851740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tethoscope with solid fill">
            <a:extLst>
              <a:ext uri="{FF2B5EF4-FFF2-40B4-BE49-F238E27FC236}">
                <a16:creationId xmlns:a16="http://schemas.microsoft.com/office/drawing/2014/main" id="{8A48D471-159A-1112-03CB-6279D524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66" y="1030600"/>
            <a:ext cx="3445775" cy="3321418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01120BF7-597D-5046-6330-330F6D2B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8040" y="2953941"/>
            <a:ext cx="2819400" cy="2799347"/>
          </a:xfrm>
          <a:prstGeom prst="rect">
            <a:avLst/>
          </a:prstGeom>
        </p:spPr>
      </p:pic>
      <p:pic>
        <p:nvPicPr>
          <p:cNvPr id="2" name="Graphic 1" descr="Node.js Dark Horizontal Logo">
            <a:extLst>
              <a:ext uri="{FF2B5EF4-FFF2-40B4-BE49-F238E27FC236}">
                <a16:creationId xmlns:a16="http://schemas.microsoft.com/office/drawing/2014/main" id="{8727CD3A-D2B4-7C3B-D3EA-22AA4A712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494" y="4981025"/>
            <a:ext cx="4012091" cy="1221035"/>
          </a:xfrm>
          <a:prstGeom prst="rect">
            <a:avLst/>
          </a:prstGeom>
        </p:spPr>
      </p:pic>
      <p:pic>
        <p:nvPicPr>
          <p:cNvPr id="3" name="Picture 2" descr="Express js Icons, Logos, Symbols – Free Download PNG, SVG">
            <a:extLst>
              <a:ext uri="{FF2B5EF4-FFF2-40B4-BE49-F238E27FC236}">
                <a16:creationId xmlns:a16="http://schemas.microsoft.com/office/drawing/2014/main" id="{9E4F67F8-18B3-3BEE-AE44-17058983B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276" y="-86904"/>
            <a:ext cx="1982772" cy="1972745"/>
          </a:xfrm>
          <a:prstGeom prst="rect">
            <a:avLst/>
          </a:prstGeom>
        </p:spPr>
      </p:pic>
      <p:pic>
        <p:nvPicPr>
          <p:cNvPr id="9" name="Picture 8" descr="MongoDB logo in transparent PNG and vectorized SVG formats">
            <a:extLst>
              <a:ext uri="{FF2B5EF4-FFF2-40B4-BE49-F238E27FC236}">
                <a16:creationId xmlns:a16="http://schemas.microsoft.com/office/drawing/2014/main" id="{B87409E1-304C-4577-616D-C3CF40F983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0452" y="5439046"/>
            <a:ext cx="3445041" cy="862240"/>
          </a:xfrm>
          <a:prstGeom prst="rect">
            <a:avLst/>
          </a:prstGeom>
        </p:spPr>
      </p:pic>
      <p:pic>
        <p:nvPicPr>
          <p:cNvPr id="10" name="Picture 9" descr="React Logo, symbol, meaning, history, PNG, brand">
            <a:extLst>
              <a:ext uri="{FF2B5EF4-FFF2-40B4-BE49-F238E27FC236}">
                <a16:creationId xmlns:a16="http://schemas.microsoft.com/office/drawing/2014/main" id="{9CBDE1CF-1104-4280-674E-593883718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7655" y="238235"/>
            <a:ext cx="3854066" cy="2084712"/>
          </a:xfrm>
          <a:prstGeom prst="rect">
            <a:avLst/>
          </a:prstGeom>
        </p:spPr>
      </p:pic>
      <p:pic>
        <p:nvPicPr>
          <p:cNvPr id="13" name="Graphic 12" descr="Medical with solid fill">
            <a:extLst>
              <a:ext uri="{FF2B5EF4-FFF2-40B4-BE49-F238E27FC236}">
                <a16:creationId xmlns:a16="http://schemas.microsoft.com/office/drawing/2014/main" id="{C56CBAAB-0784-7835-F1D8-3C6D61927C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537" y="1888958"/>
            <a:ext cx="2999873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s — PlantCV">
            <a:extLst>
              <a:ext uri="{FF2B5EF4-FFF2-40B4-BE49-F238E27FC236}">
                <a16:creationId xmlns:a16="http://schemas.microsoft.com/office/drawing/2014/main" id="{3B56A375-1737-AD1A-FDBA-BB4AC2FB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4" y="496935"/>
            <a:ext cx="3266911" cy="37979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D028D4C-3630-E279-391F-08A0B227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" t="4688" r="2504" b="3125"/>
          <a:stretch/>
        </p:blipFill>
        <p:spPr>
          <a:xfrm>
            <a:off x="1933459" y="4664149"/>
            <a:ext cx="4919090" cy="1624355"/>
          </a:xfrm>
          <a:prstGeom prst="rect">
            <a:avLst/>
          </a:prstGeom>
        </p:spPr>
      </p:pic>
      <p:pic>
        <p:nvPicPr>
          <p:cNvPr id="3" name="Picture 2" descr="File:Conda logo.svg - Wikipedia">
            <a:extLst>
              <a:ext uri="{FF2B5EF4-FFF2-40B4-BE49-F238E27FC236}">
                <a16:creationId xmlns:a16="http://schemas.microsoft.com/office/drawing/2014/main" id="{52850D76-C5D7-64F6-6C29-4F124C62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77" y="3107778"/>
            <a:ext cx="4533438" cy="936228"/>
          </a:xfrm>
          <a:prstGeom prst="rect">
            <a:avLst/>
          </a:prstGeom>
        </p:spPr>
      </p:pic>
      <p:pic>
        <p:nvPicPr>
          <p:cNvPr id="5" name="Picture 4" descr="What is Jupyter?">
            <a:extLst>
              <a:ext uri="{FF2B5EF4-FFF2-40B4-BE49-F238E27FC236}">
                <a16:creationId xmlns:a16="http://schemas.microsoft.com/office/drawing/2014/main" id="{800AF93F-F108-06F4-5A95-86EBAF0D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462" r="19654" b="-383"/>
          <a:stretch/>
        </p:blipFill>
        <p:spPr>
          <a:xfrm>
            <a:off x="4917194" y="105235"/>
            <a:ext cx="2688891" cy="2635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3D73AA-CBAA-25EF-C0E6-B7EB7B337789}"/>
              </a:ext>
            </a:extLst>
          </p:cNvPr>
          <p:cNvSpPr/>
          <p:nvPr/>
        </p:nvSpPr>
        <p:spPr>
          <a:xfrm>
            <a:off x="6717752" y="4456636"/>
            <a:ext cx="591552" cy="203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thering Tree outline">
            <a:extLst>
              <a:ext uri="{FF2B5EF4-FFF2-40B4-BE49-F238E27FC236}">
                <a16:creationId xmlns:a16="http://schemas.microsoft.com/office/drawing/2014/main" id="{9FF1A06E-C84D-EE1F-C845-FFAEF9760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089" y="2990161"/>
            <a:ext cx="4201098" cy="41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s — PlantCV">
            <a:extLst>
              <a:ext uri="{FF2B5EF4-FFF2-40B4-BE49-F238E27FC236}">
                <a16:creationId xmlns:a16="http://schemas.microsoft.com/office/drawing/2014/main" id="{3B56A375-1737-AD1A-FDBA-BB4AC2FB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4" y="496935"/>
            <a:ext cx="3266911" cy="37979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D028D4C-3630-E279-391F-08A0B227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" t="4688" r="2504" b="3125"/>
          <a:stretch/>
        </p:blipFill>
        <p:spPr>
          <a:xfrm>
            <a:off x="1933459" y="4664149"/>
            <a:ext cx="4919090" cy="1624355"/>
          </a:xfrm>
          <a:prstGeom prst="rect">
            <a:avLst/>
          </a:prstGeom>
        </p:spPr>
      </p:pic>
      <p:pic>
        <p:nvPicPr>
          <p:cNvPr id="3" name="Picture 2" descr="File:Conda logo.svg - Wikipedia">
            <a:extLst>
              <a:ext uri="{FF2B5EF4-FFF2-40B4-BE49-F238E27FC236}">
                <a16:creationId xmlns:a16="http://schemas.microsoft.com/office/drawing/2014/main" id="{52850D76-C5D7-64F6-6C29-4F124C62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77" y="3107778"/>
            <a:ext cx="4533438" cy="936228"/>
          </a:xfrm>
          <a:prstGeom prst="rect">
            <a:avLst/>
          </a:prstGeom>
        </p:spPr>
      </p:pic>
      <p:pic>
        <p:nvPicPr>
          <p:cNvPr id="5" name="Picture 4" descr="What is Jupyter?">
            <a:extLst>
              <a:ext uri="{FF2B5EF4-FFF2-40B4-BE49-F238E27FC236}">
                <a16:creationId xmlns:a16="http://schemas.microsoft.com/office/drawing/2014/main" id="{800AF93F-F108-06F4-5A95-86EBAF0D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462" r="19654" b="-383"/>
          <a:stretch/>
        </p:blipFill>
        <p:spPr>
          <a:xfrm>
            <a:off x="4917194" y="105235"/>
            <a:ext cx="2688891" cy="2635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3D73AA-CBAA-25EF-C0E6-B7EB7B337789}"/>
              </a:ext>
            </a:extLst>
          </p:cNvPr>
          <p:cNvSpPr/>
          <p:nvPr/>
        </p:nvSpPr>
        <p:spPr>
          <a:xfrm>
            <a:off x="6717752" y="4456636"/>
            <a:ext cx="591552" cy="203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ranberry - Free food icons">
            <a:extLst>
              <a:ext uri="{FF2B5EF4-FFF2-40B4-BE49-F238E27FC236}">
                <a16:creationId xmlns:a16="http://schemas.microsoft.com/office/drawing/2014/main" id="{8A6F11B4-1D88-4DEC-1A1E-52F33F2B8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4480" y="3110165"/>
            <a:ext cx="3625515" cy="36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s — PlantCV">
            <a:extLst>
              <a:ext uri="{FF2B5EF4-FFF2-40B4-BE49-F238E27FC236}">
                <a16:creationId xmlns:a16="http://schemas.microsoft.com/office/drawing/2014/main" id="{3B56A375-1737-AD1A-FDBA-BB4AC2FB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4" y="496935"/>
            <a:ext cx="3266911" cy="37979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D028D4C-3630-E279-391F-08A0B227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" t="4688" r="2504" b="3125"/>
          <a:stretch/>
        </p:blipFill>
        <p:spPr>
          <a:xfrm>
            <a:off x="1933459" y="4664149"/>
            <a:ext cx="4919090" cy="1624355"/>
          </a:xfrm>
          <a:prstGeom prst="rect">
            <a:avLst/>
          </a:prstGeom>
        </p:spPr>
      </p:pic>
      <p:pic>
        <p:nvPicPr>
          <p:cNvPr id="3" name="Picture 2" descr="File:Conda logo.svg - Wikipedia">
            <a:extLst>
              <a:ext uri="{FF2B5EF4-FFF2-40B4-BE49-F238E27FC236}">
                <a16:creationId xmlns:a16="http://schemas.microsoft.com/office/drawing/2014/main" id="{52850D76-C5D7-64F6-6C29-4F124C62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77" y="3107778"/>
            <a:ext cx="4533438" cy="936228"/>
          </a:xfrm>
          <a:prstGeom prst="rect">
            <a:avLst/>
          </a:prstGeom>
        </p:spPr>
      </p:pic>
      <p:pic>
        <p:nvPicPr>
          <p:cNvPr id="5" name="Picture 4" descr="What is Jupyter?">
            <a:extLst>
              <a:ext uri="{FF2B5EF4-FFF2-40B4-BE49-F238E27FC236}">
                <a16:creationId xmlns:a16="http://schemas.microsoft.com/office/drawing/2014/main" id="{800AF93F-F108-06F4-5A95-86EBAF0D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462" r="19654" b="-383"/>
          <a:stretch/>
        </p:blipFill>
        <p:spPr>
          <a:xfrm>
            <a:off x="4917194" y="105235"/>
            <a:ext cx="2688891" cy="2635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3D73AA-CBAA-25EF-C0E6-B7EB7B337789}"/>
              </a:ext>
            </a:extLst>
          </p:cNvPr>
          <p:cNvSpPr/>
          <p:nvPr/>
        </p:nvSpPr>
        <p:spPr>
          <a:xfrm>
            <a:off x="6717752" y="4456636"/>
            <a:ext cx="591552" cy="203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drawing of flowers&#10;&#10;Description automatically generated">
            <a:extLst>
              <a:ext uri="{FF2B5EF4-FFF2-40B4-BE49-F238E27FC236}">
                <a16:creationId xmlns:a16="http://schemas.microsoft.com/office/drawing/2014/main" id="{FEF66605-A21B-CA62-0B06-BE6F1D20B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7612" y="2151963"/>
            <a:ext cx="5262389" cy="52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2AEDF-CC87-2067-BDAC-1E633DEC66BA}"/>
              </a:ext>
            </a:extLst>
          </p:cNvPr>
          <p:cNvGrpSpPr/>
          <p:nvPr/>
        </p:nvGrpSpPr>
        <p:grpSpPr>
          <a:xfrm>
            <a:off x="1981200" y="1371600"/>
            <a:ext cx="8229600" cy="4114800"/>
            <a:chOff x="2113197" y="1449227"/>
            <a:chExt cx="7965606" cy="39595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CC85C5-F96A-3980-AC06-39451905FAE3}"/>
                </a:ext>
              </a:extLst>
            </p:cNvPr>
            <p:cNvSpPr txBox="1"/>
            <p:nvPr/>
          </p:nvSpPr>
          <p:spPr>
            <a:xfrm>
              <a:off x="2113197" y="2412718"/>
              <a:ext cx="398280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Hello, I’m </a:t>
              </a:r>
            </a:p>
            <a:p>
              <a:r>
                <a:rPr lang="en-US" sz="5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Edwin Polanco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sz="1200" b="0" i="0" dirty="0">
                  <a:solidFill>
                    <a:srgbClr val="EAEAEA"/>
                  </a:solidFill>
                  <a:effectLst/>
                  <a:latin typeface="Aptos Display" panose="020B0004020202020204" pitchFamily="34" charset="0"/>
                </a:rPr>
                <a:t>Discover my professional journey, explore the projects I’ve worked on, and learn how you can reach out. Let’s connect!</a:t>
              </a:r>
              <a:endParaRPr lang="en-US" sz="1200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</p:txBody>
        </p:sp>
        <p:pic>
          <p:nvPicPr>
            <p:cNvPr id="11" name="Picture 10" descr="A person in a black suit&#10;&#10;Description automatically generated">
              <a:extLst>
                <a:ext uri="{FF2B5EF4-FFF2-40B4-BE49-F238E27FC236}">
                  <a16:creationId xmlns:a16="http://schemas.microsoft.com/office/drawing/2014/main" id="{A97D00E5-B454-FCE3-DEED-4D5FA215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4383" y="1449227"/>
              <a:ext cx="2904420" cy="395954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768852-CDB6-DDC7-49C8-8DF2A8B99A7E}"/>
                </a:ext>
              </a:extLst>
            </p:cNvPr>
            <p:cNvGrpSpPr/>
            <p:nvPr/>
          </p:nvGrpSpPr>
          <p:grpSpPr>
            <a:xfrm>
              <a:off x="2188028" y="4951568"/>
              <a:ext cx="3699940" cy="457200"/>
              <a:chOff x="2188029" y="4459315"/>
              <a:chExt cx="3699940" cy="457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7820CB6-E1EA-9862-9A6B-64E4B0773005}"/>
                  </a:ext>
                </a:extLst>
              </p:cNvPr>
              <p:cNvGrpSpPr/>
              <p:nvPr/>
            </p:nvGrpSpPr>
            <p:grpSpPr>
              <a:xfrm>
                <a:off x="2188029" y="4459315"/>
                <a:ext cx="3699940" cy="457200"/>
                <a:chOff x="2220686" y="4715279"/>
                <a:chExt cx="3699940" cy="365760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BF098831-BCB3-CAD8-3F4E-718E396CDA73}"/>
                    </a:ext>
                  </a:extLst>
                </p:cNvPr>
                <p:cNvSpPr/>
                <p:nvPr/>
              </p:nvSpPr>
              <p:spPr>
                <a:xfrm>
                  <a:off x="2220686" y="4715279"/>
                  <a:ext cx="1188720" cy="36576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04D083A2-8459-6E92-A46C-0C0A0077620A}"/>
                    </a:ext>
                  </a:extLst>
                </p:cNvPr>
                <p:cNvSpPr/>
                <p:nvPr/>
              </p:nvSpPr>
              <p:spPr>
                <a:xfrm>
                  <a:off x="3476296" y="4715279"/>
                  <a:ext cx="1188720" cy="36576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18DC1604-57F0-999E-2F0C-F723C026C29C}"/>
                    </a:ext>
                  </a:extLst>
                </p:cNvPr>
                <p:cNvSpPr/>
                <p:nvPr/>
              </p:nvSpPr>
              <p:spPr>
                <a:xfrm>
                  <a:off x="4731906" y="4715279"/>
                  <a:ext cx="1188720" cy="36576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736DE8-ED6A-0384-4161-9F1350E00E2D}"/>
                  </a:ext>
                </a:extLst>
              </p:cNvPr>
              <p:cNvSpPr txBox="1"/>
              <p:nvPr/>
            </p:nvSpPr>
            <p:spPr>
              <a:xfrm>
                <a:off x="2188029" y="4480166"/>
                <a:ext cx="1188720" cy="415498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Learn more about me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706438-8559-5BCD-D810-831C9914FD9B}"/>
                  </a:ext>
                </a:extLst>
              </p:cNvPr>
              <p:cNvSpPr txBox="1"/>
              <p:nvPr/>
            </p:nvSpPr>
            <p:spPr>
              <a:xfrm>
                <a:off x="3443639" y="4480166"/>
                <a:ext cx="1188720" cy="415498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Discover my projects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E6FAE7-AD80-40D6-0F32-EFA74EC33216}"/>
                  </a:ext>
                </a:extLst>
              </p:cNvPr>
              <p:cNvSpPr txBox="1"/>
              <p:nvPr/>
            </p:nvSpPr>
            <p:spPr>
              <a:xfrm>
                <a:off x="4681206" y="4459315"/>
                <a:ext cx="1188720" cy="415498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+mj-lt"/>
                  </a:rPr>
                  <a:t>Learn more about me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D97E6E-FC21-37EA-7840-4846BD6D80E0}"/>
                </a:ext>
              </a:extLst>
            </p:cNvPr>
            <p:cNvSpPr txBox="1"/>
            <p:nvPr/>
          </p:nvSpPr>
          <p:spPr>
            <a:xfrm>
              <a:off x="2113197" y="2189733"/>
              <a:ext cx="1903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ptos Display" panose="020B0004020202020204" pitchFamily="34" charset="0"/>
                </a:rPr>
                <a:t>Software Developer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91D883-A2AE-C807-8CB7-711D63173C72}"/>
              </a:ext>
            </a:extLst>
          </p:cNvPr>
          <p:cNvGrpSpPr/>
          <p:nvPr/>
        </p:nvGrpSpPr>
        <p:grpSpPr>
          <a:xfrm>
            <a:off x="1184192" y="190032"/>
            <a:ext cx="9823616" cy="663430"/>
            <a:chOff x="1036237" y="181868"/>
            <a:chExt cx="9823616" cy="663430"/>
          </a:xfrm>
        </p:grpSpPr>
        <p:pic>
          <p:nvPicPr>
            <p:cNvPr id="22" name="Picture 21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09B42B5A-51F8-CB44-F3FA-30ACE6E7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37" y="181868"/>
              <a:ext cx="591819" cy="66343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97B7E-C426-EC3E-1B26-CF17E47A6047}"/>
                </a:ext>
              </a:extLst>
            </p:cNvPr>
            <p:cNvSpPr txBox="1"/>
            <p:nvPr/>
          </p:nvSpPr>
          <p:spPr>
            <a:xfrm>
              <a:off x="5614976" y="304618"/>
              <a:ext cx="431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Home        About Me         Portfolio         Contact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6805D45-55B6-0380-93B4-66A809B7C47C}"/>
                </a:ext>
              </a:extLst>
            </p:cNvPr>
            <p:cNvSpPr/>
            <p:nvPr/>
          </p:nvSpPr>
          <p:spPr>
            <a:xfrm>
              <a:off x="10066564" y="346130"/>
              <a:ext cx="262610" cy="2555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50C75F-767A-2374-08C5-583A6BE51F7B}"/>
                </a:ext>
              </a:extLst>
            </p:cNvPr>
            <p:cNvSpPr/>
            <p:nvPr/>
          </p:nvSpPr>
          <p:spPr>
            <a:xfrm>
              <a:off x="10597243" y="346130"/>
              <a:ext cx="262610" cy="255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7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7E087-6F96-9CCB-C0B0-D23877C6A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96DA-A30E-7FCF-53F7-82A3A1207602}"/>
              </a:ext>
            </a:extLst>
          </p:cNvPr>
          <p:cNvGrpSpPr/>
          <p:nvPr/>
        </p:nvGrpSpPr>
        <p:grpSpPr>
          <a:xfrm>
            <a:off x="1036237" y="181868"/>
            <a:ext cx="9823616" cy="663430"/>
            <a:chOff x="1036237" y="181868"/>
            <a:chExt cx="9823616" cy="663430"/>
          </a:xfrm>
        </p:grpSpPr>
        <p:pic>
          <p:nvPicPr>
            <p:cNvPr id="5" name="Picture 4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408A7E49-D2E2-BE45-AC07-11B07622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37" y="181868"/>
              <a:ext cx="591819" cy="6634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80493-9176-DB43-1D8D-20EB84012E8A}"/>
                </a:ext>
              </a:extLst>
            </p:cNvPr>
            <p:cNvSpPr txBox="1"/>
            <p:nvPr/>
          </p:nvSpPr>
          <p:spPr>
            <a:xfrm>
              <a:off x="5614976" y="304618"/>
              <a:ext cx="431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Home        About Me         Portfolio         Contact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D051761-50A6-3473-1EA1-072EFAC6301F}"/>
                </a:ext>
              </a:extLst>
            </p:cNvPr>
            <p:cNvSpPr/>
            <p:nvPr/>
          </p:nvSpPr>
          <p:spPr>
            <a:xfrm>
              <a:off x="10066564" y="346130"/>
              <a:ext cx="262610" cy="2555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CA367D-AA38-D22C-E19C-AF612D222383}"/>
                </a:ext>
              </a:extLst>
            </p:cNvPr>
            <p:cNvSpPr/>
            <p:nvPr/>
          </p:nvSpPr>
          <p:spPr>
            <a:xfrm>
              <a:off x="10597243" y="346130"/>
              <a:ext cx="262610" cy="255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5B9656-AB38-C2AC-E271-3ECE3E2CCBF1}"/>
              </a:ext>
            </a:extLst>
          </p:cNvPr>
          <p:cNvGrpSpPr/>
          <p:nvPr/>
        </p:nvGrpSpPr>
        <p:grpSpPr>
          <a:xfrm>
            <a:off x="1102674" y="1120297"/>
            <a:ext cx="10011143" cy="5433085"/>
            <a:chOff x="1102674" y="1120297"/>
            <a:chExt cx="10011143" cy="54330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22831A-39A8-211C-4B15-64229D09E2BE}"/>
                </a:ext>
              </a:extLst>
            </p:cNvPr>
            <p:cNvSpPr/>
            <p:nvPr/>
          </p:nvSpPr>
          <p:spPr>
            <a:xfrm>
              <a:off x="1102674" y="1120297"/>
              <a:ext cx="3261831" cy="2670048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150EB4-5E43-D1D2-C657-F780DC092339}"/>
                </a:ext>
              </a:extLst>
            </p:cNvPr>
            <p:cNvSpPr/>
            <p:nvPr/>
          </p:nvSpPr>
          <p:spPr>
            <a:xfrm>
              <a:off x="4465084" y="1120300"/>
              <a:ext cx="3261831" cy="2670048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3F02C0-997D-DFC1-D045-AA2D3DABB765}"/>
                </a:ext>
              </a:extLst>
            </p:cNvPr>
            <p:cNvSpPr/>
            <p:nvPr/>
          </p:nvSpPr>
          <p:spPr>
            <a:xfrm>
              <a:off x="7827494" y="1120297"/>
              <a:ext cx="3261831" cy="2670048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FB2BFCE-AC33-284E-DFD2-120FF04D9BD1}"/>
                </a:ext>
              </a:extLst>
            </p:cNvPr>
            <p:cNvSpPr/>
            <p:nvPr/>
          </p:nvSpPr>
          <p:spPr>
            <a:xfrm>
              <a:off x="7792986" y="3888049"/>
              <a:ext cx="3261831" cy="2665333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79EE35-DD7C-C939-0062-95C1AE7E27A0}"/>
                </a:ext>
              </a:extLst>
            </p:cNvPr>
            <p:cNvSpPr/>
            <p:nvPr/>
          </p:nvSpPr>
          <p:spPr>
            <a:xfrm>
              <a:off x="4456763" y="3888047"/>
              <a:ext cx="3261831" cy="2665335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1F5B037-840D-9CE6-547D-E5DBC4FAADE6}"/>
                </a:ext>
              </a:extLst>
            </p:cNvPr>
            <p:cNvSpPr/>
            <p:nvPr/>
          </p:nvSpPr>
          <p:spPr>
            <a:xfrm>
              <a:off x="1102674" y="3888047"/>
              <a:ext cx="3261831" cy="2665335"/>
            </a:xfrm>
            <a:prstGeom prst="roundRect">
              <a:avLst>
                <a:gd name="adj" fmla="val 4582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logo on a black background&#10;&#10;Description automatically generated">
              <a:extLst>
                <a:ext uri="{FF2B5EF4-FFF2-40B4-BE49-F238E27FC236}">
                  <a16:creationId xmlns:a16="http://schemas.microsoft.com/office/drawing/2014/main" id="{EFA8BA7D-0BE7-2D9E-5A36-67694844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829" y="1224423"/>
              <a:ext cx="2763520" cy="1554480"/>
            </a:xfrm>
            <a:prstGeom prst="rect">
              <a:avLst/>
            </a:prstGeom>
          </p:spPr>
        </p:pic>
        <p:pic>
          <p:nvPicPr>
            <p:cNvPr id="36" name="Picture 35" descr="A comparison of logos with a red cross&#10;&#10;Description automatically generated">
              <a:extLst>
                <a:ext uri="{FF2B5EF4-FFF2-40B4-BE49-F238E27FC236}">
                  <a16:creationId xmlns:a16="http://schemas.microsoft.com/office/drawing/2014/main" id="{41C55763-91FF-70EF-1F19-80E3B33C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39" y="1221379"/>
              <a:ext cx="2763520" cy="1554480"/>
            </a:xfrm>
            <a:prstGeom prst="rect">
              <a:avLst/>
            </a:prstGeom>
          </p:spPr>
        </p:pic>
        <p:pic>
          <p:nvPicPr>
            <p:cNvPr id="38" name="Picture 37" descr="A group of logos on a white background&#10;&#10;Description automatically generated">
              <a:extLst>
                <a:ext uri="{FF2B5EF4-FFF2-40B4-BE49-F238E27FC236}">
                  <a16:creationId xmlns:a16="http://schemas.microsoft.com/office/drawing/2014/main" id="{0B8662D2-19E5-7875-AD65-B5AFE0595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008" y="1221379"/>
              <a:ext cx="2763520" cy="1554480"/>
            </a:xfrm>
            <a:prstGeom prst="rect">
              <a:avLst/>
            </a:prstGeom>
          </p:spPr>
        </p:pic>
        <p:pic>
          <p:nvPicPr>
            <p:cNvPr id="40" name="Picture 39" descr="A group of logos on a white background&#10;&#10;Description automatically generated">
              <a:extLst>
                <a:ext uri="{FF2B5EF4-FFF2-40B4-BE49-F238E27FC236}">
                  <a16:creationId xmlns:a16="http://schemas.microsoft.com/office/drawing/2014/main" id="{63B1212A-D19A-9C01-9A08-F588E7F96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39" y="4043428"/>
              <a:ext cx="2763520" cy="1554480"/>
            </a:xfrm>
            <a:prstGeom prst="rect">
              <a:avLst/>
            </a:prstGeom>
          </p:spPr>
        </p:pic>
        <p:pic>
          <p:nvPicPr>
            <p:cNvPr id="42" name="Picture 41" descr="A group of logos on a white background&#10;&#10;Description automatically generated">
              <a:extLst>
                <a:ext uri="{FF2B5EF4-FFF2-40B4-BE49-F238E27FC236}">
                  <a16:creationId xmlns:a16="http://schemas.microsoft.com/office/drawing/2014/main" id="{30FF03DC-25B1-F697-33C9-6C5C6FA4C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829" y="4043428"/>
              <a:ext cx="2763520" cy="1554480"/>
            </a:xfrm>
            <a:prstGeom prst="rect">
              <a:avLst/>
            </a:prstGeom>
          </p:spPr>
        </p:pic>
        <p:pic>
          <p:nvPicPr>
            <p:cNvPr id="43" name="Picture 42" descr="A group of logos on a white background&#10;&#10;Description automatically generated">
              <a:extLst>
                <a:ext uri="{FF2B5EF4-FFF2-40B4-BE49-F238E27FC236}">
                  <a16:creationId xmlns:a16="http://schemas.microsoft.com/office/drawing/2014/main" id="{BA3C6B49-0805-5B54-DD07-F08968E0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469" y="4039660"/>
              <a:ext cx="2763520" cy="155448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7DB750-692A-7DA7-6E19-0B0DA5EA2B99}"/>
                </a:ext>
              </a:extLst>
            </p:cNvPr>
            <p:cNvSpPr txBox="1"/>
            <p:nvPr/>
          </p:nvSpPr>
          <p:spPr>
            <a:xfrm>
              <a:off x="1270549" y="2830203"/>
              <a:ext cx="2926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 Automation using Okta Workflows and Workato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7C714F-3BA2-BC27-4CBF-694ADF85CACB}"/>
                </a:ext>
              </a:extLst>
            </p:cNvPr>
            <p:cNvSpPr txBox="1"/>
            <p:nvPr/>
          </p:nvSpPr>
          <p:spPr>
            <a:xfrm>
              <a:off x="4607996" y="2830203"/>
              <a:ext cx="311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 End Development of a Medical CRUD Application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DA651C-9DAF-C030-845C-5774E3A99756}"/>
                </a:ext>
              </a:extLst>
            </p:cNvPr>
            <p:cNvSpPr txBox="1"/>
            <p:nvPr/>
          </p:nvSpPr>
          <p:spPr>
            <a:xfrm>
              <a:off x="1247606" y="5638058"/>
              <a:ext cx="2926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en-US" sz="12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</a:rPr>
                <a:t>Phenotyping Analysis: Cranberry Fruit Rot Disease Detection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193687-70DA-E805-743F-BD2EDCEEB371}"/>
                </a:ext>
              </a:extLst>
            </p:cNvPr>
            <p:cNvSpPr txBox="1"/>
            <p:nvPr/>
          </p:nvSpPr>
          <p:spPr>
            <a:xfrm>
              <a:off x="4607996" y="5636621"/>
              <a:ext cx="2926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en-US" sz="12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</a:rPr>
                <a:t>Phenotyping Analysis: Pearl Millet Panicles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CA1A63-7757-97F4-1BFE-25AF2E7070BD}"/>
                </a:ext>
              </a:extLst>
            </p:cNvPr>
            <p:cNvSpPr txBox="1"/>
            <p:nvPr/>
          </p:nvSpPr>
          <p:spPr>
            <a:xfrm>
              <a:off x="7953789" y="2830203"/>
              <a:ext cx="3160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en-US" sz="12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</a:rPr>
                <a:t>Plant Phenotyping: Image Analysis of Pear Rootstocks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43A2C2-91D4-F0FA-0288-627883048F84}"/>
                </a:ext>
              </a:extLst>
            </p:cNvPr>
            <p:cNvSpPr txBox="1"/>
            <p:nvPr/>
          </p:nvSpPr>
          <p:spPr>
            <a:xfrm>
              <a:off x="7913980" y="5630225"/>
              <a:ext cx="2926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en-US" sz="12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</a:rPr>
                <a:t>Plant Phenotyping: Image Analysis of Pear Rootstocks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1101C3-7323-3FF1-68BC-044360788059}"/>
                </a:ext>
              </a:extLst>
            </p:cNvPr>
            <p:cNvSpPr txBox="1"/>
            <p:nvPr/>
          </p:nvSpPr>
          <p:spPr>
            <a:xfrm>
              <a:off x="1278860" y="3283982"/>
              <a:ext cx="2894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Rapid7</a:t>
              </a:r>
              <a:r>
                <a:rPr lang="en-US" sz="1100" dirty="0">
                  <a:solidFill>
                    <a:schemeClr val="bg1"/>
                  </a:solidFill>
                </a:rPr>
                <a:t> 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June 2024 – August 2024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42BE13-7636-E74E-409B-CC812D58C5EE}"/>
                </a:ext>
              </a:extLst>
            </p:cNvPr>
            <p:cNvSpPr txBox="1"/>
            <p:nvPr/>
          </p:nvSpPr>
          <p:spPr>
            <a:xfrm>
              <a:off x="4607996" y="3283983"/>
              <a:ext cx="2894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Hack.Diversity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February 2024 – April 2024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C5B7B-4015-D7F8-6714-2FBB7E067555}"/>
                </a:ext>
              </a:extLst>
            </p:cNvPr>
            <p:cNvSpPr txBox="1"/>
            <p:nvPr/>
          </p:nvSpPr>
          <p:spPr>
            <a:xfrm>
              <a:off x="7953789" y="3291868"/>
              <a:ext cx="289482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Washington State University</a:t>
              </a:r>
              <a:r>
                <a:rPr lang="en-US" sz="1100" dirty="0">
                  <a:solidFill>
                    <a:schemeClr val="bg1"/>
                  </a:solidFill>
                </a:rPr>
                <a:t> 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June 2022 – August 2022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F82D7D-2298-1311-1C1C-9E222FFF72D3}"/>
                </a:ext>
              </a:extLst>
            </p:cNvPr>
            <p:cNvSpPr txBox="1"/>
            <p:nvPr/>
          </p:nvSpPr>
          <p:spPr>
            <a:xfrm>
              <a:off x="1270549" y="6091890"/>
              <a:ext cx="2894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University of Massachusetts Boston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October 2020 – February 2021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7B4B48-C12C-649A-9C00-2BACAB4E773E}"/>
                </a:ext>
              </a:extLst>
            </p:cNvPr>
            <p:cNvSpPr txBox="1"/>
            <p:nvPr/>
          </p:nvSpPr>
          <p:spPr>
            <a:xfrm>
              <a:off x="4607996" y="6091455"/>
              <a:ext cx="2894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University of Massachusetts Boston</a:t>
              </a:r>
              <a:r>
                <a:rPr lang="en-US" sz="1100" dirty="0">
                  <a:solidFill>
                    <a:schemeClr val="bg1"/>
                  </a:solidFill>
                </a:rPr>
                <a:t> 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November 2021 – February 2022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50F903-D25C-4B5C-A429-1B849ED69F37}"/>
                </a:ext>
              </a:extLst>
            </p:cNvPr>
            <p:cNvSpPr txBox="1"/>
            <p:nvPr/>
          </p:nvSpPr>
          <p:spPr>
            <a:xfrm>
              <a:off x="7913980" y="6092353"/>
              <a:ext cx="2894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Washington State University</a:t>
              </a:r>
              <a:r>
                <a:rPr lang="en-US" sz="1100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June 2022 – August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7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42272-C4B2-05E8-629B-179E024B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5C5D3-A070-733A-A0DB-B952A31C9802}"/>
              </a:ext>
            </a:extLst>
          </p:cNvPr>
          <p:cNvGrpSpPr/>
          <p:nvPr/>
        </p:nvGrpSpPr>
        <p:grpSpPr>
          <a:xfrm>
            <a:off x="1036237" y="181868"/>
            <a:ext cx="9823616" cy="663430"/>
            <a:chOff x="1036237" y="181868"/>
            <a:chExt cx="9823616" cy="663430"/>
          </a:xfrm>
        </p:grpSpPr>
        <p:pic>
          <p:nvPicPr>
            <p:cNvPr id="5" name="Picture 4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5483A1DB-6BC7-7D48-F07C-98FE9788B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37" y="181868"/>
              <a:ext cx="591819" cy="6634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C99B96-112D-E311-BD2D-BFCD1CA21D78}"/>
                </a:ext>
              </a:extLst>
            </p:cNvPr>
            <p:cNvSpPr txBox="1"/>
            <p:nvPr/>
          </p:nvSpPr>
          <p:spPr>
            <a:xfrm>
              <a:off x="5614976" y="304618"/>
              <a:ext cx="431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Home        About Me         Portfolio         Contact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903E8F1-9F39-E69C-1079-DD1DB7EA0F39}"/>
                </a:ext>
              </a:extLst>
            </p:cNvPr>
            <p:cNvSpPr/>
            <p:nvPr/>
          </p:nvSpPr>
          <p:spPr>
            <a:xfrm>
              <a:off x="10066564" y="346130"/>
              <a:ext cx="262610" cy="2555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DCC06F-25BA-323B-FD07-C7B1E576BC65}"/>
                </a:ext>
              </a:extLst>
            </p:cNvPr>
            <p:cNvSpPr/>
            <p:nvPr/>
          </p:nvSpPr>
          <p:spPr>
            <a:xfrm>
              <a:off x="10597243" y="346130"/>
              <a:ext cx="262610" cy="255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53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C5779-73D7-FA06-DE3E-8C9078F7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5C0FCA0-72BA-AF8C-39E2-22C353496251}"/>
              </a:ext>
            </a:extLst>
          </p:cNvPr>
          <p:cNvGrpSpPr/>
          <p:nvPr/>
        </p:nvGrpSpPr>
        <p:grpSpPr>
          <a:xfrm>
            <a:off x="1036237" y="181868"/>
            <a:ext cx="9823616" cy="663430"/>
            <a:chOff x="1036237" y="181868"/>
            <a:chExt cx="9823616" cy="663430"/>
          </a:xfrm>
        </p:grpSpPr>
        <p:pic>
          <p:nvPicPr>
            <p:cNvPr id="5" name="Picture 4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14F3C644-7177-6F25-4637-93D039E2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37" y="181868"/>
              <a:ext cx="591819" cy="6634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409728-A978-7E82-EF94-0348B376C06B}"/>
                </a:ext>
              </a:extLst>
            </p:cNvPr>
            <p:cNvSpPr txBox="1"/>
            <p:nvPr/>
          </p:nvSpPr>
          <p:spPr>
            <a:xfrm>
              <a:off x="5614976" y="304618"/>
              <a:ext cx="431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Home        About Me         Portfolio         Contact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225FCF8-860C-92A9-E77B-CAB679170879}"/>
                </a:ext>
              </a:extLst>
            </p:cNvPr>
            <p:cNvSpPr/>
            <p:nvPr/>
          </p:nvSpPr>
          <p:spPr>
            <a:xfrm>
              <a:off x="10066564" y="346130"/>
              <a:ext cx="262610" cy="2555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C83C95-F26F-4502-6626-57B15C85F166}"/>
                </a:ext>
              </a:extLst>
            </p:cNvPr>
            <p:cNvSpPr/>
            <p:nvPr/>
          </p:nvSpPr>
          <p:spPr>
            <a:xfrm>
              <a:off x="10597243" y="346130"/>
              <a:ext cx="262610" cy="255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76EC93-6ACA-8348-2EFE-EA79E27CFFA1}"/>
              </a:ext>
            </a:extLst>
          </p:cNvPr>
          <p:cNvGrpSpPr/>
          <p:nvPr/>
        </p:nvGrpSpPr>
        <p:grpSpPr>
          <a:xfrm>
            <a:off x="1981200" y="1371600"/>
            <a:ext cx="8229600" cy="4114800"/>
            <a:chOff x="2480582" y="1406136"/>
            <a:chExt cx="7230836" cy="37919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9A2532-6706-1CB4-148E-61941BD9925A}"/>
                </a:ext>
              </a:extLst>
            </p:cNvPr>
            <p:cNvSpPr txBox="1"/>
            <p:nvPr/>
          </p:nvSpPr>
          <p:spPr>
            <a:xfrm>
              <a:off x="2480582" y="1406136"/>
              <a:ext cx="7230836" cy="65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+mj-lt"/>
                </a:rPr>
                <a:t>Contact me</a:t>
              </a:r>
            </a:p>
            <a:p>
              <a:pPr algn="ctr">
                <a:spcAft>
                  <a:spcPts val="2250"/>
                </a:spcAft>
              </a:pPr>
              <a:r>
                <a:rPr lang="en-US" sz="1200" b="0" i="0" dirty="0">
                  <a:solidFill>
                    <a:srgbClr val="FFFFFF"/>
                  </a:solidFill>
                  <a:effectLst/>
                  <a:latin typeface="+mj-lt"/>
                </a:rPr>
                <a:t>Feel free to reach out for collaborations, inquiries, or just to say hello! I’m always excited to connect.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7F94D18-51EF-3465-7873-CD9619086B4A}"/>
                </a:ext>
              </a:extLst>
            </p:cNvPr>
            <p:cNvSpPr/>
            <p:nvPr/>
          </p:nvSpPr>
          <p:spPr>
            <a:xfrm>
              <a:off x="2830490" y="2636621"/>
              <a:ext cx="6625113" cy="3014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8E5735-D754-53E7-468B-29BC116CF817}"/>
                </a:ext>
              </a:extLst>
            </p:cNvPr>
            <p:cNvSpPr/>
            <p:nvPr/>
          </p:nvSpPr>
          <p:spPr>
            <a:xfrm>
              <a:off x="2830490" y="3231688"/>
              <a:ext cx="6625113" cy="3014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150613-B02B-6FA3-9EFB-9626FE62E421}"/>
                </a:ext>
              </a:extLst>
            </p:cNvPr>
            <p:cNvSpPr/>
            <p:nvPr/>
          </p:nvSpPr>
          <p:spPr>
            <a:xfrm>
              <a:off x="2830490" y="3826754"/>
              <a:ext cx="6625113" cy="1001385"/>
            </a:xfrm>
            <a:prstGeom prst="roundRect">
              <a:avLst>
                <a:gd name="adj" fmla="val 769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AA5A83-487D-F53E-2ED7-EA95836EEAE5}"/>
                </a:ext>
              </a:extLst>
            </p:cNvPr>
            <p:cNvSpPr/>
            <p:nvPr/>
          </p:nvSpPr>
          <p:spPr>
            <a:xfrm>
              <a:off x="2830490" y="4896655"/>
              <a:ext cx="6625113" cy="301472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BCF1D-71B5-85A6-DF3F-615741424F4A}"/>
                </a:ext>
              </a:extLst>
            </p:cNvPr>
            <p:cNvSpPr txBox="1"/>
            <p:nvPr/>
          </p:nvSpPr>
          <p:spPr>
            <a:xfrm>
              <a:off x="2736396" y="2359479"/>
              <a:ext cx="1091720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1D09D8-76DB-33D8-7CE8-0B32083178F7}"/>
                </a:ext>
              </a:extLst>
            </p:cNvPr>
            <p:cNvSpPr txBox="1"/>
            <p:nvPr/>
          </p:nvSpPr>
          <p:spPr>
            <a:xfrm>
              <a:off x="2830490" y="2648103"/>
              <a:ext cx="1091720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Your 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14C4A-39C8-676D-7244-368830776CD7}"/>
                </a:ext>
              </a:extLst>
            </p:cNvPr>
            <p:cNvSpPr txBox="1"/>
            <p:nvPr/>
          </p:nvSpPr>
          <p:spPr>
            <a:xfrm>
              <a:off x="2736396" y="2979550"/>
              <a:ext cx="1091720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Email address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7A9507-F87E-2A71-BF5A-8E7AC8C4C6CD}"/>
                </a:ext>
              </a:extLst>
            </p:cNvPr>
            <p:cNvSpPr txBox="1"/>
            <p:nvPr/>
          </p:nvSpPr>
          <p:spPr>
            <a:xfrm>
              <a:off x="2830490" y="3853813"/>
              <a:ext cx="1091720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Your Message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BDB0C0-C8D9-5EA8-7FA4-E8D6279211B1}"/>
                </a:ext>
              </a:extLst>
            </p:cNvPr>
            <p:cNvSpPr txBox="1"/>
            <p:nvPr/>
          </p:nvSpPr>
          <p:spPr>
            <a:xfrm>
              <a:off x="2830490" y="3256693"/>
              <a:ext cx="1896335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name@example.com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A628FD-CBB7-691B-A32E-82573545678C}"/>
                </a:ext>
              </a:extLst>
            </p:cNvPr>
            <p:cNvSpPr txBox="1"/>
            <p:nvPr/>
          </p:nvSpPr>
          <p:spPr>
            <a:xfrm>
              <a:off x="2736396" y="3576670"/>
              <a:ext cx="8069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Message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DDA84A-0EA7-5DCE-040E-9C2380723678}"/>
                </a:ext>
              </a:extLst>
            </p:cNvPr>
            <p:cNvSpPr txBox="1"/>
            <p:nvPr/>
          </p:nvSpPr>
          <p:spPr>
            <a:xfrm>
              <a:off x="5597186" y="4896655"/>
              <a:ext cx="1091720" cy="2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Send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5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Polanco</dc:creator>
  <cp:lastModifiedBy>Edwin J Polanco</cp:lastModifiedBy>
  <cp:revision>271</cp:revision>
  <dcterms:created xsi:type="dcterms:W3CDTF">2024-11-22T01:40:48Z</dcterms:created>
  <dcterms:modified xsi:type="dcterms:W3CDTF">2024-12-12T01:25:21Z</dcterms:modified>
</cp:coreProperties>
</file>