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FD24-A71E-426E-95A7-03EEFA3E83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5E60-F4A5-42C1-90AA-391957991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475346" y="517236"/>
            <a:ext cx="1570182" cy="6188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bg1"/>
                </a:solidFill>
              </a:rPr>
              <a:t>COEX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103091" y="535709"/>
            <a:ext cx="1570182" cy="6188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EMERGENCIA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7569201" y="535709"/>
            <a:ext cx="1570182" cy="6188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HOSPITAL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059218" y="1671783"/>
            <a:ext cx="1657928" cy="683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REGISTRO MÉDICO</a:t>
            </a:r>
            <a:endParaRPr lang="en-US" dirty="0"/>
          </a:p>
        </p:txBody>
      </p:sp>
      <p:cxnSp>
        <p:nvCxnSpPr>
          <p:cNvPr id="12" name="Conector angular 11"/>
          <p:cNvCxnSpPr>
            <a:stCxn id="4" idx="2"/>
            <a:endCxn id="7" idx="1"/>
          </p:cNvCxnSpPr>
          <p:nvPr/>
        </p:nvCxnSpPr>
        <p:spPr>
          <a:xfrm rot="16200000" flipH="1">
            <a:off x="3721099" y="675409"/>
            <a:ext cx="877456" cy="1798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7" idx="3"/>
          </p:cNvCxnSpPr>
          <p:nvPr/>
        </p:nvCxnSpPr>
        <p:spPr>
          <a:xfrm rot="5400000">
            <a:off x="7106228" y="765463"/>
            <a:ext cx="858983" cy="1637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5" idx="2"/>
            <a:endCxn id="7" idx="0"/>
          </p:cNvCxnSpPr>
          <p:nvPr/>
        </p:nvCxnSpPr>
        <p:spPr>
          <a:xfrm>
            <a:off x="5888182" y="1154545"/>
            <a:ext cx="0" cy="51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8414329" y="3169800"/>
            <a:ext cx="1754909" cy="77585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ARCHIVO FÍSICO</a:t>
            </a:r>
            <a:endParaRPr lang="en-U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843316" y="4053609"/>
            <a:ext cx="2089728" cy="11083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PROCESOS Y REQUERIMIENTOS</a:t>
            </a:r>
            <a:endParaRPr lang="en-US" dirty="0"/>
          </a:p>
        </p:txBody>
      </p:sp>
      <p:cxnSp>
        <p:nvCxnSpPr>
          <p:cNvPr id="24" name="Conector angular 23"/>
          <p:cNvCxnSpPr>
            <a:stCxn id="7" idx="2"/>
            <a:endCxn id="21" idx="1"/>
          </p:cNvCxnSpPr>
          <p:nvPr/>
        </p:nvCxnSpPr>
        <p:spPr>
          <a:xfrm rot="16200000" flipH="1">
            <a:off x="6550028" y="1693426"/>
            <a:ext cx="1202454" cy="2526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7" idx="2"/>
            <a:endCxn id="22" idx="0"/>
          </p:cNvCxnSpPr>
          <p:nvPr/>
        </p:nvCxnSpPr>
        <p:spPr>
          <a:xfrm flipH="1">
            <a:off x="5888180" y="2355273"/>
            <a:ext cx="2" cy="169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4878530" y="5597237"/>
            <a:ext cx="2019301" cy="106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PRESTACIONES EN DINERO</a:t>
            </a:r>
            <a:endParaRPr lang="en-US" dirty="0"/>
          </a:p>
        </p:txBody>
      </p:sp>
      <p:cxnSp>
        <p:nvCxnSpPr>
          <p:cNvPr id="29" name="Conector angular 28"/>
          <p:cNvCxnSpPr>
            <a:stCxn id="27" idx="1"/>
            <a:endCxn id="7" idx="1"/>
          </p:cNvCxnSpPr>
          <p:nvPr/>
        </p:nvCxnSpPr>
        <p:spPr>
          <a:xfrm rot="10800000" flipH="1">
            <a:off x="4878530" y="2013528"/>
            <a:ext cx="180688" cy="4114800"/>
          </a:xfrm>
          <a:prstGeom prst="bentConnector3">
            <a:avLst>
              <a:gd name="adj1" fmla="val -12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2" idx="2"/>
            <a:endCxn id="27" idx="0"/>
          </p:cNvCxnSpPr>
          <p:nvPr/>
        </p:nvCxnSpPr>
        <p:spPr>
          <a:xfrm>
            <a:off x="5888180" y="5161973"/>
            <a:ext cx="1" cy="43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7781639" y="2247897"/>
            <a:ext cx="1265381" cy="64308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REPORTES</a:t>
            </a:r>
            <a:endParaRPr lang="en-US" dirty="0"/>
          </a:p>
        </p:txBody>
      </p:sp>
      <p:cxnSp>
        <p:nvCxnSpPr>
          <p:cNvPr id="44" name="Conector angular 43"/>
          <p:cNvCxnSpPr>
            <a:endCxn id="41" idx="1"/>
          </p:cNvCxnSpPr>
          <p:nvPr/>
        </p:nvCxnSpPr>
        <p:spPr>
          <a:xfrm>
            <a:off x="5888185" y="2355274"/>
            <a:ext cx="1893454" cy="214164"/>
          </a:xfrm>
          <a:prstGeom prst="bentConnector3">
            <a:avLst>
              <a:gd name="adj1" fmla="val 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5103091" y="1403927"/>
            <a:ext cx="1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REGISTROS IMPRESOS</a:t>
            </a:r>
            <a:endParaRPr lang="en-US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216564" y="1768901"/>
            <a:ext cx="1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REGISTROS IMPRESOS</a:t>
            </a:r>
            <a:endParaRPr lang="en-US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773719" y="1768901"/>
            <a:ext cx="1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REGISTROS IMPRESOS</a:t>
            </a:r>
            <a:endParaRPr lang="en-US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272144" y="3945654"/>
            <a:ext cx="1394692" cy="76373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USUARIOS A CONSULTAR</a:t>
            </a:r>
            <a:endParaRPr lang="en-US" dirty="0"/>
          </a:p>
        </p:txBody>
      </p:sp>
      <p:cxnSp>
        <p:nvCxnSpPr>
          <p:cNvPr id="28" name="Conector angular 27"/>
          <p:cNvCxnSpPr>
            <a:stCxn id="31" idx="3"/>
          </p:cNvCxnSpPr>
          <p:nvPr/>
        </p:nvCxnSpPr>
        <p:spPr>
          <a:xfrm flipV="1">
            <a:off x="3666836" y="4070928"/>
            <a:ext cx="988291" cy="256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2067206" y="2409222"/>
            <a:ext cx="1766461" cy="6450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CONEXIÓN A LA BASE DE DATOS</a:t>
            </a:r>
            <a:endParaRPr lang="en-US" dirty="0"/>
          </a:p>
        </p:txBody>
      </p:sp>
      <p:cxnSp>
        <p:nvCxnSpPr>
          <p:cNvPr id="35" name="Conector angular 34"/>
          <p:cNvCxnSpPr>
            <a:stCxn id="7" idx="2"/>
            <a:endCxn id="37" idx="3"/>
          </p:cNvCxnSpPr>
          <p:nvPr/>
        </p:nvCxnSpPr>
        <p:spPr>
          <a:xfrm rot="5400000">
            <a:off x="4672681" y="1516260"/>
            <a:ext cx="376488" cy="2054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8141855" y="5597237"/>
            <a:ext cx="1570182" cy="6188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bg1"/>
                </a:solidFill>
              </a:rPr>
              <a:t>PAGO DE DINERO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Conector angular 39"/>
          <p:cNvCxnSpPr>
            <a:stCxn id="27" idx="3"/>
            <a:endCxn id="42" idx="1"/>
          </p:cNvCxnSpPr>
          <p:nvPr/>
        </p:nvCxnSpPr>
        <p:spPr>
          <a:xfrm flipV="1">
            <a:off x="6897831" y="5906655"/>
            <a:ext cx="1244024" cy="221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8302338" y="4367641"/>
            <a:ext cx="1657928" cy="6834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SUSPENSIÓN</a:t>
            </a:r>
            <a:endParaRPr lang="en-US" dirty="0"/>
          </a:p>
        </p:txBody>
      </p:sp>
      <p:cxnSp>
        <p:nvCxnSpPr>
          <p:cNvPr id="63" name="Conector angular 62"/>
          <p:cNvCxnSpPr>
            <a:stCxn id="22" idx="3"/>
            <a:endCxn id="61" idx="1"/>
          </p:cNvCxnSpPr>
          <p:nvPr/>
        </p:nvCxnSpPr>
        <p:spPr>
          <a:xfrm>
            <a:off x="6933044" y="4607791"/>
            <a:ext cx="1369294" cy="101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8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274617" y="0"/>
            <a:ext cx="9901381" cy="6770255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461818" y="1071418"/>
            <a:ext cx="323273" cy="29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/>
          <p:cNvCxnSpPr>
            <a:stCxn id="3" idx="4"/>
          </p:cNvCxnSpPr>
          <p:nvPr/>
        </p:nvCxnSpPr>
        <p:spPr>
          <a:xfrm flipH="1">
            <a:off x="618836" y="1366982"/>
            <a:ext cx="4619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461818" y="2004291"/>
            <a:ext cx="157018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18836" y="2004291"/>
            <a:ext cx="166255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461818" y="1542473"/>
            <a:ext cx="323273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57199" y="3597564"/>
            <a:ext cx="323273" cy="29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13"/>
          <p:cNvCxnSpPr>
            <a:stCxn id="13" idx="4"/>
          </p:cNvCxnSpPr>
          <p:nvPr/>
        </p:nvCxnSpPr>
        <p:spPr>
          <a:xfrm flipH="1">
            <a:off x="614217" y="3893128"/>
            <a:ext cx="4619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457199" y="4530437"/>
            <a:ext cx="157018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14217" y="4530437"/>
            <a:ext cx="166255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57199" y="4068619"/>
            <a:ext cx="323273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1503887" y="1071418"/>
            <a:ext cx="323273" cy="29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18"/>
          <p:cNvCxnSpPr>
            <a:stCxn id="18" idx="4"/>
          </p:cNvCxnSpPr>
          <p:nvPr/>
        </p:nvCxnSpPr>
        <p:spPr>
          <a:xfrm flipH="1">
            <a:off x="11660905" y="1366982"/>
            <a:ext cx="4619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11503887" y="2004291"/>
            <a:ext cx="157018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1660905" y="2004291"/>
            <a:ext cx="166255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11503887" y="1542473"/>
            <a:ext cx="323273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1513125" y="3616037"/>
            <a:ext cx="323273" cy="29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23"/>
          <p:cNvCxnSpPr>
            <a:stCxn id="23" idx="4"/>
          </p:cNvCxnSpPr>
          <p:nvPr/>
        </p:nvCxnSpPr>
        <p:spPr>
          <a:xfrm flipH="1">
            <a:off x="11670143" y="3911601"/>
            <a:ext cx="4619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11513125" y="4548910"/>
            <a:ext cx="157018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1670143" y="4548910"/>
            <a:ext cx="166255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1513125" y="4087092"/>
            <a:ext cx="323273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73891" y="2475345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Admin de la base de datos</a:t>
            </a:r>
            <a:endParaRPr lang="en-US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1175998" y="2355273"/>
            <a:ext cx="101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Registro Medico</a:t>
            </a:r>
            <a:endParaRPr lang="en-US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1175998" y="4895366"/>
            <a:ext cx="101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Prestaciones en dinero</a:t>
            </a:r>
            <a:endParaRPr lang="en-U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" y="4835084"/>
            <a:ext cx="133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Áreas que emiten suspensiones</a:t>
            </a:r>
            <a:endParaRPr lang="en-US" sz="12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8033319" y="4566774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Avalar pago de suspensión</a:t>
            </a:r>
            <a:endParaRPr lang="en-US" sz="16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1574792" y="453736"/>
            <a:ext cx="1713347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Tablas, funciones, SP, etc.</a:t>
            </a:r>
            <a:endParaRPr lang="en-US" sz="16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3492487" y="597883"/>
            <a:ext cx="1020626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Usuarios y roles</a:t>
            </a:r>
            <a:endParaRPr lang="en-US" sz="16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1805708" y="1390073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Manejo de datos</a:t>
            </a:r>
            <a:endParaRPr lang="en-U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5187370" y="260927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Privilegios</a:t>
            </a:r>
            <a:endParaRPr lang="en-US" sz="16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5260102" y="912091"/>
            <a:ext cx="1122225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Puntos de acceso</a:t>
            </a:r>
            <a:endParaRPr lang="en-US" sz="1600" dirty="0"/>
          </a:p>
        </p:txBody>
      </p:sp>
      <p:cxnSp>
        <p:nvCxnSpPr>
          <p:cNvPr id="8" name="Conector recto de flecha 7"/>
          <p:cNvCxnSpPr>
            <a:stCxn id="34" idx="0"/>
            <a:endCxn id="32" idx="2"/>
          </p:cNvCxnSpPr>
          <p:nvPr/>
        </p:nvCxnSpPr>
        <p:spPr>
          <a:xfrm flipH="1" flipV="1">
            <a:off x="2431466" y="1021772"/>
            <a:ext cx="93523" cy="36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34" idx="3"/>
            <a:endCxn id="33" idx="1"/>
          </p:cNvCxnSpPr>
          <p:nvPr/>
        </p:nvCxnSpPr>
        <p:spPr>
          <a:xfrm flipV="1">
            <a:off x="3244269" y="881901"/>
            <a:ext cx="248218" cy="79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33" idx="3"/>
            <a:endCxn id="35" idx="1"/>
          </p:cNvCxnSpPr>
          <p:nvPr/>
        </p:nvCxnSpPr>
        <p:spPr>
          <a:xfrm flipV="1">
            <a:off x="4513113" y="453737"/>
            <a:ext cx="674257" cy="42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33" idx="3"/>
            <a:endCxn id="36" idx="1"/>
          </p:cNvCxnSpPr>
          <p:nvPr/>
        </p:nvCxnSpPr>
        <p:spPr>
          <a:xfrm>
            <a:off x="4513113" y="881901"/>
            <a:ext cx="746989" cy="31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8648418" y="2817234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1567287" y="4471813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Generar suspensiones</a:t>
            </a:r>
            <a:endParaRPr lang="en-US" sz="16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033319" y="365434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8112413" y="180018"/>
            <a:ext cx="1106061" cy="482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Acceso al sistema</a:t>
            </a:r>
            <a:endParaRPr lang="en-US" sz="16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7964051" y="1015999"/>
            <a:ext cx="1402783" cy="65809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Identificación y autenticación</a:t>
            </a:r>
            <a:endParaRPr lang="en-US" sz="1600" dirty="0"/>
          </a:p>
        </p:txBody>
      </p:sp>
      <p:cxnSp>
        <p:nvCxnSpPr>
          <p:cNvPr id="50" name="Conector recto de flecha 49"/>
          <p:cNvCxnSpPr>
            <a:stCxn id="47" idx="2"/>
            <a:endCxn id="48" idx="0"/>
          </p:cNvCxnSpPr>
          <p:nvPr/>
        </p:nvCxnSpPr>
        <p:spPr>
          <a:xfrm flipH="1">
            <a:off x="8665443" y="662618"/>
            <a:ext cx="1" cy="35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>
          <a:xfrm>
            <a:off x="8112413" y="1987990"/>
            <a:ext cx="1106061" cy="482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Inicio de sesión</a:t>
            </a:r>
            <a:endParaRPr lang="en-US" sz="1600" dirty="0"/>
          </a:p>
        </p:txBody>
      </p:sp>
      <p:cxnSp>
        <p:nvCxnSpPr>
          <p:cNvPr id="55" name="Conector recto de flecha 54"/>
          <p:cNvCxnSpPr>
            <a:stCxn id="48" idx="2"/>
            <a:endCxn id="53" idx="0"/>
          </p:cNvCxnSpPr>
          <p:nvPr/>
        </p:nvCxnSpPr>
        <p:spPr>
          <a:xfrm>
            <a:off x="8665443" y="1674091"/>
            <a:ext cx="1" cy="3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8665442" y="679035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611761" y="1657928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622794" y="1117785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226961" y="181960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432297" y="36901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452245" y="1080700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278899" y="1277996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3905827" y="1652069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Administrar actividades</a:t>
            </a:r>
            <a:endParaRPr lang="en-US" sz="1600" dirty="0"/>
          </a:p>
        </p:txBody>
      </p:sp>
      <p:cxnSp>
        <p:nvCxnSpPr>
          <p:cNvPr id="68" name="Conector recto de flecha 67"/>
          <p:cNvCxnSpPr>
            <a:stCxn id="34" idx="3"/>
            <a:endCxn id="66" idx="1"/>
          </p:cNvCxnSpPr>
          <p:nvPr/>
        </p:nvCxnSpPr>
        <p:spPr>
          <a:xfrm>
            <a:off x="3244269" y="1674091"/>
            <a:ext cx="661558" cy="26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redondeado 70"/>
          <p:cNvSpPr/>
          <p:nvPr/>
        </p:nvSpPr>
        <p:spPr>
          <a:xfrm>
            <a:off x="2632363" y="2356323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Agregar</a:t>
            </a:r>
            <a:endParaRPr lang="en-US" sz="16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3886181" y="2763934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Eliminar</a:t>
            </a:r>
            <a:endParaRPr lang="en-US" sz="16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5079403" y="2392047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Actualizar</a:t>
            </a:r>
            <a:endParaRPr lang="en-US" sz="16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5897418" y="1752599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Consultar</a:t>
            </a:r>
            <a:endParaRPr lang="en-US" sz="1600" dirty="0"/>
          </a:p>
        </p:txBody>
      </p:sp>
      <p:cxnSp>
        <p:nvCxnSpPr>
          <p:cNvPr id="76" name="Conector recto de flecha 75"/>
          <p:cNvCxnSpPr>
            <a:stCxn id="66" idx="2"/>
            <a:endCxn id="72" idx="0"/>
          </p:cNvCxnSpPr>
          <p:nvPr/>
        </p:nvCxnSpPr>
        <p:spPr>
          <a:xfrm flipH="1">
            <a:off x="4442096" y="2220105"/>
            <a:ext cx="183012" cy="5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66" idx="2"/>
            <a:endCxn id="71" idx="3"/>
          </p:cNvCxnSpPr>
          <p:nvPr/>
        </p:nvCxnSpPr>
        <p:spPr>
          <a:xfrm flipH="1">
            <a:off x="3744192" y="2220105"/>
            <a:ext cx="880916" cy="3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66" idx="3"/>
            <a:endCxn id="74" idx="1"/>
          </p:cNvCxnSpPr>
          <p:nvPr/>
        </p:nvCxnSpPr>
        <p:spPr>
          <a:xfrm>
            <a:off x="5344388" y="1936087"/>
            <a:ext cx="553030" cy="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66" idx="3"/>
            <a:endCxn id="73" idx="0"/>
          </p:cNvCxnSpPr>
          <p:nvPr/>
        </p:nvCxnSpPr>
        <p:spPr>
          <a:xfrm>
            <a:off x="5344388" y="1936087"/>
            <a:ext cx="290930" cy="45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/>
          <p:cNvSpPr/>
          <p:nvPr/>
        </p:nvSpPr>
        <p:spPr>
          <a:xfrm>
            <a:off x="3074552" y="3597564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Recursos compartidos</a:t>
            </a:r>
            <a:endParaRPr lang="en-US" sz="16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5156197" y="3602182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Reportes informativos</a:t>
            </a:r>
            <a:endParaRPr lang="en-US" sz="1600" dirty="0"/>
          </a:p>
        </p:txBody>
      </p:sp>
      <p:cxnSp>
        <p:nvCxnSpPr>
          <p:cNvPr id="88" name="Conector recto de flecha 87"/>
          <p:cNvCxnSpPr>
            <a:stCxn id="85" idx="3"/>
            <a:endCxn id="86" idx="1"/>
          </p:cNvCxnSpPr>
          <p:nvPr/>
        </p:nvCxnSpPr>
        <p:spPr>
          <a:xfrm>
            <a:off x="4513113" y="3881582"/>
            <a:ext cx="643084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redondeado 97"/>
          <p:cNvSpPr/>
          <p:nvPr/>
        </p:nvSpPr>
        <p:spPr>
          <a:xfrm>
            <a:off x="7129309" y="3597564"/>
            <a:ext cx="951354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Archivos PDF</a:t>
            </a:r>
            <a:endParaRPr lang="en-US" sz="16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8616355" y="3654347"/>
            <a:ext cx="1261922" cy="4664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Impresiones</a:t>
            </a:r>
            <a:endParaRPr lang="en-US" sz="1600" dirty="0"/>
          </a:p>
        </p:txBody>
      </p:sp>
      <p:cxnSp>
        <p:nvCxnSpPr>
          <p:cNvPr id="101" name="Conector recto de flecha 100"/>
          <p:cNvCxnSpPr>
            <a:stCxn id="86" idx="3"/>
            <a:endCxn id="98" idx="1"/>
          </p:cNvCxnSpPr>
          <p:nvPr/>
        </p:nvCxnSpPr>
        <p:spPr>
          <a:xfrm flipV="1">
            <a:off x="6594758" y="3881582"/>
            <a:ext cx="534551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98" idx="3"/>
            <a:endCxn id="99" idx="1"/>
          </p:cNvCxnSpPr>
          <p:nvPr/>
        </p:nvCxnSpPr>
        <p:spPr>
          <a:xfrm>
            <a:off x="8080663" y="3881582"/>
            <a:ext cx="535692" cy="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4516581" y="364100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6537606" y="361603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cxnSp>
        <p:nvCxnSpPr>
          <p:cNvPr id="108" name="Conector recto de flecha 107"/>
          <p:cNvCxnSpPr>
            <a:stCxn id="45" idx="0"/>
            <a:endCxn id="85" idx="1"/>
          </p:cNvCxnSpPr>
          <p:nvPr/>
        </p:nvCxnSpPr>
        <p:spPr>
          <a:xfrm flipV="1">
            <a:off x="2286568" y="3881582"/>
            <a:ext cx="787984" cy="59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7333673" y="4498111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2145125" y="3934783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5310908" y="1702790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4513113" y="2346034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5488705" y="2078274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3670886" y="2170538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3700605" y="4498111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Emitir Suspensiones</a:t>
            </a:r>
            <a:endParaRPr lang="en-US" sz="16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041973" y="5510207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Realizar pago de suspensión</a:t>
            </a:r>
            <a:endParaRPr lang="en-US" sz="1600" dirty="0"/>
          </a:p>
        </p:txBody>
      </p:sp>
      <p:cxnSp>
        <p:nvCxnSpPr>
          <p:cNvPr id="121" name="Conector recto de flecha 120"/>
          <p:cNvCxnSpPr>
            <a:stCxn id="85" idx="2"/>
            <a:endCxn id="118" idx="0"/>
          </p:cNvCxnSpPr>
          <p:nvPr/>
        </p:nvCxnSpPr>
        <p:spPr>
          <a:xfrm>
            <a:off x="3793833" y="4165600"/>
            <a:ext cx="626053" cy="33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redondeado 121"/>
          <p:cNvSpPr/>
          <p:nvPr/>
        </p:nvSpPr>
        <p:spPr>
          <a:xfrm>
            <a:off x="9497286" y="737754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Bitácora de accesos </a:t>
            </a:r>
            <a:endParaRPr lang="en-US" sz="1600" dirty="0"/>
          </a:p>
        </p:txBody>
      </p:sp>
      <p:sp>
        <p:nvSpPr>
          <p:cNvPr id="123" name="Rectángulo redondeado 122"/>
          <p:cNvSpPr/>
          <p:nvPr/>
        </p:nvSpPr>
        <p:spPr>
          <a:xfrm>
            <a:off x="9505381" y="1557271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Backup trimestral</a:t>
            </a:r>
            <a:endParaRPr lang="en-US" sz="1600" dirty="0"/>
          </a:p>
        </p:txBody>
      </p:sp>
      <p:cxnSp>
        <p:nvCxnSpPr>
          <p:cNvPr id="125" name="Conector recto de flecha 124"/>
          <p:cNvCxnSpPr>
            <a:stCxn id="4" idx="2"/>
            <a:endCxn id="119" idx="0"/>
          </p:cNvCxnSpPr>
          <p:nvPr/>
        </p:nvCxnSpPr>
        <p:spPr>
          <a:xfrm>
            <a:off x="8752600" y="5134810"/>
            <a:ext cx="8654" cy="3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redondeado 127"/>
          <p:cNvSpPr/>
          <p:nvPr/>
        </p:nvSpPr>
        <p:spPr>
          <a:xfrm>
            <a:off x="5754261" y="4521203"/>
            <a:ext cx="1579412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Cumplir requerimientos</a:t>
            </a:r>
            <a:endParaRPr lang="en-US" sz="1600" dirty="0"/>
          </a:p>
        </p:txBody>
      </p:sp>
      <p:cxnSp>
        <p:nvCxnSpPr>
          <p:cNvPr id="130" name="Conector recto de flecha 129"/>
          <p:cNvCxnSpPr>
            <a:stCxn id="118" idx="3"/>
            <a:endCxn id="128" idx="1"/>
          </p:cNvCxnSpPr>
          <p:nvPr/>
        </p:nvCxnSpPr>
        <p:spPr>
          <a:xfrm>
            <a:off x="5139166" y="4782129"/>
            <a:ext cx="615095" cy="2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8" idx="3"/>
            <a:endCxn id="4" idx="1"/>
          </p:cNvCxnSpPr>
          <p:nvPr/>
        </p:nvCxnSpPr>
        <p:spPr>
          <a:xfrm>
            <a:off x="7333673" y="4805221"/>
            <a:ext cx="699646" cy="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8980927" y="517837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5114205" y="4493060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645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168397" y="2221346"/>
            <a:ext cx="323273" cy="29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2"/>
          <p:cNvCxnSpPr>
            <a:stCxn id="2" idx="4"/>
          </p:cNvCxnSpPr>
          <p:nvPr/>
        </p:nvCxnSpPr>
        <p:spPr>
          <a:xfrm flipH="1">
            <a:off x="1325415" y="2516910"/>
            <a:ext cx="4619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1168397" y="3154219"/>
            <a:ext cx="157018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1325415" y="3154219"/>
            <a:ext cx="166255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1168397" y="2692401"/>
            <a:ext cx="323273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31270" y="3500675"/>
            <a:ext cx="109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Administrador del Sistema</a:t>
            </a:r>
            <a:endParaRPr lang="en-US" sz="1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2576945" y="415636"/>
            <a:ext cx="8940801" cy="569883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015674" y="748409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Generación de Backup</a:t>
            </a:r>
            <a:endParaRPr lang="en-U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403601" y="1833420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Acceso a datos</a:t>
            </a:r>
            <a:endParaRPr lang="en-US" sz="16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015675" y="2947767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Manejo de reportes</a:t>
            </a:r>
            <a:endParaRPr lang="en-US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828149" y="2390593"/>
            <a:ext cx="1533233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Mantenimiento de usuarios</a:t>
            </a:r>
            <a:endParaRPr lang="en-U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298218" y="1316445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Recursos compartidos</a:t>
            </a:r>
            <a:endParaRPr lang="en-US" sz="1600" dirty="0"/>
          </a:p>
        </p:txBody>
      </p:sp>
      <p:cxnSp>
        <p:nvCxnSpPr>
          <p:cNvPr id="15" name="Conector recto de flecha 14"/>
          <p:cNvCxnSpPr>
            <a:stCxn id="10" idx="3"/>
            <a:endCxn id="13" idx="1"/>
          </p:cNvCxnSpPr>
          <p:nvPr/>
        </p:nvCxnSpPr>
        <p:spPr>
          <a:xfrm flipV="1">
            <a:off x="4842162" y="1600463"/>
            <a:ext cx="456056" cy="5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0" idx="3"/>
            <a:endCxn id="12" idx="1"/>
          </p:cNvCxnSpPr>
          <p:nvPr/>
        </p:nvCxnSpPr>
        <p:spPr>
          <a:xfrm>
            <a:off x="4842162" y="2117438"/>
            <a:ext cx="985987" cy="5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0"/>
            <a:endCxn id="9" idx="2"/>
          </p:cNvCxnSpPr>
          <p:nvPr/>
        </p:nvCxnSpPr>
        <p:spPr>
          <a:xfrm flipH="1" flipV="1">
            <a:off x="3734955" y="1316445"/>
            <a:ext cx="387927" cy="5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0" idx="2"/>
            <a:endCxn id="11" idx="0"/>
          </p:cNvCxnSpPr>
          <p:nvPr/>
        </p:nvCxnSpPr>
        <p:spPr>
          <a:xfrm flipH="1">
            <a:off x="3734956" y="2401456"/>
            <a:ext cx="387926" cy="54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2774372" y="4531120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Consulta de archivos</a:t>
            </a:r>
            <a:endParaRPr lang="en-US" sz="16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842160" y="3656812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Suspensiones</a:t>
            </a:r>
            <a:endParaRPr lang="en-US" sz="16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842159" y="5378898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Oficios</a:t>
            </a:r>
            <a:endParaRPr lang="en-US" sz="16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758450" y="4517855"/>
            <a:ext cx="1605977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Requerimientos</a:t>
            </a:r>
            <a:endParaRPr lang="en-US" sz="1600" dirty="0"/>
          </a:p>
        </p:txBody>
      </p:sp>
      <p:cxnSp>
        <p:nvCxnSpPr>
          <p:cNvPr id="27" name="Conector recto de flecha 26"/>
          <p:cNvCxnSpPr>
            <a:stCxn id="22" idx="0"/>
            <a:endCxn id="23" idx="1"/>
          </p:cNvCxnSpPr>
          <p:nvPr/>
        </p:nvCxnSpPr>
        <p:spPr>
          <a:xfrm flipV="1">
            <a:off x="3493653" y="3940830"/>
            <a:ext cx="1348507" cy="59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2" idx="3"/>
            <a:endCxn id="25" idx="1"/>
          </p:cNvCxnSpPr>
          <p:nvPr/>
        </p:nvCxnSpPr>
        <p:spPr>
          <a:xfrm flipV="1">
            <a:off x="4212933" y="4801873"/>
            <a:ext cx="545517" cy="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2" idx="2"/>
            <a:endCxn id="24" idx="1"/>
          </p:cNvCxnSpPr>
          <p:nvPr/>
        </p:nvCxnSpPr>
        <p:spPr>
          <a:xfrm>
            <a:off x="3493653" y="5099156"/>
            <a:ext cx="1348506" cy="5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8579422" y="1908143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Configuración del sistema</a:t>
            </a:r>
            <a:endParaRPr lang="en-US" sz="1600" dirty="0"/>
          </a:p>
        </p:txBody>
      </p:sp>
      <p:cxnSp>
        <p:nvCxnSpPr>
          <p:cNvPr id="36" name="Conector recto de flecha 35"/>
          <p:cNvCxnSpPr>
            <a:stCxn id="34" idx="1"/>
            <a:endCxn id="12" idx="3"/>
          </p:cNvCxnSpPr>
          <p:nvPr/>
        </p:nvCxnSpPr>
        <p:spPr>
          <a:xfrm flipH="1">
            <a:off x="7361382" y="2192161"/>
            <a:ext cx="1218040" cy="48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7680989" y="215638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108869" y="2202100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734954" y="3980245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208896" y="4547128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67463" y="5157061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817504" y="259733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4578938" y="1564798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876387" y="1439942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8545936" y="3063985"/>
            <a:ext cx="1540172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Administración de seguridad</a:t>
            </a:r>
            <a:endParaRPr lang="en-US" sz="16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8579422" y="587344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Bitácora de accesos </a:t>
            </a:r>
            <a:endParaRPr lang="en-US" sz="1600" dirty="0"/>
          </a:p>
        </p:txBody>
      </p:sp>
      <p:cxnSp>
        <p:nvCxnSpPr>
          <p:cNvPr id="49" name="Conector recto de flecha 48"/>
          <p:cNvCxnSpPr>
            <a:stCxn id="34" idx="0"/>
            <a:endCxn id="47" idx="2"/>
          </p:cNvCxnSpPr>
          <p:nvPr/>
        </p:nvCxnSpPr>
        <p:spPr>
          <a:xfrm flipV="1">
            <a:off x="9298703" y="1155380"/>
            <a:ext cx="0" cy="75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34" idx="2"/>
            <a:endCxn id="46" idx="0"/>
          </p:cNvCxnSpPr>
          <p:nvPr/>
        </p:nvCxnSpPr>
        <p:spPr>
          <a:xfrm>
            <a:off x="9298703" y="2476179"/>
            <a:ext cx="17319" cy="58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950359" y="3372794"/>
            <a:ext cx="1020626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Usuarios y roles</a:t>
            </a:r>
            <a:endParaRPr lang="en-US" sz="1600" dirty="0"/>
          </a:p>
        </p:txBody>
      </p:sp>
      <p:cxnSp>
        <p:nvCxnSpPr>
          <p:cNvPr id="57" name="Conector recto de flecha 56"/>
          <p:cNvCxnSpPr>
            <a:stCxn id="12" idx="2"/>
            <a:endCxn id="54" idx="0"/>
          </p:cNvCxnSpPr>
          <p:nvPr/>
        </p:nvCxnSpPr>
        <p:spPr>
          <a:xfrm>
            <a:off x="6594766" y="2958629"/>
            <a:ext cx="865906" cy="4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redondeado 57"/>
          <p:cNvSpPr/>
          <p:nvPr/>
        </p:nvSpPr>
        <p:spPr>
          <a:xfrm>
            <a:off x="8343319" y="3980245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Privilegios</a:t>
            </a:r>
            <a:endParaRPr lang="en-US" sz="1600" dirty="0"/>
          </a:p>
        </p:txBody>
      </p:sp>
      <p:cxnSp>
        <p:nvCxnSpPr>
          <p:cNvPr id="60" name="Conector recto de flecha 59"/>
          <p:cNvCxnSpPr>
            <a:stCxn id="54" idx="3"/>
            <a:endCxn id="58" idx="0"/>
          </p:cNvCxnSpPr>
          <p:nvPr/>
        </p:nvCxnSpPr>
        <p:spPr>
          <a:xfrm>
            <a:off x="7970985" y="3656812"/>
            <a:ext cx="928249" cy="32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899559" y="4517855"/>
            <a:ext cx="1122225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Puntos de acceso</a:t>
            </a:r>
            <a:endParaRPr lang="en-US" sz="1600" dirty="0"/>
          </a:p>
        </p:txBody>
      </p:sp>
      <p:cxnSp>
        <p:nvCxnSpPr>
          <p:cNvPr id="63" name="Conector recto de flecha 62"/>
          <p:cNvCxnSpPr>
            <a:stCxn id="54" idx="2"/>
            <a:endCxn id="61" idx="0"/>
          </p:cNvCxnSpPr>
          <p:nvPr/>
        </p:nvCxnSpPr>
        <p:spPr>
          <a:xfrm>
            <a:off x="7460672" y="3940830"/>
            <a:ext cx="0" cy="57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6961903" y="2965648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280231" y="1475741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7386203" y="4046550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9161315" y="2612874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148788" y="356123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cxnSp>
        <p:nvCxnSpPr>
          <p:cNvPr id="70" name="Conector angular 69"/>
          <p:cNvCxnSpPr>
            <a:stCxn id="2" idx="0"/>
            <a:endCxn id="34" idx="3"/>
          </p:cNvCxnSpPr>
          <p:nvPr/>
        </p:nvCxnSpPr>
        <p:spPr>
          <a:xfrm rot="5400000" flipH="1" flipV="1">
            <a:off x="5659416" y="-2137220"/>
            <a:ext cx="29185" cy="8687949"/>
          </a:xfrm>
          <a:prstGeom prst="bentConnector4">
            <a:avLst>
              <a:gd name="adj1" fmla="val 6951715"/>
              <a:gd name="adj2" fmla="val 102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endCxn id="10" idx="1"/>
          </p:cNvCxnSpPr>
          <p:nvPr/>
        </p:nvCxnSpPr>
        <p:spPr>
          <a:xfrm flipV="1">
            <a:off x="1491670" y="2117438"/>
            <a:ext cx="1911931" cy="57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endCxn id="22" idx="1"/>
          </p:cNvCxnSpPr>
          <p:nvPr/>
        </p:nvCxnSpPr>
        <p:spPr>
          <a:xfrm>
            <a:off x="1325415" y="3154219"/>
            <a:ext cx="1448957" cy="166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4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233051" y="2255211"/>
            <a:ext cx="323273" cy="29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2"/>
          <p:cNvCxnSpPr>
            <a:stCxn id="2" idx="4"/>
          </p:cNvCxnSpPr>
          <p:nvPr/>
        </p:nvCxnSpPr>
        <p:spPr>
          <a:xfrm flipH="1">
            <a:off x="1390069" y="2550775"/>
            <a:ext cx="4619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1233051" y="3188084"/>
            <a:ext cx="157018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1390069" y="3188084"/>
            <a:ext cx="166255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1233051" y="2726266"/>
            <a:ext cx="323273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05162" y="3539066"/>
            <a:ext cx="101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Registro Medico</a:t>
            </a:r>
            <a:endParaRPr lang="en-US" sz="1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2576945" y="415636"/>
            <a:ext cx="8940801" cy="569883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949061" y="3639597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Suspensiones</a:t>
            </a:r>
            <a:endParaRPr lang="en-US" sz="16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363866" y="1031034"/>
            <a:ext cx="253064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Mantenimiento de afiliados</a:t>
            </a:r>
            <a:endParaRPr lang="en-US" sz="16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32363" y="2356323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Agregar</a:t>
            </a:r>
            <a:endParaRPr lang="en-US" sz="16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886181" y="2763934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Eliminar</a:t>
            </a:r>
            <a:endParaRPr lang="en-US" sz="16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5079403" y="2392047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Actualizar</a:t>
            </a:r>
            <a:endParaRPr lang="en-US" sz="1600" dirty="0"/>
          </a:p>
        </p:txBody>
      </p:sp>
      <p:cxnSp>
        <p:nvCxnSpPr>
          <p:cNvPr id="23" name="Conector recto de flecha 22"/>
          <p:cNvCxnSpPr>
            <a:stCxn id="19" idx="2"/>
            <a:endCxn id="21" idx="0"/>
          </p:cNvCxnSpPr>
          <p:nvPr/>
        </p:nvCxnSpPr>
        <p:spPr>
          <a:xfrm flipH="1">
            <a:off x="4442096" y="1599070"/>
            <a:ext cx="187091" cy="116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9" idx="2"/>
            <a:endCxn id="20" idx="3"/>
          </p:cNvCxnSpPr>
          <p:nvPr/>
        </p:nvCxnSpPr>
        <p:spPr>
          <a:xfrm flipH="1">
            <a:off x="3744192" y="1599070"/>
            <a:ext cx="884995" cy="95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2"/>
            <a:endCxn id="22" idx="0"/>
          </p:cNvCxnSpPr>
          <p:nvPr/>
        </p:nvCxnSpPr>
        <p:spPr>
          <a:xfrm>
            <a:off x="4629187" y="1599070"/>
            <a:ext cx="1006131" cy="79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888062" y="1815444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8153097" y="789734"/>
            <a:ext cx="1106061" cy="482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Acceso al sistema</a:t>
            </a:r>
            <a:endParaRPr lang="en-US" sz="16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8004735" y="1625715"/>
            <a:ext cx="1402783" cy="65809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Identificación y autenticación</a:t>
            </a:r>
            <a:endParaRPr lang="en-US" sz="1600" dirty="0"/>
          </a:p>
        </p:txBody>
      </p:sp>
      <p:cxnSp>
        <p:nvCxnSpPr>
          <p:cNvPr id="34" name="Conector recto de flecha 33"/>
          <p:cNvCxnSpPr>
            <a:stCxn id="32" idx="2"/>
            <a:endCxn id="33" idx="0"/>
          </p:cNvCxnSpPr>
          <p:nvPr/>
        </p:nvCxnSpPr>
        <p:spPr>
          <a:xfrm flipH="1">
            <a:off x="8706127" y="1272334"/>
            <a:ext cx="1" cy="35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8153097" y="2597706"/>
            <a:ext cx="1106061" cy="482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Inicio de sesión</a:t>
            </a:r>
            <a:endParaRPr lang="en-US" sz="1600" dirty="0"/>
          </a:p>
        </p:txBody>
      </p:sp>
      <p:cxnSp>
        <p:nvCxnSpPr>
          <p:cNvPr id="36" name="Conector recto de flecha 35"/>
          <p:cNvCxnSpPr>
            <a:stCxn id="33" idx="2"/>
            <a:endCxn id="35" idx="0"/>
          </p:cNvCxnSpPr>
          <p:nvPr/>
        </p:nvCxnSpPr>
        <p:spPr>
          <a:xfrm>
            <a:off x="8706127" y="2283807"/>
            <a:ext cx="1" cy="3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8706126" y="1288751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652445" y="2267644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cxnSp>
        <p:nvCxnSpPr>
          <p:cNvPr id="76" name="Conector recto de flecha 75"/>
          <p:cNvCxnSpPr>
            <a:endCxn id="19" idx="1"/>
          </p:cNvCxnSpPr>
          <p:nvPr/>
        </p:nvCxnSpPr>
        <p:spPr>
          <a:xfrm flipV="1">
            <a:off x="1556324" y="1315052"/>
            <a:ext cx="1807542" cy="14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2" idx="0"/>
          </p:cNvCxnSpPr>
          <p:nvPr/>
        </p:nvCxnSpPr>
        <p:spPr>
          <a:xfrm rot="5400000" flipH="1" flipV="1">
            <a:off x="4080396" y="-1817489"/>
            <a:ext cx="1386993" cy="6758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19" idx="3"/>
            <a:endCxn id="35" idx="1"/>
          </p:cNvCxnSpPr>
          <p:nvPr/>
        </p:nvCxnSpPr>
        <p:spPr>
          <a:xfrm>
            <a:off x="5894507" y="1315052"/>
            <a:ext cx="2258590" cy="1523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6189208" y="1055388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4350360" y="244069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3616552" y="1904503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7733403" y="3768435"/>
            <a:ext cx="1105797" cy="40210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Rechazos</a:t>
            </a:r>
            <a:endParaRPr lang="en-US" sz="1600" dirty="0"/>
          </a:p>
        </p:txBody>
      </p:sp>
      <p:cxnSp>
        <p:nvCxnSpPr>
          <p:cNvPr id="87" name="Conector angular 86"/>
          <p:cNvCxnSpPr>
            <a:endCxn id="9" idx="1"/>
          </p:cNvCxnSpPr>
          <p:nvPr/>
        </p:nvCxnSpPr>
        <p:spPr>
          <a:xfrm>
            <a:off x="1390069" y="3188084"/>
            <a:ext cx="2558992" cy="73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/>
          <p:nvPr/>
        </p:nvCxnSpPr>
        <p:spPr>
          <a:xfrm>
            <a:off x="1390069" y="3213917"/>
            <a:ext cx="6896233" cy="618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redondeado 89"/>
          <p:cNvSpPr/>
          <p:nvPr/>
        </p:nvSpPr>
        <p:spPr>
          <a:xfrm>
            <a:off x="2791083" y="4885694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Consultar</a:t>
            </a:r>
            <a:endParaRPr lang="en-US" sz="16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3838352" y="5315770"/>
            <a:ext cx="1207485" cy="68948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Generación de oficios</a:t>
            </a:r>
            <a:endParaRPr lang="en-US" sz="16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5218947" y="5271313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Registro</a:t>
            </a:r>
            <a:endParaRPr lang="en-US" sz="16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3685342" y="4299412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cxnSp>
        <p:nvCxnSpPr>
          <p:cNvPr id="95" name="Conector recto de flecha 94"/>
          <p:cNvCxnSpPr>
            <a:stCxn id="9" idx="2"/>
            <a:endCxn id="90" idx="0"/>
          </p:cNvCxnSpPr>
          <p:nvPr/>
        </p:nvCxnSpPr>
        <p:spPr>
          <a:xfrm flipH="1">
            <a:off x="3346998" y="4207633"/>
            <a:ext cx="1321344" cy="67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9" idx="2"/>
            <a:endCxn id="91" idx="0"/>
          </p:cNvCxnSpPr>
          <p:nvPr/>
        </p:nvCxnSpPr>
        <p:spPr>
          <a:xfrm flipH="1">
            <a:off x="4442095" y="4207633"/>
            <a:ext cx="226247" cy="11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9" idx="2"/>
            <a:endCxn id="92" idx="0"/>
          </p:cNvCxnSpPr>
          <p:nvPr/>
        </p:nvCxnSpPr>
        <p:spPr>
          <a:xfrm>
            <a:off x="4668342" y="4207633"/>
            <a:ext cx="1106520" cy="10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36839" y="490857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5193372" y="4557086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6060412" y="4537983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Reportes</a:t>
            </a:r>
            <a:endParaRPr lang="en-US" sz="1600" dirty="0"/>
          </a:p>
        </p:txBody>
      </p:sp>
      <p:cxnSp>
        <p:nvCxnSpPr>
          <p:cNvPr id="109" name="Conector recto de flecha 108"/>
          <p:cNvCxnSpPr>
            <a:stCxn id="9" idx="2"/>
            <a:endCxn id="107" idx="0"/>
          </p:cNvCxnSpPr>
          <p:nvPr/>
        </p:nvCxnSpPr>
        <p:spPr>
          <a:xfrm>
            <a:off x="4668342" y="4207633"/>
            <a:ext cx="1947985" cy="33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redondeado 109"/>
          <p:cNvSpPr/>
          <p:nvPr/>
        </p:nvSpPr>
        <p:spPr>
          <a:xfrm>
            <a:off x="6665886" y="5628787"/>
            <a:ext cx="1111829" cy="3856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Envío</a:t>
            </a:r>
            <a:endParaRPr lang="en-US" sz="1600" dirty="0"/>
          </a:p>
        </p:txBody>
      </p:sp>
      <p:cxnSp>
        <p:nvCxnSpPr>
          <p:cNvPr id="112" name="Conector recto de flecha 111"/>
          <p:cNvCxnSpPr>
            <a:endCxn id="110" idx="1"/>
          </p:cNvCxnSpPr>
          <p:nvPr/>
        </p:nvCxnSpPr>
        <p:spPr>
          <a:xfrm flipV="1">
            <a:off x="5039136" y="5821597"/>
            <a:ext cx="1626750" cy="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5524740" y="5807162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5594296" y="4190520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cxnSp>
        <p:nvCxnSpPr>
          <p:cNvPr id="118" name="Conector recto de flecha 117"/>
          <p:cNvCxnSpPr>
            <a:stCxn id="85" idx="2"/>
            <a:endCxn id="107" idx="0"/>
          </p:cNvCxnSpPr>
          <p:nvPr/>
        </p:nvCxnSpPr>
        <p:spPr>
          <a:xfrm flipH="1">
            <a:off x="6616327" y="4170544"/>
            <a:ext cx="1669975" cy="36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6968920" y="4115815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120" name="Rectángulo redondeado 119"/>
          <p:cNvSpPr/>
          <p:nvPr/>
        </p:nvSpPr>
        <p:spPr>
          <a:xfrm>
            <a:off x="7682558" y="4705167"/>
            <a:ext cx="1207485" cy="68948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Generación de oficios</a:t>
            </a:r>
            <a:endParaRPr lang="en-US" sz="1600" dirty="0"/>
          </a:p>
        </p:txBody>
      </p:sp>
      <p:cxnSp>
        <p:nvCxnSpPr>
          <p:cNvPr id="122" name="Conector recto de flecha 121"/>
          <p:cNvCxnSpPr>
            <a:stCxn id="85" idx="2"/>
            <a:endCxn id="120" idx="0"/>
          </p:cNvCxnSpPr>
          <p:nvPr/>
        </p:nvCxnSpPr>
        <p:spPr>
          <a:xfrm flipH="1">
            <a:off x="8286301" y="4170544"/>
            <a:ext cx="1" cy="53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120" idx="1"/>
            <a:endCxn id="110" idx="0"/>
          </p:cNvCxnSpPr>
          <p:nvPr/>
        </p:nvCxnSpPr>
        <p:spPr>
          <a:xfrm rot="10800000" flipV="1">
            <a:off x="7221802" y="5049911"/>
            <a:ext cx="460757" cy="578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7140874" y="4820466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4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48325" y="2498437"/>
            <a:ext cx="323273" cy="29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2"/>
          <p:cNvCxnSpPr>
            <a:stCxn id="2" idx="4"/>
          </p:cNvCxnSpPr>
          <p:nvPr/>
        </p:nvCxnSpPr>
        <p:spPr>
          <a:xfrm flipH="1">
            <a:off x="1205343" y="2794001"/>
            <a:ext cx="4619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1048325" y="3431310"/>
            <a:ext cx="157018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1205343" y="3431310"/>
            <a:ext cx="166255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1048325" y="2969492"/>
            <a:ext cx="323273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11198" y="3777766"/>
            <a:ext cx="101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Prestaciones en dinero</a:t>
            </a:r>
            <a:endParaRPr lang="en-US" sz="1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2576945" y="415636"/>
            <a:ext cx="9347200" cy="569883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971307" y="2498437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Avalar pago de suspensión</a:t>
            </a:r>
            <a:endParaRPr lang="en-U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971308" y="3609702"/>
            <a:ext cx="1438561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Realizar pago de suspensión</a:t>
            </a:r>
            <a:endParaRPr lang="en-US" sz="1600" dirty="0"/>
          </a:p>
        </p:txBody>
      </p:sp>
      <p:cxnSp>
        <p:nvCxnSpPr>
          <p:cNvPr id="11" name="Conector recto de flecha 10"/>
          <p:cNvCxnSpPr>
            <a:stCxn id="9" idx="2"/>
            <a:endCxn id="10" idx="0"/>
          </p:cNvCxnSpPr>
          <p:nvPr/>
        </p:nvCxnSpPr>
        <p:spPr>
          <a:xfrm>
            <a:off x="8690588" y="3066473"/>
            <a:ext cx="1" cy="5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8690587" y="319958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3539234" y="1166092"/>
            <a:ext cx="1660839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Administración de suspensiones</a:t>
            </a:r>
            <a:endParaRPr lang="en-US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141187" y="3609702"/>
            <a:ext cx="1660839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Envíos de documentos</a:t>
            </a:r>
            <a:endParaRPr lang="en-U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141187" y="2362201"/>
            <a:ext cx="1660839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Consulta de suspensiones</a:t>
            </a:r>
            <a:endParaRPr lang="en-US" sz="16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5832307" y="3609702"/>
            <a:ext cx="1180547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Oficios</a:t>
            </a:r>
            <a:endParaRPr lang="en-US" sz="16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17041" y="4790034"/>
            <a:ext cx="1660839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Requerimientos</a:t>
            </a:r>
            <a:endParaRPr lang="en-US" sz="1600" dirty="0"/>
          </a:p>
        </p:txBody>
      </p:sp>
      <p:cxnSp>
        <p:nvCxnSpPr>
          <p:cNvPr id="20" name="Conector recto de flecha 19"/>
          <p:cNvCxnSpPr>
            <a:stCxn id="15" idx="3"/>
            <a:endCxn id="17" idx="1"/>
          </p:cNvCxnSpPr>
          <p:nvPr/>
        </p:nvCxnSpPr>
        <p:spPr>
          <a:xfrm>
            <a:off x="4802026" y="3893720"/>
            <a:ext cx="103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18" idx="0"/>
          </p:cNvCxnSpPr>
          <p:nvPr/>
        </p:nvCxnSpPr>
        <p:spPr>
          <a:xfrm>
            <a:off x="3971607" y="4177738"/>
            <a:ext cx="775854" cy="6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6917976" y="4732010"/>
            <a:ext cx="1215464" cy="6840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Respuesta de documento</a:t>
            </a:r>
            <a:endParaRPr lang="en-US" sz="1600" dirty="0"/>
          </a:p>
        </p:txBody>
      </p:sp>
      <p:cxnSp>
        <p:nvCxnSpPr>
          <p:cNvPr id="27" name="Conector recto de flecha 26"/>
          <p:cNvCxnSpPr>
            <a:stCxn id="14" idx="2"/>
            <a:endCxn id="16" idx="0"/>
          </p:cNvCxnSpPr>
          <p:nvPr/>
        </p:nvCxnSpPr>
        <p:spPr>
          <a:xfrm flipH="1">
            <a:off x="3971607" y="1734128"/>
            <a:ext cx="398047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8" idx="3"/>
            <a:endCxn id="25" idx="1"/>
          </p:cNvCxnSpPr>
          <p:nvPr/>
        </p:nvCxnSpPr>
        <p:spPr>
          <a:xfrm>
            <a:off x="5577880" y="5074052"/>
            <a:ext cx="134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962489" y="3639266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466179" y="4247665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5521306" y="1794165"/>
            <a:ext cx="1660839" cy="5680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Actualizar estado de suspensión</a:t>
            </a:r>
            <a:endParaRPr lang="en-US" sz="1600" dirty="0"/>
          </a:p>
        </p:txBody>
      </p:sp>
      <p:cxnSp>
        <p:nvCxnSpPr>
          <p:cNvPr id="37" name="Conector recto de flecha 36"/>
          <p:cNvCxnSpPr>
            <a:stCxn id="35" idx="3"/>
            <a:endCxn id="9" idx="1"/>
          </p:cNvCxnSpPr>
          <p:nvPr/>
        </p:nvCxnSpPr>
        <p:spPr>
          <a:xfrm>
            <a:off x="7182145" y="2078183"/>
            <a:ext cx="789162" cy="70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4" idx="3"/>
            <a:endCxn id="35" idx="0"/>
          </p:cNvCxnSpPr>
          <p:nvPr/>
        </p:nvCxnSpPr>
        <p:spPr>
          <a:xfrm>
            <a:off x="5200073" y="1450110"/>
            <a:ext cx="1151653" cy="34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372095" y="2097697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10314" y="1323841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cxnSp>
        <p:nvCxnSpPr>
          <p:cNvPr id="45" name="Conector recto de flecha 44"/>
          <p:cNvCxnSpPr>
            <a:endCxn id="14" idx="1"/>
          </p:cNvCxnSpPr>
          <p:nvPr/>
        </p:nvCxnSpPr>
        <p:spPr>
          <a:xfrm flipV="1">
            <a:off x="1371598" y="1450110"/>
            <a:ext cx="2167636" cy="151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424" y="1916572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extend</a:t>
            </a:r>
            <a:endParaRPr lang="en-US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6263681" y="4784231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cxnSp>
        <p:nvCxnSpPr>
          <p:cNvPr id="52" name="Conector recto de flecha 51"/>
          <p:cNvCxnSpPr>
            <a:endCxn id="15" idx="1"/>
          </p:cNvCxnSpPr>
          <p:nvPr/>
        </p:nvCxnSpPr>
        <p:spPr>
          <a:xfrm>
            <a:off x="1205343" y="3473466"/>
            <a:ext cx="1935844" cy="42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>
          <a:xfrm>
            <a:off x="10134605" y="1140738"/>
            <a:ext cx="1106061" cy="482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Acceso al sistema</a:t>
            </a:r>
            <a:endParaRPr lang="en-US" sz="16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9986243" y="1976719"/>
            <a:ext cx="1402783" cy="65809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Identificación y autenticación</a:t>
            </a:r>
            <a:endParaRPr lang="en-US" sz="1600" dirty="0"/>
          </a:p>
        </p:txBody>
      </p:sp>
      <p:cxnSp>
        <p:nvCxnSpPr>
          <p:cNvPr id="55" name="Conector recto de flecha 54"/>
          <p:cNvCxnSpPr>
            <a:stCxn id="53" idx="2"/>
            <a:endCxn id="54" idx="0"/>
          </p:cNvCxnSpPr>
          <p:nvPr/>
        </p:nvCxnSpPr>
        <p:spPr>
          <a:xfrm flipH="1">
            <a:off x="10687635" y="1623338"/>
            <a:ext cx="1" cy="35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redondeado 55"/>
          <p:cNvSpPr/>
          <p:nvPr/>
        </p:nvSpPr>
        <p:spPr>
          <a:xfrm>
            <a:off x="10134605" y="2948710"/>
            <a:ext cx="1106061" cy="482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/>
              <a:t>Inicio de sesión</a:t>
            </a:r>
            <a:endParaRPr lang="en-US" sz="1600" dirty="0"/>
          </a:p>
        </p:txBody>
      </p:sp>
      <p:cxnSp>
        <p:nvCxnSpPr>
          <p:cNvPr id="57" name="Conector recto de flecha 56"/>
          <p:cNvCxnSpPr>
            <a:stCxn id="54" idx="2"/>
            <a:endCxn id="56" idx="0"/>
          </p:cNvCxnSpPr>
          <p:nvPr/>
        </p:nvCxnSpPr>
        <p:spPr>
          <a:xfrm>
            <a:off x="10687635" y="2634811"/>
            <a:ext cx="1" cy="3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10687634" y="1639755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10633953" y="2618648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cxnSp>
        <p:nvCxnSpPr>
          <p:cNvPr id="62" name="Conector angular 61"/>
          <p:cNvCxnSpPr>
            <a:stCxn id="35" idx="3"/>
            <a:endCxn id="53" idx="1"/>
          </p:cNvCxnSpPr>
          <p:nvPr/>
        </p:nvCxnSpPr>
        <p:spPr>
          <a:xfrm flipV="1">
            <a:off x="7182145" y="1382038"/>
            <a:ext cx="2952460" cy="696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8690587" y="1125884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 smtClean="0"/>
              <a:t>include</a:t>
            </a:r>
            <a:endParaRPr lang="en-US" sz="1200" dirty="0"/>
          </a:p>
        </p:txBody>
      </p:sp>
      <p:cxnSp>
        <p:nvCxnSpPr>
          <p:cNvPr id="65" name="Conector angular 64"/>
          <p:cNvCxnSpPr>
            <a:stCxn id="2" idx="0"/>
            <a:endCxn id="53" idx="0"/>
          </p:cNvCxnSpPr>
          <p:nvPr/>
        </p:nvCxnSpPr>
        <p:spPr>
          <a:xfrm rot="5400000" flipH="1" flipV="1">
            <a:off x="5269950" y="-2919249"/>
            <a:ext cx="1357699" cy="9477674"/>
          </a:xfrm>
          <a:prstGeom prst="bentConnector3">
            <a:avLst>
              <a:gd name="adj1" fmla="val 116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0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467928" y="2179781"/>
            <a:ext cx="2244437" cy="11822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para control de suspensions IGSS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101599" y="106218"/>
            <a:ext cx="2540000" cy="110374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REGISTRO MEDICO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CONSULTA EXTERNA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HOSPITAL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EMERGENCIA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344726" y="87745"/>
            <a:ext cx="1676399" cy="74352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PRESTACIONES EN DINERO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01599" y="6105235"/>
            <a:ext cx="2540000" cy="66963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REGISTRO MEDICO </a:t>
            </a:r>
          </a:p>
          <a:p>
            <a:pPr algn="ctr"/>
            <a:r>
              <a:rPr lang="en-US" dirty="0" smtClean="0"/>
              <a:t>SUSPENSIONES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47646" y="6031342"/>
            <a:ext cx="2540000" cy="5264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ADMINISTRADOR</a:t>
            </a:r>
            <a:endParaRPr lang="en-US" dirty="0"/>
          </a:p>
        </p:txBody>
      </p:sp>
      <p:cxnSp>
        <p:nvCxnSpPr>
          <p:cNvPr id="8" name="Conector angular 7"/>
          <p:cNvCxnSpPr>
            <a:stCxn id="3" idx="2"/>
            <a:endCxn id="2" idx="1"/>
          </p:cNvCxnSpPr>
          <p:nvPr/>
        </p:nvCxnSpPr>
        <p:spPr>
          <a:xfrm rot="16200000" flipH="1">
            <a:off x="2639291" y="-57729"/>
            <a:ext cx="1560945" cy="40963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 flipV="1">
            <a:off x="2651993" y="3355102"/>
            <a:ext cx="3938154" cy="30064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endCxn id="2" idx="3"/>
          </p:cNvCxnSpPr>
          <p:nvPr/>
        </p:nvCxnSpPr>
        <p:spPr>
          <a:xfrm rot="10800000">
            <a:off x="7712365" y="2770909"/>
            <a:ext cx="3943926" cy="3232728"/>
          </a:xfrm>
          <a:prstGeom prst="bentConnector3">
            <a:avLst>
              <a:gd name="adj1" fmla="val 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endCxn id="2" idx="0"/>
          </p:cNvCxnSpPr>
          <p:nvPr/>
        </p:nvCxnSpPr>
        <p:spPr>
          <a:xfrm rot="10800000" flipV="1">
            <a:off x="6590148" y="225135"/>
            <a:ext cx="3739569" cy="19546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" idx="2"/>
          </p:cNvCxnSpPr>
          <p:nvPr/>
        </p:nvCxnSpPr>
        <p:spPr>
          <a:xfrm rot="5400000">
            <a:off x="8704119" y="-160481"/>
            <a:ext cx="1487055" cy="34705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8700654" y="2110646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Envio de requerimientos</a:t>
            </a:r>
            <a:endParaRPr lang="en-US" sz="1200" dirty="0"/>
          </a:p>
        </p:txBody>
      </p:sp>
      <p:cxnSp>
        <p:nvCxnSpPr>
          <p:cNvPr id="40" name="Conector angular 39"/>
          <p:cNvCxnSpPr/>
          <p:nvPr/>
        </p:nvCxnSpPr>
        <p:spPr>
          <a:xfrm flipV="1">
            <a:off x="7712364" y="824344"/>
            <a:ext cx="3752271" cy="1780307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8834582" y="2364646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Envío de oficios</a:t>
            </a:r>
            <a:endParaRPr lang="en-US" sz="1200" dirty="0"/>
          </a:p>
        </p:txBody>
      </p:sp>
      <p:cxnSp>
        <p:nvCxnSpPr>
          <p:cNvPr id="55" name="Conector recto de flecha 54"/>
          <p:cNvCxnSpPr/>
          <p:nvPr/>
        </p:nvCxnSpPr>
        <p:spPr>
          <a:xfrm flipV="1">
            <a:off x="7610763" y="824344"/>
            <a:ext cx="3140362" cy="1355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 rot="20109375">
            <a:off x="7711402" y="1384308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Respuesta de requerimientos</a:t>
            </a:r>
          </a:p>
        </p:txBody>
      </p:sp>
      <p:cxnSp>
        <p:nvCxnSpPr>
          <p:cNvPr id="59" name="Conector angular 58"/>
          <p:cNvCxnSpPr/>
          <p:nvPr/>
        </p:nvCxnSpPr>
        <p:spPr>
          <a:xfrm flipV="1">
            <a:off x="6938816" y="477980"/>
            <a:ext cx="3405909" cy="1720272"/>
          </a:xfrm>
          <a:prstGeom prst="bentConnector3">
            <a:avLst>
              <a:gd name="adj1" fmla="val 10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7218796" y="265574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suspensiones</a:t>
            </a:r>
            <a:endParaRPr lang="en-US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575137" y="20872"/>
            <a:ext cx="375457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Autorización de pago de suspensiones</a:t>
            </a:r>
            <a:endParaRPr lang="en-US" sz="1200" dirty="0"/>
          </a:p>
        </p:txBody>
      </p:sp>
      <p:cxnSp>
        <p:nvCxnSpPr>
          <p:cNvPr id="66" name="Conector angular 65"/>
          <p:cNvCxnSpPr>
            <a:endCxn id="3" idx="3"/>
          </p:cNvCxnSpPr>
          <p:nvPr/>
        </p:nvCxnSpPr>
        <p:spPr>
          <a:xfrm rot="10800000">
            <a:off x="2641599" y="658092"/>
            <a:ext cx="3426692" cy="1540161"/>
          </a:xfrm>
          <a:prstGeom prst="bentConnector3">
            <a:avLst>
              <a:gd name="adj1" fmla="val 14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angular 71"/>
          <p:cNvCxnSpPr/>
          <p:nvPr/>
        </p:nvCxnSpPr>
        <p:spPr>
          <a:xfrm>
            <a:off x="969818" y="1209962"/>
            <a:ext cx="4482233" cy="1916454"/>
          </a:xfrm>
          <a:prstGeom prst="bentConnector3">
            <a:avLst>
              <a:gd name="adj1" fmla="val -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/>
          <p:nvPr/>
        </p:nvCxnSpPr>
        <p:spPr>
          <a:xfrm rot="10800000">
            <a:off x="2656610" y="348716"/>
            <a:ext cx="3651826" cy="1817210"/>
          </a:xfrm>
          <a:prstGeom prst="bentConnector3">
            <a:avLst>
              <a:gd name="adj1" fmla="val -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2679702" y="106218"/>
            <a:ext cx="375457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suspensiones</a:t>
            </a:r>
            <a:endParaRPr lang="en-U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699327" y="423669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oficios</a:t>
            </a:r>
            <a:endParaRPr lang="en-US" sz="1200" dirty="0"/>
          </a:p>
        </p:txBody>
      </p:sp>
      <p:cxnSp>
        <p:nvCxnSpPr>
          <p:cNvPr id="80" name="Conector angular 79"/>
          <p:cNvCxnSpPr/>
          <p:nvPr/>
        </p:nvCxnSpPr>
        <p:spPr>
          <a:xfrm>
            <a:off x="1745673" y="1209962"/>
            <a:ext cx="3722255" cy="1177683"/>
          </a:xfrm>
          <a:prstGeom prst="bentConnector3">
            <a:avLst>
              <a:gd name="adj1" fmla="val -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2022765" y="2078318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Creación de oficios</a:t>
            </a:r>
            <a:endParaRPr lang="en-US" sz="12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1514768" y="2459344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Registro de suspensiones</a:t>
            </a:r>
            <a:endParaRPr lang="en-US" sz="12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1124528" y="2849417"/>
            <a:ext cx="248227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Mantenimiento de afiliados</a:t>
            </a:r>
            <a:endParaRPr lang="en-US" sz="1200" dirty="0"/>
          </a:p>
        </p:txBody>
      </p:sp>
      <p:cxnSp>
        <p:nvCxnSpPr>
          <p:cNvPr id="88" name="Conector angular 87"/>
          <p:cNvCxnSpPr/>
          <p:nvPr/>
        </p:nvCxnSpPr>
        <p:spPr>
          <a:xfrm flipV="1">
            <a:off x="2641599" y="3301996"/>
            <a:ext cx="4409208" cy="3269672"/>
          </a:xfrm>
          <a:prstGeom prst="bentConnector3">
            <a:avLst>
              <a:gd name="adj1" fmla="val 996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flipV="1">
            <a:off x="2567709" y="3362036"/>
            <a:ext cx="3500582" cy="2743199"/>
          </a:xfrm>
          <a:prstGeom prst="bentConnector3">
            <a:avLst>
              <a:gd name="adj1" fmla="val 998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 rot="19262641">
            <a:off x="3125643" y="4437329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suspensiones</a:t>
            </a:r>
            <a:endParaRPr lang="en-US" sz="1200" dirty="0"/>
          </a:p>
        </p:txBody>
      </p:sp>
      <p:sp>
        <p:nvSpPr>
          <p:cNvPr id="95" name="CuadroTexto 94"/>
          <p:cNvSpPr txBox="1"/>
          <p:nvPr/>
        </p:nvSpPr>
        <p:spPr>
          <a:xfrm>
            <a:off x="2600902" y="6105235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Revisión de suspensiones</a:t>
            </a:r>
            <a:endParaRPr lang="en-US" sz="1200" dirty="0"/>
          </a:p>
        </p:txBody>
      </p:sp>
      <p:sp>
        <p:nvSpPr>
          <p:cNvPr id="96" name="CuadroTexto 95"/>
          <p:cNvSpPr txBox="1"/>
          <p:nvPr/>
        </p:nvSpPr>
        <p:spPr>
          <a:xfrm>
            <a:off x="2611296" y="6368471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Envío de oficios</a:t>
            </a:r>
            <a:endParaRPr lang="en-US" sz="1200" dirty="0"/>
          </a:p>
        </p:txBody>
      </p:sp>
      <p:sp>
        <p:nvSpPr>
          <p:cNvPr id="111" name="Rectángulo redondeado 110"/>
          <p:cNvSpPr/>
          <p:nvPr/>
        </p:nvSpPr>
        <p:spPr>
          <a:xfrm>
            <a:off x="117869" y="3305733"/>
            <a:ext cx="1980045" cy="5264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USUARIO VISOR</a:t>
            </a:r>
            <a:endParaRPr lang="en-US" dirty="0"/>
          </a:p>
        </p:txBody>
      </p:sp>
      <p:cxnSp>
        <p:nvCxnSpPr>
          <p:cNvPr id="113" name="Conector angular 112"/>
          <p:cNvCxnSpPr>
            <a:stCxn id="111" idx="3"/>
          </p:cNvCxnSpPr>
          <p:nvPr/>
        </p:nvCxnSpPr>
        <p:spPr>
          <a:xfrm flipV="1">
            <a:off x="2097914" y="3301997"/>
            <a:ext cx="3432792" cy="266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/>
          <p:nvPr/>
        </p:nvCxnSpPr>
        <p:spPr>
          <a:xfrm flipV="1">
            <a:off x="2567709" y="3375890"/>
            <a:ext cx="4802909" cy="3412836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2626448" y="6567053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Mantenimiento de afiliados</a:t>
            </a:r>
            <a:endParaRPr lang="en-US" sz="1200" dirty="0"/>
          </a:p>
        </p:txBody>
      </p:sp>
      <p:cxnSp>
        <p:nvCxnSpPr>
          <p:cNvPr id="119" name="Conector recto de flecha 118"/>
          <p:cNvCxnSpPr/>
          <p:nvPr/>
        </p:nvCxnSpPr>
        <p:spPr>
          <a:xfrm flipH="1">
            <a:off x="2365664" y="3355102"/>
            <a:ext cx="3499427" cy="2750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 flipH="1">
            <a:off x="2076161" y="3368970"/>
            <a:ext cx="3631912" cy="2736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 rot="19195974">
            <a:off x="2699326" y="4248955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Reportes</a:t>
            </a:r>
            <a:endParaRPr lang="en-US" sz="12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2570309" y="5861697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Mantenimiento de requerimientos</a:t>
            </a:r>
            <a:endParaRPr lang="en-US" sz="1200" dirty="0"/>
          </a:p>
        </p:txBody>
      </p:sp>
      <p:cxnSp>
        <p:nvCxnSpPr>
          <p:cNvPr id="130" name="Conector angular 129"/>
          <p:cNvCxnSpPr/>
          <p:nvPr/>
        </p:nvCxnSpPr>
        <p:spPr>
          <a:xfrm rot="10800000">
            <a:off x="7726219" y="3022575"/>
            <a:ext cx="3752271" cy="3043426"/>
          </a:xfrm>
          <a:prstGeom prst="bentConnector3">
            <a:avLst>
              <a:gd name="adj1" fmla="val 7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H="1">
            <a:off x="7589982" y="3424376"/>
            <a:ext cx="2729346" cy="2484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>
            <a:endCxn id="6" idx="1"/>
          </p:cNvCxnSpPr>
          <p:nvPr/>
        </p:nvCxnSpPr>
        <p:spPr>
          <a:xfrm rot="16200000" flipH="1">
            <a:off x="7003633" y="3850565"/>
            <a:ext cx="2939477" cy="1948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>
            <a:off x="7708034" y="3273704"/>
            <a:ext cx="3009612" cy="28043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9" name="CuadroTexto 138"/>
          <p:cNvSpPr txBox="1"/>
          <p:nvPr/>
        </p:nvSpPr>
        <p:spPr>
          <a:xfrm>
            <a:off x="9885506" y="2759496"/>
            <a:ext cx="177078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Configuración de sistema</a:t>
            </a:r>
            <a:endParaRPr lang="en-US" sz="12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9333633" y="3013064"/>
            <a:ext cx="198322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Mantenimiento de usuarios</a:t>
            </a:r>
            <a:endParaRPr lang="en-US" sz="1200" dirty="0"/>
          </a:p>
        </p:txBody>
      </p:sp>
      <p:cxnSp>
        <p:nvCxnSpPr>
          <p:cNvPr id="141" name="Conector angular 140"/>
          <p:cNvCxnSpPr/>
          <p:nvPr/>
        </p:nvCxnSpPr>
        <p:spPr>
          <a:xfrm rot="16200000" flipH="1">
            <a:off x="7589983" y="3424377"/>
            <a:ext cx="2729346" cy="24845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ector angular 141"/>
          <p:cNvCxnSpPr/>
          <p:nvPr/>
        </p:nvCxnSpPr>
        <p:spPr>
          <a:xfrm rot="16200000" flipH="1">
            <a:off x="7003634" y="3850566"/>
            <a:ext cx="2939477" cy="1948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3" name="CuadroTexto 142"/>
          <p:cNvSpPr txBox="1"/>
          <p:nvPr/>
        </p:nvSpPr>
        <p:spPr>
          <a:xfrm>
            <a:off x="8516794" y="3258106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Reportes</a:t>
            </a:r>
            <a:endParaRPr lang="en-US" sz="12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7662537" y="4355423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suspensiones</a:t>
            </a:r>
            <a:endParaRPr lang="en-US" sz="1200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7449994" y="6010560"/>
            <a:ext cx="2862695" cy="28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oficios</a:t>
            </a:r>
            <a:endParaRPr lang="en-US" sz="12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2128217" y="3341502"/>
            <a:ext cx="195677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suspensión</a:t>
            </a:r>
            <a:endParaRPr lang="en-US" sz="12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65808" y="4544288"/>
            <a:ext cx="1980045" cy="5264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ARCHIVO</a:t>
            </a:r>
            <a:endParaRPr lang="en-US" dirty="0"/>
          </a:p>
        </p:txBody>
      </p:sp>
      <p:cxnSp>
        <p:nvCxnSpPr>
          <p:cNvPr id="15" name="Conector recto de flecha 14"/>
          <p:cNvCxnSpPr>
            <a:stCxn id="54" idx="3"/>
          </p:cNvCxnSpPr>
          <p:nvPr/>
        </p:nvCxnSpPr>
        <p:spPr>
          <a:xfrm flipV="1">
            <a:off x="2045853" y="3362036"/>
            <a:ext cx="3484853" cy="144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 rot="20284889">
            <a:off x="2389218" y="4068057"/>
            <a:ext cx="195677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GT" sz="1200" dirty="0" smtClean="0"/>
              <a:t>Consulta de suspensión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7641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357</Words>
  <Application>Microsoft Office PowerPoint</Application>
  <PresentationFormat>Panorámica</PresentationFormat>
  <Paragraphs>177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Anthony</dc:creator>
  <cp:lastModifiedBy>Anthony</cp:lastModifiedBy>
  <cp:revision>44</cp:revision>
  <dcterms:created xsi:type="dcterms:W3CDTF">2022-09-07T04:26:54Z</dcterms:created>
  <dcterms:modified xsi:type="dcterms:W3CDTF">2022-10-14T05:00:32Z</dcterms:modified>
</cp:coreProperties>
</file>