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8f93b276c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8f93b276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8f93b276c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8f93b276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8f93b276c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8f93b276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8f93b276c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8f93b276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8f93b276c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8f93b276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8f93b276c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8f93b276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c1ac13fa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c1ac13f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8f93b276c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8f93b276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c1ac13fa4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c1ac13f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258775" y="520875"/>
            <a:ext cx="41988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</a:t>
            </a:r>
            <a:endParaRPr/>
          </a:p>
        </p:txBody>
      </p:sp>
      <p:sp>
        <p:nvSpPr>
          <p:cNvPr id="73" name="Google Shape;73;p13"/>
          <p:cNvSpPr txBox="1"/>
          <p:nvPr>
            <p:ph idx="2" type="body"/>
          </p:nvPr>
        </p:nvSpPr>
        <p:spPr>
          <a:xfrm>
            <a:off x="4905875" y="289150"/>
            <a:ext cx="3837000" cy="33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Raleway"/>
                <a:ea typeface="Raleway"/>
                <a:cs typeface="Raleway"/>
                <a:sym typeface="Raleway"/>
              </a:rPr>
              <a:t>FINDING</a:t>
            </a:r>
            <a:endParaRPr b="1" sz="4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Raleway"/>
                <a:ea typeface="Raleway"/>
                <a:cs typeface="Raleway"/>
                <a:sym typeface="Raleway"/>
              </a:rPr>
              <a:t>BEST</a:t>
            </a:r>
            <a:endParaRPr b="1" sz="4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4800">
                <a:latin typeface="Raleway"/>
                <a:ea typeface="Raleway"/>
                <a:cs typeface="Raleway"/>
                <a:sym typeface="Raleway"/>
              </a:rPr>
              <a:t>AREAS IN CHENNAI</a:t>
            </a:r>
            <a:endParaRPr sz="1500"/>
          </a:p>
        </p:txBody>
      </p:sp>
      <p:sp>
        <p:nvSpPr>
          <p:cNvPr id="74" name="Google Shape;74;p13"/>
          <p:cNvSpPr txBox="1"/>
          <p:nvPr/>
        </p:nvSpPr>
        <p:spPr>
          <a:xfrm>
            <a:off x="4905875" y="4027375"/>
            <a:ext cx="34962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EDWIN ROOSEVELT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RESULT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2400247" y="1357500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Cluster 3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These areas act as a transition between the heart and </a:t>
            </a:r>
            <a:r>
              <a:rPr lang="en" sz="1600"/>
              <a:t>outskirts</a:t>
            </a:r>
            <a:r>
              <a:rPr lang="en" sz="1600"/>
              <a:t> of the city.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Cluster 4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Unable to infer any correlation.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Cluster 5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Similar to cluster 1 with abundant restaurants (commercial zone)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CONCLUSION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Areas in c</a:t>
            </a:r>
            <a:r>
              <a:rPr lang="en" sz="1600"/>
              <a:t>luster 2 and cluster 3 are the most  favourable.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These areas are widespread.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Almost all the amenities are available in the areas of these clusters.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PROBLEM STATEMENT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Find the best areas to live in chennai.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The </a:t>
            </a:r>
            <a:r>
              <a:rPr lang="en" sz="1600"/>
              <a:t>availability</a:t>
            </a:r>
            <a:r>
              <a:rPr lang="en" sz="1600"/>
              <a:t> of jobs attracts People. This project aims to help people make smart and </a:t>
            </a:r>
            <a:r>
              <a:rPr lang="en" sz="1600"/>
              <a:t>efficient</a:t>
            </a:r>
            <a:r>
              <a:rPr lang="en" sz="1600"/>
              <a:t> choices in selecting the right areas to live in </a:t>
            </a:r>
            <a:r>
              <a:rPr lang="en" sz="1600"/>
              <a:t>Chennai.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 Sources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List of Neighborhoods in chenani is obtained from *wikipedia*.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Coordinates (latitude and longitude) data was obtained using </a:t>
            </a:r>
            <a:r>
              <a:rPr i="1" lang="en" sz="1600"/>
              <a:t>geoPy</a:t>
            </a:r>
            <a:r>
              <a:rPr lang="en" sz="1600"/>
              <a:t> api.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Each neighborhood area was explored using </a:t>
            </a:r>
            <a:r>
              <a:rPr i="1" lang="en" sz="1600"/>
              <a:t>Foursquare</a:t>
            </a:r>
            <a:r>
              <a:rPr lang="en" sz="1600"/>
              <a:t> api.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 Cleaning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Spelling mistakes in the names of the areas  had to be manually renamed.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Areas too close to each other were removed and only one area was left to remain.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METHODOLOGY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Coordinates of 131 areas were obtained using geoPy api.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area was explored for different venue categories using foursquare api.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1953 venues were obtained.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Venues were </a:t>
            </a:r>
            <a:r>
              <a:rPr lang="en" sz="1600"/>
              <a:t>grouped</a:t>
            </a:r>
            <a:r>
              <a:rPr lang="en" sz="1600"/>
              <a:t> into each areas.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Venue categories were grouped and irrelevant columns were </a:t>
            </a:r>
            <a:r>
              <a:rPr lang="en" sz="1600"/>
              <a:t>dropped</a:t>
            </a:r>
            <a:r>
              <a:rPr lang="en" sz="1600"/>
              <a:t> out.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METHODOLOGY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K-means clustering model was instantiated using the venue and location data.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The model clustered the areas into five categories.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DATAFRAME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578052"/>
            <a:ext cx="6321601" cy="2393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RESULT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6350" y="785525"/>
            <a:ext cx="3465490" cy="362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RESULT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Cluster 1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These areas form the heart of chennai.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They have all the amenities but the cost of living is high.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Cluster 2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 the necessary venues are present in this cluster.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is spread on the outskirts of the city.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