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4AB8B-32C3-47D4-9641-C8C3F523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D2965-A5C1-4A49-B29B-DAA9838B5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7E608-21F5-42B2-A963-0061847D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1783C-5D87-4AB7-AB8F-E5F713BB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4499F-A7AE-47ED-A032-903936A8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70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05992-E5C6-4C4B-BD67-03C3059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2BAB6-DABC-4075-BB63-C3ED1E2FA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466D8-1FC3-4CB7-9855-1B95CAA0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D887B-E0B2-44DB-A176-3B2619E9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832D4-E501-4AAB-8DBB-C76B8FB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1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35B304-F258-4146-BD38-2A78A6977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E773D6-403E-4147-9964-DC0F193BE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4C8F9-9893-46B1-93FE-24CD3640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92A30-6429-43C0-86BB-0288885B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D4F33-18FE-449F-91A3-0745206C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8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68CB2-0AEE-44C0-8D88-D91893EB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0C37B-A95E-4DB8-B221-0A58786C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74C41-808B-4050-8215-B3817BDD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86E6A3-6A64-40CE-9933-AABC2CE7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CADD9-0CF4-444D-B3F6-9BF349D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71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A591B-4BA8-4AEC-8741-5901724B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6837B-D310-4956-BBFC-B12C63C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44000-C4F7-47D1-9E4A-D2A22C50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CA868-FF75-44A3-947B-21661394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0EA1A-3307-411B-8A92-C5AFE8E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7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58854-55F4-421E-BDA3-DDB1C168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0E94E-F537-4AF5-B5FF-BF439D0F7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5F5583-9104-4059-A3A1-16C76C9F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BECBB-4D94-40AC-B968-2B642B54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385622-96E5-4D31-85CE-14BCE730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75B4E0-84D0-4C51-8BCE-51FA2798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15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53927-F74E-4C2B-9D24-52EAD2EC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95A721-5EFB-41EC-95DC-E9A49414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980D7D-8C9F-47C9-8D91-DA780369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40580C-2792-499D-AC63-829629CBF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D2B8C2-ACDE-400E-BE42-668FB55AB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F52E0B-36B6-4D86-977B-FCD080EB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149187-D964-4F1E-98D7-D1E7F487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F70F65-5259-49DF-839B-1B364495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0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21AE7-2CAE-4CF4-9BF8-ADCCCCBB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EBFCC3-22AD-4A6F-974B-8101393F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35CBD9-B9FE-4DB2-A153-76007BD4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5B19D0-FC59-4099-9E3D-7A062EE9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1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218CA6-5576-4416-862E-EE8F8612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9B8CAA-AB2D-4DC6-85F8-F2C9C71D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EA0404-F263-4C4C-891E-17840E63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17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74017-3990-482B-833E-67B178C0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6DABE-550D-4773-9983-176366C1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77F30-21C5-4E77-A6CA-10DE5B88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5FE364-AC4B-441C-890E-FF14808C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839D6C-7928-4B66-891C-C55DF8B5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15F31-D5D0-4148-847B-9C050024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34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A949-1CE8-4D6D-B92B-116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F60FEA-5286-4D3E-B923-00F26A58C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1A49B-7786-4943-9534-AC879E981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9E3FE-65BA-4061-8328-C97FDA4A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3C292A-DA6F-40A8-8E39-7BFA319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0B989-D629-4580-8F2E-760BC929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78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E5ECB1-B664-4388-95F6-C97841CD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E8591C-DE36-463E-A64B-4765F4EC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54358-AC49-4F5B-AF57-27DB1D0BF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E871-0268-4EFF-A111-518D1FD43610}" type="datetimeFigureOut">
              <a:rPr lang="es-MX" smtClean="0"/>
              <a:t>01/02/2020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2D3DB-A5E9-4BA4-8493-BC4153F1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C52D8-FD1E-4BA8-BE91-532FFDD00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7781-122F-4BED-A8B9-4E4723E723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6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3EC2E8-DFE8-4BDC-95F1-0FB5CD61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63"/>
            <a:ext cx="12192000" cy="60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4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8D0DE4-F452-4598-8035-60C18D40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89"/>
            <a:ext cx="12192000" cy="6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8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1FC82E-49A6-4BC7-8F04-9AE50EEF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0"/>
            <a:ext cx="1218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736BECD-15C1-4793-9164-3B643D83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167"/>
            <a:ext cx="12192000" cy="55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F1D86A-EBCD-4DA4-88E8-9685B571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2D2924-8486-446A-B3F9-FA17E9E1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89"/>
            <a:ext cx="12192000" cy="66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0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AD26102-1ED7-400F-BD27-7CC13DE7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50"/>
            <a:ext cx="12192000" cy="66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2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09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Rosales</dc:creator>
  <cp:lastModifiedBy>Edwin Rosales</cp:lastModifiedBy>
  <cp:revision>1</cp:revision>
  <dcterms:created xsi:type="dcterms:W3CDTF">2020-02-01T21:39:58Z</dcterms:created>
  <dcterms:modified xsi:type="dcterms:W3CDTF">2020-02-01T21:41:37Z</dcterms:modified>
</cp:coreProperties>
</file>