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400" b="1">
                <a:solidFill>
                  <a:srgbClr val="003366"/>
                </a:solidFill>
                <a:latin typeface="Calibri"/>
              </a:rPr>
              <a:t>🏦 HDFC Bank Database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b="0">
                <a:solidFill>
                  <a:srgbClr val="505050"/>
                </a:solidFill>
                <a:latin typeface="Calibri"/>
              </a:rPr>
              <a:t>By Edwin Sunny</a:t>
            </a:r>
          </a:p>
          <a:p>
            <a:r>
              <a:rPr sz="2400" b="0">
                <a:solidFill>
                  <a:srgbClr val="505050"/>
                </a:solidFill>
                <a:latin typeface="Calibri"/>
              </a:rPr>
              <a:t>Computer Engineer | Certified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👨‍💻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Edwin Sunny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Computer Engineer (B.E. in Computer Engineering from Don Bosco Institute of Technology).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Certified Data Analyst.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SQL-based database simulating real-world operations of HDFC Bank.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Covers Schema Design, Queries, Advanced SQL Concepts, Optimization, and Security.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🔹 Phase 1 – Schema Design &amp; Data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Designed 25 interconnected tables (Customers, Accounts, Loans, Employees, etc.).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primary &amp; foreign keys, constraints.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Inserted realistic Indian-context records (Aadhaar, PAN, IFSC, etc.).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🔹 Phase 2 –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Practiced CREATE, ALTER, INSERT, UPDATE, DELETE, SELECT.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Used Clauses (WHERE, GROUP BY, HAVING, ORDER BY).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Operators (IN, NOT IN, BETWEEN, LIKE, IS NULL).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Simulated real banking operations.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🔹 Phase 3 – Joins, Subqueries,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Implemented INNER, LEFT, RIGHT, FULL Joins.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Subqueries (single-row, multi-row, correlated).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Used built-in SQL functions &amp; User-Defined Functions (UDFs).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Generated analytical banking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🔹 Phase 4 – Views, Indexes, Stored Procedures,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Created Views for simplified reporting.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Indexes for query optimization.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Built Stored Procedures for automation (e.g., EMI calculation).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Implemented Triggers for real-time balance updates &amp; validation.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🔹 Phase 5 – Advanced SQL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Extended Views &amp; Stored Procedures.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Implemented Cursors for iterative record handling.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Created advanced Triggers for logging &amp; automation.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Window Functions (RANK, ROW_NUMBER, SUM OVER).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Practiced Transactions (COMMIT, ROLLBACK).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User Management with GRANT &amp; REVOKE.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📖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323232"/>
                </a:solidFill>
                <a:latin typeface="Calibri"/>
              </a:rPr>
              <a:t>Designed &amp; implemented a large-scale relational banking database.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Gained expertise in DDL, DML, DQL, Joins, Subqueries &amp; Functions.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Applied optimization techniques with indexes, views, triggers.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Automated processes with stored procedures &amp; cursors.</a:t>
            </a:r>
          </a:p>
          <a:p>
            <a:r>
              <a:rPr sz="2200">
                <a:solidFill>
                  <a:srgbClr val="323232"/>
                </a:solidFill>
                <a:latin typeface="Calibri"/>
              </a:rPr>
              <a:t>Strengthened knowledge of security, DCL &amp; TCL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3366"/>
                </a:solidFill>
                <a:latin typeface="Calibri"/>
              </a:rPr>
              <a:t>🛠️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>
                <a:solidFill>
                  <a:srgbClr val="323232"/>
                </a:solidFill>
                <a:latin typeface="Calibri"/>
              </a:rPr>
              <a:t>MySQL Workbench 8.0</a:t>
            </a:r>
          </a:p>
          <a:p>
            <a:r>
              <a:rPr sz="2200" dirty="0">
                <a:solidFill>
                  <a:srgbClr val="323232"/>
                </a:solidFill>
                <a:latin typeface="Calibri"/>
              </a:rPr>
              <a:t>GitHub (Version Control)</a:t>
            </a:r>
          </a:p>
          <a:p>
            <a:r>
              <a:rPr sz="2200" dirty="0">
                <a:solidFill>
                  <a:srgbClr val="323232"/>
                </a:solidFill>
                <a:latin typeface="Calibri"/>
              </a:rPr>
              <a:t>PowerPoint for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376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🏦 HDFC Bank Database Project</vt:lpstr>
      <vt:lpstr>📌 Project Overview</vt:lpstr>
      <vt:lpstr>🔹 Phase 1 – Schema Design &amp; Data Insertion</vt:lpstr>
      <vt:lpstr>🔹 Phase 2 – Queries</vt:lpstr>
      <vt:lpstr>🔹 Phase 3 – Joins, Subqueries, Functions</vt:lpstr>
      <vt:lpstr>🔹 Phase 4 – Views, Indexes, Stored Procedures, Triggers</vt:lpstr>
      <vt:lpstr>🔹 Phase 5 – Advanced SQL Concepts</vt:lpstr>
      <vt:lpstr>📖 Learning Outcomes</vt:lpstr>
      <vt:lpstr>🛠️ Tools &amp; Technologies</vt:lpstr>
      <vt:lpstr>👨‍💻 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Edwin Sunny</cp:lastModifiedBy>
  <cp:revision>2</cp:revision>
  <dcterms:created xsi:type="dcterms:W3CDTF">2013-01-27T09:14:16Z</dcterms:created>
  <dcterms:modified xsi:type="dcterms:W3CDTF">2025-09-24T15:09:38Z</dcterms:modified>
  <cp:category/>
</cp:coreProperties>
</file>