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56"/>
  </p:normalViewPr>
  <p:slideViewPr>
    <p:cSldViewPr snapToGrid="0" snapToObjects="1">
      <p:cViewPr varScale="1">
        <p:scale>
          <a:sx n="151" d="100"/>
          <a:sy n="151" d="100"/>
        </p:scale>
        <p:origin x="20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45F1-886D-4041-9943-8D02C27AD6B7}" type="datetimeFigureOut"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19124-69AD-5F40-8186-4D8A7F706E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7BFA-B968-A445-8F84-DDDB0AC83569}" type="datetimeFigureOut">
              <a:t>25-08-18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47F5-7961-FF47-83B6-68F9ECACA0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60800" y="1126067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37267" y="4055534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94400" y="4055534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6813" y="1996301"/>
            <a:ext cx="327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075" y="4925768"/>
            <a:ext cx="327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578" y="4925768"/>
            <a:ext cx="327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Expression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60800" y="3420533"/>
            <a:ext cx="403410" cy="63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01975" y="3420533"/>
            <a:ext cx="352613" cy="63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90267" y="2209800"/>
            <a:ext cx="668866" cy="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459133" y="1126067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8978" y="1996301"/>
            <a:ext cx="327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91090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60800" y="1126067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37267" y="4055534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94400" y="4055534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6813" y="1996301"/>
            <a:ext cx="3270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Argument</a:t>
            </a:r>
          </a:p>
          <a:p>
            <a:r>
              <a:rPr lang="en-US" sz="3000"/>
              <a:t>        x</a:t>
            </a:r>
            <a:endParaRPr lang="en-US" sz="3000"/>
          </a:p>
        </p:txBody>
      </p:sp>
      <p:sp>
        <p:nvSpPr>
          <p:cNvPr id="8" name="TextBox 7"/>
          <p:cNvSpPr txBox="1"/>
          <p:nvPr/>
        </p:nvSpPr>
        <p:spPr>
          <a:xfrm>
            <a:off x="2724075" y="4925768"/>
            <a:ext cx="3270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Value</a:t>
            </a:r>
          </a:p>
          <a:p>
            <a:r>
              <a:rPr lang="en-US" sz="3000"/>
              <a:t>empty</a:t>
            </a:r>
            <a:endParaRPr lang="en-US" sz="3000"/>
          </a:p>
        </p:txBody>
      </p:sp>
      <p:sp>
        <p:nvSpPr>
          <p:cNvPr id="9" name="TextBox 8"/>
          <p:cNvSpPr txBox="1"/>
          <p:nvPr/>
        </p:nvSpPr>
        <p:spPr>
          <a:xfrm>
            <a:off x="6454588" y="4506438"/>
            <a:ext cx="327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Expression</a:t>
            </a:r>
          </a:p>
          <a:p>
            <a:r>
              <a:rPr lang="en-US" sz="3000"/>
              <a:t>name object</a:t>
            </a:r>
          </a:p>
          <a:p>
            <a:r>
              <a:rPr lang="en-US" sz="3000"/>
              <a:t>   x_value</a:t>
            </a:r>
            <a:endParaRPr lang="en-US" sz="30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60800" y="3420533"/>
            <a:ext cx="403410" cy="63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01975" y="3420533"/>
            <a:ext cx="352613" cy="63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90267" y="2209800"/>
            <a:ext cx="668866" cy="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459133" y="1126067"/>
            <a:ext cx="2929467" cy="229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8978" y="1996301"/>
            <a:ext cx="3270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Environment</a:t>
            </a:r>
          </a:p>
          <a:p>
            <a:r>
              <a:rPr lang="en-US" sz="3000"/>
              <a:t>      global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1230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2018-08-10T19:11:54Z</dcterms:created>
  <dcterms:modified xsi:type="dcterms:W3CDTF">2018-08-27T19:29:15Z</dcterms:modified>
</cp:coreProperties>
</file>