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699" r:id="rId2"/>
    <p:sldId id="1746" r:id="rId3"/>
    <p:sldId id="1724" r:id="rId4"/>
    <p:sldId id="1751" r:id="rId5"/>
    <p:sldId id="1764" r:id="rId6"/>
    <p:sldId id="1737" r:id="rId7"/>
    <p:sldId id="1707" r:id="rId8"/>
    <p:sldId id="1763" r:id="rId9"/>
    <p:sldId id="1766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309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3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561"/>
    <a:srgbClr val="143B6A"/>
    <a:srgbClr val="262626"/>
    <a:srgbClr val="FFFFCC"/>
    <a:srgbClr val="FFC000"/>
    <a:srgbClr val="E7E8EA"/>
    <a:srgbClr val="7F7F7F"/>
    <a:srgbClr val="000000"/>
    <a:srgbClr val="92D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0" autoAdjust="0"/>
    <p:restoredTop sz="85523" autoAdjust="0"/>
  </p:normalViewPr>
  <p:slideViewPr>
    <p:cSldViewPr snapToGrid="0" showGuides="1">
      <p:cViewPr varScale="1">
        <p:scale>
          <a:sx n="111" d="100"/>
          <a:sy n="111" d="100"/>
        </p:scale>
        <p:origin x="374" y="65"/>
      </p:cViewPr>
      <p:guideLst>
        <p:guide pos="6309"/>
        <p:guide orient="horz" pos="4110"/>
        <p:guide orient="horz" pos="1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83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825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07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1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45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537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922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</a:t>
            </a:r>
            <a:r>
              <a:rPr lang="en-US" dirty="0" err="1"/>
              <a:t>ContractManagement</a:t>
            </a:r>
            <a:r>
              <a:rPr lang="en-US" dirty="0"/>
              <a:t>/Infrastructure/Persistence/</a:t>
            </a:r>
            <a:r>
              <a:rPr lang="en-US" dirty="0" err="1"/>
              <a:t>ServiceDBContext.cs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092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77714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898525" indent="-285750" algn="l" defTabSz="914400" rtl="0" eaLnBrk="1" latinLnBrk="0" hangingPunct="1">
        <a:lnSpc>
          <a:spcPct val="120000"/>
        </a:lnSpc>
        <a:spcBef>
          <a:spcPts val="0"/>
        </a:spcBef>
        <a:buClrTx/>
        <a:buSzPct val="100000"/>
        <a:buFont typeface="Arial" panose="020B0604020202020204" pitchFamily="34" charset="0"/>
        <a:buChar char="›"/>
        <a:defRPr sz="16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85838" indent="-285750" algn="l" defTabSz="914400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SzPct val="100000"/>
        <a:buFont typeface="Arial" panose="020B0604020202020204" pitchFamily="34" charset="0"/>
        <a:buChar char="›"/>
        <a:defRPr sz="1400" b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ick@xyz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Rechte verbindingslijn 131">
            <a:extLst>
              <a:ext uri="{FF2B5EF4-FFF2-40B4-BE49-F238E27FC236}">
                <a16:creationId xmlns:a16="http://schemas.microsoft.com/office/drawing/2014/main" id="{087F951C-D433-4D32-8E75-B788F01420FF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>
          <a:xfrm flipV="1">
            <a:off x="3973688" y="2124412"/>
            <a:ext cx="5197087" cy="95473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15" name="Rechte verbindingslijn 104">
            <a:extLst>
              <a:ext uri="{FF2B5EF4-FFF2-40B4-BE49-F238E27FC236}">
                <a16:creationId xmlns:a16="http://schemas.microsoft.com/office/drawing/2014/main" id="{3009EE6D-C11A-48A8-8462-68FD26BD4A6B}"/>
              </a:ext>
            </a:extLst>
          </p:cNvPr>
          <p:cNvCxnSpPr>
            <a:cxnSpLocks/>
            <a:stCxn id="99" idx="0"/>
            <a:endCxn id="103" idx="4"/>
          </p:cNvCxnSpPr>
          <p:nvPr/>
        </p:nvCxnSpPr>
        <p:spPr>
          <a:xfrm flipH="1" flipV="1">
            <a:off x="3973688" y="3079142"/>
            <a:ext cx="5556070" cy="1973797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F5DABAB7-D5B5-F31C-F8CD-F507A9F09A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94525" y="4821820"/>
            <a:ext cx="5189538" cy="1716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Functionality:</a:t>
            </a:r>
          </a:p>
          <a:p>
            <a:pPr lvl="1"/>
            <a:r>
              <a:rPr lang="en-US" sz="1800" dirty="0"/>
              <a:t>Register a new Contract</a:t>
            </a:r>
          </a:p>
          <a:p>
            <a:pPr lvl="1"/>
            <a:r>
              <a:rPr lang="en-US" sz="1800" dirty="0"/>
              <a:t>Change the amount of the loan on the contract</a:t>
            </a:r>
          </a:p>
          <a:p>
            <a:pPr lvl="1"/>
            <a:r>
              <a:rPr lang="en-US" sz="1800" dirty="0"/>
              <a:t>Change the term of a contract</a:t>
            </a:r>
          </a:p>
          <a:p>
            <a:pPr lvl="1"/>
            <a:r>
              <a:rPr lang="en-US" sz="1800" dirty="0"/>
              <a:t>Cancel a contract</a:t>
            </a:r>
          </a:p>
        </p:txBody>
      </p:sp>
      <p:cxnSp>
        <p:nvCxnSpPr>
          <p:cNvPr id="112" name="Rechte verbindingslijn 149">
            <a:extLst>
              <a:ext uri="{FF2B5EF4-FFF2-40B4-BE49-F238E27FC236}">
                <a16:creationId xmlns:a16="http://schemas.microsoft.com/office/drawing/2014/main" id="{6C9D8482-BEC4-4F12-A7F9-E3CC98D59874}"/>
              </a:ext>
            </a:extLst>
          </p:cNvPr>
          <p:cNvCxnSpPr>
            <a:cxnSpLocks/>
          </p:cNvCxnSpPr>
          <p:nvPr/>
        </p:nvCxnSpPr>
        <p:spPr>
          <a:xfrm flipV="1">
            <a:off x="3665331" y="3045674"/>
            <a:ext cx="234159" cy="328566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94" name="Rechthoek: afgeronde hoeken 58">
            <a:extLst>
              <a:ext uri="{FF2B5EF4-FFF2-40B4-BE49-F238E27FC236}">
                <a16:creationId xmlns:a16="http://schemas.microsoft.com/office/drawing/2014/main" id="{CB2AB413-611C-4B53-9601-82949046AD86}"/>
              </a:ext>
            </a:extLst>
          </p:cNvPr>
          <p:cNvSpPr/>
          <p:nvPr/>
        </p:nvSpPr>
        <p:spPr>
          <a:xfrm>
            <a:off x="8482564" y="4143040"/>
            <a:ext cx="2141074" cy="1882492"/>
          </a:xfrm>
          <a:prstGeom prst="roundRect">
            <a:avLst>
              <a:gd name="adj" fmla="val 3801"/>
            </a:avLst>
          </a:prstGeom>
          <a:solidFill>
            <a:schemeClr val="tx2">
              <a:lumMod val="65000"/>
              <a:lumOff val="35000"/>
            </a:schemeClr>
          </a:solidFill>
          <a:ln w="25400" cap="flat" cmpd="sng" algn="ctr">
            <a:solidFill>
              <a:srgbClr val="0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Customer Management</a:t>
            </a:r>
          </a:p>
        </p:txBody>
      </p:sp>
      <p:sp>
        <p:nvSpPr>
          <p:cNvPr id="95" name="Rechthoek: afgeronde hoeken 105">
            <a:extLst>
              <a:ext uri="{FF2B5EF4-FFF2-40B4-BE49-F238E27FC236}">
                <a16:creationId xmlns:a16="http://schemas.microsoft.com/office/drawing/2014/main" id="{5738158D-EC06-440C-BA65-E951ED7BD6EB}"/>
              </a:ext>
            </a:extLst>
          </p:cNvPr>
          <p:cNvSpPr/>
          <p:nvPr/>
        </p:nvSpPr>
        <p:spPr>
          <a:xfrm>
            <a:off x="8103905" y="1244527"/>
            <a:ext cx="2109576" cy="1724044"/>
          </a:xfrm>
          <a:prstGeom prst="roundRect">
            <a:avLst>
              <a:gd name="adj" fmla="val 3801"/>
            </a:avLst>
          </a:prstGeom>
          <a:solidFill>
            <a:schemeClr val="tx2">
              <a:lumMod val="65000"/>
              <a:lumOff val="35000"/>
            </a:schemeClr>
          </a:solidFill>
          <a:ln w="25400" cap="flat" cmpd="sng" algn="ctr">
            <a:solidFill>
              <a:srgbClr val="0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000" b="1" kern="0" dirty="0">
                <a:solidFill>
                  <a:schemeClr val="bg1"/>
                </a:solidFill>
                <a:latin typeface="Calibri"/>
              </a:rPr>
              <a:t>Management</a:t>
            </a:r>
            <a:endParaRPr kumimoji="0" lang="nl-NL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6" name="Rechthoek: afgeronde hoeken 107">
            <a:extLst>
              <a:ext uri="{FF2B5EF4-FFF2-40B4-BE49-F238E27FC236}">
                <a16:creationId xmlns:a16="http://schemas.microsoft.com/office/drawing/2014/main" id="{15D252C4-0C0E-4A28-A6C3-8EB3691789E0}"/>
              </a:ext>
            </a:extLst>
          </p:cNvPr>
          <p:cNvSpPr/>
          <p:nvPr/>
        </p:nvSpPr>
        <p:spPr>
          <a:xfrm>
            <a:off x="1568362" y="1683269"/>
            <a:ext cx="3768261" cy="2930741"/>
          </a:xfrm>
          <a:prstGeom prst="roundRect">
            <a:avLst>
              <a:gd name="adj" fmla="val 3801"/>
            </a:avLst>
          </a:prstGeom>
          <a:solidFill>
            <a:schemeClr val="tx2">
              <a:lumMod val="65000"/>
              <a:lumOff val="35000"/>
            </a:schemeClr>
          </a:solidFill>
          <a:ln w="2540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Contract Management</a:t>
            </a:r>
          </a:p>
        </p:txBody>
      </p:sp>
      <p:sp>
        <p:nvSpPr>
          <p:cNvPr id="99" name="Ovaal 59">
            <a:extLst>
              <a:ext uri="{FF2B5EF4-FFF2-40B4-BE49-F238E27FC236}">
                <a16:creationId xmlns:a16="http://schemas.microsoft.com/office/drawing/2014/main" id="{EF8BEA90-8051-4E7C-9FCC-20F51D61516A}"/>
              </a:ext>
            </a:extLst>
          </p:cNvPr>
          <p:cNvSpPr/>
          <p:nvPr/>
        </p:nvSpPr>
        <p:spPr>
          <a:xfrm>
            <a:off x="8852948" y="5052939"/>
            <a:ext cx="1353620" cy="826233"/>
          </a:xfrm>
          <a:prstGeom prst="ellipse">
            <a:avLst/>
          </a:prstGeom>
          <a:solidFill>
            <a:srgbClr val="0078C9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1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Customer</a:t>
            </a:r>
          </a:p>
        </p:txBody>
      </p:sp>
      <p:sp>
        <p:nvSpPr>
          <p:cNvPr id="100" name="Ovaal 115">
            <a:extLst>
              <a:ext uri="{FF2B5EF4-FFF2-40B4-BE49-F238E27FC236}">
                <a16:creationId xmlns:a16="http://schemas.microsoft.com/office/drawing/2014/main" id="{0B03F7E7-160A-4182-803A-15083E9F4A25}"/>
              </a:ext>
            </a:extLst>
          </p:cNvPr>
          <p:cNvSpPr/>
          <p:nvPr/>
        </p:nvSpPr>
        <p:spPr>
          <a:xfrm>
            <a:off x="8560931" y="2124412"/>
            <a:ext cx="1219688" cy="711157"/>
          </a:xfrm>
          <a:prstGeom prst="ellipse">
            <a:avLst/>
          </a:prstGeom>
          <a:solidFill>
            <a:srgbClr val="0078C9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1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cxnSp>
        <p:nvCxnSpPr>
          <p:cNvPr id="37" name="Rechte verbindingslijn 149">
            <a:extLst>
              <a:ext uri="{FF2B5EF4-FFF2-40B4-BE49-F238E27FC236}">
                <a16:creationId xmlns:a16="http://schemas.microsoft.com/office/drawing/2014/main" id="{7D2E2B78-F7D0-3BA7-80F5-2B1CA351B5FB}"/>
              </a:ext>
            </a:extLst>
          </p:cNvPr>
          <p:cNvCxnSpPr>
            <a:cxnSpLocks/>
          </p:cNvCxnSpPr>
          <p:nvPr/>
        </p:nvCxnSpPr>
        <p:spPr>
          <a:xfrm flipH="1" flipV="1">
            <a:off x="4008673" y="2671368"/>
            <a:ext cx="43346" cy="1360151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30" name="Rechte verbindingslijn 149">
            <a:extLst>
              <a:ext uri="{FF2B5EF4-FFF2-40B4-BE49-F238E27FC236}">
                <a16:creationId xmlns:a16="http://schemas.microsoft.com/office/drawing/2014/main" id="{923B128B-25E5-F8D6-03C9-8F916D9CB350}"/>
              </a:ext>
            </a:extLst>
          </p:cNvPr>
          <p:cNvCxnSpPr>
            <a:cxnSpLocks/>
          </p:cNvCxnSpPr>
          <p:nvPr/>
        </p:nvCxnSpPr>
        <p:spPr>
          <a:xfrm flipV="1">
            <a:off x="2533738" y="2530418"/>
            <a:ext cx="1330767" cy="597858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01" name="Ovaal 119">
            <a:extLst>
              <a:ext uri="{FF2B5EF4-FFF2-40B4-BE49-F238E27FC236}">
                <a16:creationId xmlns:a16="http://schemas.microsoft.com/office/drawing/2014/main" id="{4EC53F5B-7AE9-4A09-9D01-F5E113407FE5}"/>
              </a:ext>
            </a:extLst>
          </p:cNvPr>
          <p:cNvSpPr/>
          <p:nvPr/>
        </p:nvSpPr>
        <p:spPr>
          <a:xfrm>
            <a:off x="3404919" y="3610679"/>
            <a:ext cx="1344398" cy="733020"/>
          </a:xfrm>
          <a:prstGeom prst="snipRoundRect">
            <a:avLst>
              <a:gd name="adj1" fmla="val 0"/>
              <a:gd name="adj2" fmla="val 28988"/>
            </a:avLst>
          </a:prstGeom>
          <a:solidFill>
            <a:srgbClr val="0078C9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  <a:br>
              <a:rPr kumimoji="0" lang="nl-NL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nl-NL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nl-NL" sz="1200" b="0" i="1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readmodel</a:t>
            </a:r>
            <a:r>
              <a:rPr kumimoji="0" lang="nl-NL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nl-NL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vaal 121">
            <a:extLst>
              <a:ext uri="{FF2B5EF4-FFF2-40B4-BE49-F238E27FC236}">
                <a16:creationId xmlns:a16="http://schemas.microsoft.com/office/drawing/2014/main" id="{5AF7ADC8-80B6-49DB-80AB-756028028BAF}"/>
              </a:ext>
            </a:extLst>
          </p:cNvPr>
          <p:cNvSpPr/>
          <p:nvPr/>
        </p:nvSpPr>
        <p:spPr>
          <a:xfrm>
            <a:off x="1881544" y="2840441"/>
            <a:ext cx="1344398" cy="733020"/>
          </a:xfrm>
          <a:prstGeom prst="snipRoundRect">
            <a:avLst>
              <a:gd name="adj1" fmla="val 0"/>
              <a:gd name="adj2" fmla="val 34589"/>
            </a:avLst>
          </a:prstGeom>
          <a:solidFill>
            <a:srgbClr val="0078C9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Customer</a:t>
            </a:r>
            <a:br>
              <a:rPr kumimoji="0" lang="nl-NL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nl-NL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nl-NL" sz="1200" b="0" i="1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readmodel</a:t>
            </a:r>
            <a:r>
              <a:rPr kumimoji="0" lang="nl-NL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nl-NL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ep 85">
            <a:extLst>
              <a:ext uri="{FF2B5EF4-FFF2-40B4-BE49-F238E27FC236}">
                <a16:creationId xmlns:a16="http://schemas.microsoft.com/office/drawing/2014/main" id="{322464BC-E10B-585E-ECDA-0A4D8FEE6EB9}"/>
              </a:ext>
            </a:extLst>
          </p:cNvPr>
          <p:cNvGrpSpPr/>
          <p:nvPr/>
        </p:nvGrpSpPr>
        <p:grpSpPr>
          <a:xfrm rot="21163297">
            <a:off x="6630560" y="2427261"/>
            <a:ext cx="405884" cy="268076"/>
            <a:chOff x="8384707" y="1116806"/>
            <a:chExt cx="274661" cy="197383"/>
          </a:xfrm>
        </p:grpSpPr>
        <p:sp>
          <p:nvSpPr>
            <p:cNvPr id="7" name="Rechthoek 86">
              <a:extLst>
                <a:ext uri="{FF2B5EF4-FFF2-40B4-BE49-F238E27FC236}">
                  <a16:creationId xmlns:a16="http://schemas.microsoft.com/office/drawing/2014/main" id="{8D5E025F-44E9-2C43-2234-40A541F6A38A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8" name="Rechte verbindingslijn 87">
              <a:extLst>
                <a:ext uri="{FF2B5EF4-FFF2-40B4-BE49-F238E27FC236}">
                  <a16:creationId xmlns:a16="http://schemas.microsoft.com/office/drawing/2014/main" id="{A96F73D6-FA3D-2BE6-3B1D-B469BBA6FF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Rechte verbindingslijn 88">
              <a:extLst>
                <a:ext uri="{FF2B5EF4-FFF2-40B4-BE49-F238E27FC236}">
                  <a16:creationId xmlns:a16="http://schemas.microsoft.com/office/drawing/2014/main" id="{A2E03DBC-8D69-B9AF-8F5A-5B20B94090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8ED4ED-37E6-C5DB-1A29-E65BD4594789}"/>
              </a:ext>
            </a:extLst>
          </p:cNvPr>
          <p:cNvSpPr txBox="1"/>
          <p:nvPr/>
        </p:nvSpPr>
        <p:spPr>
          <a:xfrm rot="21163297">
            <a:off x="5808095" y="198693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ProductRegistered</a:t>
            </a:r>
            <a:endParaRPr lang="LID4096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4D2350-2363-3E54-9359-BF2DBF3EABDA}"/>
              </a:ext>
            </a:extLst>
          </p:cNvPr>
          <p:cNvCxnSpPr>
            <a:cxnSpLocks/>
          </p:cNvCxnSpPr>
          <p:nvPr/>
        </p:nvCxnSpPr>
        <p:spPr>
          <a:xfrm rot="21163297" flipH="1">
            <a:off x="6666243" y="2860170"/>
            <a:ext cx="41640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ep 85">
            <a:extLst>
              <a:ext uri="{FF2B5EF4-FFF2-40B4-BE49-F238E27FC236}">
                <a16:creationId xmlns:a16="http://schemas.microsoft.com/office/drawing/2014/main" id="{A60B61D5-942F-22D1-D87D-6D6EE8A86716}"/>
              </a:ext>
            </a:extLst>
          </p:cNvPr>
          <p:cNvGrpSpPr/>
          <p:nvPr/>
        </p:nvGrpSpPr>
        <p:grpSpPr>
          <a:xfrm rot="1096570">
            <a:off x="6615409" y="3954635"/>
            <a:ext cx="405884" cy="268076"/>
            <a:chOff x="8384707" y="1116806"/>
            <a:chExt cx="274661" cy="197383"/>
          </a:xfrm>
        </p:grpSpPr>
        <p:sp>
          <p:nvSpPr>
            <p:cNvPr id="15" name="Rechthoek 86">
              <a:extLst>
                <a:ext uri="{FF2B5EF4-FFF2-40B4-BE49-F238E27FC236}">
                  <a16:creationId xmlns:a16="http://schemas.microsoft.com/office/drawing/2014/main" id="{609CB9A0-D0F1-3428-A15D-3F8D3BDE5196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16" name="Rechte verbindingslijn 87">
              <a:extLst>
                <a:ext uri="{FF2B5EF4-FFF2-40B4-BE49-F238E27FC236}">
                  <a16:creationId xmlns:a16="http://schemas.microsoft.com/office/drawing/2014/main" id="{924BDF49-7166-47EA-4B5B-013B6DDB0D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Rechte verbindingslijn 88">
              <a:extLst>
                <a:ext uri="{FF2B5EF4-FFF2-40B4-BE49-F238E27FC236}">
                  <a16:creationId xmlns:a16="http://schemas.microsoft.com/office/drawing/2014/main" id="{E9DE57BD-9AEA-6F62-1051-D97BED0664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7457599-6BE8-F8DA-E880-ED7AA8C7F59F}"/>
              </a:ext>
            </a:extLst>
          </p:cNvPr>
          <p:cNvSpPr txBox="1"/>
          <p:nvPr/>
        </p:nvSpPr>
        <p:spPr>
          <a:xfrm rot="1096570">
            <a:off x="5915504" y="356953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CustomerRegistered</a:t>
            </a:r>
            <a:endParaRPr lang="LID4096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B5469-86C9-43C6-D94D-5DF71BDEE6AE}"/>
              </a:ext>
            </a:extLst>
          </p:cNvPr>
          <p:cNvCxnSpPr>
            <a:cxnSpLocks/>
          </p:cNvCxnSpPr>
          <p:nvPr/>
        </p:nvCxnSpPr>
        <p:spPr>
          <a:xfrm rot="1096570" flipH="1">
            <a:off x="6516004" y="4354183"/>
            <a:ext cx="41640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al 123">
            <a:extLst>
              <a:ext uri="{FF2B5EF4-FFF2-40B4-BE49-F238E27FC236}">
                <a16:creationId xmlns:a16="http://schemas.microsoft.com/office/drawing/2014/main" id="{930F4541-FB1C-4F66-AF3C-B04903F8EEEC}"/>
              </a:ext>
            </a:extLst>
          </p:cNvPr>
          <p:cNvSpPr/>
          <p:nvPr/>
        </p:nvSpPr>
        <p:spPr>
          <a:xfrm>
            <a:off x="3252602" y="2201338"/>
            <a:ext cx="1442172" cy="877804"/>
          </a:xfrm>
          <a:prstGeom prst="ellipse">
            <a:avLst/>
          </a:prstGeom>
          <a:solidFill>
            <a:srgbClr val="0078C9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b="1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Contract</a:t>
            </a:r>
          </a:p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nl-NL" sz="1200" b="0" i="1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Aggregate</a:t>
            </a:r>
            <a:r>
              <a:rPr kumimoji="0" lang="nl-NL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nl-NL" sz="1200" b="1" i="0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5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ilinder 21">
            <a:extLst>
              <a:ext uri="{FF2B5EF4-FFF2-40B4-BE49-F238E27FC236}">
                <a16:creationId xmlns:a16="http://schemas.microsoft.com/office/drawing/2014/main" id="{DFF07CE5-951F-49E6-BDD9-3A2EE2375216}"/>
              </a:ext>
            </a:extLst>
          </p:cNvPr>
          <p:cNvSpPr/>
          <p:nvPr/>
        </p:nvSpPr>
        <p:spPr bwMode="auto">
          <a:xfrm rot="16200000">
            <a:off x="5636698" y="1996957"/>
            <a:ext cx="362425" cy="4046623"/>
          </a:xfrm>
          <a:prstGeom prst="can">
            <a:avLst/>
          </a:prstGeom>
          <a:solidFill>
            <a:srgbClr val="7030A0"/>
          </a:solidFill>
          <a:ln w="9525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1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kstvak 22">
            <a:extLst>
              <a:ext uri="{FF2B5EF4-FFF2-40B4-BE49-F238E27FC236}">
                <a16:creationId xmlns:a16="http://schemas.microsoft.com/office/drawing/2014/main" id="{54BBFE73-3A81-4590-BB4C-415A4712529D}"/>
              </a:ext>
            </a:extLst>
          </p:cNvPr>
          <p:cNvSpPr txBox="1"/>
          <p:nvPr/>
        </p:nvSpPr>
        <p:spPr>
          <a:xfrm>
            <a:off x="4950148" y="3961953"/>
            <a:ext cx="2198484" cy="1750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932742">
              <a:lnSpc>
                <a:spcPts val="1000"/>
              </a:lnSpc>
              <a:spcAft>
                <a:spcPts val="600"/>
              </a:spcAft>
            </a:pPr>
            <a:r>
              <a:rPr lang="nl-NL" sz="1600" b="1" dirty="0">
                <a:solidFill>
                  <a:srgbClr val="FFFFFF"/>
                </a:solidFill>
                <a:latin typeface="Calibri"/>
              </a:rPr>
              <a:t>Message broker</a:t>
            </a:r>
          </a:p>
        </p:txBody>
      </p:sp>
      <p:sp>
        <p:nvSpPr>
          <p:cNvPr id="43" name="Rechthoek: afgeronde hoeken 5">
            <a:extLst>
              <a:ext uri="{FF2B5EF4-FFF2-40B4-BE49-F238E27FC236}">
                <a16:creationId xmlns:a16="http://schemas.microsoft.com/office/drawing/2014/main" id="{14C3B570-E635-3315-DFEF-4AADD67A8204}"/>
              </a:ext>
            </a:extLst>
          </p:cNvPr>
          <p:cNvSpPr/>
          <p:nvPr/>
        </p:nvSpPr>
        <p:spPr bwMode="auto">
          <a:xfrm>
            <a:off x="3397838" y="1454807"/>
            <a:ext cx="4564035" cy="993748"/>
          </a:xfrm>
          <a:prstGeom prst="round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72000" tIns="0" rIns="64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Segoe UI" pitchFamily="34" charset="0"/>
              </a:rPr>
              <a:t>Contract </a:t>
            </a:r>
            <a:br>
              <a:rPr kumimoji="0" lang="nl-NL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Segoe UI" pitchFamily="34" charset="0"/>
              </a:rPr>
            </a:br>
            <a:r>
              <a:rPr kumimoji="0" lang="nl-NL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Segoe UI" pitchFamily="34" charset="0"/>
              </a:rPr>
              <a:t>Management</a:t>
            </a:r>
            <a:endParaRPr lang="nl-NL" sz="1600" b="1" kern="0" dirty="0">
              <a:solidFill>
                <a:srgbClr val="FFFFFF"/>
              </a:solidFill>
              <a:latin typeface="Calibri"/>
              <a:cs typeface="Segoe UI" pitchFamily="34" charset="0"/>
            </a:endParaRPr>
          </a:p>
          <a:p>
            <a:pPr marL="0" marR="0" lvl="0" indent="0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1600" b="1" kern="0" dirty="0">
                <a:solidFill>
                  <a:srgbClr val="FFFFFF"/>
                </a:solidFill>
                <a:latin typeface="Calibri"/>
                <a:cs typeface="Segoe UI" pitchFamily="34" charset="0"/>
              </a:rPr>
              <a:t>Service</a:t>
            </a:r>
            <a:endParaRPr kumimoji="0" lang="nl-NL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Segoe UI" pitchFamily="34" charset="0"/>
            </a:endParaRPr>
          </a:p>
        </p:txBody>
      </p:sp>
      <p:cxnSp>
        <p:nvCxnSpPr>
          <p:cNvPr id="76" name="Rechte verbindingslijn 46">
            <a:extLst>
              <a:ext uri="{FF2B5EF4-FFF2-40B4-BE49-F238E27FC236}">
                <a16:creationId xmlns:a16="http://schemas.microsoft.com/office/drawing/2014/main" id="{40441DDE-4FAD-B046-95E2-04A263342571}"/>
              </a:ext>
            </a:extLst>
          </p:cNvPr>
          <p:cNvCxnSpPr>
            <a:cxnSpLocks/>
          </p:cNvCxnSpPr>
          <p:nvPr/>
        </p:nvCxnSpPr>
        <p:spPr>
          <a:xfrm flipV="1">
            <a:off x="4417513" y="2448555"/>
            <a:ext cx="0" cy="1380671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85" name="Rechte verbindingslijn 46">
            <a:extLst>
              <a:ext uri="{FF2B5EF4-FFF2-40B4-BE49-F238E27FC236}">
                <a16:creationId xmlns:a16="http://schemas.microsoft.com/office/drawing/2014/main" id="{A4B0B44E-96C5-125B-3D1F-01E270957DE6}"/>
              </a:ext>
            </a:extLst>
          </p:cNvPr>
          <p:cNvCxnSpPr>
            <a:cxnSpLocks/>
          </p:cNvCxnSpPr>
          <p:nvPr/>
        </p:nvCxnSpPr>
        <p:spPr>
          <a:xfrm flipV="1">
            <a:off x="7405251" y="2176554"/>
            <a:ext cx="0" cy="1649256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C9F50CA1-92F5-FE8E-AC01-2E54DEC42C49}"/>
              </a:ext>
            </a:extLst>
          </p:cNvPr>
          <p:cNvSpPr/>
          <p:nvPr/>
        </p:nvSpPr>
        <p:spPr>
          <a:xfrm>
            <a:off x="4977879" y="1672136"/>
            <a:ext cx="770654" cy="504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en-US" sz="1050" dirty="0"/>
              <a:t>Command</a:t>
            </a:r>
            <a:br>
              <a:rPr lang="en-US" sz="1050" dirty="0"/>
            </a:br>
            <a:r>
              <a:rPr lang="en-US" sz="1050" dirty="0"/>
              <a:t>API</a:t>
            </a:r>
            <a:endParaRPr lang="LID4096" sz="105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CDC6582-C90A-835F-5D66-F5317A8C567B}"/>
              </a:ext>
            </a:extLst>
          </p:cNvPr>
          <p:cNvSpPr/>
          <p:nvPr/>
        </p:nvSpPr>
        <p:spPr>
          <a:xfrm>
            <a:off x="6997901" y="1672136"/>
            <a:ext cx="843324" cy="504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en-US" sz="1050" dirty="0"/>
              <a:t>Message receiver</a:t>
            </a:r>
            <a:endParaRPr lang="LID4096" sz="1050" dirty="0"/>
          </a:p>
        </p:txBody>
      </p:sp>
      <p:grpSp>
        <p:nvGrpSpPr>
          <p:cNvPr id="61" name="Groep 85">
            <a:extLst>
              <a:ext uri="{FF2B5EF4-FFF2-40B4-BE49-F238E27FC236}">
                <a16:creationId xmlns:a16="http://schemas.microsoft.com/office/drawing/2014/main" id="{8BD78605-9760-B659-E027-F91FFFF691A2}"/>
              </a:ext>
            </a:extLst>
          </p:cNvPr>
          <p:cNvGrpSpPr/>
          <p:nvPr/>
        </p:nvGrpSpPr>
        <p:grpSpPr>
          <a:xfrm>
            <a:off x="4245960" y="3023934"/>
            <a:ext cx="342930" cy="226496"/>
            <a:chOff x="8384707" y="1116806"/>
            <a:chExt cx="274661" cy="197383"/>
          </a:xfrm>
        </p:grpSpPr>
        <p:sp>
          <p:nvSpPr>
            <p:cNvPr id="63" name="Rechthoek 86">
              <a:extLst>
                <a:ext uri="{FF2B5EF4-FFF2-40B4-BE49-F238E27FC236}">
                  <a16:creationId xmlns:a16="http://schemas.microsoft.com/office/drawing/2014/main" id="{312D158B-A2D6-F27F-D518-9D3EC74B79DF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65" name="Rechte verbindingslijn 87">
              <a:extLst>
                <a:ext uri="{FF2B5EF4-FFF2-40B4-BE49-F238E27FC236}">
                  <a16:creationId xmlns:a16="http://schemas.microsoft.com/office/drawing/2014/main" id="{FB6E61B4-CEC0-5633-C0E7-ABDA14D600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Rechte verbindingslijn 88">
              <a:extLst>
                <a:ext uri="{FF2B5EF4-FFF2-40B4-BE49-F238E27FC236}">
                  <a16:creationId xmlns:a16="http://schemas.microsoft.com/office/drawing/2014/main" id="{B2E8E271-2A84-9867-8AA6-3B0C2C53B81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ep 85">
            <a:extLst>
              <a:ext uri="{FF2B5EF4-FFF2-40B4-BE49-F238E27FC236}">
                <a16:creationId xmlns:a16="http://schemas.microsoft.com/office/drawing/2014/main" id="{E94F5310-9C31-89D1-2705-A6BC72652D18}"/>
              </a:ext>
            </a:extLst>
          </p:cNvPr>
          <p:cNvGrpSpPr/>
          <p:nvPr/>
        </p:nvGrpSpPr>
        <p:grpSpPr>
          <a:xfrm>
            <a:off x="7236448" y="3023934"/>
            <a:ext cx="342930" cy="226496"/>
            <a:chOff x="8384707" y="1116806"/>
            <a:chExt cx="274661" cy="197383"/>
          </a:xfrm>
        </p:grpSpPr>
        <p:sp>
          <p:nvSpPr>
            <p:cNvPr id="71" name="Rechthoek 86">
              <a:extLst>
                <a:ext uri="{FF2B5EF4-FFF2-40B4-BE49-F238E27FC236}">
                  <a16:creationId xmlns:a16="http://schemas.microsoft.com/office/drawing/2014/main" id="{C8C25EF4-3879-160C-1577-9A4BCA2538AE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74" name="Rechte verbindingslijn 87">
              <a:extLst>
                <a:ext uri="{FF2B5EF4-FFF2-40B4-BE49-F238E27FC236}">
                  <a16:creationId xmlns:a16="http://schemas.microsoft.com/office/drawing/2014/main" id="{F343C368-35DC-2BA2-DBB1-9D0B5791D4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Rechte verbindingslijn 88">
              <a:extLst>
                <a:ext uri="{FF2B5EF4-FFF2-40B4-BE49-F238E27FC236}">
                  <a16:creationId xmlns:a16="http://schemas.microsoft.com/office/drawing/2014/main" id="{86F2B84A-8265-FAEE-8ADE-6B5911C9901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06" name="Rechte verbindingslijn 48">
            <a:extLst>
              <a:ext uri="{FF2B5EF4-FFF2-40B4-BE49-F238E27FC236}">
                <a16:creationId xmlns:a16="http://schemas.microsoft.com/office/drawing/2014/main" id="{6C3BEBB3-F3FE-26FB-D2CB-8DFC3818F5FF}"/>
              </a:ext>
            </a:extLst>
          </p:cNvPr>
          <p:cNvCxnSpPr>
            <a:cxnSpLocks/>
            <a:stCxn id="86" idx="0"/>
            <a:endCxn id="107" idx="4"/>
          </p:cNvCxnSpPr>
          <p:nvPr/>
        </p:nvCxnSpPr>
        <p:spPr>
          <a:xfrm flipH="1" flipV="1">
            <a:off x="5363205" y="1220146"/>
            <a:ext cx="1" cy="45199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A3C50B80-A2A8-DF65-6E7A-08E2C195E991}"/>
              </a:ext>
            </a:extLst>
          </p:cNvPr>
          <p:cNvSpPr/>
          <p:nvPr/>
        </p:nvSpPr>
        <p:spPr>
          <a:xfrm>
            <a:off x="5292995" y="1095560"/>
            <a:ext cx="140420" cy="124586"/>
          </a:xfrm>
          <a:prstGeom prst="ellipse">
            <a:avLst/>
          </a:prstGeom>
          <a:solidFill>
            <a:srgbClr val="133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/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4FE7CDDE-B7EB-424F-BCA8-B15FA29ECF40}"/>
              </a:ext>
            </a:extLst>
          </p:cNvPr>
          <p:cNvSpPr/>
          <p:nvPr/>
        </p:nvSpPr>
        <p:spPr>
          <a:xfrm>
            <a:off x="4941435" y="4945428"/>
            <a:ext cx="1860008" cy="1126778"/>
          </a:xfrm>
          <a:prstGeom prst="cloud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Other</a:t>
            </a:r>
          </a:p>
          <a:p>
            <a:pPr algn="ctr"/>
            <a:r>
              <a:rPr lang="en-US" sz="1400" b="1" dirty="0"/>
              <a:t>Services</a:t>
            </a:r>
            <a:endParaRPr lang="LID4096" sz="1400" b="1" dirty="0"/>
          </a:p>
        </p:txBody>
      </p:sp>
      <p:cxnSp>
        <p:nvCxnSpPr>
          <p:cNvPr id="79" name="Rechte verbindingslijn 46">
            <a:extLst>
              <a:ext uri="{FF2B5EF4-FFF2-40B4-BE49-F238E27FC236}">
                <a16:creationId xmlns:a16="http://schemas.microsoft.com/office/drawing/2014/main" id="{F47F5E64-82DB-1369-DC38-CA4DEB8442A3}"/>
              </a:ext>
            </a:extLst>
          </p:cNvPr>
          <p:cNvCxnSpPr>
            <a:cxnSpLocks/>
          </p:cNvCxnSpPr>
          <p:nvPr/>
        </p:nvCxnSpPr>
        <p:spPr>
          <a:xfrm flipH="1" flipV="1">
            <a:off x="5469830" y="4212192"/>
            <a:ext cx="14988" cy="88074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80" name="Rechte verbindingslijn 46">
            <a:extLst>
              <a:ext uri="{FF2B5EF4-FFF2-40B4-BE49-F238E27FC236}">
                <a16:creationId xmlns:a16="http://schemas.microsoft.com/office/drawing/2014/main" id="{1D73AF77-6CD5-B5E1-4799-0EEC6CC56965}"/>
              </a:ext>
            </a:extLst>
          </p:cNvPr>
          <p:cNvCxnSpPr>
            <a:cxnSpLocks/>
          </p:cNvCxnSpPr>
          <p:nvPr/>
        </p:nvCxnSpPr>
        <p:spPr>
          <a:xfrm flipV="1">
            <a:off x="6171679" y="4212192"/>
            <a:ext cx="18359" cy="824628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81" name="Groep 85">
            <a:extLst>
              <a:ext uri="{FF2B5EF4-FFF2-40B4-BE49-F238E27FC236}">
                <a16:creationId xmlns:a16="http://schemas.microsoft.com/office/drawing/2014/main" id="{0936E3AD-6BDA-257A-9227-B26DE7FFFD22}"/>
              </a:ext>
            </a:extLst>
          </p:cNvPr>
          <p:cNvGrpSpPr/>
          <p:nvPr/>
        </p:nvGrpSpPr>
        <p:grpSpPr>
          <a:xfrm>
            <a:off x="5309315" y="4456118"/>
            <a:ext cx="342930" cy="226496"/>
            <a:chOff x="8384707" y="1116806"/>
            <a:chExt cx="274661" cy="197383"/>
          </a:xfrm>
        </p:grpSpPr>
        <p:sp>
          <p:nvSpPr>
            <p:cNvPr id="82" name="Rechthoek 86">
              <a:extLst>
                <a:ext uri="{FF2B5EF4-FFF2-40B4-BE49-F238E27FC236}">
                  <a16:creationId xmlns:a16="http://schemas.microsoft.com/office/drawing/2014/main" id="{1BB47633-A4B6-F835-0559-DEFBED1F8CF9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83" name="Rechte verbindingslijn 87">
              <a:extLst>
                <a:ext uri="{FF2B5EF4-FFF2-40B4-BE49-F238E27FC236}">
                  <a16:creationId xmlns:a16="http://schemas.microsoft.com/office/drawing/2014/main" id="{0CE9FBE4-DC86-73D5-4087-ED1AA0CC49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Rechte verbindingslijn 88">
              <a:extLst>
                <a:ext uri="{FF2B5EF4-FFF2-40B4-BE49-F238E27FC236}">
                  <a16:creationId xmlns:a16="http://schemas.microsoft.com/office/drawing/2014/main" id="{206097B1-BEAE-2C1C-3B8A-2454767353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Groep 85">
            <a:extLst>
              <a:ext uri="{FF2B5EF4-FFF2-40B4-BE49-F238E27FC236}">
                <a16:creationId xmlns:a16="http://schemas.microsoft.com/office/drawing/2014/main" id="{7C0F0C27-B2FB-BFC3-5932-9B0DA3A6E7E9}"/>
              </a:ext>
            </a:extLst>
          </p:cNvPr>
          <p:cNvGrpSpPr/>
          <p:nvPr/>
        </p:nvGrpSpPr>
        <p:grpSpPr>
          <a:xfrm>
            <a:off x="6021234" y="4456763"/>
            <a:ext cx="342930" cy="226496"/>
            <a:chOff x="8384707" y="1116806"/>
            <a:chExt cx="274661" cy="197383"/>
          </a:xfrm>
        </p:grpSpPr>
        <p:sp>
          <p:nvSpPr>
            <p:cNvPr id="95" name="Rechthoek 86">
              <a:extLst>
                <a:ext uri="{FF2B5EF4-FFF2-40B4-BE49-F238E27FC236}">
                  <a16:creationId xmlns:a16="http://schemas.microsoft.com/office/drawing/2014/main" id="{9B490CFE-252A-CD44-6219-C19B1ECE44ED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96" name="Rechte verbindingslijn 87">
              <a:extLst>
                <a:ext uri="{FF2B5EF4-FFF2-40B4-BE49-F238E27FC236}">
                  <a16:creationId xmlns:a16="http://schemas.microsoft.com/office/drawing/2014/main" id="{57557734-A872-81E9-8B42-98D5125A71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Rechte verbindingslijn 88">
              <a:extLst>
                <a:ext uri="{FF2B5EF4-FFF2-40B4-BE49-F238E27FC236}">
                  <a16:creationId xmlns:a16="http://schemas.microsoft.com/office/drawing/2014/main" id="{CDEDFCBE-1EE0-54C7-7161-A86387A859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4714B38-F75B-15B6-D993-29D12C961DC2}"/>
              </a:ext>
            </a:extLst>
          </p:cNvPr>
          <p:cNvSpPr/>
          <p:nvPr/>
        </p:nvSpPr>
        <p:spPr>
          <a:xfrm>
            <a:off x="6058334" y="1672136"/>
            <a:ext cx="770654" cy="504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en-US" sz="1050" dirty="0"/>
              <a:t>Query</a:t>
            </a:r>
            <a:br>
              <a:rPr lang="en-US" sz="1050" dirty="0"/>
            </a:br>
            <a:r>
              <a:rPr lang="en-US" sz="1050" dirty="0"/>
              <a:t>API</a:t>
            </a:r>
            <a:endParaRPr lang="LID4096" sz="1050" dirty="0"/>
          </a:p>
        </p:txBody>
      </p:sp>
      <p:cxnSp>
        <p:nvCxnSpPr>
          <p:cNvPr id="35" name="Rechte verbindingslijn 48">
            <a:extLst>
              <a:ext uri="{FF2B5EF4-FFF2-40B4-BE49-F238E27FC236}">
                <a16:creationId xmlns:a16="http://schemas.microsoft.com/office/drawing/2014/main" id="{C1019DE6-6BF2-B60F-9939-5FD48D5BE3A7}"/>
              </a:ext>
            </a:extLst>
          </p:cNvPr>
          <p:cNvCxnSpPr>
            <a:cxnSpLocks/>
            <a:stCxn id="34" idx="0"/>
            <a:endCxn id="36" idx="4"/>
          </p:cNvCxnSpPr>
          <p:nvPr/>
        </p:nvCxnSpPr>
        <p:spPr>
          <a:xfrm flipH="1" flipV="1">
            <a:off x="6443660" y="1220146"/>
            <a:ext cx="1" cy="45199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7624155-35B3-3604-FD26-3727ED8F712E}"/>
              </a:ext>
            </a:extLst>
          </p:cNvPr>
          <p:cNvSpPr/>
          <p:nvPr/>
        </p:nvSpPr>
        <p:spPr>
          <a:xfrm>
            <a:off x="6373450" y="1095560"/>
            <a:ext cx="140420" cy="124586"/>
          </a:xfrm>
          <a:prstGeom prst="ellipse">
            <a:avLst/>
          </a:prstGeom>
          <a:solidFill>
            <a:srgbClr val="133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3ACEF5-9A7E-3FC5-8AAD-7DF650156240}"/>
              </a:ext>
            </a:extLst>
          </p:cNvPr>
          <p:cNvSpPr/>
          <p:nvPr/>
        </p:nvSpPr>
        <p:spPr>
          <a:xfrm>
            <a:off x="4950148" y="2782183"/>
            <a:ext cx="819463" cy="50562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Write model</a:t>
            </a:r>
            <a:endParaRPr lang="LID4096" sz="1100" dirty="0"/>
          </a:p>
        </p:txBody>
      </p:sp>
      <p:cxnSp>
        <p:nvCxnSpPr>
          <p:cNvPr id="7" name="Rechte verbindingslijn 46">
            <a:extLst>
              <a:ext uri="{FF2B5EF4-FFF2-40B4-BE49-F238E27FC236}">
                <a16:creationId xmlns:a16="http://schemas.microsoft.com/office/drawing/2014/main" id="{235F0823-FF5A-C79B-A027-DE7E88C79A77}"/>
              </a:ext>
            </a:extLst>
          </p:cNvPr>
          <p:cNvCxnSpPr>
            <a:cxnSpLocks/>
          </p:cNvCxnSpPr>
          <p:nvPr/>
        </p:nvCxnSpPr>
        <p:spPr>
          <a:xfrm flipV="1">
            <a:off x="5174318" y="2176554"/>
            <a:ext cx="0" cy="605629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" name="Rechte verbindingslijn 46">
            <a:extLst>
              <a:ext uri="{FF2B5EF4-FFF2-40B4-BE49-F238E27FC236}">
                <a16:creationId xmlns:a16="http://schemas.microsoft.com/office/drawing/2014/main" id="{503D6528-0C0F-9938-50C0-75C34398AD3A}"/>
              </a:ext>
            </a:extLst>
          </p:cNvPr>
          <p:cNvCxnSpPr>
            <a:cxnSpLocks/>
          </p:cNvCxnSpPr>
          <p:nvPr/>
        </p:nvCxnSpPr>
        <p:spPr>
          <a:xfrm flipV="1">
            <a:off x="5584049" y="2176554"/>
            <a:ext cx="0" cy="605629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FFDE1B-1F13-753D-B4F7-9C2E226A768D}"/>
              </a:ext>
            </a:extLst>
          </p:cNvPr>
          <p:cNvGrpSpPr/>
          <p:nvPr/>
        </p:nvGrpSpPr>
        <p:grpSpPr>
          <a:xfrm>
            <a:off x="5937265" y="2717140"/>
            <a:ext cx="990031" cy="644210"/>
            <a:chOff x="5860346" y="3580890"/>
            <a:chExt cx="990031" cy="644210"/>
          </a:xfrm>
          <a:solidFill>
            <a:srgbClr val="0070C0"/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730642-E611-9FDD-F17C-70E1B8F0C12E}"/>
                </a:ext>
              </a:extLst>
            </p:cNvPr>
            <p:cNvSpPr/>
            <p:nvPr/>
          </p:nvSpPr>
          <p:spPr>
            <a:xfrm>
              <a:off x="5860346" y="3580890"/>
              <a:ext cx="819463" cy="505620"/>
            </a:xfrm>
            <a:prstGeom prst="roundRect">
              <a:avLst/>
            </a:prstGeom>
            <a:grp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Read model</a:t>
              </a:r>
              <a:endParaRPr lang="LID4096" sz="11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9049744-D81F-B89D-42D0-6B2B19A332AB}"/>
                </a:ext>
              </a:extLst>
            </p:cNvPr>
            <p:cNvSpPr/>
            <p:nvPr/>
          </p:nvSpPr>
          <p:spPr>
            <a:xfrm>
              <a:off x="5935563" y="3645933"/>
              <a:ext cx="819463" cy="505620"/>
            </a:xfrm>
            <a:prstGeom prst="roundRect">
              <a:avLst/>
            </a:prstGeom>
            <a:grp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Read model</a:t>
              </a:r>
              <a:endParaRPr lang="LID4096" sz="11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9EB727E-7C38-9D0A-7B74-E99EEFAC12E6}"/>
                </a:ext>
              </a:extLst>
            </p:cNvPr>
            <p:cNvSpPr/>
            <p:nvPr/>
          </p:nvSpPr>
          <p:spPr>
            <a:xfrm>
              <a:off x="6030914" y="3719480"/>
              <a:ext cx="819463" cy="50562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Read model</a:t>
              </a:r>
              <a:endParaRPr lang="LID4096" sz="1100" dirty="0"/>
            </a:p>
          </p:txBody>
        </p:sp>
      </p:grpSp>
      <p:cxnSp>
        <p:nvCxnSpPr>
          <p:cNvPr id="11" name="Rechte verbindingslijn 46">
            <a:extLst>
              <a:ext uri="{FF2B5EF4-FFF2-40B4-BE49-F238E27FC236}">
                <a16:creationId xmlns:a16="http://schemas.microsoft.com/office/drawing/2014/main" id="{F5227EAF-1375-F1D4-99D1-A3D35D2B4FF3}"/>
              </a:ext>
            </a:extLst>
          </p:cNvPr>
          <p:cNvCxnSpPr>
            <a:cxnSpLocks/>
          </p:cNvCxnSpPr>
          <p:nvPr/>
        </p:nvCxnSpPr>
        <p:spPr>
          <a:xfrm flipV="1">
            <a:off x="6268741" y="2176554"/>
            <a:ext cx="0" cy="679176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2" name="Rechte verbindingslijn 46">
            <a:extLst>
              <a:ext uri="{FF2B5EF4-FFF2-40B4-BE49-F238E27FC236}">
                <a16:creationId xmlns:a16="http://schemas.microsoft.com/office/drawing/2014/main" id="{E8205968-0273-25C4-29FB-07F7E8CB7692}"/>
              </a:ext>
            </a:extLst>
          </p:cNvPr>
          <p:cNvCxnSpPr>
            <a:cxnSpLocks/>
          </p:cNvCxnSpPr>
          <p:nvPr/>
        </p:nvCxnSpPr>
        <p:spPr>
          <a:xfrm flipV="1">
            <a:off x="6678472" y="2176554"/>
            <a:ext cx="0" cy="679176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3" name="Cilinder 10">
            <a:extLst>
              <a:ext uri="{FF2B5EF4-FFF2-40B4-BE49-F238E27FC236}">
                <a16:creationId xmlns:a16="http://schemas.microsoft.com/office/drawing/2014/main" id="{A5CCD653-9128-080A-9429-100C13FA1368}"/>
              </a:ext>
            </a:extLst>
          </p:cNvPr>
          <p:cNvSpPr/>
          <p:nvPr/>
        </p:nvSpPr>
        <p:spPr bwMode="auto">
          <a:xfrm>
            <a:off x="4812715" y="3217702"/>
            <a:ext cx="367751" cy="366837"/>
          </a:xfrm>
          <a:prstGeom prst="can">
            <a:avLst>
              <a:gd name="adj" fmla="val 21382"/>
            </a:avLst>
          </a:prstGeom>
          <a:solidFill>
            <a:srgbClr val="7030A0"/>
          </a:solidFill>
          <a:ln w="9525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Cilinder 10">
            <a:extLst>
              <a:ext uri="{FF2B5EF4-FFF2-40B4-BE49-F238E27FC236}">
                <a16:creationId xmlns:a16="http://schemas.microsoft.com/office/drawing/2014/main" id="{94307093-68A4-3CCC-6AB7-98AD88DAA56D}"/>
              </a:ext>
            </a:extLst>
          </p:cNvPr>
          <p:cNvSpPr/>
          <p:nvPr/>
        </p:nvSpPr>
        <p:spPr bwMode="auto">
          <a:xfrm>
            <a:off x="5909694" y="3217702"/>
            <a:ext cx="367751" cy="366837"/>
          </a:xfrm>
          <a:prstGeom prst="can">
            <a:avLst>
              <a:gd name="adj" fmla="val 21382"/>
            </a:avLst>
          </a:prstGeom>
          <a:solidFill>
            <a:srgbClr val="7030A0"/>
          </a:solidFill>
          <a:ln w="9525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hoek: afgeronde hoeken 7">
            <a:extLst>
              <a:ext uri="{FF2B5EF4-FFF2-40B4-BE49-F238E27FC236}">
                <a16:creationId xmlns:a16="http://schemas.microsoft.com/office/drawing/2014/main" id="{C7C04B35-0A23-C334-ACDD-16B89955ACBE}"/>
              </a:ext>
            </a:extLst>
          </p:cNvPr>
          <p:cNvSpPr/>
          <p:nvPr/>
        </p:nvSpPr>
        <p:spPr bwMode="auto">
          <a:xfrm>
            <a:off x="1452774" y="315916"/>
            <a:ext cx="8337554" cy="2588757"/>
          </a:xfrm>
          <a:prstGeom prst="roundRect">
            <a:avLst>
              <a:gd name="adj" fmla="val 3309"/>
            </a:avLst>
          </a:prstGeom>
          <a:solidFill>
            <a:schemeClr val="bg2">
              <a:lumMod val="50000"/>
            </a:scheme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Microservice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C340C4-B37A-5D8B-6739-5CE28B2A421F}"/>
              </a:ext>
            </a:extLst>
          </p:cNvPr>
          <p:cNvSpPr txBox="1"/>
          <p:nvPr/>
        </p:nvSpPr>
        <p:spPr>
          <a:xfrm>
            <a:off x="1452773" y="87645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Layer</a:t>
            </a:r>
            <a:endParaRPr lang="LID4096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hthoek: afgeronde hoeken 8">
            <a:extLst>
              <a:ext uri="{FF2B5EF4-FFF2-40B4-BE49-F238E27FC236}">
                <a16:creationId xmlns:a16="http://schemas.microsoft.com/office/drawing/2014/main" id="{656A4C1E-F1E8-85ED-0857-FF334164292E}"/>
              </a:ext>
            </a:extLst>
          </p:cNvPr>
          <p:cNvSpPr/>
          <p:nvPr/>
        </p:nvSpPr>
        <p:spPr bwMode="auto">
          <a:xfrm>
            <a:off x="5718985" y="778352"/>
            <a:ext cx="1953899" cy="466067"/>
          </a:xfrm>
          <a:prstGeom prst="rect">
            <a:avLst/>
          </a:prstGeom>
          <a:solidFill>
            <a:srgbClr val="B3D9EE">
              <a:lumMod val="50000"/>
            </a:srgbClr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Message Receiver</a:t>
            </a:r>
          </a:p>
        </p:txBody>
      </p:sp>
      <p:sp>
        <p:nvSpPr>
          <p:cNvPr id="40" name="Rechthoek: afgeronde hoeken 9">
            <a:extLst>
              <a:ext uri="{FF2B5EF4-FFF2-40B4-BE49-F238E27FC236}">
                <a16:creationId xmlns:a16="http://schemas.microsoft.com/office/drawing/2014/main" id="{33C790C4-754C-F02A-8A04-0D23F3DAB89D}"/>
              </a:ext>
            </a:extLst>
          </p:cNvPr>
          <p:cNvSpPr/>
          <p:nvPr/>
        </p:nvSpPr>
        <p:spPr bwMode="auto">
          <a:xfrm>
            <a:off x="3158058" y="778353"/>
            <a:ext cx="2412189" cy="466067"/>
          </a:xfrm>
          <a:prstGeom prst="rect">
            <a:avLst/>
          </a:prstGeom>
          <a:solidFill>
            <a:srgbClr val="B3D9EE">
              <a:lumMod val="50000"/>
            </a:srgbClr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Command</a:t>
            </a:r>
            <a:r>
              <a:rPr kumimoji="0" lang="nl-NL" sz="1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 API</a:t>
            </a:r>
          </a:p>
        </p:txBody>
      </p:sp>
      <p:sp>
        <p:nvSpPr>
          <p:cNvPr id="66" name="Tekstvak 18">
            <a:extLst>
              <a:ext uri="{FF2B5EF4-FFF2-40B4-BE49-F238E27FC236}">
                <a16:creationId xmlns:a16="http://schemas.microsoft.com/office/drawing/2014/main" id="{8D3D804A-8854-9AB3-250F-2AC5E33583E5}"/>
              </a:ext>
            </a:extLst>
          </p:cNvPr>
          <p:cNvSpPr txBox="1"/>
          <p:nvPr/>
        </p:nvSpPr>
        <p:spPr>
          <a:xfrm>
            <a:off x="3158059" y="3002577"/>
            <a:ext cx="1320944" cy="426423"/>
          </a:xfrm>
          <a:prstGeom prst="rect">
            <a:avLst/>
          </a:prstGeom>
          <a:solidFill>
            <a:srgbClr val="7030A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nl-NL" dirty="0"/>
              <a:t>Write model</a:t>
            </a:r>
            <a:endParaRPr lang="nl-NL" i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D793E7-55E1-3063-E5CE-129019D4794A}"/>
              </a:ext>
            </a:extLst>
          </p:cNvPr>
          <p:cNvSpPr/>
          <p:nvPr/>
        </p:nvSpPr>
        <p:spPr>
          <a:xfrm>
            <a:off x="3158058" y="1341499"/>
            <a:ext cx="3077391" cy="426423"/>
          </a:xfrm>
          <a:prstGeom prst="rect">
            <a:avLst/>
          </a:prstGeom>
          <a:solidFill>
            <a:srgbClr val="FFC00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Handlers</a:t>
            </a:r>
            <a:endParaRPr lang="LID4096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71E630F-64E1-1A29-3265-F35DFEBF423E}"/>
              </a:ext>
            </a:extLst>
          </p:cNvPr>
          <p:cNvSpPr/>
          <p:nvPr/>
        </p:nvSpPr>
        <p:spPr>
          <a:xfrm>
            <a:off x="4510029" y="1870498"/>
            <a:ext cx="928147" cy="426423"/>
          </a:xfrm>
          <a:prstGeom prst="rect">
            <a:avLst/>
          </a:prstGeom>
          <a:solidFill>
            <a:srgbClr val="92D05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Aggregates</a:t>
            </a:r>
            <a:endParaRPr lang="LID4096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3796BE-D84D-CF69-5806-3E0C2BA5016A}"/>
              </a:ext>
            </a:extLst>
          </p:cNvPr>
          <p:cNvSpPr/>
          <p:nvPr/>
        </p:nvSpPr>
        <p:spPr>
          <a:xfrm>
            <a:off x="6346009" y="1341499"/>
            <a:ext cx="1326875" cy="426423"/>
          </a:xfrm>
          <a:prstGeom prst="rect">
            <a:avLst/>
          </a:prstGeom>
          <a:solidFill>
            <a:srgbClr val="FFC00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Handlers</a:t>
            </a:r>
            <a:endParaRPr lang="LID4096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1F1E70-1E1C-9E07-BA3F-0F1CF041F9D6}"/>
              </a:ext>
            </a:extLst>
          </p:cNvPr>
          <p:cNvSpPr/>
          <p:nvPr/>
        </p:nvSpPr>
        <p:spPr>
          <a:xfrm>
            <a:off x="7801320" y="1341499"/>
            <a:ext cx="880540" cy="426423"/>
          </a:xfrm>
          <a:prstGeom prst="rect">
            <a:avLst/>
          </a:prstGeom>
          <a:solidFill>
            <a:srgbClr val="FFC00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Projections</a:t>
            </a:r>
            <a:endParaRPr lang="LID4096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hthoek: afgeronde hoeken 8">
            <a:extLst>
              <a:ext uri="{FF2B5EF4-FFF2-40B4-BE49-F238E27FC236}">
                <a16:creationId xmlns:a16="http://schemas.microsoft.com/office/drawing/2014/main" id="{F61566D9-12EC-F31F-B27A-A297A4CECD59}"/>
              </a:ext>
            </a:extLst>
          </p:cNvPr>
          <p:cNvSpPr/>
          <p:nvPr/>
        </p:nvSpPr>
        <p:spPr bwMode="auto">
          <a:xfrm>
            <a:off x="8785782" y="778352"/>
            <a:ext cx="855808" cy="466067"/>
          </a:xfrm>
          <a:prstGeom prst="rect">
            <a:avLst/>
          </a:prstGeom>
          <a:solidFill>
            <a:srgbClr val="B3D9EE">
              <a:lumMod val="50000"/>
            </a:srgbClr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Query API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9283658-E184-50AA-3E08-352278956252}"/>
              </a:ext>
            </a:extLst>
          </p:cNvPr>
          <p:cNvSpPr/>
          <p:nvPr/>
        </p:nvSpPr>
        <p:spPr>
          <a:xfrm>
            <a:off x="7801321" y="2396042"/>
            <a:ext cx="1840269" cy="426423"/>
          </a:xfrm>
          <a:prstGeom prst="rect">
            <a:avLst/>
          </a:prstGeom>
          <a:solidFill>
            <a:srgbClr val="7030A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model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LID4096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229EE64-FAC1-8EDF-9268-DE9B4CCB9488}"/>
              </a:ext>
            </a:extLst>
          </p:cNvPr>
          <p:cNvSpPr/>
          <p:nvPr/>
        </p:nvSpPr>
        <p:spPr>
          <a:xfrm>
            <a:off x="8792420" y="1341499"/>
            <a:ext cx="855808" cy="426423"/>
          </a:xfrm>
          <a:prstGeom prst="rect">
            <a:avLst/>
          </a:prstGeom>
          <a:solidFill>
            <a:srgbClr val="FFC00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Handlers</a:t>
            </a:r>
            <a:endParaRPr lang="LID4096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207838-CBF6-3F80-0A59-250DE4C23834}"/>
              </a:ext>
            </a:extLst>
          </p:cNvPr>
          <p:cNvSpPr/>
          <p:nvPr/>
        </p:nvSpPr>
        <p:spPr>
          <a:xfrm>
            <a:off x="3158059" y="2397924"/>
            <a:ext cx="1320944" cy="426423"/>
          </a:xfrm>
          <a:prstGeom prst="rect">
            <a:avLst/>
          </a:prstGeom>
          <a:solidFill>
            <a:srgbClr val="7030A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model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LID4096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54D0D2-31A6-2905-844B-10EDB31BDBA3}"/>
              </a:ext>
            </a:extLst>
          </p:cNvPr>
          <p:cNvSpPr/>
          <p:nvPr/>
        </p:nvSpPr>
        <p:spPr>
          <a:xfrm>
            <a:off x="5510664" y="2396042"/>
            <a:ext cx="1145482" cy="426423"/>
          </a:xfrm>
          <a:prstGeom prst="rect">
            <a:avLst/>
          </a:prstGeom>
          <a:solidFill>
            <a:srgbClr val="7030A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b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Publisher</a:t>
            </a:r>
            <a:endParaRPr lang="LID4096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115C-111B-FD26-17B8-823B2CC1C03F}"/>
              </a:ext>
            </a:extLst>
          </p:cNvPr>
          <p:cNvSpPr/>
          <p:nvPr/>
        </p:nvSpPr>
        <p:spPr>
          <a:xfrm>
            <a:off x="6721460" y="2396042"/>
            <a:ext cx="951423" cy="426423"/>
          </a:xfrm>
          <a:prstGeom prst="rect">
            <a:avLst/>
          </a:prstGeom>
          <a:solidFill>
            <a:srgbClr val="7030A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b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</a:t>
            </a:r>
            <a:endParaRPr lang="LID4096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E7D9E-D09A-C795-840D-77B2FBF47017}"/>
              </a:ext>
            </a:extLst>
          </p:cNvPr>
          <p:cNvSpPr txBox="1"/>
          <p:nvPr/>
        </p:nvSpPr>
        <p:spPr>
          <a:xfrm>
            <a:off x="1452773" y="1934079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Layer</a:t>
            </a:r>
            <a:endParaRPr lang="LID4096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ACB399-F267-EADE-E86C-2447C8189261}"/>
              </a:ext>
            </a:extLst>
          </p:cNvPr>
          <p:cNvSpPr txBox="1"/>
          <p:nvPr/>
        </p:nvSpPr>
        <p:spPr>
          <a:xfrm>
            <a:off x="1452773" y="1429392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Layer</a:t>
            </a:r>
            <a:endParaRPr lang="LID4096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4649FC-D145-FC57-3A9C-913C891A6E12}"/>
              </a:ext>
            </a:extLst>
          </p:cNvPr>
          <p:cNvSpPr txBox="1"/>
          <p:nvPr/>
        </p:nvSpPr>
        <p:spPr>
          <a:xfrm>
            <a:off x="1452774" y="2481134"/>
            <a:ext cx="1515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Infrastructure Layer</a:t>
            </a:r>
            <a:endParaRPr lang="LID4096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kstvak 18">
            <a:extLst>
              <a:ext uri="{FF2B5EF4-FFF2-40B4-BE49-F238E27FC236}">
                <a16:creationId xmlns:a16="http://schemas.microsoft.com/office/drawing/2014/main" id="{DBEA89AF-E730-EF73-F552-9F3ACF8C8516}"/>
              </a:ext>
            </a:extLst>
          </p:cNvPr>
          <p:cNvSpPr txBox="1"/>
          <p:nvPr/>
        </p:nvSpPr>
        <p:spPr>
          <a:xfrm>
            <a:off x="7801321" y="3002577"/>
            <a:ext cx="1846908" cy="426423"/>
          </a:xfrm>
          <a:prstGeom prst="rect">
            <a:avLst/>
          </a:prstGeom>
          <a:solidFill>
            <a:srgbClr val="7030A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nl-NL" dirty="0"/>
              <a:t>Read 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BC58DB-9C01-5F32-9FEA-3C020D774938}"/>
              </a:ext>
            </a:extLst>
          </p:cNvPr>
          <p:cNvSpPr/>
          <p:nvPr/>
        </p:nvSpPr>
        <p:spPr>
          <a:xfrm>
            <a:off x="5510664" y="3002577"/>
            <a:ext cx="2162219" cy="426423"/>
          </a:xfrm>
          <a:prstGeom prst="rect">
            <a:avLst/>
          </a:prstGeom>
          <a:solidFill>
            <a:srgbClr val="7030A0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 broker</a:t>
            </a:r>
            <a:endParaRPr lang="LID4096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057AE55-6300-A517-508F-A1CA397EEAAB}"/>
              </a:ext>
            </a:extLst>
          </p:cNvPr>
          <p:cNvSpPr/>
          <p:nvPr/>
        </p:nvSpPr>
        <p:spPr>
          <a:xfrm>
            <a:off x="3217183" y="3108594"/>
            <a:ext cx="209005" cy="237944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2083F5BB-6191-B675-61EF-0D472CA0E75C}"/>
              </a:ext>
            </a:extLst>
          </p:cNvPr>
          <p:cNvSpPr/>
          <p:nvPr/>
        </p:nvSpPr>
        <p:spPr>
          <a:xfrm>
            <a:off x="8022812" y="3093151"/>
            <a:ext cx="209005" cy="237944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CD7C2E1A-89F7-86DA-92D1-152B3F70F48C}"/>
              </a:ext>
            </a:extLst>
          </p:cNvPr>
          <p:cNvSpPr/>
          <p:nvPr/>
        </p:nvSpPr>
        <p:spPr>
          <a:xfrm rot="16200000">
            <a:off x="5904106" y="2863749"/>
            <a:ext cx="156172" cy="72763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0100AA-597A-9FD1-0FFB-1377F3419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5688" y="4243009"/>
            <a:ext cx="2281483" cy="22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0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93D18CC3-703D-D11E-B814-3271553B9B8D}"/>
              </a:ext>
            </a:extLst>
          </p:cNvPr>
          <p:cNvSpPr/>
          <p:nvPr/>
        </p:nvSpPr>
        <p:spPr>
          <a:xfrm>
            <a:off x="479237" y="873125"/>
            <a:ext cx="8939195" cy="45687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Microservice</a:t>
            </a:r>
            <a:endParaRPr lang="LID4096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22A9000-C51F-4773-1A09-AE74021092B5}"/>
              </a:ext>
            </a:extLst>
          </p:cNvPr>
          <p:cNvSpPr/>
          <p:nvPr/>
        </p:nvSpPr>
        <p:spPr>
          <a:xfrm>
            <a:off x="6811264" y="2968397"/>
            <a:ext cx="1284376" cy="7033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Handler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1618CA5-A9F8-0EE5-43EB-1B1966094C20}"/>
              </a:ext>
            </a:extLst>
          </p:cNvPr>
          <p:cNvSpPr/>
          <p:nvPr/>
        </p:nvSpPr>
        <p:spPr>
          <a:xfrm>
            <a:off x="4706988" y="2974469"/>
            <a:ext cx="1304711" cy="7033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Projection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A0073DD-3E3D-E29F-476F-3A01FCA15D1A}"/>
              </a:ext>
            </a:extLst>
          </p:cNvPr>
          <p:cNvSpPr/>
          <p:nvPr/>
        </p:nvSpPr>
        <p:spPr>
          <a:xfrm>
            <a:off x="1086539" y="2975062"/>
            <a:ext cx="2959734" cy="7033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Handler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F93D6F3-C628-DB3D-F44C-12240A7CB540}"/>
              </a:ext>
            </a:extLst>
          </p:cNvPr>
          <p:cNvSpPr/>
          <p:nvPr/>
        </p:nvSpPr>
        <p:spPr>
          <a:xfrm>
            <a:off x="675755" y="1347811"/>
            <a:ext cx="5542096" cy="3969401"/>
          </a:xfrm>
          <a:prstGeom prst="roundRect">
            <a:avLst>
              <a:gd name="adj" fmla="val 3723"/>
            </a:avLst>
          </a:prstGeom>
          <a:noFill/>
          <a:ln w="19050">
            <a:solidFill>
              <a:schemeClr val="bg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837181238">
                  <a:custGeom>
                    <a:avLst/>
                    <a:gdLst>
                      <a:gd name="connsiteX0" fmla="*/ 0 w 3302296"/>
                      <a:gd name="connsiteY0" fmla="*/ 122944 h 4206879"/>
                      <a:gd name="connsiteX1" fmla="*/ 122944 w 3302296"/>
                      <a:gd name="connsiteY1" fmla="*/ 0 h 4206879"/>
                      <a:gd name="connsiteX2" fmla="*/ 642533 w 3302296"/>
                      <a:gd name="connsiteY2" fmla="*/ 0 h 4206879"/>
                      <a:gd name="connsiteX3" fmla="*/ 1192687 w 3302296"/>
                      <a:gd name="connsiteY3" fmla="*/ 0 h 4206879"/>
                      <a:gd name="connsiteX4" fmla="*/ 1712276 w 3302296"/>
                      <a:gd name="connsiteY4" fmla="*/ 0 h 4206879"/>
                      <a:gd name="connsiteX5" fmla="*/ 2323558 w 3302296"/>
                      <a:gd name="connsiteY5" fmla="*/ 0 h 4206879"/>
                      <a:gd name="connsiteX6" fmla="*/ 3179352 w 3302296"/>
                      <a:gd name="connsiteY6" fmla="*/ 0 h 4206879"/>
                      <a:gd name="connsiteX7" fmla="*/ 3302296 w 3302296"/>
                      <a:gd name="connsiteY7" fmla="*/ 122944 h 4206879"/>
                      <a:gd name="connsiteX8" fmla="*/ 3302296 w 3302296"/>
                      <a:gd name="connsiteY8" fmla="*/ 743499 h 4206879"/>
                      <a:gd name="connsiteX9" fmla="*/ 3302296 w 3302296"/>
                      <a:gd name="connsiteY9" fmla="*/ 1403664 h 4206879"/>
                      <a:gd name="connsiteX10" fmla="*/ 3302296 w 3302296"/>
                      <a:gd name="connsiteY10" fmla="*/ 2063830 h 4206879"/>
                      <a:gd name="connsiteX11" fmla="*/ 3302296 w 3302296"/>
                      <a:gd name="connsiteY11" fmla="*/ 2684385 h 4206879"/>
                      <a:gd name="connsiteX12" fmla="*/ 3302296 w 3302296"/>
                      <a:gd name="connsiteY12" fmla="*/ 3423770 h 4206879"/>
                      <a:gd name="connsiteX13" fmla="*/ 3302296 w 3302296"/>
                      <a:gd name="connsiteY13" fmla="*/ 4083935 h 4206879"/>
                      <a:gd name="connsiteX14" fmla="*/ 3179352 w 3302296"/>
                      <a:gd name="connsiteY14" fmla="*/ 4206879 h 4206879"/>
                      <a:gd name="connsiteX15" fmla="*/ 2659763 w 3302296"/>
                      <a:gd name="connsiteY15" fmla="*/ 4206879 h 4206879"/>
                      <a:gd name="connsiteX16" fmla="*/ 2079045 w 3302296"/>
                      <a:gd name="connsiteY16" fmla="*/ 4206879 h 4206879"/>
                      <a:gd name="connsiteX17" fmla="*/ 1406635 w 3302296"/>
                      <a:gd name="connsiteY17" fmla="*/ 4206879 h 4206879"/>
                      <a:gd name="connsiteX18" fmla="*/ 825918 w 3302296"/>
                      <a:gd name="connsiteY18" fmla="*/ 4206879 h 4206879"/>
                      <a:gd name="connsiteX19" fmla="*/ 122944 w 3302296"/>
                      <a:gd name="connsiteY19" fmla="*/ 4206879 h 4206879"/>
                      <a:gd name="connsiteX20" fmla="*/ 0 w 3302296"/>
                      <a:gd name="connsiteY20" fmla="*/ 4083935 h 4206879"/>
                      <a:gd name="connsiteX21" fmla="*/ 0 w 3302296"/>
                      <a:gd name="connsiteY21" fmla="*/ 3542600 h 4206879"/>
                      <a:gd name="connsiteX22" fmla="*/ 0 w 3302296"/>
                      <a:gd name="connsiteY22" fmla="*/ 2842824 h 4206879"/>
                      <a:gd name="connsiteX23" fmla="*/ 0 w 3302296"/>
                      <a:gd name="connsiteY23" fmla="*/ 2143049 h 4206879"/>
                      <a:gd name="connsiteX24" fmla="*/ 0 w 3302296"/>
                      <a:gd name="connsiteY24" fmla="*/ 1482884 h 4206879"/>
                      <a:gd name="connsiteX25" fmla="*/ 0 w 3302296"/>
                      <a:gd name="connsiteY25" fmla="*/ 783109 h 4206879"/>
                      <a:gd name="connsiteX26" fmla="*/ 0 w 3302296"/>
                      <a:gd name="connsiteY26" fmla="*/ 122944 h 4206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302296" h="4206879" extrusionOk="0">
                        <a:moveTo>
                          <a:pt x="0" y="122944"/>
                        </a:moveTo>
                        <a:cubicBezTo>
                          <a:pt x="4793" y="49591"/>
                          <a:pt x="69433" y="-6599"/>
                          <a:pt x="122944" y="0"/>
                        </a:cubicBezTo>
                        <a:cubicBezTo>
                          <a:pt x="277284" y="13902"/>
                          <a:pt x="388830" y="-22846"/>
                          <a:pt x="642533" y="0"/>
                        </a:cubicBezTo>
                        <a:cubicBezTo>
                          <a:pt x="896236" y="22846"/>
                          <a:pt x="988538" y="-6682"/>
                          <a:pt x="1192687" y="0"/>
                        </a:cubicBezTo>
                        <a:cubicBezTo>
                          <a:pt x="1396836" y="6682"/>
                          <a:pt x="1597121" y="-14570"/>
                          <a:pt x="1712276" y="0"/>
                        </a:cubicBezTo>
                        <a:cubicBezTo>
                          <a:pt x="1827431" y="14570"/>
                          <a:pt x="2199240" y="1542"/>
                          <a:pt x="2323558" y="0"/>
                        </a:cubicBezTo>
                        <a:cubicBezTo>
                          <a:pt x="2447876" y="-1542"/>
                          <a:pt x="2798008" y="-24768"/>
                          <a:pt x="3179352" y="0"/>
                        </a:cubicBezTo>
                        <a:cubicBezTo>
                          <a:pt x="3260472" y="1486"/>
                          <a:pt x="3305213" y="40508"/>
                          <a:pt x="3302296" y="122944"/>
                        </a:cubicBezTo>
                        <a:cubicBezTo>
                          <a:pt x="3314910" y="337246"/>
                          <a:pt x="3326028" y="504929"/>
                          <a:pt x="3302296" y="743499"/>
                        </a:cubicBezTo>
                        <a:cubicBezTo>
                          <a:pt x="3278564" y="982070"/>
                          <a:pt x="3334748" y="1204861"/>
                          <a:pt x="3302296" y="1403664"/>
                        </a:cubicBezTo>
                        <a:cubicBezTo>
                          <a:pt x="3269844" y="1602468"/>
                          <a:pt x="3292017" y="1816200"/>
                          <a:pt x="3302296" y="2063830"/>
                        </a:cubicBezTo>
                        <a:cubicBezTo>
                          <a:pt x="3312575" y="2311460"/>
                          <a:pt x="3282469" y="2458769"/>
                          <a:pt x="3302296" y="2684385"/>
                        </a:cubicBezTo>
                        <a:cubicBezTo>
                          <a:pt x="3322123" y="2910002"/>
                          <a:pt x="3335811" y="3115219"/>
                          <a:pt x="3302296" y="3423770"/>
                        </a:cubicBezTo>
                        <a:cubicBezTo>
                          <a:pt x="3268781" y="3732321"/>
                          <a:pt x="3296144" y="3840830"/>
                          <a:pt x="3302296" y="4083935"/>
                        </a:cubicBezTo>
                        <a:cubicBezTo>
                          <a:pt x="3299254" y="4149744"/>
                          <a:pt x="3235005" y="4195683"/>
                          <a:pt x="3179352" y="4206879"/>
                        </a:cubicBezTo>
                        <a:cubicBezTo>
                          <a:pt x="3029392" y="4196281"/>
                          <a:pt x="2771451" y="4194387"/>
                          <a:pt x="2659763" y="4206879"/>
                        </a:cubicBezTo>
                        <a:cubicBezTo>
                          <a:pt x="2548075" y="4219371"/>
                          <a:pt x="2269167" y="4206960"/>
                          <a:pt x="2079045" y="4206879"/>
                        </a:cubicBezTo>
                        <a:cubicBezTo>
                          <a:pt x="1888923" y="4206798"/>
                          <a:pt x="1601287" y="4192402"/>
                          <a:pt x="1406635" y="4206879"/>
                        </a:cubicBezTo>
                        <a:cubicBezTo>
                          <a:pt x="1211983" y="4221357"/>
                          <a:pt x="1060736" y="4228720"/>
                          <a:pt x="825918" y="4206879"/>
                        </a:cubicBezTo>
                        <a:cubicBezTo>
                          <a:pt x="591100" y="4185038"/>
                          <a:pt x="325237" y="4235669"/>
                          <a:pt x="122944" y="4206879"/>
                        </a:cubicBezTo>
                        <a:cubicBezTo>
                          <a:pt x="61214" y="4195062"/>
                          <a:pt x="2241" y="4147442"/>
                          <a:pt x="0" y="4083935"/>
                        </a:cubicBezTo>
                        <a:cubicBezTo>
                          <a:pt x="11467" y="3864499"/>
                          <a:pt x="10122" y="3735696"/>
                          <a:pt x="0" y="3542600"/>
                        </a:cubicBezTo>
                        <a:cubicBezTo>
                          <a:pt x="-10122" y="3349505"/>
                          <a:pt x="2822" y="3015033"/>
                          <a:pt x="0" y="2842824"/>
                        </a:cubicBezTo>
                        <a:cubicBezTo>
                          <a:pt x="-2822" y="2670615"/>
                          <a:pt x="4636" y="2402510"/>
                          <a:pt x="0" y="2143049"/>
                        </a:cubicBezTo>
                        <a:cubicBezTo>
                          <a:pt x="-4636" y="1883588"/>
                          <a:pt x="20799" y="1633264"/>
                          <a:pt x="0" y="1482884"/>
                        </a:cubicBezTo>
                        <a:cubicBezTo>
                          <a:pt x="-20799" y="1332504"/>
                          <a:pt x="25227" y="1085772"/>
                          <a:pt x="0" y="783109"/>
                        </a:cubicBezTo>
                        <a:cubicBezTo>
                          <a:pt x="-25227" y="480446"/>
                          <a:pt x="26814" y="413328"/>
                          <a:pt x="0" y="1229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400" b="1" dirty="0"/>
              <a:t>Unit Of Work</a:t>
            </a:r>
            <a:endParaRPr lang="LID4096" sz="1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4843E9-9BCD-AE79-FA25-F760A0818907}"/>
              </a:ext>
            </a:extLst>
          </p:cNvPr>
          <p:cNvSpPr/>
          <p:nvPr/>
        </p:nvSpPr>
        <p:spPr>
          <a:xfrm>
            <a:off x="1519906" y="1784481"/>
            <a:ext cx="2064554" cy="7033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Command</a:t>
            </a:r>
          </a:p>
          <a:p>
            <a:pPr algn="ctr"/>
            <a:r>
              <a:rPr lang="en-US" sz="1200" b="1" dirty="0"/>
              <a:t>API</a:t>
            </a:r>
            <a:endParaRPr lang="LID4096" sz="12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B94448-FD55-CF67-9ADD-E845694530B5}"/>
              </a:ext>
            </a:extLst>
          </p:cNvPr>
          <p:cNvSpPr/>
          <p:nvPr/>
        </p:nvSpPr>
        <p:spPr>
          <a:xfrm>
            <a:off x="7133899" y="1784481"/>
            <a:ext cx="1965536" cy="7033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Message</a:t>
            </a:r>
          </a:p>
          <a:p>
            <a:pPr algn="ctr"/>
            <a:r>
              <a:rPr lang="en-US" sz="1200" b="1" dirty="0"/>
              <a:t>Receiver</a:t>
            </a:r>
            <a:endParaRPr lang="LID4096" sz="12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7DC761-1ABC-AABA-841B-CF59AFE8F7A8}"/>
              </a:ext>
            </a:extLst>
          </p:cNvPr>
          <p:cNvSpPr/>
          <p:nvPr/>
        </p:nvSpPr>
        <p:spPr>
          <a:xfrm>
            <a:off x="1026882" y="3040081"/>
            <a:ext cx="2959734" cy="7033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Handler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AC05C8-621A-41FA-66BA-44C3835D09A1}"/>
              </a:ext>
            </a:extLst>
          </p:cNvPr>
          <p:cNvSpPr/>
          <p:nvPr/>
        </p:nvSpPr>
        <p:spPr>
          <a:xfrm>
            <a:off x="1055653" y="4332726"/>
            <a:ext cx="1341841" cy="70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Aggregate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10" name="Cilinder 21">
            <a:extLst>
              <a:ext uri="{FF2B5EF4-FFF2-40B4-BE49-F238E27FC236}">
                <a16:creationId xmlns:a16="http://schemas.microsoft.com/office/drawing/2014/main" id="{37D891C4-F926-B36E-70D5-C55C3DAAC580}"/>
              </a:ext>
            </a:extLst>
          </p:cNvPr>
          <p:cNvSpPr/>
          <p:nvPr/>
        </p:nvSpPr>
        <p:spPr bwMode="auto">
          <a:xfrm rot="16200000">
            <a:off x="7336062" y="1680185"/>
            <a:ext cx="283114" cy="8425341"/>
          </a:xfrm>
          <a:prstGeom prst="can">
            <a:avLst/>
          </a:prstGeom>
          <a:solidFill>
            <a:srgbClr val="7030A0"/>
          </a:solidFill>
          <a:ln w="9525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1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kstvak 22">
            <a:extLst>
              <a:ext uri="{FF2B5EF4-FFF2-40B4-BE49-F238E27FC236}">
                <a16:creationId xmlns:a16="http://schemas.microsoft.com/office/drawing/2014/main" id="{2FFC4C96-F1F2-61C2-CCD7-D841AB94D983}"/>
              </a:ext>
            </a:extLst>
          </p:cNvPr>
          <p:cNvSpPr txBox="1"/>
          <p:nvPr/>
        </p:nvSpPr>
        <p:spPr>
          <a:xfrm>
            <a:off x="7060974" y="5830333"/>
            <a:ext cx="926055" cy="1250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932742">
              <a:lnSpc>
                <a:spcPts val="1000"/>
              </a:lnSpc>
              <a:spcAft>
                <a:spcPts val="600"/>
              </a:spcAft>
            </a:pPr>
            <a:r>
              <a:rPr lang="nl-NL" sz="1200" b="1" dirty="0">
                <a:solidFill>
                  <a:srgbClr val="FFFFFF"/>
                </a:solidFill>
                <a:latin typeface="Calibri"/>
              </a:rPr>
              <a:t>Message broker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EABD7D7-E113-97A7-16B7-78F7B0B856F4}"/>
              </a:ext>
            </a:extLst>
          </p:cNvPr>
          <p:cNvGrpSpPr/>
          <p:nvPr/>
        </p:nvGrpSpPr>
        <p:grpSpPr>
          <a:xfrm>
            <a:off x="1998033" y="3743465"/>
            <a:ext cx="246202" cy="589261"/>
            <a:chOff x="2166650" y="4024230"/>
            <a:chExt cx="246202" cy="58926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0F3E6C-A839-F564-7D36-FB17B82F0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0168" y="4024230"/>
              <a:ext cx="0" cy="589261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ep 85">
              <a:extLst>
                <a:ext uri="{FF2B5EF4-FFF2-40B4-BE49-F238E27FC236}">
                  <a16:creationId xmlns:a16="http://schemas.microsoft.com/office/drawing/2014/main" id="{275B00EA-8E9F-D4DB-FEC5-72247C618D58}"/>
                </a:ext>
              </a:extLst>
            </p:cNvPr>
            <p:cNvGrpSpPr/>
            <p:nvPr/>
          </p:nvGrpSpPr>
          <p:grpSpPr>
            <a:xfrm>
              <a:off x="2166650" y="4268761"/>
              <a:ext cx="246202" cy="176931"/>
              <a:chOff x="8384707" y="1116806"/>
              <a:chExt cx="274661" cy="197383"/>
            </a:xfrm>
          </p:grpSpPr>
          <p:sp>
            <p:nvSpPr>
              <p:cNvPr id="37" name="Rechthoek 86">
                <a:extLst>
                  <a:ext uri="{FF2B5EF4-FFF2-40B4-BE49-F238E27FC236}">
                    <a16:creationId xmlns:a16="http://schemas.microsoft.com/office/drawing/2014/main" id="{C613F35E-8D33-50F5-B50E-5456DBBE6B58}"/>
                  </a:ext>
                </a:extLst>
              </p:cNvPr>
              <p:cNvSpPr/>
              <p:nvPr/>
            </p:nvSpPr>
            <p:spPr bwMode="auto">
              <a:xfrm>
                <a:off x="8384707" y="1117932"/>
                <a:ext cx="274661" cy="196257"/>
              </a:xfrm>
              <a:prstGeom prst="rect">
                <a:avLst/>
              </a:prstGeom>
              <a:solidFill>
                <a:srgbClr val="FFFFCC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8" name="Rechte verbindingslijn 87">
                <a:extLst>
                  <a:ext uri="{FF2B5EF4-FFF2-40B4-BE49-F238E27FC236}">
                    <a16:creationId xmlns:a16="http://schemas.microsoft.com/office/drawing/2014/main" id="{F43C6F32-5A55-84A1-0CFA-A04981B4B4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9144" y="1116806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Rechte verbindingslijn 88">
                <a:extLst>
                  <a:ext uri="{FF2B5EF4-FFF2-40B4-BE49-F238E27FC236}">
                    <a16:creationId xmlns:a16="http://schemas.microsoft.com/office/drawing/2014/main" id="{CD0A39C1-2821-6E0B-FA3A-677883AFA20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15350" y="1119188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E16A993-5810-3788-3B8B-ECA423E9B392}"/>
              </a:ext>
            </a:extLst>
          </p:cNvPr>
          <p:cNvGrpSpPr/>
          <p:nvPr/>
        </p:nvGrpSpPr>
        <p:grpSpPr>
          <a:xfrm>
            <a:off x="211842" y="1896994"/>
            <a:ext cx="1308064" cy="176931"/>
            <a:chOff x="380459" y="2177759"/>
            <a:chExt cx="1308064" cy="1769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A8496A6-0E5E-3EF7-A4F0-FD43BE709F20}"/>
                </a:ext>
              </a:extLst>
            </p:cNvPr>
            <p:cNvCxnSpPr>
              <a:cxnSpLocks/>
            </p:cNvCxnSpPr>
            <p:nvPr/>
          </p:nvCxnSpPr>
          <p:spPr>
            <a:xfrm>
              <a:off x="380459" y="2267507"/>
              <a:ext cx="1308064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ep 85">
              <a:extLst>
                <a:ext uri="{FF2B5EF4-FFF2-40B4-BE49-F238E27FC236}">
                  <a16:creationId xmlns:a16="http://schemas.microsoft.com/office/drawing/2014/main" id="{52D9003A-8398-4712-792A-9A34E5D4B363}"/>
                </a:ext>
              </a:extLst>
            </p:cNvPr>
            <p:cNvGrpSpPr/>
            <p:nvPr/>
          </p:nvGrpSpPr>
          <p:grpSpPr>
            <a:xfrm>
              <a:off x="1010251" y="2177759"/>
              <a:ext cx="246202" cy="176931"/>
              <a:chOff x="8384707" y="1116806"/>
              <a:chExt cx="274661" cy="197383"/>
            </a:xfrm>
          </p:grpSpPr>
          <p:sp>
            <p:nvSpPr>
              <p:cNvPr id="52" name="Rechthoek 86">
                <a:extLst>
                  <a:ext uri="{FF2B5EF4-FFF2-40B4-BE49-F238E27FC236}">
                    <a16:creationId xmlns:a16="http://schemas.microsoft.com/office/drawing/2014/main" id="{5C41CF25-74EF-961F-52CB-BA535AEF5A09}"/>
                  </a:ext>
                </a:extLst>
              </p:cNvPr>
              <p:cNvSpPr/>
              <p:nvPr/>
            </p:nvSpPr>
            <p:spPr bwMode="auto">
              <a:xfrm>
                <a:off x="8384707" y="1117932"/>
                <a:ext cx="274661" cy="196257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3" name="Rechte verbindingslijn 87">
                <a:extLst>
                  <a:ext uri="{FF2B5EF4-FFF2-40B4-BE49-F238E27FC236}">
                    <a16:creationId xmlns:a16="http://schemas.microsoft.com/office/drawing/2014/main" id="{25E0E14D-238A-6480-C466-5688A0601A6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9144" y="1116806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Rechte verbindingslijn 88">
                <a:extLst>
                  <a:ext uri="{FF2B5EF4-FFF2-40B4-BE49-F238E27FC236}">
                    <a16:creationId xmlns:a16="http://schemas.microsoft.com/office/drawing/2014/main" id="{6B106937-3DCB-8FB6-468C-7D1C0F400D6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15350" y="1119188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7CFB1F2-D974-55EE-DEE3-375B1B3A10C0}"/>
              </a:ext>
            </a:extLst>
          </p:cNvPr>
          <p:cNvGrpSpPr/>
          <p:nvPr/>
        </p:nvGrpSpPr>
        <p:grpSpPr>
          <a:xfrm>
            <a:off x="8285385" y="2487865"/>
            <a:ext cx="246202" cy="3263433"/>
            <a:chOff x="8584101" y="2768630"/>
            <a:chExt cx="246202" cy="326343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6CB2FD3-C8B2-4F17-D4D0-8E7EEB03D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1905" y="2768630"/>
              <a:ext cx="0" cy="326343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ep 85">
              <a:extLst>
                <a:ext uri="{FF2B5EF4-FFF2-40B4-BE49-F238E27FC236}">
                  <a16:creationId xmlns:a16="http://schemas.microsoft.com/office/drawing/2014/main" id="{54094797-8191-43A5-D127-F9E0B8D4B828}"/>
                </a:ext>
              </a:extLst>
            </p:cNvPr>
            <p:cNvGrpSpPr/>
            <p:nvPr/>
          </p:nvGrpSpPr>
          <p:grpSpPr>
            <a:xfrm>
              <a:off x="8584101" y="4775731"/>
              <a:ext cx="246202" cy="176931"/>
              <a:chOff x="8384707" y="1116806"/>
              <a:chExt cx="274661" cy="197383"/>
            </a:xfrm>
          </p:grpSpPr>
          <p:sp>
            <p:nvSpPr>
              <p:cNvPr id="60" name="Rechthoek 86">
                <a:extLst>
                  <a:ext uri="{FF2B5EF4-FFF2-40B4-BE49-F238E27FC236}">
                    <a16:creationId xmlns:a16="http://schemas.microsoft.com/office/drawing/2014/main" id="{810A0CA3-6A43-671E-1897-5DC876A2FC91}"/>
                  </a:ext>
                </a:extLst>
              </p:cNvPr>
              <p:cNvSpPr/>
              <p:nvPr/>
            </p:nvSpPr>
            <p:spPr bwMode="auto">
              <a:xfrm>
                <a:off x="8384707" y="1117932"/>
                <a:ext cx="274661" cy="196257"/>
              </a:xfrm>
              <a:prstGeom prst="rect">
                <a:avLst/>
              </a:prstGeom>
              <a:solidFill>
                <a:srgbClr val="FFFFCC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1" name="Rechte verbindingslijn 87">
                <a:extLst>
                  <a:ext uri="{FF2B5EF4-FFF2-40B4-BE49-F238E27FC236}">
                    <a16:creationId xmlns:a16="http://schemas.microsoft.com/office/drawing/2014/main" id="{39693F29-32D7-90C6-6B04-E65D5F2C2B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9144" y="1116806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Rechte verbindingslijn 88">
                <a:extLst>
                  <a:ext uri="{FF2B5EF4-FFF2-40B4-BE49-F238E27FC236}">
                    <a16:creationId xmlns:a16="http://schemas.microsoft.com/office/drawing/2014/main" id="{EAD7321E-AB78-081A-98F6-7D85F0ADFFC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15350" y="1119188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2C13547-7A43-22F2-9555-FBBF238FC9BA}"/>
              </a:ext>
            </a:extLst>
          </p:cNvPr>
          <p:cNvGrpSpPr/>
          <p:nvPr/>
        </p:nvGrpSpPr>
        <p:grpSpPr>
          <a:xfrm>
            <a:off x="7322021" y="2487865"/>
            <a:ext cx="246202" cy="552216"/>
            <a:chOff x="7799551" y="2768630"/>
            <a:chExt cx="246202" cy="55221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23C1A89-90EF-C9F3-2B4F-6AC394C35FE9}"/>
                </a:ext>
              </a:extLst>
            </p:cNvPr>
            <p:cNvCxnSpPr/>
            <p:nvPr/>
          </p:nvCxnSpPr>
          <p:spPr>
            <a:xfrm flipH="1">
              <a:off x="7922652" y="2768630"/>
              <a:ext cx="1" cy="55221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ep 85">
              <a:extLst>
                <a:ext uri="{FF2B5EF4-FFF2-40B4-BE49-F238E27FC236}">
                  <a16:creationId xmlns:a16="http://schemas.microsoft.com/office/drawing/2014/main" id="{5D604E5A-88CA-097F-B89F-7AD6ED4998B0}"/>
                </a:ext>
              </a:extLst>
            </p:cNvPr>
            <p:cNvGrpSpPr/>
            <p:nvPr/>
          </p:nvGrpSpPr>
          <p:grpSpPr>
            <a:xfrm>
              <a:off x="7799551" y="2911564"/>
              <a:ext cx="246202" cy="176931"/>
              <a:chOff x="8384707" y="1116806"/>
              <a:chExt cx="274661" cy="197383"/>
            </a:xfrm>
          </p:grpSpPr>
          <p:sp>
            <p:nvSpPr>
              <p:cNvPr id="64" name="Rechthoek 86">
                <a:extLst>
                  <a:ext uri="{FF2B5EF4-FFF2-40B4-BE49-F238E27FC236}">
                    <a16:creationId xmlns:a16="http://schemas.microsoft.com/office/drawing/2014/main" id="{3258C234-ED7C-0186-4889-FA79E276E557}"/>
                  </a:ext>
                </a:extLst>
              </p:cNvPr>
              <p:cNvSpPr/>
              <p:nvPr/>
            </p:nvSpPr>
            <p:spPr bwMode="auto">
              <a:xfrm>
                <a:off x="8384707" y="1117932"/>
                <a:ext cx="274661" cy="196257"/>
              </a:xfrm>
              <a:prstGeom prst="rect">
                <a:avLst/>
              </a:prstGeom>
              <a:solidFill>
                <a:srgbClr val="FFFFCC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5" name="Rechte verbindingslijn 87">
                <a:extLst>
                  <a:ext uri="{FF2B5EF4-FFF2-40B4-BE49-F238E27FC236}">
                    <a16:creationId xmlns:a16="http://schemas.microsoft.com/office/drawing/2014/main" id="{48CC34EF-15AB-49B0-D2DB-1AAE9CBBAF3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9144" y="1116806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Rechte verbindingslijn 88">
                <a:extLst>
                  <a:ext uri="{FF2B5EF4-FFF2-40B4-BE49-F238E27FC236}">
                    <a16:creationId xmlns:a16="http://schemas.microsoft.com/office/drawing/2014/main" id="{A401EB9C-6AD0-D5E0-55BF-7E57AE37FD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15350" y="1119188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69A7804-622D-5734-93F2-0E5E100B9D92}"/>
              </a:ext>
            </a:extLst>
          </p:cNvPr>
          <p:cNvGrpSpPr/>
          <p:nvPr/>
        </p:nvGrpSpPr>
        <p:grpSpPr>
          <a:xfrm>
            <a:off x="7399175" y="3743465"/>
            <a:ext cx="246202" cy="2007833"/>
            <a:chOff x="7567792" y="4024230"/>
            <a:chExt cx="246202" cy="20078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A83E34-2032-E4F2-E237-D57524578356}"/>
                </a:ext>
              </a:extLst>
            </p:cNvPr>
            <p:cNvCxnSpPr>
              <a:cxnSpLocks/>
            </p:cNvCxnSpPr>
            <p:nvPr/>
          </p:nvCxnSpPr>
          <p:spPr>
            <a:xfrm>
              <a:off x="7692619" y="4024230"/>
              <a:ext cx="0" cy="200783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ep 85">
              <a:extLst>
                <a:ext uri="{FF2B5EF4-FFF2-40B4-BE49-F238E27FC236}">
                  <a16:creationId xmlns:a16="http://schemas.microsoft.com/office/drawing/2014/main" id="{D60E6D50-01A8-97EA-0217-F1DE7A99A380}"/>
                </a:ext>
              </a:extLst>
            </p:cNvPr>
            <p:cNvGrpSpPr/>
            <p:nvPr/>
          </p:nvGrpSpPr>
          <p:grpSpPr>
            <a:xfrm>
              <a:off x="7567792" y="4775731"/>
              <a:ext cx="246202" cy="176931"/>
              <a:chOff x="8384707" y="1116806"/>
              <a:chExt cx="274661" cy="197383"/>
            </a:xfrm>
          </p:grpSpPr>
          <p:sp>
            <p:nvSpPr>
              <p:cNvPr id="73" name="Rechthoek 86">
                <a:extLst>
                  <a:ext uri="{FF2B5EF4-FFF2-40B4-BE49-F238E27FC236}">
                    <a16:creationId xmlns:a16="http://schemas.microsoft.com/office/drawing/2014/main" id="{9F145D0A-7290-8B1F-7D3A-512DF5CFDF45}"/>
                  </a:ext>
                </a:extLst>
              </p:cNvPr>
              <p:cNvSpPr/>
              <p:nvPr/>
            </p:nvSpPr>
            <p:spPr bwMode="auto">
              <a:xfrm>
                <a:off x="8384707" y="1117932"/>
                <a:ext cx="274661" cy="196257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4" name="Rechte verbindingslijn 87">
                <a:extLst>
                  <a:ext uri="{FF2B5EF4-FFF2-40B4-BE49-F238E27FC236}">
                    <a16:creationId xmlns:a16="http://schemas.microsoft.com/office/drawing/2014/main" id="{DCA0F4F4-DA6A-E091-C501-DFDAEE2287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9144" y="1116806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Rechte verbindingslijn 88">
                <a:extLst>
                  <a:ext uri="{FF2B5EF4-FFF2-40B4-BE49-F238E27FC236}">
                    <a16:creationId xmlns:a16="http://schemas.microsoft.com/office/drawing/2014/main" id="{8B0983BC-7004-AF6F-BE66-AAB84697AF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15350" y="1119188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DA704AE-8A85-5D6D-F408-5A2122D012DA}"/>
              </a:ext>
            </a:extLst>
          </p:cNvPr>
          <p:cNvSpPr/>
          <p:nvPr/>
        </p:nvSpPr>
        <p:spPr>
          <a:xfrm>
            <a:off x="4640472" y="3040081"/>
            <a:ext cx="1304711" cy="7033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Projection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D14C4C7-C5F8-C413-AC9C-DC5A7B38CC92}"/>
              </a:ext>
            </a:extLst>
          </p:cNvPr>
          <p:cNvGrpSpPr/>
          <p:nvPr/>
        </p:nvGrpSpPr>
        <p:grpSpPr>
          <a:xfrm>
            <a:off x="3986616" y="3214004"/>
            <a:ext cx="653856" cy="176933"/>
            <a:chOff x="3986616" y="2885597"/>
            <a:chExt cx="653856" cy="17693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315A6EF-ED2C-38D5-D83C-6CAEDFB0E9BB}"/>
                </a:ext>
              </a:extLst>
            </p:cNvPr>
            <p:cNvCxnSpPr>
              <a:cxnSpLocks/>
              <a:stCxn id="8" idx="3"/>
              <a:endCxn id="78" idx="1"/>
            </p:cNvCxnSpPr>
            <p:nvPr/>
          </p:nvCxnSpPr>
          <p:spPr>
            <a:xfrm>
              <a:off x="3986616" y="2975701"/>
              <a:ext cx="653856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ep 85">
              <a:extLst>
                <a:ext uri="{FF2B5EF4-FFF2-40B4-BE49-F238E27FC236}">
                  <a16:creationId xmlns:a16="http://schemas.microsoft.com/office/drawing/2014/main" id="{082D3348-692A-78CD-EFEA-2B477A87D702}"/>
                </a:ext>
              </a:extLst>
            </p:cNvPr>
            <p:cNvGrpSpPr/>
            <p:nvPr/>
          </p:nvGrpSpPr>
          <p:grpSpPr>
            <a:xfrm>
              <a:off x="4133679" y="2885597"/>
              <a:ext cx="246202" cy="176933"/>
              <a:chOff x="8170493" y="332810"/>
              <a:chExt cx="274661" cy="197385"/>
            </a:xfrm>
          </p:grpSpPr>
          <p:sp>
            <p:nvSpPr>
              <p:cNvPr id="83" name="Rechthoek 86">
                <a:extLst>
                  <a:ext uri="{FF2B5EF4-FFF2-40B4-BE49-F238E27FC236}">
                    <a16:creationId xmlns:a16="http://schemas.microsoft.com/office/drawing/2014/main" id="{36F72B52-F4BA-542C-9EE5-7D0AA45DE0AD}"/>
                  </a:ext>
                </a:extLst>
              </p:cNvPr>
              <p:cNvSpPr/>
              <p:nvPr/>
            </p:nvSpPr>
            <p:spPr bwMode="auto">
              <a:xfrm>
                <a:off x="8170493" y="333936"/>
                <a:ext cx="274661" cy="196259"/>
              </a:xfrm>
              <a:prstGeom prst="rect">
                <a:avLst/>
              </a:prstGeom>
              <a:solidFill>
                <a:srgbClr val="FFFFCC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84" name="Rechte verbindingslijn 87">
                <a:extLst>
                  <a:ext uri="{FF2B5EF4-FFF2-40B4-BE49-F238E27FC236}">
                    <a16:creationId xmlns:a16="http://schemas.microsoft.com/office/drawing/2014/main" id="{49EB0CB3-A0DC-3808-F946-32574871751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174930" y="332810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5" name="Rechte verbindingslijn 88">
                <a:extLst>
                  <a:ext uri="{FF2B5EF4-FFF2-40B4-BE49-F238E27FC236}">
                    <a16:creationId xmlns:a16="http://schemas.microsoft.com/office/drawing/2014/main" id="{5066B166-CC16-EF6C-EF7D-A1241E3D643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301136" y="335191"/>
                <a:ext cx="138113" cy="154782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89" name="Cilinder 20">
            <a:extLst>
              <a:ext uri="{FF2B5EF4-FFF2-40B4-BE49-F238E27FC236}">
                <a16:creationId xmlns:a16="http://schemas.microsoft.com/office/drawing/2014/main" id="{15DAA3D6-AAB3-4E70-90EA-F075197621C4}"/>
              </a:ext>
            </a:extLst>
          </p:cNvPr>
          <p:cNvSpPr/>
          <p:nvPr/>
        </p:nvSpPr>
        <p:spPr>
          <a:xfrm>
            <a:off x="2682166" y="4417613"/>
            <a:ext cx="733049" cy="591502"/>
          </a:xfrm>
          <a:prstGeom prst="can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Tekstvak 16">
            <a:extLst>
              <a:ext uri="{FF2B5EF4-FFF2-40B4-BE49-F238E27FC236}">
                <a16:creationId xmlns:a16="http://schemas.microsoft.com/office/drawing/2014/main" id="{F5240161-9B78-A271-7293-DB7E90552278}"/>
              </a:ext>
            </a:extLst>
          </p:cNvPr>
          <p:cNvSpPr txBox="1"/>
          <p:nvPr/>
        </p:nvSpPr>
        <p:spPr>
          <a:xfrm>
            <a:off x="2368396" y="5018759"/>
            <a:ext cx="1374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>
                <a:solidFill>
                  <a:schemeClr val="bg1"/>
                </a:solidFill>
              </a:rPr>
              <a:t>Write model (ES)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0252D80-FB8B-45A7-503F-CBB433AC0A9E}"/>
              </a:ext>
            </a:extLst>
          </p:cNvPr>
          <p:cNvGrpSpPr/>
          <p:nvPr/>
        </p:nvGrpSpPr>
        <p:grpSpPr>
          <a:xfrm>
            <a:off x="2727572" y="4694355"/>
            <a:ext cx="193748" cy="129977"/>
            <a:chOff x="6842890" y="5529681"/>
            <a:chExt cx="667657" cy="447899"/>
          </a:xfrm>
          <a:solidFill>
            <a:srgbClr val="FFFFCC"/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F5275C5-FDA0-E58D-8B25-5D6574C83DE7}"/>
                </a:ext>
              </a:extLst>
            </p:cNvPr>
            <p:cNvSpPr/>
            <p:nvPr/>
          </p:nvSpPr>
          <p:spPr>
            <a:xfrm>
              <a:off x="6842890" y="5529681"/>
              <a:ext cx="667657" cy="447899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5AE6A38-0019-6727-1D80-140197D59037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6842890" y="5529681"/>
              <a:ext cx="319910" cy="347244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DDEFA53-7E27-0D17-EB2D-1E3FAD524E01}"/>
                </a:ext>
              </a:extLst>
            </p:cNvPr>
            <p:cNvCxnSpPr>
              <a:endCxn id="92" idx="2"/>
            </p:cNvCxnSpPr>
            <p:nvPr/>
          </p:nvCxnSpPr>
          <p:spPr>
            <a:xfrm flipH="1">
              <a:off x="7162800" y="5543550"/>
              <a:ext cx="342900" cy="34290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5DC8ABC-CD99-F749-D41C-AF9A7C966E93}"/>
              </a:ext>
            </a:extLst>
          </p:cNvPr>
          <p:cNvGrpSpPr/>
          <p:nvPr/>
        </p:nvGrpSpPr>
        <p:grpSpPr>
          <a:xfrm>
            <a:off x="2954148" y="4694355"/>
            <a:ext cx="193748" cy="129977"/>
            <a:chOff x="6842890" y="5529681"/>
            <a:chExt cx="667657" cy="447899"/>
          </a:xfrm>
          <a:solidFill>
            <a:srgbClr val="FFFFCC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4CB83C7-37BD-F592-70B5-C78571897B1D}"/>
                </a:ext>
              </a:extLst>
            </p:cNvPr>
            <p:cNvSpPr/>
            <p:nvPr/>
          </p:nvSpPr>
          <p:spPr>
            <a:xfrm>
              <a:off x="6842890" y="5529681"/>
              <a:ext cx="667657" cy="447899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F2661E8-8793-7B46-5A81-4EE5054ABB8E}"/>
                </a:ext>
              </a:extLst>
            </p:cNvPr>
            <p:cNvCxnSpPr>
              <a:endCxn id="96" idx="2"/>
            </p:cNvCxnSpPr>
            <p:nvPr/>
          </p:nvCxnSpPr>
          <p:spPr>
            <a:xfrm>
              <a:off x="6842890" y="5529681"/>
              <a:ext cx="319910" cy="347244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3F9D460-55B3-1AA1-6F7E-2752D1F41185}"/>
                </a:ext>
              </a:extLst>
            </p:cNvPr>
            <p:cNvCxnSpPr>
              <a:endCxn id="96" idx="2"/>
            </p:cNvCxnSpPr>
            <p:nvPr/>
          </p:nvCxnSpPr>
          <p:spPr>
            <a:xfrm flipH="1">
              <a:off x="7162800" y="5543550"/>
              <a:ext cx="342900" cy="34290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184CFB7-5F17-247B-5E64-7E5CD0044CF3}"/>
              </a:ext>
            </a:extLst>
          </p:cNvPr>
          <p:cNvGrpSpPr/>
          <p:nvPr/>
        </p:nvGrpSpPr>
        <p:grpSpPr>
          <a:xfrm>
            <a:off x="3182091" y="4694355"/>
            <a:ext cx="193748" cy="129977"/>
            <a:chOff x="6842890" y="5529681"/>
            <a:chExt cx="667657" cy="447899"/>
          </a:xfrm>
          <a:solidFill>
            <a:srgbClr val="FFFFCC"/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66B0738-B695-06B6-2504-F6525F1B7A30}"/>
                </a:ext>
              </a:extLst>
            </p:cNvPr>
            <p:cNvSpPr/>
            <p:nvPr/>
          </p:nvSpPr>
          <p:spPr>
            <a:xfrm>
              <a:off x="6842890" y="5529681"/>
              <a:ext cx="667657" cy="447899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28F5B5-8533-8769-E7B8-F52D97CB658E}"/>
                </a:ext>
              </a:extLst>
            </p:cNvPr>
            <p:cNvCxnSpPr>
              <a:endCxn id="100" idx="2"/>
            </p:cNvCxnSpPr>
            <p:nvPr/>
          </p:nvCxnSpPr>
          <p:spPr>
            <a:xfrm>
              <a:off x="6842890" y="5529681"/>
              <a:ext cx="319910" cy="347244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2C5AED-27FF-1E4B-40AE-1FED160319F0}"/>
                </a:ext>
              </a:extLst>
            </p:cNvPr>
            <p:cNvCxnSpPr>
              <a:endCxn id="100" idx="2"/>
            </p:cNvCxnSpPr>
            <p:nvPr/>
          </p:nvCxnSpPr>
          <p:spPr>
            <a:xfrm flipH="1">
              <a:off x="7162800" y="5543550"/>
              <a:ext cx="342900" cy="34290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7333B77-68FB-1D13-F404-0831BBFB232F}"/>
              </a:ext>
            </a:extLst>
          </p:cNvPr>
          <p:cNvGrpSpPr/>
          <p:nvPr/>
        </p:nvGrpSpPr>
        <p:grpSpPr>
          <a:xfrm>
            <a:off x="2926454" y="3733329"/>
            <a:ext cx="246202" cy="697979"/>
            <a:chOff x="2913654" y="3719634"/>
            <a:chExt cx="246202" cy="697979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A6B0DA3-67A5-5129-CD73-D25DEFF40007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>
              <a:off x="3048691" y="3719634"/>
              <a:ext cx="0" cy="697979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ep 85">
              <a:extLst>
                <a:ext uri="{FF2B5EF4-FFF2-40B4-BE49-F238E27FC236}">
                  <a16:creationId xmlns:a16="http://schemas.microsoft.com/office/drawing/2014/main" id="{9B8462F3-8CDE-29CC-0F2F-99E9AC4D9790}"/>
                </a:ext>
              </a:extLst>
            </p:cNvPr>
            <p:cNvGrpSpPr/>
            <p:nvPr/>
          </p:nvGrpSpPr>
          <p:grpSpPr>
            <a:xfrm>
              <a:off x="2913654" y="3972369"/>
              <a:ext cx="246202" cy="176933"/>
              <a:chOff x="8181287" y="786152"/>
              <a:chExt cx="274661" cy="197385"/>
            </a:xfrm>
          </p:grpSpPr>
          <p:sp>
            <p:nvSpPr>
              <p:cNvPr id="107" name="Rechthoek 86">
                <a:extLst>
                  <a:ext uri="{FF2B5EF4-FFF2-40B4-BE49-F238E27FC236}">
                    <a16:creationId xmlns:a16="http://schemas.microsoft.com/office/drawing/2014/main" id="{F31883BD-6E1C-8981-04FD-D57F92127474}"/>
                  </a:ext>
                </a:extLst>
              </p:cNvPr>
              <p:cNvSpPr/>
              <p:nvPr/>
            </p:nvSpPr>
            <p:spPr bwMode="auto">
              <a:xfrm>
                <a:off x="8181287" y="787280"/>
                <a:ext cx="274661" cy="196257"/>
              </a:xfrm>
              <a:prstGeom prst="rect">
                <a:avLst/>
              </a:prstGeom>
              <a:solidFill>
                <a:srgbClr val="FFFFCC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08" name="Rechte verbindingslijn 87">
                <a:extLst>
                  <a:ext uri="{FF2B5EF4-FFF2-40B4-BE49-F238E27FC236}">
                    <a16:creationId xmlns:a16="http://schemas.microsoft.com/office/drawing/2014/main" id="{1F2F0B87-DF51-D060-F12C-71ADD8F2BBA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185721" y="786152"/>
                <a:ext cx="130971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Rechte verbindingslijn 88">
                <a:extLst>
                  <a:ext uri="{FF2B5EF4-FFF2-40B4-BE49-F238E27FC236}">
                    <a16:creationId xmlns:a16="http://schemas.microsoft.com/office/drawing/2014/main" id="{B1E6CF6C-2227-588C-6275-7348BD94BD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311941" y="788536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0" name="Cilinder 20">
            <a:extLst>
              <a:ext uri="{FF2B5EF4-FFF2-40B4-BE49-F238E27FC236}">
                <a16:creationId xmlns:a16="http://schemas.microsoft.com/office/drawing/2014/main" id="{270477F6-058E-8152-D10D-F7E4827B1501}"/>
              </a:ext>
            </a:extLst>
          </p:cNvPr>
          <p:cNvSpPr/>
          <p:nvPr/>
        </p:nvSpPr>
        <p:spPr>
          <a:xfrm>
            <a:off x="4958313" y="4417613"/>
            <a:ext cx="733049" cy="591502"/>
          </a:xfrm>
          <a:prstGeom prst="can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Tekstvak 16">
            <a:extLst>
              <a:ext uri="{FF2B5EF4-FFF2-40B4-BE49-F238E27FC236}">
                <a16:creationId xmlns:a16="http://schemas.microsoft.com/office/drawing/2014/main" id="{EEF57481-B974-51B9-1199-9CCFB6476683}"/>
              </a:ext>
            </a:extLst>
          </p:cNvPr>
          <p:cNvSpPr txBox="1"/>
          <p:nvPr/>
        </p:nvSpPr>
        <p:spPr>
          <a:xfrm>
            <a:off x="4644543" y="5018759"/>
            <a:ext cx="1374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>
                <a:solidFill>
                  <a:schemeClr val="bg1"/>
                </a:solidFill>
              </a:rPr>
              <a:t>Read model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6576B3A-EF48-0268-842A-B76CF3F27E2F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5324838" y="3743465"/>
            <a:ext cx="0" cy="674148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8F1A3E7-122C-66D8-3DB9-AB2323897182}"/>
              </a:ext>
            </a:extLst>
          </p:cNvPr>
          <p:cNvCxnSpPr>
            <a:cxnSpLocks/>
          </p:cNvCxnSpPr>
          <p:nvPr/>
        </p:nvCxnSpPr>
        <p:spPr>
          <a:xfrm flipV="1">
            <a:off x="3286755" y="2504194"/>
            <a:ext cx="0" cy="533123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D322A4A-FD97-BA4A-FCCE-2C8A7F8030AD}"/>
              </a:ext>
            </a:extLst>
          </p:cNvPr>
          <p:cNvCxnSpPr>
            <a:cxnSpLocks/>
          </p:cNvCxnSpPr>
          <p:nvPr/>
        </p:nvCxnSpPr>
        <p:spPr>
          <a:xfrm flipH="1">
            <a:off x="211842" y="2260809"/>
            <a:ext cx="1306339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6B85295-25DC-C0DA-E14D-7AD1BF65EB81}"/>
              </a:ext>
            </a:extLst>
          </p:cNvPr>
          <p:cNvGrpSpPr/>
          <p:nvPr/>
        </p:nvGrpSpPr>
        <p:grpSpPr>
          <a:xfrm>
            <a:off x="10724112" y="3743465"/>
            <a:ext cx="246202" cy="2007833"/>
            <a:chOff x="10592824" y="4024230"/>
            <a:chExt cx="246202" cy="200783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59F3DD03-8D09-A496-5AF1-BF532B251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6204" y="4024230"/>
              <a:ext cx="0" cy="2007833"/>
            </a:xfrm>
            <a:prstGeom prst="straightConnector1">
              <a:avLst/>
            </a:prstGeom>
            <a:ln w="19050">
              <a:solidFill>
                <a:srgbClr val="13356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ep 85">
              <a:extLst>
                <a:ext uri="{FF2B5EF4-FFF2-40B4-BE49-F238E27FC236}">
                  <a16:creationId xmlns:a16="http://schemas.microsoft.com/office/drawing/2014/main" id="{727A9EA9-CF31-00A7-4653-EC5176F011B0}"/>
                </a:ext>
              </a:extLst>
            </p:cNvPr>
            <p:cNvGrpSpPr/>
            <p:nvPr/>
          </p:nvGrpSpPr>
          <p:grpSpPr>
            <a:xfrm>
              <a:off x="10592824" y="4775731"/>
              <a:ext cx="246202" cy="176931"/>
              <a:chOff x="8384707" y="1116806"/>
              <a:chExt cx="274661" cy="197383"/>
            </a:xfrm>
          </p:grpSpPr>
          <p:sp>
            <p:nvSpPr>
              <p:cNvPr id="135" name="Rechthoek 86">
                <a:extLst>
                  <a:ext uri="{FF2B5EF4-FFF2-40B4-BE49-F238E27FC236}">
                    <a16:creationId xmlns:a16="http://schemas.microsoft.com/office/drawing/2014/main" id="{AB7C1C0B-ABCA-F965-9562-B7B9A6F02B3F}"/>
                  </a:ext>
                </a:extLst>
              </p:cNvPr>
              <p:cNvSpPr/>
              <p:nvPr/>
            </p:nvSpPr>
            <p:spPr bwMode="auto">
              <a:xfrm>
                <a:off x="8384707" y="1117932"/>
                <a:ext cx="274661" cy="196257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36" name="Rechte verbindingslijn 87">
                <a:extLst>
                  <a:ext uri="{FF2B5EF4-FFF2-40B4-BE49-F238E27FC236}">
                    <a16:creationId xmlns:a16="http://schemas.microsoft.com/office/drawing/2014/main" id="{BB560739-C74E-2744-B1C5-302F1DD9A5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9144" y="1116806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Rechte verbindingslijn 88">
                <a:extLst>
                  <a:ext uri="{FF2B5EF4-FFF2-40B4-BE49-F238E27FC236}">
                    <a16:creationId xmlns:a16="http://schemas.microsoft.com/office/drawing/2014/main" id="{581CF472-3303-7531-B88E-FFC116F5CA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15350" y="1119188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8" name="Cloud 137">
            <a:extLst>
              <a:ext uri="{FF2B5EF4-FFF2-40B4-BE49-F238E27FC236}">
                <a16:creationId xmlns:a16="http://schemas.microsoft.com/office/drawing/2014/main" id="{FCCA8E6B-F161-2844-B164-3B1C963E94E3}"/>
              </a:ext>
            </a:extLst>
          </p:cNvPr>
          <p:cNvSpPr/>
          <p:nvPr/>
        </p:nvSpPr>
        <p:spPr>
          <a:xfrm>
            <a:off x="10339573" y="2748044"/>
            <a:ext cx="1480006" cy="967519"/>
          </a:xfrm>
          <a:prstGeom prst="cloud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Other</a:t>
            </a:r>
          </a:p>
          <a:p>
            <a:pPr algn="ctr"/>
            <a:r>
              <a:rPr lang="en-US" sz="1400" b="1" dirty="0"/>
              <a:t>Services</a:t>
            </a:r>
            <a:endParaRPr lang="LID4096" sz="1400" b="1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0DD3A59-2026-1015-82DB-6A0FEFD55BBA}"/>
              </a:ext>
            </a:extLst>
          </p:cNvPr>
          <p:cNvGrpSpPr/>
          <p:nvPr/>
        </p:nvGrpSpPr>
        <p:grpSpPr>
          <a:xfrm>
            <a:off x="3735271" y="2512488"/>
            <a:ext cx="3403209" cy="455909"/>
            <a:chOff x="3903888" y="2793253"/>
            <a:chExt cx="3403209" cy="455909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E182630-32C7-91C2-3647-E813A987A9D9}"/>
                </a:ext>
              </a:extLst>
            </p:cNvPr>
            <p:cNvGrpSpPr/>
            <p:nvPr/>
          </p:nvGrpSpPr>
          <p:grpSpPr>
            <a:xfrm>
              <a:off x="3903888" y="2873829"/>
              <a:ext cx="3403209" cy="375333"/>
              <a:chOff x="3903888" y="2873829"/>
              <a:chExt cx="3403209" cy="375333"/>
            </a:xfrm>
          </p:grpSpPr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4D76F44A-1784-A867-C9B1-0FEF295F9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0859" y="2873829"/>
                <a:ext cx="0" cy="375333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9B230182-863B-786A-991F-358FF9B93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2516" y="2873829"/>
                <a:ext cx="0" cy="375333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D0919D3F-3B78-77B0-8297-442FD03BB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888" y="2880634"/>
                <a:ext cx="3403209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ep 85">
              <a:extLst>
                <a:ext uri="{FF2B5EF4-FFF2-40B4-BE49-F238E27FC236}">
                  <a16:creationId xmlns:a16="http://schemas.microsoft.com/office/drawing/2014/main" id="{8F1A97AF-85F6-2BA7-9A56-2291D6C6D1A9}"/>
                </a:ext>
              </a:extLst>
            </p:cNvPr>
            <p:cNvGrpSpPr/>
            <p:nvPr/>
          </p:nvGrpSpPr>
          <p:grpSpPr>
            <a:xfrm>
              <a:off x="5398135" y="2793253"/>
              <a:ext cx="246202" cy="176934"/>
              <a:chOff x="8475944" y="1104659"/>
              <a:chExt cx="274661" cy="197386"/>
            </a:xfrm>
          </p:grpSpPr>
          <p:sp>
            <p:nvSpPr>
              <p:cNvPr id="161" name="Rechthoek 86">
                <a:extLst>
                  <a:ext uri="{FF2B5EF4-FFF2-40B4-BE49-F238E27FC236}">
                    <a16:creationId xmlns:a16="http://schemas.microsoft.com/office/drawing/2014/main" id="{CDE10078-1624-267A-3F57-B1CBE6766CDE}"/>
                  </a:ext>
                </a:extLst>
              </p:cNvPr>
              <p:cNvSpPr/>
              <p:nvPr/>
            </p:nvSpPr>
            <p:spPr bwMode="auto">
              <a:xfrm>
                <a:off x="8475944" y="1105788"/>
                <a:ext cx="274661" cy="196257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62" name="Rechte verbindingslijn 87">
                <a:extLst>
                  <a:ext uri="{FF2B5EF4-FFF2-40B4-BE49-F238E27FC236}">
                    <a16:creationId xmlns:a16="http://schemas.microsoft.com/office/drawing/2014/main" id="{1842F5A4-5EAA-DA22-0EEE-53BDA39BA3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0378" y="1104659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Rechte verbindingslijn 88">
                <a:extLst>
                  <a:ext uri="{FF2B5EF4-FFF2-40B4-BE49-F238E27FC236}">
                    <a16:creationId xmlns:a16="http://schemas.microsoft.com/office/drawing/2014/main" id="{1C770F8A-E89D-2286-8205-ACD63FEA3A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606594" y="1107042"/>
                <a:ext cx="138113" cy="154780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9B34C54-5DFB-E161-A613-DCA81C9D67CC}"/>
              </a:ext>
            </a:extLst>
          </p:cNvPr>
          <p:cNvGrpSpPr/>
          <p:nvPr/>
        </p:nvGrpSpPr>
        <p:grpSpPr>
          <a:xfrm>
            <a:off x="6019535" y="3304109"/>
            <a:ext cx="791728" cy="176931"/>
            <a:chOff x="6011800" y="3519694"/>
            <a:chExt cx="791728" cy="176931"/>
          </a:xfrm>
        </p:grpSpPr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C261D0AA-D134-7D3B-0563-4A8129D66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800" y="3607358"/>
              <a:ext cx="791728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ep 85">
              <a:extLst>
                <a:ext uri="{FF2B5EF4-FFF2-40B4-BE49-F238E27FC236}">
                  <a16:creationId xmlns:a16="http://schemas.microsoft.com/office/drawing/2014/main" id="{817C73E0-8981-FFF4-D6F6-7A1EAC400A7F}"/>
                </a:ext>
              </a:extLst>
            </p:cNvPr>
            <p:cNvGrpSpPr/>
            <p:nvPr/>
          </p:nvGrpSpPr>
          <p:grpSpPr>
            <a:xfrm>
              <a:off x="6410346" y="3519694"/>
              <a:ext cx="246202" cy="176931"/>
              <a:chOff x="8093720" y="1044987"/>
              <a:chExt cx="274661" cy="197383"/>
            </a:xfrm>
          </p:grpSpPr>
          <p:sp>
            <p:nvSpPr>
              <p:cNvPr id="173" name="Rechthoek 86">
                <a:extLst>
                  <a:ext uri="{FF2B5EF4-FFF2-40B4-BE49-F238E27FC236}">
                    <a16:creationId xmlns:a16="http://schemas.microsoft.com/office/drawing/2014/main" id="{9124AD7E-BB87-0AFE-963B-79AD772BF9F8}"/>
                  </a:ext>
                </a:extLst>
              </p:cNvPr>
              <p:cNvSpPr/>
              <p:nvPr/>
            </p:nvSpPr>
            <p:spPr bwMode="auto">
              <a:xfrm>
                <a:off x="8093720" y="1046113"/>
                <a:ext cx="274661" cy="196257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74" name="Rechte verbindingslijn 87">
                <a:extLst>
                  <a:ext uri="{FF2B5EF4-FFF2-40B4-BE49-F238E27FC236}">
                    <a16:creationId xmlns:a16="http://schemas.microsoft.com/office/drawing/2014/main" id="{B50AE255-04A2-9E55-E87D-4B5839E966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98166" y="1044987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" name="Rechte verbindingslijn 88">
                <a:extLst>
                  <a:ext uri="{FF2B5EF4-FFF2-40B4-BE49-F238E27FC236}">
                    <a16:creationId xmlns:a16="http://schemas.microsoft.com/office/drawing/2014/main" id="{8B45FEBD-1DE9-DFE9-C247-264C7473C4A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224376" y="1047369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A2F131B-F40C-5E5E-C1EF-18B263DBFAFD}"/>
              </a:ext>
            </a:extLst>
          </p:cNvPr>
          <p:cNvSpPr/>
          <p:nvPr/>
        </p:nvSpPr>
        <p:spPr>
          <a:xfrm>
            <a:off x="5127618" y="4639236"/>
            <a:ext cx="154882" cy="45719"/>
          </a:xfrm>
          <a:prstGeom prst="rect">
            <a:avLst/>
          </a:prstGeom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A72EF66-4B21-4B74-2D98-D49FAE70575B}"/>
              </a:ext>
            </a:extLst>
          </p:cNvPr>
          <p:cNvSpPr/>
          <p:nvPr/>
        </p:nvSpPr>
        <p:spPr>
          <a:xfrm>
            <a:off x="5127618" y="4678286"/>
            <a:ext cx="154882" cy="834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3ACD5DD-4051-98ED-D2DB-481B471D6A0C}"/>
              </a:ext>
            </a:extLst>
          </p:cNvPr>
          <p:cNvSpPr/>
          <p:nvPr/>
        </p:nvSpPr>
        <p:spPr>
          <a:xfrm>
            <a:off x="5365743" y="4783311"/>
            <a:ext cx="154882" cy="45719"/>
          </a:xfrm>
          <a:prstGeom prst="rect">
            <a:avLst/>
          </a:prstGeom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7046D79-4B96-DFBC-A981-709D40561D25}"/>
              </a:ext>
            </a:extLst>
          </p:cNvPr>
          <p:cNvSpPr/>
          <p:nvPr/>
        </p:nvSpPr>
        <p:spPr>
          <a:xfrm>
            <a:off x="5365743" y="4822361"/>
            <a:ext cx="154882" cy="834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08FF83B9-B27C-AA2D-05D0-00078BF5878F}"/>
              </a:ext>
            </a:extLst>
          </p:cNvPr>
          <p:cNvCxnSpPr>
            <a:stCxn id="211" idx="3"/>
            <a:endCxn id="212" idx="0"/>
          </p:cNvCxnSpPr>
          <p:nvPr/>
        </p:nvCxnSpPr>
        <p:spPr>
          <a:xfrm>
            <a:off x="5282500" y="4720012"/>
            <a:ext cx="160684" cy="63299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A515C2F8-1386-2010-9F56-E5302BD2C87B}"/>
              </a:ext>
            </a:extLst>
          </p:cNvPr>
          <p:cNvSpPr/>
          <p:nvPr/>
        </p:nvSpPr>
        <p:spPr>
          <a:xfrm>
            <a:off x="4090477" y="1793848"/>
            <a:ext cx="1735672" cy="423148"/>
          </a:xfrm>
          <a:prstGeom prst="borderCallout1">
            <a:avLst>
              <a:gd name="adj1" fmla="val 106816"/>
              <a:gd name="adj2" fmla="val 67752"/>
              <a:gd name="adj3" fmla="val 163866"/>
              <a:gd name="adj4" fmla="val 7259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Process-Manager / Saga</a:t>
            </a:r>
            <a:endParaRPr lang="LID4096" sz="1050" dirty="0">
              <a:solidFill>
                <a:schemeClr val="tx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4AED812-1A94-D246-564F-5855C635BFFE}"/>
              </a:ext>
            </a:extLst>
          </p:cNvPr>
          <p:cNvGrpSpPr/>
          <p:nvPr/>
        </p:nvGrpSpPr>
        <p:grpSpPr>
          <a:xfrm>
            <a:off x="11139658" y="3743465"/>
            <a:ext cx="246202" cy="2007833"/>
            <a:chOff x="10592824" y="4024230"/>
            <a:chExt cx="246202" cy="2007833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663DE20-6637-B9C0-0383-1E97A38AE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6204" y="4024230"/>
              <a:ext cx="0" cy="2007833"/>
            </a:xfrm>
            <a:prstGeom prst="straightConnector1">
              <a:avLst/>
            </a:prstGeom>
            <a:ln w="19050">
              <a:solidFill>
                <a:srgbClr val="13356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ep 85">
              <a:extLst>
                <a:ext uri="{FF2B5EF4-FFF2-40B4-BE49-F238E27FC236}">
                  <a16:creationId xmlns:a16="http://schemas.microsoft.com/office/drawing/2014/main" id="{FC0D361E-1F4C-AA0B-F0DC-1E238F45B93C}"/>
                </a:ext>
              </a:extLst>
            </p:cNvPr>
            <p:cNvGrpSpPr/>
            <p:nvPr/>
          </p:nvGrpSpPr>
          <p:grpSpPr>
            <a:xfrm>
              <a:off x="10592824" y="4775731"/>
              <a:ext cx="246202" cy="176931"/>
              <a:chOff x="8384707" y="1116806"/>
              <a:chExt cx="274661" cy="197383"/>
            </a:xfrm>
          </p:grpSpPr>
          <p:sp>
            <p:nvSpPr>
              <p:cNvPr id="152" name="Rechthoek 86">
                <a:extLst>
                  <a:ext uri="{FF2B5EF4-FFF2-40B4-BE49-F238E27FC236}">
                    <a16:creationId xmlns:a16="http://schemas.microsoft.com/office/drawing/2014/main" id="{F32A534C-5678-5D29-8BC0-3DCC3C3FAE29}"/>
                  </a:ext>
                </a:extLst>
              </p:cNvPr>
              <p:cNvSpPr/>
              <p:nvPr/>
            </p:nvSpPr>
            <p:spPr bwMode="auto">
              <a:xfrm>
                <a:off x="8384707" y="1117932"/>
                <a:ext cx="274661" cy="196257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53" name="Rechte verbindingslijn 87">
                <a:extLst>
                  <a:ext uri="{FF2B5EF4-FFF2-40B4-BE49-F238E27FC236}">
                    <a16:creationId xmlns:a16="http://schemas.microsoft.com/office/drawing/2014/main" id="{DB155AA0-66F0-4360-AF8E-10D1263C135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9144" y="1116806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Rechte verbindingslijn 88">
                <a:extLst>
                  <a:ext uri="{FF2B5EF4-FFF2-40B4-BE49-F238E27FC236}">
                    <a16:creationId xmlns:a16="http://schemas.microsoft.com/office/drawing/2014/main" id="{5D0DC2C0-4453-804C-A770-8553ACD275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15350" y="1119188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26BA784-5031-CD86-B874-459C26FE130A}"/>
              </a:ext>
            </a:extLst>
          </p:cNvPr>
          <p:cNvGrpSpPr/>
          <p:nvPr/>
        </p:nvGrpSpPr>
        <p:grpSpPr>
          <a:xfrm>
            <a:off x="8669296" y="2487865"/>
            <a:ext cx="246202" cy="3263433"/>
            <a:chOff x="8584101" y="2768630"/>
            <a:chExt cx="246202" cy="3263433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B95750C-42FF-C1A1-A284-C2D446F9B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1905" y="2768630"/>
              <a:ext cx="0" cy="326343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ep 85">
              <a:extLst>
                <a:ext uri="{FF2B5EF4-FFF2-40B4-BE49-F238E27FC236}">
                  <a16:creationId xmlns:a16="http://schemas.microsoft.com/office/drawing/2014/main" id="{6BAC9FBA-7F1A-D225-17DD-7D44D7A00F57}"/>
                </a:ext>
              </a:extLst>
            </p:cNvPr>
            <p:cNvGrpSpPr/>
            <p:nvPr/>
          </p:nvGrpSpPr>
          <p:grpSpPr>
            <a:xfrm>
              <a:off x="8584101" y="4775731"/>
              <a:ext cx="246202" cy="176931"/>
              <a:chOff x="8384707" y="1116806"/>
              <a:chExt cx="274661" cy="197383"/>
            </a:xfrm>
          </p:grpSpPr>
          <p:sp>
            <p:nvSpPr>
              <p:cNvPr id="158" name="Rechthoek 86">
                <a:extLst>
                  <a:ext uri="{FF2B5EF4-FFF2-40B4-BE49-F238E27FC236}">
                    <a16:creationId xmlns:a16="http://schemas.microsoft.com/office/drawing/2014/main" id="{1CFCA47E-0148-CEAA-B6C3-EF2546F1F713}"/>
                  </a:ext>
                </a:extLst>
              </p:cNvPr>
              <p:cNvSpPr/>
              <p:nvPr/>
            </p:nvSpPr>
            <p:spPr bwMode="auto">
              <a:xfrm>
                <a:off x="8384707" y="1117932"/>
                <a:ext cx="274661" cy="196257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64" name="Rechte verbindingslijn 87">
                <a:extLst>
                  <a:ext uri="{FF2B5EF4-FFF2-40B4-BE49-F238E27FC236}">
                    <a16:creationId xmlns:a16="http://schemas.microsoft.com/office/drawing/2014/main" id="{FCA9C649-B9B6-E432-4EF2-88121C1284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9144" y="1116806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5" name="Rechte verbindingslijn 88">
                <a:extLst>
                  <a:ext uri="{FF2B5EF4-FFF2-40B4-BE49-F238E27FC236}">
                    <a16:creationId xmlns:a16="http://schemas.microsoft.com/office/drawing/2014/main" id="{2E8711F1-77DE-AAC7-4C01-2095804B38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15350" y="1119188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5CC167-D93A-723E-A503-55F2DA6D9565}"/>
              </a:ext>
            </a:extLst>
          </p:cNvPr>
          <p:cNvGrpSpPr/>
          <p:nvPr/>
        </p:nvGrpSpPr>
        <p:grpSpPr>
          <a:xfrm>
            <a:off x="1182608" y="3743465"/>
            <a:ext cx="246202" cy="589261"/>
            <a:chOff x="1400212" y="4388900"/>
            <a:chExt cx="246202" cy="58926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C85D4B-03A5-BEFC-F30A-E90437F728AD}"/>
                </a:ext>
              </a:extLst>
            </p:cNvPr>
            <p:cNvCxnSpPr>
              <a:cxnSpLocks/>
            </p:cNvCxnSpPr>
            <p:nvPr/>
          </p:nvCxnSpPr>
          <p:spPr>
            <a:xfrm>
              <a:off x="1522147" y="4388900"/>
              <a:ext cx="0" cy="589261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ep 85">
              <a:extLst>
                <a:ext uri="{FF2B5EF4-FFF2-40B4-BE49-F238E27FC236}">
                  <a16:creationId xmlns:a16="http://schemas.microsoft.com/office/drawing/2014/main" id="{813A89BB-3C39-7783-CF09-12A3A1F5F074}"/>
                </a:ext>
              </a:extLst>
            </p:cNvPr>
            <p:cNvGrpSpPr/>
            <p:nvPr/>
          </p:nvGrpSpPr>
          <p:grpSpPr>
            <a:xfrm>
              <a:off x="1400212" y="4551324"/>
              <a:ext cx="246202" cy="176931"/>
              <a:chOff x="8375599" y="1116806"/>
              <a:chExt cx="274661" cy="197383"/>
            </a:xfrm>
          </p:grpSpPr>
          <p:sp>
            <p:nvSpPr>
              <p:cNvPr id="148" name="Rechthoek 86">
                <a:extLst>
                  <a:ext uri="{FF2B5EF4-FFF2-40B4-BE49-F238E27FC236}">
                    <a16:creationId xmlns:a16="http://schemas.microsoft.com/office/drawing/2014/main" id="{11A9063F-4649-6BB0-AEF6-127C39F7372F}"/>
                  </a:ext>
                </a:extLst>
              </p:cNvPr>
              <p:cNvSpPr/>
              <p:nvPr/>
            </p:nvSpPr>
            <p:spPr bwMode="auto">
              <a:xfrm>
                <a:off x="8375599" y="1117932"/>
                <a:ext cx="274661" cy="196257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66" name="Rechte verbindingslijn 87">
                <a:extLst>
                  <a:ext uri="{FF2B5EF4-FFF2-40B4-BE49-F238E27FC236}">
                    <a16:creationId xmlns:a16="http://schemas.microsoft.com/office/drawing/2014/main" id="{8DDDE36A-D39C-CD47-0317-11595630469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0036" y="1116806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7" name="Rechte verbindingslijn 88">
                <a:extLst>
                  <a:ext uri="{FF2B5EF4-FFF2-40B4-BE49-F238E27FC236}">
                    <a16:creationId xmlns:a16="http://schemas.microsoft.com/office/drawing/2014/main" id="{CAA0C5E8-F7DC-8870-9BBE-D88AF4366E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06242" y="1119188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4B1423F-EB9B-F2C4-C4DF-63FBC9F7E749}"/>
              </a:ext>
            </a:extLst>
          </p:cNvPr>
          <p:cNvGrpSpPr/>
          <p:nvPr/>
        </p:nvGrpSpPr>
        <p:grpSpPr>
          <a:xfrm>
            <a:off x="1755880" y="2487865"/>
            <a:ext cx="246202" cy="552216"/>
            <a:chOff x="1973484" y="3133300"/>
            <a:chExt cx="246202" cy="55221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ACBEFA-FFE1-3A8C-B52E-E19B85460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8866" y="3133300"/>
              <a:ext cx="1" cy="55221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ep 85">
              <a:extLst>
                <a:ext uri="{FF2B5EF4-FFF2-40B4-BE49-F238E27FC236}">
                  <a16:creationId xmlns:a16="http://schemas.microsoft.com/office/drawing/2014/main" id="{95B4F316-7886-82D0-2A6C-736F7D38E43B}"/>
                </a:ext>
              </a:extLst>
            </p:cNvPr>
            <p:cNvGrpSpPr/>
            <p:nvPr/>
          </p:nvGrpSpPr>
          <p:grpSpPr>
            <a:xfrm>
              <a:off x="1973484" y="3278630"/>
              <a:ext cx="246202" cy="176931"/>
              <a:chOff x="8384707" y="1116806"/>
              <a:chExt cx="274661" cy="197383"/>
            </a:xfrm>
          </p:grpSpPr>
          <p:sp>
            <p:nvSpPr>
              <p:cNvPr id="170" name="Rechthoek 86">
                <a:extLst>
                  <a:ext uri="{FF2B5EF4-FFF2-40B4-BE49-F238E27FC236}">
                    <a16:creationId xmlns:a16="http://schemas.microsoft.com/office/drawing/2014/main" id="{E70E84AF-4609-81CD-FCF8-896ECD4F4FCA}"/>
                  </a:ext>
                </a:extLst>
              </p:cNvPr>
              <p:cNvSpPr/>
              <p:nvPr/>
            </p:nvSpPr>
            <p:spPr bwMode="auto">
              <a:xfrm>
                <a:off x="8384707" y="1117932"/>
                <a:ext cx="274661" cy="196257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71" name="Rechte verbindingslijn 87">
                <a:extLst>
                  <a:ext uri="{FF2B5EF4-FFF2-40B4-BE49-F238E27FC236}">
                    <a16:creationId xmlns:a16="http://schemas.microsoft.com/office/drawing/2014/main" id="{6F921C8D-0DDC-C297-4E11-D5344A1F82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9144" y="1116806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6" name="Rechte verbindingslijn 88">
                <a:extLst>
                  <a:ext uri="{FF2B5EF4-FFF2-40B4-BE49-F238E27FC236}">
                    <a16:creationId xmlns:a16="http://schemas.microsoft.com/office/drawing/2014/main" id="{C8C29C42-9684-2727-E5B1-6922A68D2A4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15350" y="1119188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4A134-61D9-3908-11A0-11E40A97E0C5}"/>
              </a:ext>
            </a:extLst>
          </p:cNvPr>
          <p:cNvCxnSpPr>
            <a:cxnSpLocks/>
          </p:cNvCxnSpPr>
          <p:nvPr/>
        </p:nvCxnSpPr>
        <p:spPr>
          <a:xfrm>
            <a:off x="9405296" y="3316755"/>
            <a:ext cx="960664" cy="0"/>
          </a:xfrm>
          <a:prstGeom prst="line">
            <a:avLst/>
          </a:prstGeom>
          <a:ln w="28575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DC5C4C6-11F8-522F-9CF1-7AAF60FE4E1A}"/>
              </a:ext>
            </a:extLst>
          </p:cNvPr>
          <p:cNvGrpSpPr/>
          <p:nvPr/>
        </p:nvGrpSpPr>
        <p:grpSpPr>
          <a:xfrm>
            <a:off x="3695690" y="3743465"/>
            <a:ext cx="246202" cy="2007833"/>
            <a:chOff x="3864307" y="4024230"/>
            <a:chExt cx="246202" cy="20078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4AEE44-5300-4DC5-9545-C776A2254D58}"/>
                </a:ext>
              </a:extLst>
            </p:cNvPr>
            <p:cNvCxnSpPr>
              <a:cxnSpLocks/>
            </p:cNvCxnSpPr>
            <p:nvPr/>
          </p:nvCxnSpPr>
          <p:spPr>
            <a:xfrm>
              <a:off x="3987408" y="4024230"/>
              <a:ext cx="0" cy="200783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ep 85">
              <a:extLst>
                <a:ext uri="{FF2B5EF4-FFF2-40B4-BE49-F238E27FC236}">
                  <a16:creationId xmlns:a16="http://schemas.microsoft.com/office/drawing/2014/main" id="{F148316F-56DA-A142-6294-0897439F6831}"/>
                </a:ext>
              </a:extLst>
            </p:cNvPr>
            <p:cNvGrpSpPr/>
            <p:nvPr/>
          </p:nvGrpSpPr>
          <p:grpSpPr>
            <a:xfrm>
              <a:off x="3864307" y="4775731"/>
              <a:ext cx="246202" cy="176931"/>
              <a:chOff x="8384707" y="1116806"/>
              <a:chExt cx="274661" cy="197383"/>
            </a:xfrm>
          </p:grpSpPr>
          <p:sp>
            <p:nvSpPr>
              <p:cNvPr id="56" name="Rechthoek 86">
                <a:extLst>
                  <a:ext uri="{FF2B5EF4-FFF2-40B4-BE49-F238E27FC236}">
                    <a16:creationId xmlns:a16="http://schemas.microsoft.com/office/drawing/2014/main" id="{3BAC1E91-91DA-D3D2-7816-F34F91158025}"/>
                  </a:ext>
                </a:extLst>
              </p:cNvPr>
              <p:cNvSpPr/>
              <p:nvPr/>
            </p:nvSpPr>
            <p:spPr bwMode="auto">
              <a:xfrm>
                <a:off x="8384707" y="1117932"/>
                <a:ext cx="274661" cy="196257"/>
              </a:xfrm>
              <a:prstGeom prst="rect">
                <a:avLst/>
              </a:prstGeom>
              <a:solidFill>
                <a:srgbClr val="FFFFCC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7" name="Rechte verbindingslijn 87">
                <a:extLst>
                  <a:ext uri="{FF2B5EF4-FFF2-40B4-BE49-F238E27FC236}">
                    <a16:creationId xmlns:a16="http://schemas.microsoft.com/office/drawing/2014/main" id="{1B19887B-A742-555B-EAF7-00607F1B292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9144" y="1116806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Rechte verbindingslijn 88">
                <a:extLst>
                  <a:ext uri="{FF2B5EF4-FFF2-40B4-BE49-F238E27FC236}">
                    <a16:creationId xmlns:a16="http://schemas.microsoft.com/office/drawing/2014/main" id="{4C9F46ED-3AC5-4975-C9C7-D9EFDA35D2C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15350" y="1119188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118B58D-B908-95D2-35CE-42CB087E3728}"/>
              </a:ext>
            </a:extLst>
          </p:cNvPr>
          <p:cNvSpPr txBox="1"/>
          <p:nvPr/>
        </p:nvSpPr>
        <p:spPr>
          <a:xfrm>
            <a:off x="9515969" y="329537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eventual </a:t>
            </a:r>
          </a:p>
          <a:p>
            <a:pPr algn="ctr"/>
            <a:r>
              <a:rPr lang="en-US" sz="900" dirty="0"/>
              <a:t>consistency</a:t>
            </a:r>
            <a:endParaRPr lang="LID4096" sz="9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D845E62-F53E-68B0-EF55-13D7332D3C51}"/>
              </a:ext>
            </a:extLst>
          </p:cNvPr>
          <p:cNvCxnSpPr>
            <a:cxnSpLocks/>
          </p:cNvCxnSpPr>
          <p:nvPr/>
        </p:nvCxnSpPr>
        <p:spPr>
          <a:xfrm>
            <a:off x="3413915" y="4846718"/>
            <a:ext cx="1558303" cy="0"/>
          </a:xfrm>
          <a:prstGeom prst="line">
            <a:avLst/>
          </a:prstGeom>
          <a:ln w="28575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25B7AFCF-C660-57D8-FBC6-94A2014019EC}"/>
              </a:ext>
            </a:extLst>
          </p:cNvPr>
          <p:cNvSpPr txBox="1"/>
          <p:nvPr/>
        </p:nvSpPr>
        <p:spPr>
          <a:xfrm>
            <a:off x="3869021" y="4825340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strong </a:t>
            </a:r>
          </a:p>
          <a:p>
            <a:pPr algn="ctr"/>
            <a:r>
              <a:rPr lang="en-US" sz="900" dirty="0"/>
              <a:t>consistency</a:t>
            </a:r>
            <a:endParaRPr lang="LID4096" sz="900" dirty="0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C27383F0-F1F8-E156-0465-595E7B44FB79}"/>
              </a:ext>
            </a:extLst>
          </p:cNvPr>
          <p:cNvSpPr/>
          <p:nvPr/>
        </p:nvSpPr>
        <p:spPr>
          <a:xfrm>
            <a:off x="6355560" y="1347811"/>
            <a:ext cx="2855547" cy="3969401"/>
          </a:xfrm>
          <a:prstGeom prst="roundRect">
            <a:avLst>
              <a:gd name="adj" fmla="val 3723"/>
            </a:avLst>
          </a:prstGeom>
          <a:noFill/>
          <a:ln w="19050">
            <a:solidFill>
              <a:schemeClr val="bg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837181238">
                  <a:custGeom>
                    <a:avLst/>
                    <a:gdLst>
                      <a:gd name="connsiteX0" fmla="*/ 0 w 3302296"/>
                      <a:gd name="connsiteY0" fmla="*/ 122944 h 4206879"/>
                      <a:gd name="connsiteX1" fmla="*/ 122944 w 3302296"/>
                      <a:gd name="connsiteY1" fmla="*/ 0 h 4206879"/>
                      <a:gd name="connsiteX2" fmla="*/ 642533 w 3302296"/>
                      <a:gd name="connsiteY2" fmla="*/ 0 h 4206879"/>
                      <a:gd name="connsiteX3" fmla="*/ 1192687 w 3302296"/>
                      <a:gd name="connsiteY3" fmla="*/ 0 h 4206879"/>
                      <a:gd name="connsiteX4" fmla="*/ 1712276 w 3302296"/>
                      <a:gd name="connsiteY4" fmla="*/ 0 h 4206879"/>
                      <a:gd name="connsiteX5" fmla="*/ 2323558 w 3302296"/>
                      <a:gd name="connsiteY5" fmla="*/ 0 h 4206879"/>
                      <a:gd name="connsiteX6" fmla="*/ 3179352 w 3302296"/>
                      <a:gd name="connsiteY6" fmla="*/ 0 h 4206879"/>
                      <a:gd name="connsiteX7" fmla="*/ 3302296 w 3302296"/>
                      <a:gd name="connsiteY7" fmla="*/ 122944 h 4206879"/>
                      <a:gd name="connsiteX8" fmla="*/ 3302296 w 3302296"/>
                      <a:gd name="connsiteY8" fmla="*/ 743499 h 4206879"/>
                      <a:gd name="connsiteX9" fmla="*/ 3302296 w 3302296"/>
                      <a:gd name="connsiteY9" fmla="*/ 1403664 h 4206879"/>
                      <a:gd name="connsiteX10" fmla="*/ 3302296 w 3302296"/>
                      <a:gd name="connsiteY10" fmla="*/ 2063830 h 4206879"/>
                      <a:gd name="connsiteX11" fmla="*/ 3302296 w 3302296"/>
                      <a:gd name="connsiteY11" fmla="*/ 2684385 h 4206879"/>
                      <a:gd name="connsiteX12" fmla="*/ 3302296 w 3302296"/>
                      <a:gd name="connsiteY12" fmla="*/ 3423770 h 4206879"/>
                      <a:gd name="connsiteX13" fmla="*/ 3302296 w 3302296"/>
                      <a:gd name="connsiteY13" fmla="*/ 4083935 h 4206879"/>
                      <a:gd name="connsiteX14" fmla="*/ 3179352 w 3302296"/>
                      <a:gd name="connsiteY14" fmla="*/ 4206879 h 4206879"/>
                      <a:gd name="connsiteX15" fmla="*/ 2659763 w 3302296"/>
                      <a:gd name="connsiteY15" fmla="*/ 4206879 h 4206879"/>
                      <a:gd name="connsiteX16" fmla="*/ 2079045 w 3302296"/>
                      <a:gd name="connsiteY16" fmla="*/ 4206879 h 4206879"/>
                      <a:gd name="connsiteX17" fmla="*/ 1406635 w 3302296"/>
                      <a:gd name="connsiteY17" fmla="*/ 4206879 h 4206879"/>
                      <a:gd name="connsiteX18" fmla="*/ 825918 w 3302296"/>
                      <a:gd name="connsiteY18" fmla="*/ 4206879 h 4206879"/>
                      <a:gd name="connsiteX19" fmla="*/ 122944 w 3302296"/>
                      <a:gd name="connsiteY19" fmla="*/ 4206879 h 4206879"/>
                      <a:gd name="connsiteX20" fmla="*/ 0 w 3302296"/>
                      <a:gd name="connsiteY20" fmla="*/ 4083935 h 4206879"/>
                      <a:gd name="connsiteX21" fmla="*/ 0 w 3302296"/>
                      <a:gd name="connsiteY21" fmla="*/ 3542600 h 4206879"/>
                      <a:gd name="connsiteX22" fmla="*/ 0 w 3302296"/>
                      <a:gd name="connsiteY22" fmla="*/ 2842824 h 4206879"/>
                      <a:gd name="connsiteX23" fmla="*/ 0 w 3302296"/>
                      <a:gd name="connsiteY23" fmla="*/ 2143049 h 4206879"/>
                      <a:gd name="connsiteX24" fmla="*/ 0 w 3302296"/>
                      <a:gd name="connsiteY24" fmla="*/ 1482884 h 4206879"/>
                      <a:gd name="connsiteX25" fmla="*/ 0 w 3302296"/>
                      <a:gd name="connsiteY25" fmla="*/ 783109 h 4206879"/>
                      <a:gd name="connsiteX26" fmla="*/ 0 w 3302296"/>
                      <a:gd name="connsiteY26" fmla="*/ 122944 h 4206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302296" h="4206879" extrusionOk="0">
                        <a:moveTo>
                          <a:pt x="0" y="122944"/>
                        </a:moveTo>
                        <a:cubicBezTo>
                          <a:pt x="4793" y="49591"/>
                          <a:pt x="69433" y="-6599"/>
                          <a:pt x="122944" y="0"/>
                        </a:cubicBezTo>
                        <a:cubicBezTo>
                          <a:pt x="277284" y="13902"/>
                          <a:pt x="388830" y="-22846"/>
                          <a:pt x="642533" y="0"/>
                        </a:cubicBezTo>
                        <a:cubicBezTo>
                          <a:pt x="896236" y="22846"/>
                          <a:pt x="988538" y="-6682"/>
                          <a:pt x="1192687" y="0"/>
                        </a:cubicBezTo>
                        <a:cubicBezTo>
                          <a:pt x="1396836" y="6682"/>
                          <a:pt x="1597121" y="-14570"/>
                          <a:pt x="1712276" y="0"/>
                        </a:cubicBezTo>
                        <a:cubicBezTo>
                          <a:pt x="1827431" y="14570"/>
                          <a:pt x="2199240" y="1542"/>
                          <a:pt x="2323558" y="0"/>
                        </a:cubicBezTo>
                        <a:cubicBezTo>
                          <a:pt x="2447876" y="-1542"/>
                          <a:pt x="2798008" y="-24768"/>
                          <a:pt x="3179352" y="0"/>
                        </a:cubicBezTo>
                        <a:cubicBezTo>
                          <a:pt x="3260472" y="1486"/>
                          <a:pt x="3305213" y="40508"/>
                          <a:pt x="3302296" y="122944"/>
                        </a:cubicBezTo>
                        <a:cubicBezTo>
                          <a:pt x="3314910" y="337246"/>
                          <a:pt x="3326028" y="504929"/>
                          <a:pt x="3302296" y="743499"/>
                        </a:cubicBezTo>
                        <a:cubicBezTo>
                          <a:pt x="3278564" y="982070"/>
                          <a:pt x="3334748" y="1204861"/>
                          <a:pt x="3302296" y="1403664"/>
                        </a:cubicBezTo>
                        <a:cubicBezTo>
                          <a:pt x="3269844" y="1602468"/>
                          <a:pt x="3292017" y="1816200"/>
                          <a:pt x="3302296" y="2063830"/>
                        </a:cubicBezTo>
                        <a:cubicBezTo>
                          <a:pt x="3312575" y="2311460"/>
                          <a:pt x="3282469" y="2458769"/>
                          <a:pt x="3302296" y="2684385"/>
                        </a:cubicBezTo>
                        <a:cubicBezTo>
                          <a:pt x="3322123" y="2910002"/>
                          <a:pt x="3335811" y="3115219"/>
                          <a:pt x="3302296" y="3423770"/>
                        </a:cubicBezTo>
                        <a:cubicBezTo>
                          <a:pt x="3268781" y="3732321"/>
                          <a:pt x="3296144" y="3840830"/>
                          <a:pt x="3302296" y="4083935"/>
                        </a:cubicBezTo>
                        <a:cubicBezTo>
                          <a:pt x="3299254" y="4149744"/>
                          <a:pt x="3235005" y="4195683"/>
                          <a:pt x="3179352" y="4206879"/>
                        </a:cubicBezTo>
                        <a:cubicBezTo>
                          <a:pt x="3029392" y="4196281"/>
                          <a:pt x="2771451" y="4194387"/>
                          <a:pt x="2659763" y="4206879"/>
                        </a:cubicBezTo>
                        <a:cubicBezTo>
                          <a:pt x="2548075" y="4219371"/>
                          <a:pt x="2269167" y="4206960"/>
                          <a:pt x="2079045" y="4206879"/>
                        </a:cubicBezTo>
                        <a:cubicBezTo>
                          <a:pt x="1888923" y="4206798"/>
                          <a:pt x="1601287" y="4192402"/>
                          <a:pt x="1406635" y="4206879"/>
                        </a:cubicBezTo>
                        <a:cubicBezTo>
                          <a:pt x="1211983" y="4221357"/>
                          <a:pt x="1060736" y="4228720"/>
                          <a:pt x="825918" y="4206879"/>
                        </a:cubicBezTo>
                        <a:cubicBezTo>
                          <a:pt x="591100" y="4185038"/>
                          <a:pt x="325237" y="4235669"/>
                          <a:pt x="122944" y="4206879"/>
                        </a:cubicBezTo>
                        <a:cubicBezTo>
                          <a:pt x="61214" y="4195062"/>
                          <a:pt x="2241" y="4147442"/>
                          <a:pt x="0" y="4083935"/>
                        </a:cubicBezTo>
                        <a:cubicBezTo>
                          <a:pt x="11467" y="3864499"/>
                          <a:pt x="10122" y="3735696"/>
                          <a:pt x="0" y="3542600"/>
                        </a:cubicBezTo>
                        <a:cubicBezTo>
                          <a:pt x="-10122" y="3349505"/>
                          <a:pt x="2822" y="3015033"/>
                          <a:pt x="0" y="2842824"/>
                        </a:cubicBezTo>
                        <a:cubicBezTo>
                          <a:pt x="-2822" y="2670615"/>
                          <a:pt x="4636" y="2402510"/>
                          <a:pt x="0" y="2143049"/>
                        </a:cubicBezTo>
                        <a:cubicBezTo>
                          <a:pt x="-4636" y="1883588"/>
                          <a:pt x="20799" y="1633264"/>
                          <a:pt x="0" y="1482884"/>
                        </a:cubicBezTo>
                        <a:cubicBezTo>
                          <a:pt x="-20799" y="1332504"/>
                          <a:pt x="25227" y="1085772"/>
                          <a:pt x="0" y="783109"/>
                        </a:cubicBezTo>
                        <a:cubicBezTo>
                          <a:pt x="-25227" y="480446"/>
                          <a:pt x="26814" y="413328"/>
                          <a:pt x="0" y="1229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400" b="1" dirty="0"/>
              <a:t>Unit Of Work</a:t>
            </a:r>
            <a:endParaRPr lang="LID4096" sz="1400" b="1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109818D-2707-27AF-2649-F055E1BE5093}"/>
              </a:ext>
            </a:extLst>
          </p:cNvPr>
          <p:cNvGrpSpPr/>
          <p:nvPr/>
        </p:nvGrpSpPr>
        <p:grpSpPr>
          <a:xfrm>
            <a:off x="7732980" y="2487865"/>
            <a:ext cx="246202" cy="480532"/>
            <a:chOff x="7799551" y="2768630"/>
            <a:chExt cx="246202" cy="480532"/>
          </a:xfrm>
        </p:grpSpPr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FDF2D977-22CF-A3C8-5388-DCEA90B95A98}"/>
                </a:ext>
              </a:extLst>
            </p:cNvPr>
            <p:cNvCxnSpPr>
              <a:cxnSpLocks/>
            </p:cNvCxnSpPr>
            <p:nvPr/>
          </p:nvCxnSpPr>
          <p:spPr>
            <a:xfrm>
              <a:off x="7922653" y="2768630"/>
              <a:ext cx="0" cy="480532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ep 85">
              <a:extLst>
                <a:ext uri="{FF2B5EF4-FFF2-40B4-BE49-F238E27FC236}">
                  <a16:creationId xmlns:a16="http://schemas.microsoft.com/office/drawing/2014/main" id="{7015EEE0-4D48-B312-7F4C-AC8E3670F5AC}"/>
                </a:ext>
              </a:extLst>
            </p:cNvPr>
            <p:cNvGrpSpPr/>
            <p:nvPr/>
          </p:nvGrpSpPr>
          <p:grpSpPr>
            <a:xfrm>
              <a:off x="7799551" y="2911564"/>
              <a:ext cx="246202" cy="176931"/>
              <a:chOff x="8384707" y="1116806"/>
              <a:chExt cx="274661" cy="197383"/>
            </a:xfrm>
          </p:grpSpPr>
          <p:sp>
            <p:nvSpPr>
              <p:cNvPr id="197" name="Rechthoek 86">
                <a:extLst>
                  <a:ext uri="{FF2B5EF4-FFF2-40B4-BE49-F238E27FC236}">
                    <a16:creationId xmlns:a16="http://schemas.microsoft.com/office/drawing/2014/main" id="{782DE1B2-97DC-4046-006E-290F3789DE5A}"/>
                  </a:ext>
                </a:extLst>
              </p:cNvPr>
              <p:cNvSpPr/>
              <p:nvPr/>
            </p:nvSpPr>
            <p:spPr bwMode="auto">
              <a:xfrm>
                <a:off x="8384707" y="1117932"/>
                <a:ext cx="274661" cy="196257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98" name="Rechte verbindingslijn 87">
                <a:extLst>
                  <a:ext uri="{FF2B5EF4-FFF2-40B4-BE49-F238E27FC236}">
                    <a16:creationId xmlns:a16="http://schemas.microsoft.com/office/drawing/2014/main" id="{FEA6E05B-7DC2-F578-DE16-2C7C9D630B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9144" y="1116806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" name="Rechte verbindingslijn 88">
                <a:extLst>
                  <a:ext uri="{FF2B5EF4-FFF2-40B4-BE49-F238E27FC236}">
                    <a16:creationId xmlns:a16="http://schemas.microsoft.com/office/drawing/2014/main" id="{B65F7B61-6894-7428-C350-B753D4C33E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15350" y="1119188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035A94-0AEA-919E-9E6C-06D35FB9E778}"/>
              </a:ext>
            </a:extLst>
          </p:cNvPr>
          <p:cNvGrpSpPr/>
          <p:nvPr/>
        </p:nvGrpSpPr>
        <p:grpSpPr>
          <a:xfrm>
            <a:off x="10642761" y="157331"/>
            <a:ext cx="1407256" cy="1895344"/>
            <a:chOff x="10150079" y="549549"/>
            <a:chExt cx="1803140" cy="2428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0FE8A5DD-84F8-EC2A-8011-2E76517196D4}"/>
                </a:ext>
              </a:extLst>
            </p:cNvPr>
            <p:cNvSpPr/>
            <p:nvPr/>
          </p:nvSpPr>
          <p:spPr>
            <a:xfrm>
              <a:off x="10150079" y="549549"/>
              <a:ext cx="1803140" cy="2428536"/>
            </a:xfrm>
            <a:prstGeom prst="roundRect">
              <a:avLst>
                <a:gd name="adj" fmla="val 6140"/>
              </a:avLst>
            </a:prstGeom>
            <a:solidFill>
              <a:schemeClr val="tx2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200"/>
            </a:p>
          </p:txBody>
        </p:sp>
        <p:grpSp>
          <p:nvGrpSpPr>
            <p:cNvPr id="32" name="Groep 85">
              <a:extLst>
                <a:ext uri="{FF2B5EF4-FFF2-40B4-BE49-F238E27FC236}">
                  <a16:creationId xmlns:a16="http://schemas.microsoft.com/office/drawing/2014/main" id="{2C712CB8-8754-7DA6-B2E2-0E52E3ECF33C}"/>
                </a:ext>
              </a:extLst>
            </p:cNvPr>
            <p:cNvGrpSpPr/>
            <p:nvPr/>
          </p:nvGrpSpPr>
          <p:grpSpPr>
            <a:xfrm>
              <a:off x="10385159" y="2369877"/>
              <a:ext cx="246202" cy="176931"/>
              <a:chOff x="8384707" y="1116806"/>
              <a:chExt cx="274661" cy="197383"/>
            </a:xfrm>
          </p:grpSpPr>
          <p:sp>
            <p:nvSpPr>
              <p:cNvPr id="33" name="Rechthoek 86">
                <a:extLst>
                  <a:ext uri="{FF2B5EF4-FFF2-40B4-BE49-F238E27FC236}">
                    <a16:creationId xmlns:a16="http://schemas.microsoft.com/office/drawing/2014/main" id="{BFFE0149-3385-4E07-88F3-5C52FB2EE34D}"/>
                  </a:ext>
                </a:extLst>
              </p:cNvPr>
              <p:cNvSpPr/>
              <p:nvPr/>
            </p:nvSpPr>
            <p:spPr bwMode="auto">
              <a:xfrm>
                <a:off x="8384707" y="1117932"/>
                <a:ext cx="274661" cy="196257"/>
              </a:xfrm>
              <a:prstGeom prst="rect">
                <a:avLst/>
              </a:prstGeom>
              <a:solidFill>
                <a:srgbClr val="FFFFCC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4" name="Rechte verbindingslijn 87">
                <a:extLst>
                  <a:ext uri="{FF2B5EF4-FFF2-40B4-BE49-F238E27FC236}">
                    <a16:creationId xmlns:a16="http://schemas.microsoft.com/office/drawing/2014/main" id="{C6E07CF4-91BD-A07E-51BB-F6C5B7D4E65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9144" y="1116806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Rechte verbindingslijn 88">
                <a:extLst>
                  <a:ext uri="{FF2B5EF4-FFF2-40B4-BE49-F238E27FC236}">
                    <a16:creationId xmlns:a16="http://schemas.microsoft.com/office/drawing/2014/main" id="{EADC2A80-38A1-9661-415D-431DB4CA28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15350" y="1119188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311B97-739F-273A-C76D-84A3D4AD8974}"/>
                </a:ext>
              </a:extLst>
            </p:cNvPr>
            <p:cNvSpPr txBox="1"/>
            <p:nvPr/>
          </p:nvSpPr>
          <p:spPr>
            <a:xfrm>
              <a:off x="10640161" y="2328040"/>
              <a:ext cx="1066412" cy="2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Domain Event</a:t>
              </a:r>
              <a:endParaRPr lang="LID4096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41" name="Groep 85">
              <a:extLst>
                <a:ext uri="{FF2B5EF4-FFF2-40B4-BE49-F238E27FC236}">
                  <a16:creationId xmlns:a16="http://schemas.microsoft.com/office/drawing/2014/main" id="{7A24D1ED-45AE-FCE6-4A9B-341CEEC3585E}"/>
                </a:ext>
              </a:extLst>
            </p:cNvPr>
            <p:cNvGrpSpPr/>
            <p:nvPr/>
          </p:nvGrpSpPr>
          <p:grpSpPr>
            <a:xfrm>
              <a:off x="10385159" y="2088660"/>
              <a:ext cx="246202" cy="176931"/>
              <a:chOff x="8384707" y="1116806"/>
              <a:chExt cx="274661" cy="197383"/>
            </a:xfrm>
          </p:grpSpPr>
          <p:sp>
            <p:nvSpPr>
              <p:cNvPr id="42" name="Rechthoek 86">
                <a:extLst>
                  <a:ext uri="{FF2B5EF4-FFF2-40B4-BE49-F238E27FC236}">
                    <a16:creationId xmlns:a16="http://schemas.microsoft.com/office/drawing/2014/main" id="{68A66037-E8D8-99EC-45E9-7191EFD56409}"/>
                  </a:ext>
                </a:extLst>
              </p:cNvPr>
              <p:cNvSpPr/>
              <p:nvPr/>
            </p:nvSpPr>
            <p:spPr bwMode="auto">
              <a:xfrm>
                <a:off x="8384707" y="1117932"/>
                <a:ext cx="274661" cy="196257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3" name="Rechte verbindingslijn 87">
                <a:extLst>
                  <a:ext uri="{FF2B5EF4-FFF2-40B4-BE49-F238E27FC236}">
                    <a16:creationId xmlns:a16="http://schemas.microsoft.com/office/drawing/2014/main" id="{F664B09D-63AC-D01A-6981-160BBA0375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9144" y="1116806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Rechte verbindingslijn 88">
                <a:extLst>
                  <a:ext uri="{FF2B5EF4-FFF2-40B4-BE49-F238E27FC236}">
                    <a16:creationId xmlns:a16="http://schemas.microsoft.com/office/drawing/2014/main" id="{80EF897D-3B8D-601B-9F33-95A4C0633D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15350" y="1119188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42A8AC-8986-99E0-4C32-D96D6FFA80E0}"/>
                </a:ext>
              </a:extLst>
            </p:cNvPr>
            <p:cNvSpPr txBox="1"/>
            <p:nvPr/>
          </p:nvSpPr>
          <p:spPr>
            <a:xfrm>
              <a:off x="10640161" y="2046825"/>
              <a:ext cx="844586" cy="2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Command</a:t>
              </a:r>
              <a:endParaRPr lang="LID4096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46" name="Groep 85">
              <a:extLst>
                <a:ext uri="{FF2B5EF4-FFF2-40B4-BE49-F238E27FC236}">
                  <a16:creationId xmlns:a16="http://schemas.microsoft.com/office/drawing/2014/main" id="{B1594809-7F5B-C626-F016-A4CA1C36C13B}"/>
                </a:ext>
              </a:extLst>
            </p:cNvPr>
            <p:cNvGrpSpPr/>
            <p:nvPr/>
          </p:nvGrpSpPr>
          <p:grpSpPr>
            <a:xfrm>
              <a:off x="10385159" y="2636006"/>
              <a:ext cx="246202" cy="176931"/>
              <a:chOff x="8384707" y="1116806"/>
              <a:chExt cx="274661" cy="197383"/>
            </a:xfrm>
          </p:grpSpPr>
          <p:sp>
            <p:nvSpPr>
              <p:cNvPr id="47" name="Rechthoek 86">
                <a:extLst>
                  <a:ext uri="{FF2B5EF4-FFF2-40B4-BE49-F238E27FC236}">
                    <a16:creationId xmlns:a16="http://schemas.microsoft.com/office/drawing/2014/main" id="{FBC70683-DC3B-1713-432A-1AE822289565}"/>
                  </a:ext>
                </a:extLst>
              </p:cNvPr>
              <p:cNvSpPr/>
              <p:nvPr/>
            </p:nvSpPr>
            <p:spPr bwMode="auto">
              <a:xfrm>
                <a:off x="8384707" y="1117932"/>
                <a:ext cx="274661" cy="196257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180000" rIns="180000" bIns="180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8" name="Rechte verbindingslijn 87">
                <a:extLst>
                  <a:ext uri="{FF2B5EF4-FFF2-40B4-BE49-F238E27FC236}">
                    <a16:creationId xmlns:a16="http://schemas.microsoft.com/office/drawing/2014/main" id="{1A40EA77-562F-C306-0142-AF90EB79C0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89144" y="1116806"/>
                <a:ext cx="130969" cy="161925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Rechte verbindingslijn 88">
                <a:extLst>
                  <a:ext uri="{FF2B5EF4-FFF2-40B4-BE49-F238E27FC236}">
                    <a16:creationId xmlns:a16="http://schemas.microsoft.com/office/drawing/2014/main" id="{F0CE4561-23E4-00C4-DAE8-5868EE3029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15350" y="1119188"/>
                <a:ext cx="138113" cy="154781"/>
              </a:xfrm>
              <a:prstGeom prst="line">
                <a:avLst/>
              </a:prstGeom>
              <a:solidFill>
                <a:srgbClr val="AFA80A"/>
              </a:solidFill>
              <a:ln w="9525" cap="flat" cmpd="sng" algn="ctr">
                <a:solidFill>
                  <a:srgbClr val="022B5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EE2A1B-2D6C-64F8-928A-7D313648A738}"/>
                </a:ext>
              </a:extLst>
            </p:cNvPr>
            <p:cNvSpPr txBox="1"/>
            <p:nvPr/>
          </p:nvSpPr>
          <p:spPr>
            <a:xfrm>
              <a:off x="10640161" y="2594173"/>
              <a:ext cx="1238944" cy="2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Integration Event</a:t>
              </a:r>
              <a:endParaRPr lang="LID4096" sz="8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B8E38C-4E0B-6388-27DC-30AD2501A21B}"/>
                </a:ext>
              </a:extLst>
            </p:cNvPr>
            <p:cNvSpPr txBox="1"/>
            <p:nvPr/>
          </p:nvSpPr>
          <p:spPr>
            <a:xfrm>
              <a:off x="10378871" y="706736"/>
              <a:ext cx="1358832" cy="27605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interface layer</a:t>
              </a:r>
              <a:endParaRPr lang="LID4096" sz="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289389-EAD3-F050-2B78-67AC3BF005E1}"/>
                </a:ext>
              </a:extLst>
            </p:cNvPr>
            <p:cNvSpPr txBox="1"/>
            <p:nvPr/>
          </p:nvSpPr>
          <p:spPr>
            <a:xfrm>
              <a:off x="10378871" y="1039311"/>
              <a:ext cx="1358832" cy="27605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application layer</a:t>
              </a:r>
              <a:endParaRPr lang="LID4096" sz="8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FE214D-64C9-D44E-A692-24EBB29C7E8A}"/>
                </a:ext>
              </a:extLst>
            </p:cNvPr>
            <p:cNvSpPr txBox="1"/>
            <p:nvPr/>
          </p:nvSpPr>
          <p:spPr>
            <a:xfrm>
              <a:off x="10378871" y="1377598"/>
              <a:ext cx="1358832" cy="27605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domain layer</a:t>
              </a:r>
              <a:endParaRPr lang="LID4096" sz="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03156B-7B1F-A6AE-79CC-A422FE7FE578}"/>
                </a:ext>
              </a:extLst>
            </p:cNvPr>
            <p:cNvSpPr txBox="1"/>
            <p:nvPr/>
          </p:nvSpPr>
          <p:spPr>
            <a:xfrm>
              <a:off x="10378871" y="1713309"/>
              <a:ext cx="1358832" cy="27605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infrastructure layer</a:t>
              </a:r>
              <a:endParaRPr lang="LID4096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727905-A0E4-6D7B-1A8F-32F9A47318E3}"/>
              </a:ext>
            </a:extLst>
          </p:cNvPr>
          <p:cNvSpPr/>
          <p:nvPr/>
        </p:nvSpPr>
        <p:spPr>
          <a:xfrm>
            <a:off x="6885279" y="3040081"/>
            <a:ext cx="1277446" cy="7033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Handler</a:t>
            </a:r>
            <a:endParaRPr lang="LID4096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6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137311-5DAE-0567-8B98-5919DB87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353" y="812690"/>
            <a:ext cx="2611046" cy="523262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633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E609FF-280A-DDF2-E7C3-4985EBFCF146}"/>
              </a:ext>
            </a:extLst>
          </p:cNvPr>
          <p:cNvSpPr/>
          <p:nvPr/>
        </p:nvSpPr>
        <p:spPr>
          <a:xfrm>
            <a:off x="9937010" y="2284441"/>
            <a:ext cx="1466723" cy="1044924"/>
          </a:xfrm>
          <a:prstGeom prst="roundRect">
            <a:avLst>
              <a:gd name="adj" fmla="val 5071"/>
            </a:avLst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4B2BB80-C8E1-F3DA-88A4-48119D86A625}"/>
              </a:ext>
            </a:extLst>
          </p:cNvPr>
          <p:cNvSpPr/>
          <p:nvPr/>
        </p:nvSpPr>
        <p:spPr>
          <a:xfrm>
            <a:off x="6458845" y="1243056"/>
            <a:ext cx="3100573" cy="4218763"/>
          </a:xfrm>
          <a:prstGeom prst="roundRect">
            <a:avLst>
              <a:gd name="adj" fmla="val 2913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Event Sourced Order Aggregate</a:t>
            </a:r>
            <a:endParaRPr lang="LID4096" sz="1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ED9B89-4CB1-9983-A1F0-B20C96C8E03C}"/>
              </a:ext>
            </a:extLst>
          </p:cNvPr>
          <p:cNvCxnSpPr>
            <a:cxnSpLocks/>
          </p:cNvCxnSpPr>
          <p:nvPr/>
        </p:nvCxnSpPr>
        <p:spPr>
          <a:xfrm>
            <a:off x="7997313" y="1562346"/>
            <a:ext cx="0" cy="375952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8D758E-8418-62B7-4CE4-513CDE43C15C}"/>
              </a:ext>
            </a:extLst>
          </p:cNvPr>
          <p:cNvSpPr/>
          <p:nvPr/>
        </p:nvSpPr>
        <p:spPr>
          <a:xfrm>
            <a:off x="1326513" y="1243057"/>
            <a:ext cx="4313412" cy="4218762"/>
          </a:xfrm>
          <a:prstGeom prst="roundRect">
            <a:avLst>
              <a:gd name="adj" fmla="val 2913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Relational Order data</a:t>
            </a:r>
            <a:endParaRPr lang="LID4096" sz="1400" b="1" dirty="0"/>
          </a:p>
        </p:txBody>
      </p:sp>
      <p:sp>
        <p:nvSpPr>
          <p:cNvPr id="10" name="Rectangle à coins arrondis 18">
            <a:extLst>
              <a:ext uri="{FF2B5EF4-FFF2-40B4-BE49-F238E27FC236}">
                <a16:creationId xmlns:a16="http://schemas.microsoft.com/office/drawing/2014/main" id="{38016F05-40B3-471C-9418-5519600B9D5E}"/>
              </a:ext>
            </a:extLst>
          </p:cNvPr>
          <p:cNvSpPr/>
          <p:nvPr/>
        </p:nvSpPr>
        <p:spPr>
          <a:xfrm>
            <a:off x="6900033" y="1666580"/>
            <a:ext cx="2176060" cy="2351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 err="1">
                <a:solidFill>
                  <a:schemeClr val="bg1"/>
                </a:solidFill>
              </a:rPr>
              <a:t>Order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was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Created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9">
            <a:extLst>
              <a:ext uri="{FF2B5EF4-FFF2-40B4-BE49-F238E27FC236}">
                <a16:creationId xmlns:a16="http://schemas.microsoft.com/office/drawing/2014/main" id="{DECA3E65-BAC8-4D00-8F66-B5CA40DF7883}"/>
              </a:ext>
            </a:extLst>
          </p:cNvPr>
          <p:cNvSpPr/>
          <p:nvPr/>
        </p:nvSpPr>
        <p:spPr>
          <a:xfrm>
            <a:off x="6900034" y="2297182"/>
            <a:ext cx="2176060" cy="2351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>
                <a:solidFill>
                  <a:schemeClr val="bg1"/>
                </a:solidFill>
              </a:rPr>
              <a:t>Item 891 </a:t>
            </a:r>
            <a:r>
              <a:rPr lang="fr-FR" sz="1100" dirty="0" err="1">
                <a:solidFill>
                  <a:schemeClr val="bg1"/>
                </a:solidFill>
              </a:rPr>
              <a:t>was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added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2" name="Rectangle à coins arrondis 20">
            <a:extLst>
              <a:ext uri="{FF2B5EF4-FFF2-40B4-BE49-F238E27FC236}">
                <a16:creationId xmlns:a16="http://schemas.microsoft.com/office/drawing/2014/main" id="{AD4E3991-AE05-411A-AE5B-9A0B0B928C93}"/>
              </a:ext>
            </a:extLst>
          </p:cNvPr>
          <p:cNvSpPr/>
          <p:nvPr/>
        </p:nvSpPr>
        <p:spPr>
          <a:xfrm>
            <a:off x="6900034" y="2612483"/>
            <a:ext cx="2176060" cy="2351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>
                <a:solidFill>
                  <a:schemeClr val="bg1"/>
                </a:solidFill>
              </a:rPr>
              <a:t>Item 734 </a:t>
            </a:r>
            <a:r>
              <a:rPr lang="fr-FR" sz="1100" dirty="0" err="1">
                <a:solidFill>
                  <a:schemeClr val="bg1"/>
                </a:solidFill>
              </a:rPr>
              <a:t>was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added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3" name="Rectangle à coins arrondis 21">
            <a:extLst>
              <a:ext uri="{FF2B5EF4-FFF2-40B4-BE49-F238E27FC236}">
                <a16:creationId xmlns:a16="http://schemas.microsoft.com/office/drawing/2014/main" id="{70B3450A-0534-4855-9B2F-8440D069D0D2}"/>
              </a:ext>
            </a:extLst>
          </p:cNvPr>
          <p:cNvSpPr/>
          <p:nvPr/>
        </p:nvSpPr>
        <p:spPr>
          <a:xfrm>
            <a:off x="6900034" y="2927784"/>
            <a:ext cx="2176060" cy="235120"/>
          </a:xfrm>
          <a:prstGeom prst="roundRect">
            <a:avLst/>
          </a:prstGeom>
          <a:solidFill>
            <a:srgbClr val="0E28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>
                <a:solidFill>
                  <a:schemeClr val="bg1"/>
                </a:solidFill>
              </a:rPr>
              <a:t>Item 891 </a:t>
            </a:r>
            <a:r>
              <a:rPr lang="fr-FR" sz="1100" dirty="0" err="1">
                <a:solidFill>
                  <a:schemeClr val="bg1"/>
                </a:solidFill>
              </a:rPr>
              <a:t>was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removed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4" name="Rectangle à coins arrondis 22">
            <a:extLst>
              <a:ext uri="{FF2B5EF4-FFF2-40B4-BE49-F238E27FC236}">
                <a16:creationId xmlns:a16="http://schemas.microsoft.com/office/drawing/2014/main" id="{7F34750F-B27F-492A-8ECC-976934527AC4}"/>
              </a:ext>
            </a:extLst>
          </p:cNvPr>
          <p:cNvSpPr/>
          <p:nvPr/>
        </p:nvSpPr>
        <p:spPr>
          <a:xfrm>
            <a:off x="6900034" y="3243085"/>
            <a:ext cx="2176060" cy="2351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>
                <a:solidFill>
                  <a:schemeClr val="bg1"/>
                </a:solidFill>
              </a:rPr>
              <a:t>Customer info </a:t>
            </a:r>
            <a:r>
              <a:rPr lang="fr-FR" sz="1100" dirty="0" err="1">
                <a:solidFill>
                  <a:schemeClr val="bg1"/>
                </a:solidFill>
              </a:rPr>
              <a:t>was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added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5" name="Rectangle à coins arrondis 23">
            <a:extLst>
              <a:ext uri="{FF2B5EF4-FFF2-40B4-BE49-F238E27FC236}">
                <a16:creationId xmlns:a16="http://schemas.microsoft.com/office/drawing/2014/main" id="{A55B78A1-24CB-4CF6-AF14-69F8BF410092}"/>
              </a:ext>
            </a:extLst>
          </p:cNvPr>
          <p:cNvSpPr/>
          <p:nvPr/>
        </p:nvSpPr>
        <p:spPr>
          <a:xfrm>
            <a:off x="6900033" y="3558386"/>
            <a:ext cx="2176060" cy="2351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 err="1">
                <a:solidFill>
                  <a:schemeClr val="bg1"/>
                </a:solidFill>
              </a:rPr>
              <a:t>Order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was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confirmed</a:t>
            </a:r>
            <a:endParaRPr lang="fr-FR" sz="1100" dirty="0">
              <a:solidFill>
                <a:schemeClr val="bg1"/>
              </a:solidFill>
            </a:endParaRPr>
          </a:p>
        </p:txBody>
      </p:sp>
      <p:grpSp>
        <p:nvGrpSpPr>
          <p:cNvPr id="24" name="Groep 85">
            <a:extLst>
              <a:ext uri="{FF2B5EF4-FFF2-40B4-BE49-F238E27FC236}">
                <a16:creationId xmlns:a16="http://schemas.microsoft.com/office/drawing/2014/main" id="{42A69551-3C6E-6AFB-B915-8BCE8DC4503A}"/>
              </a:ext>
            </a:extLst>
          </p:cNvPr>
          <p:cNvGrpSpPr/>
          <p:nvPr/>
        </p:nvGrpSpPr>
        <p:grpSpPr>
          <a:xfrm>
            <a:off x="6976510" y="1712387"/>
            <a:ext cx="195854" cy="140750"/>
            <a:chOff x="8384707" y="1116806"/>
            <a:chExt cx="274661" cy="197383"/>
          </a:xfrm>
        </p:grpSpPr>
        <p:sp>
          <p:nvSpPr>
            <p:cNvPr id="25" name="Rechthoek 86">
              <a:extLst>
                <a:ext uri="{FF2B5EF4-FFF2-40B4-BE49-F238E27FC236}">
                  <a16:creationId xmlns:a16="http://schemas.microsoft.com/office/drawing/2014/main" id="{BAD101DC-AF17-C69A-2471-C42B740F6CDA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26" name="Rechte verbindingslijn 87">
              <a:extLst>
                <a:ext uri="{FF2B5EF4-FFF2-40B4-BE49-F238E27FC236}">
                  <a16:creationId xmlns:a16="http://schemas.microsoft.com/office/drawing/2014/main" id="{5F99D2B8-0DB9-682B-995B-2FFC47371B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Rechte verbindingslijn 88">
              <a:extLst>
                <a:ext uri="{FF2B5EF4-FFF2-40B4-BE49-F238E27FC236}">
                  <a16:creationId xmlns:a16="http://schemas.microsoft.com/office/drawing/2014/main" id="{262419CB-5C2D-12F4-DA2B-39C4B0AEB7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ep 85">
            <a:extLst>
              <a:ext uri="{FF2B5EF4-FFF2-40B4-BE49-F238E27FC236}">
                <a16:creationId xmlns:a16="http://schemas.microsoft.com/office/drawing/2014/main" id="{777A52A9-317F-24CB-2D70-530C297634C2}"/>
              </a:ext>
            </a:extLst>
          </p:cNvPr>
          <p:cNvGrpSpPr/>
          <p:nvPr/>
        </p:nvGrpSpPr>
        <p:grpSpPr>
          <a:xfrm>
            <a:off x="6976510" y="2344367"/>
            <a:ext cx="195854" cy="140750"/>
            <a:chOff x="8384707" y="1116806"/>
            <a:chExt cx="274661" cy="197383"/>
          </a:xfrm>
        </p:grpSpPr>
        <p:sp>
          <p:nvSpPr>
            <p:cNvPr id="29" name="Rechthoek 86">
              <a:extLst>
                <a:ext uri="{FF2B5EF4-FFF2-40B4-BE49-F238E27FC236}">
                  <a16:creationId xmlns:a16="http://schemas.microsoft.com/office/drawing/2014/main" id="{E9190101-B3D5-B7F7-925A-F909321E0A2E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30" name="Rechte verbindingslijn 87">
              <a:extLst>
                <a:ext uri="{FF2B5EF4-FFF2-40B4-BE49-F238E27FC236}">
                  <a16:creationId xmlns:a16="http://schemas.microsoft.com/office/drawing/2014/main" id="{63574F78-D97D-EE3A-0371-2CC028C730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Rechte verbindingslijn 88">
              <a:extLst>
                <a:ext uri="{FF2B5EF4-FFF2-40B4-BE49-F238E27FC236}">
                  <a16:creationId xmlns:a16="http://schemas.microsoft.com/office/drawing/2014/main" id="{8A7A2FAA-48BB-DC39-91DE-0536FB9F62C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Groep 85">
            <a:extLst>
              <a:ext uri="{FF2B5EF4-FFF2-40B4-BE49-F238E27FC236}">
                <a16:creationId xmlns:a16="http://schemas.microsoft.com/office/drawing/2014/main" id="{59041D4E-4FE8-BB17-983E-0AC90CE95876}"/>
              </a:ext>
            </a:extLst>
          </p:cNvPr>
          <p:cNvGrpSpPr/>
          <p:nvPr/>
        </p:nvGrpSpPr>
        <p:grpSpPr>
          <a:xfrm>
            <a:off x="6976510" y="2659668"/>
            <a:ext cx="195854" cy="140750"/>
            <a:chOff x="8384707" y="1116806"/>
            <a:chExt cx="274661" cy="197383"/>
          </a:xfrm>
        </p:grpSpPr>
        <p:sp>
          <p:nvSpPr>
            <p:cNvPr id="33" name="Rechthoek 86">
              <a:extLst>
                <a:ext uri="{FF2B5EF4-FFF2-40B4-BE49-F238E27FC236}">
                  <a16:creationId xmlns:a16="http://schemas.microsoft.com/office/drawing/2014/main" id="{CC98B47C-EAA9-F12C-BB8D-07F08834D9A0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34" name="Rechte verbindingslijn 87">
              <a:extLst>
                <a:ext uri="{FF2B5EF4-FFF2-40B4-BE49-F238E27FC236}">
                  <a16:creationId xmlns:a16="http://schemas.microsoft.com/office/drawing/2014/main" id="{F8D756FA-2C9E-3F67-D33D-951447AAA1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Rechte verbindingslijn 88">
              <a:extLst>
                <a:ext uri="{FF2B5EF4-FFF2-40B4-BE49-F238E27FC236}">
                  <a16:creationId xmlns:a16="http://schemas.microsoft.com/office/drawing/2014/main" id="{909413E5-FA24-7D69-DA16-7687211805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oep 85">
            <a:extLst>
              <a:ext uri="{FF2B5EF4-FFF2-40B4-BE49-F238E27FC236}">
                <a16:creationId xmlns:a16="http://schemas.microsoft.com/office/drawing/2014/main" id="{30AC18A3-1354-A213-5F08-272777DC2019}"/>
              </a:ext>
            </a:extLst>
          </p:cNvPr>
          <p:cNvGrpSpPr/>
          <p:nvPr/>
        </p:nvGrpSpPr>
        <p:grpSpPr>
          <a:xfrm>
            <a:off x="6976510" y="2974969"/>
            <a:ext cx="195854" cy="140750"/>
            <a:chOff x="8384707" y="1116806"/>
            <a:chExt cx="274661" cy="197383"/>
          </a:xfrm>
        </p:grpSpPr>
        <p:sp>
          <p:nvSpPr>
            <p:cNvPr id="37" name="Rechthoek 86">
              <a:extLst>
                <a:ext uri="{FF2B5EF4-FFF2-40B4-BE49-F238E27FC236}">
                  <a16:creationId xmlns:a16="http://schemas.microsoft.com/office/drawing/2014/main" id="{B6838C6D-7610-5535-CDD8-55D2DE289E7B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38" name="Rechte verbindingslijn 87">
              <a:extLst>
                <a:ext uri="{FF2B5EF4-FFF2-40B4-BE49-F238E27FC236}">
                  <a16:creationId xmlns:a16="http://schemas.microsoft.com/office/drawing/2014/main" id="{61AA6901-5F93-179C-9FE1-6C8A5E206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Rechte verbindingslijn 88">
              <a:extLst>
                <a:ext uri="{FF2B5EF4-FFF2-40B4-BE49-F238E27FC236}">
                  <a16:creationId xmlns:a16="http://schemas.microsoft.com/office/drawing/2014/main" id="{77369F29-F3BE-D6D8-7D12-F0CCB9958B5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ep 85">
            <a:extLst>
              <a:ext uri="{FF2B5EF4-FFF2-40B4-BE49-F238E27FC236}">
                <a16:creationId xmlns:a16="http://schemas.microsoft.com/office/drawing/2014/main" id="{69A3F592-7CA7-21A7-5127-DF344A338F27}"/>
              </a:ext>
            </a:extLst>
          </p:cNvPr>
          <p:cNvGrpSpPr/>
          <p:nvPr/>
        </p:nvGrpSpPr>
        <p:grpSpPr>
          <a:xfrm>
            <a:off x="6976510" y="3290270"/>
            <a:ext cx="195854" cy="140750"/>
            <a:chOff x="8384707" y="1116806"/>
            <a:chExt cx="274661" cy="197383"/>
          </a:xfrm>
        </p:grpSpPr>
        <p:sp>
          <p:nvSpPr>
            <p:cNvPr id="41" name="Rechthoek 86">
              <a:extLst>
                <a:ext uri="{FF2B5EF4-FFF2-40B4-BE49-F238E27FC236}">
                  <a16:creationId xmlns:a16="http://schemas.microsoft.com/office/drawing/2014/main" id="{92691EE0-A4C2-491D-3974-232B5B4E5251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42" name="Rechte verbindingslijn 87">
              <a:extLst>
                <a:ext uri="{FF2B5EF4-FFF2-40B4-BE49-F238E27FC236}">
                  <a16:creationId xmlns:a16="http://schemas.microsoft.com/office/drawing/2014/main" id="{20B4000F-CCE9-551C-DA53-1EE54FB9B8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Rechte verbindingslijn 88">
              <a:extLst>
                <a:ext uri="{FF2B5EF4-FFF2-40B4-BE49-F238E27FC236}">
                  <a16:creationId xmlns:a16="http://schemas.microsoft.com/office/drawing/2014/main" id="{AF1D2885-058A-55D0-CE2D-CE06A6FF6E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Groep 85">
            <a:extLst>
              <a:ext uri="{FF2B5EF4-FFF2-40B4-BE49-F238E27FC236}">
                <a16:creationId xmlns:a16="http://schemas.microsoft.com/office/drawing/2014/main" id="{3C250DAD-DD7D-B777-78CB-D7D5BEF156F7}"/>
              </a:ext>
            </a:extLst>
          </p:cNvPr>
          <p:cNvGrpSpPr/>
          <p:nvPr/>
        </p:nvGrpSpPr>
        <p:grpSpPr>
          <a:xfrm>
            <a:off x="6976510" y="3605571"/>
            <a:ext cx="195854" cy="140750"/>
            <a:chOff x="8384707" y="1116806"/>
            <a:chExt cx="274661" cy="197383"/>
          </a:xfrm>
        </p:grpSpPr>
        <p:sp>
          <p:nvSpPr>
            <p:cNvPr id="45" name="Rechthoek 86">
              <a:extLst>
                <a:ext uri="{FF2B5EF4-FFF2-40B4-BE49-F238E27FC236}">
                  <a16:creationId xmlns:a16="http://schemas.microsoft.com/office/drawing/2014/main" id="{0069222B-A57F-EDE3-536D-53FC2AB37F68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46" name="Rechte verbindingslijn 87">
              <a:extLst>
                <a:ext uri="{FF2B5EF4-FFF2-40B4-BE49-F238E27FC236}">
                  <a16:creationId xmlns:a16="http://schemas.microsoft.com/office/drawing/2014/main" id="{B2500CF2-6652-E21E-D687-E6A05C1426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Rechte verbindingslijn 88">
              <a:extLst>
                <a:ext uri="{FF2B5EF4-FFF2-40B4-BE49-F238E27FC236}">
                  <a16:creationId xmlns:a16="http://schemas.microsoft.com/office/drawing/2014/main" id="{56B43B48-8C62-8D13-4486-9706EBD0C2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7F331BD9-75F5-832E-E660-80B13431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45949"/>
              </p:ext>
            </p:extLst>
          </p:nvPr>
        </p:nvGraphicFramePr>
        <p:xfrm>
          <a:off x="1549326" y="1808616"/>
          <a:ext cx="390477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14">
                  <a:extLst>
                    <a:ext uri="{9D8B030D-6E8A-4147-A177-3AD203B41FA5}">
                      <a16:colId xmlns:a16="http://schemas.microsoft.com/office/drawing/2014/main" val="1600714057"/>
                    </a:ext>
                  </a:extLst>
                </a:gridCol>
                <a:gridCol w="1045586">
                  <a:extLst>
                    <a:ext uri="{9D8B030D-6E8A-4147-A177-3AD203B41FA5}">
                      <a16:colId xmlns:a16="http://schemas.microsoft.com/office/drawing/2014/main" val="403800138"/>
                    </a:ext>
                  </a:extLst>
                </a:gridCol>
                <a:gridCol w="1045586">
                  <a:extLst>
                    <a:ext uri="{9D8B030D-6E8A-4147-A177-3AD203B41FA5}">
                      <a16:colId xmlns:a16="http://schemas.microsoft.com/office/drawing/2014/main" val="310446267"/>
                    </a:ext>
                  </a:extLst>
                </a:gridCol>
                <a:gridCol w="1045586">
                  <a:extLst>
                    <a:ext uri="{9D8B030D-6E8A-4147-A177-3AD203B41FA5}">
                      <a16:colId xmlns:a16="http://schemas.microsoft.com/office/drawing/2014/main" val="34940394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Order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20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u="sng" dirty="0" err="1">
                          <a:solidFill>
                            <a:schemeClr val="bg1"/>
                          </a:solidFill>
                        </a:rPr>
                        <a:t>OrderId</a:t>
                      </a:r>
                      <a:endParaRPr lang="LID4096" sz="1000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CustomerId</a:t>
                      </a:r>
                      <a:endParaRPr lang="LID4096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LID4096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LID4096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8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 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C554465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hlinkClick r:id="rId3"/>
                        </a:rPr>
                        <a:t>nick@xyz.com</a:t>
                      </a:r>
                      <a:r>
                        <a:rPr lang="en-US" sz="1000" dirty="0"/>
                        <a:t> 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Shipped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1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C559132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null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 progress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412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E2849"/>
                          </a:solidFill>
                        </a:rPr>
                        <a:t>3</a:t>
                      </a:r>
                      <a:endParaRPr lang="LID4096" sz="1000" dirty="0">
                        <a:solidFill>
                          <a:srgbClr val="0E284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E2849"/>
                          </a:solidFill>
                        </a:rPr>
                        <a:t>C557126</a:t>
                      </a:r>
                      <a:endParaRPr lang="LID4096" sz="1000" dirty="0">
                        <a:solidFill>
                          <a:srgbClr val="0E284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E2849"/>
                          </a:solidFill>
                          <a:hlinkClick r:id="rId3"/>
                        </a:rPr>
                        <a:t>jim@xyz.com</a:t>
                      </a:r>
                      <a:endParaRPr lang="LID4096" sz="1000" dirty="0">
                        <a:solidFill>
                          <a:srgbClr val="0E284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E2849"/>
                          </a:solidFill>
                        </a:rPr>
                        <a:t>Confirmed</a:t>
                      </a:r>
                      <a:endParaRPr lang="LID4096" sz="1000" dirty="0">
                        <a:solidFill>
                          <a:srgbClr val="0E284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76507"/>
                  </a:ext>
                </a:extLst>
              </a:tr>
            </a:tbl>
          </a:graphicData>
        </a:graphic>
      </p:graphicFrame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6935878-FB70-9F19-6A16-787716F2E1F4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>
            <a:off x="1970862" y="3051429"/>
            <a:ext cx="408330" cy="1131376"/>
          </a:xfrm>
          <a:prstGeom prst="bentConnector2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3">
            <a:extLst>
              <a:ext uri="{FF2B5EF4-FFF2-40B4-BE49-F238E27FC236}">
                <a16:creationId xmlns:a16="http://schemas.microsoft.com/office/drawing/2014/main" id="{B23AC572-5BF1-069C-022C-A328E6B32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25833"/>
              </p:ext>
            </p:extLst>
          </p:nvPr>
        </p:nvGraphicFramePr>
        <p:xfrm>
          <a:off x="2379192" y="3329365"/>
          <a:ext cx="28158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579">
                  <a:extLst>
                    <a:ext uri="{9D8B030D-6E8A-4147-A177-3AD203B41FA5}">
                      <a16:colId xmlns:a16="http://schemas.microsoft.com/office/drawing/2014/main" val="1252436633"/>
                    </a:ext>
                  </a:extLst>
                </a:gridCol>
                <a:gridCol w="926958">
                  <a:extLst>
                    <a:ext uri="{9D8B030D-6E8A-4147-A177-3AD203B41FA5}">
                      <a16:colId xmlns:a16="http://schemas.microsoft.com/office/drawing/2014/main" val="1600714057"/>
                    </a:ext>
                  </a:extLst>
                </a:gridCol>
                <a:gridCol w="1112263">
                  <a:extLst>
                    <a:ext uri="{9D8B030D-6E8A-4147-A177-3AD203B41FA5}">
                      <a16:colId xmlns:a16="http://schemas.microsoft.com/office/drawing/2014/main" val="403800138"/>
                    </a:ext>
                  </a:extLst>
                </a:gridCol>
              </a:tblGrid>
              <a:tr h="161203">
                <a:tc gridSpan="3">
                  <a:txBody>
                    <a:bodyPr/>
                    <a:lstStyle/>
                    <a:p>
                      <a:r>
                        <a:rPr lang="en-US" sz="1000" dirty="0" err="1"/>
                        <a:t>OrderLine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800" dirty="0" err="1"/>
                        <a:t>OrderLine</a:t>
                      </a:r>
                      <a:endParaRPr lang="LID4096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20810"/>
                  </a:ext>
                </a:extLst>
              </a:tr>
              <a:tr h="161203">
                <a:tc>
                  <a:txBody>
                    <a:bodyPr/>
                    <a:lstStyle/>
                    <a:p>
                      <a:pPr algn="ctr"/>
                      <a:r>
                        <a:rPr lang="en-US" sz="1000" b="1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LID4096" sz="1000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none" dirty="0" err="1">
                          <a:solidFill>
                            <a:schemeClr val="bg1"/>
                          </a:solidFill>
                        </a:rPr>
                        <a:t>OrderId</a:t>
                      </a:r>
                      <a:endParaRPr lang="LID4096" sz="1000" b="1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ProductId</a:t>
                      </a:r>
                      <a:endParaRPr lang="LID4096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8717"/>
                  </a:ext>
                </a:extLst>
              </a:tr>
              <a:tr h="161203">
                <a:tc>
                  <a:txBody>
                    <a:bodyPr/>
                    <a:lstStyle/>
                    <a:p>
                      <a:pPr algn="ctr"/>
                      <a:r>
                        <a:rPr lang="nl-NL" sz="1000" dirty="0"/>
                        <a:t>1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/>
                        <a:t>1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dirty="0"/>
                        <a:t>192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6636"/>
                  </a:ext>
                </a:extLst>
              </a:tr>
              <a:tr h="16120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029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15860"/>
                  </a:ext>
                </a:extLst>
              </a:tr>
              <a:tr h="16120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412507"/>
                  </a:ext>
                </a:extLst>
              </a:tr>
              <a:tr h="16120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076</a:t>
                      </a:r>
                      <a:endParaRPr lang="LID4096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76507"/>
                  </a:ext>
                </a:extLst>
              </a:tr>
              <a:tr h="16120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E2849"/>
                          </a:solidFill>
                        </a:rPr>
                        <a:t>5</a:t>
                      </a:r>
                      <a:endParaRPr lang="LID4096" sz="1000" dirty="0">
                        <a:solidFill>
                          <a:srgbClr val="0E284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E2849"/>
                          </a:solidFill>
                        </a:rPr>
                        <a:t>3</a:t>
                      </a:r>
                      <a:endParaRPr lang="LID4096" sz="1000" dirty="0">
                        <a:solidFill>
                          <a:srgbClr val="0E284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E2849"/>
                          </a:solidFill>
                        </a:rPr>
                        <a:t>1077</a:t>
                      </a:r>
                      <a:endParaRPr lang="LID4096" sz="1000" dirty="0">
                        <a:solidFill>
                          <a:srgbClr val="0E284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732702"/>
                  </a:ext>
                </a:extLst>
              </a:tr>
            </a:tbl>
          </a:graphicData>
        </a:graphic>
      </p:graphicFrame>
      <p:sp>
        <p:nvSpPr>
          <p:cNvPr id="52" name="Rectangle à coins arrondis 23">
            <a:extLst>
              <a:ext uri="{FF2B5EF4-FFF2-40B4-BE49-F238E27FC236}">
                <a16:creationId xmlns:a16="http://schemas.microsoft.com/office/drawing/2014/main" id="{29A4471A-8A40-78AB-493B-7FE1C9A73E6F}"/>
              </a:ext>
            </a:extLst>
          </p:cNvPr>
          <p:cNvSpPr/>
          <p:nvPr/>
        </p:nvSpPr>
        <p:spPr>
          <a:xfrm>
            <a:off x="6900033" y="3873687"/>
            <a:ext cx="2176060" cy="235120"/>
          </a:xfrm>
          <a:prstGeom prst="roundRect">
            <a:avLst/>
          </a:prstGeom>
          <a:solidFill>
            <a:srgbClr val="0E28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 err="1">
                <a:solidFill>
                  <a:schemeClr val="bg1"/>
                </a:solidFill>
              </a:rPr>
              <a:t>Order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was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reopened</a:t>
            </a:r>
            <a:endParaRPr lang="fr-FR" sz="1100" dirty="0">
              <a:solidFill>
                <a:schemeClr val="bg1"/>
              </a:solidFill>
            </a:endParaRPr>
          </a:p>
        </p:txBody>
      </p:sp>
      <p:grpSp>
        <p:nvGrpSpPr>
          <p:cNvPr id="53" name="Groep 85">
            <a:extLst>
              <a:ext uri="{FF2B5EF4-FFF2-40B4-BE49-F238E27FC236}">
                <a16:creationId xmlns:a16="http://schemas.microsoft.com/office/drawing/2014/main" id="{0255C875-899F-E2E3-3B4A-8367169FC4C0}"/>
              </a:ext>
            </a:extLst>
          </p:cNvPr>
          <p:cNvGrpSpPr/>
          <p:nvPr/>
        </p:nvGrpSpPr>
        <p:grpSpPr>
          <a:xfrm>
            <a:off x="6976510" y="3920872"/>
            <a:ext cx="195854" cy="140750"/>
            <a:chOff x="8384707" y="1116806"/>
            <a:chExt cx="274661" cy="197383"/>
          </a:xfrm>
        </p:grpSpPr>
        <p:sp>
          <p:nvSpPr>
            <p:cNvPr id="54" name="Rechthoek 86">
              <a:extLst>
                <a:ext uri="{FF2B5EF4-FFF2-40B4-BE49-F238E27FC236}">
                  <a16:creationId xmlns:a16="http://schemas.microsoft.com/office/drawing/2014/main" id="{64D8134C-E78E-D236-E2FA-7BDDBCB19168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55" name="Rechte verbindingslijn 87">
              <a:extLst>
                <a:ext uri="{FF2B5EF4-FFF2-40B4-BE49-F238E27FC236}">
                  <a16:creationId xmlns:a16="http://schemas.microsoft.com/office/drawing/2014/main" id="{460BA226-C636-3491-7329-2FF451F80C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Rechte verbindingslijn 88">
              <a:extLst>
                <a:ext uri="{FF2B5EF4-FFF2-40B4-BE49-F238E27FC236}">
                  <a16:creationId xmlns:a16="http://schemas.microsoft.com/office/drawing/2014/main" id="{1B306E4A-B95A-1D4B-34FF-F5DCEFFBF6A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" name="Rectangle à coins arrondis 19">
            <a:extLst>
              <a:ext uri="{FF2B5EF4-FFF2-40B4-BE49-F238E27FC236}">
                <a16:creationId xmlns:a16="http://schemas.microsoft.com/office/drawing/2014/main" id="{1B6F26F2-8F21-D747-BEEE-B3AFAE702C39}"/>
              </a:ext>
            </a:extLst>
          </p:cNvPr>
          <p:cNvSpPr/>
          <p:nvPr/>
        </p:nvSpPr>
        <p:spPr>
          <a:xfrm>
            <a:off x="6900034" y="4188988"/>
            <a:ext cx="2176060" cy="235120"/>
          </a:xfrm>
          <a:prstGeom prst="roundRect">
            <a:avLst/>
          </a:prstGeom>
          <a:solidFill>
            <a:srgbClr val="0E28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>
                <a:solidFill>
                  <a:schemeClr val="bg1"/>
                </a:solidFill>
              </a:rPr>
              <a:t>Item 743 </a:t>
            </a:r>
            <a:r>
              <a:rPr lang="fr-FR" sz="1100" dirty="0" err="1">
                <a:solidFill>
                  <a:schemeClr val="bg1"/>
                </a:solidFill>
              </a:rPr>
              <a:t>was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removed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62" name="Rectangle à coins arrondis 20">
            <a:extLst>
              <a:ext uri="{FF2B5EF4-FFF2-40B4-BE49-F238E27FC236}">
                <a16:creationId xmlns:a16="http://schemas.microsoft.com/office/drawing/2014/main" id="{92AAE426-AA01-E974-1266-6140CD5249B4}"/>
              </a:ext>
            </a:extLst>
          </p:cNvPr>
          <p:cNvSpPr/>
          <p:nvPr/>
        </p:nvSpPr>
        <p:spPr>
          <a:xfrm>
            <a:off x="6900034" y="4504289"/>
            <a:ext cx="2176060" cy="2351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>
                <a:solidFill>
                  <a:schemeClr val="bg1"/>
                </a:solidFill>
              </a:rPr>
              <a:t>Item 1077 </a:t>
            </a:r>
            <a:r>
              <a:rPr lang="fr-FR" sz="1100" dirty="0" err="1">
                <a:solidFill>
                  <a:schemeClr val="bg1"/>
                </a:solidFill>
              </a:rPr>
              <a:t>was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added</a:t>
            </a:r>
            <a:endParaRPr lang="fr-FR" sz="1100" dirty="0">
              <a:solidFill>
                <a:schemeClr val="bg1"/>
              </a:solidFill>
            </a:endParaRPr>
          </a:p>
        </p:txBody>
      </p:sp>
      <p:grpSp>
        <p:nvGrpSpPr>
          <p:cNvPr id="63" name="Groep 85">
            <a:extLst>
              <a:ext uri="{FF2B5EF4-FFF2-40B4-BE49-F238E27FC236}">
                <a16:creationId xmlns:a16="http://schemas.microsoft.com/office/drawing/2014/main" id="{FAFC9AD8-DB85-6762-B76C-92E69AB18E4B}"/>
              </a:ext>
            </a:extLst>
          </p:cNvPr>
          <p:cNvGrpSpPr/>
          <p:nvPr/>
        </p:nvGrpSpPr>
        <p:grpSpPr>
          <a:xfrm>
            <a:off x="6976510" y="4235233"/>
            <a:ext cx="195854" cy="140750"/>
            <a:chOff x="8384707" y="1116806"/>
            <a:chExt cx="274661" cy="197383"/>
          </a:xfrm>
        </p:grpSpPr>
        <p:sp>
          <p:nvSpPr>
            <p:cNvPr id="64" name="Rechthoek 86">
              <a:extLst>
                <a:ext uri="{FF2B5EF4-FFF2-40B4-BE49-F238E27FC236}">
                  <a16:creationId xmlns:a16="http://schemas.microsoft.com/office/drawing/2014/main" id="{AA0E8B39-33E9-CF7E-A0E1-806A038AB940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65" name="Rechte verbindingslijn 87">
              <a:extLst>
                <a:ext uri="{FF2B5EF4-FFF2-40B4-BE49-F238E27FC236}">
                  <a16:creationId xmlns:a16="http://schemas.microsoft.com/office/drawing/2014/main" id="{20BE4BE1-E77A-EE06-ECA8-737DB181D4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Rechte verbindingslijn 88">
              <a:extLst>
                <a:ext uri="{FF2B5EF4-FFF2-40B4-BE49-F238E27FC236}">
                  <a16:creationId xmlns:a16="http://schemas.microsoft.com/office/drawing/2014/main" id="{A5304E79-549B-4EEB-B120-14ED6A82D3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Rectangle à coins arrondis 23">
            <a:extLst>
              <a:ext uri="{FF2B5EF4-FFF2-40B4-BE49-F238E27FC236}">
                <a16:creationId xmlns:a16="http://schemas.microsoft.com/office/drawing/2014/main" id="{487AD11E-9B09-FAAE-CC1F-F9A2FE7EC67F}"/>
              </a:ext>
            </a:extLst>
          </p:cNvPr>
          <p:cNvSpPr/>
          <p:nvPr/>
        </p:nvSpPr>
        <p:spPr>
          <a:xfrm>
            <a:off x="6900033" y="4819592"/>
            <a:ext cx="2176060" cy="235120"/>
          </a:xfrm>
          <a:prstGeom prst="roundRect">
            <a:avLst/>
          </a:prstGeom>
          <a:solidFill>
            <a:srgbClr val="0E28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 err="1">
                <a:solidFill>
                  <a:schemeClr val="bg1"/>
                </a:solidFill>
              </a:rPr>
              <a:t>Order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was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confirmed</a:t>
            </a:r>
            <a:endParaRPr lang="fr-FR" sz="1100" dirty="0">
              <a:solidFill>
                <a:schemeClr val="bg1"/>
              </a:solidFill>
            </a:endParaRPr>
          </a:p>
        </p:txBody>
      </p:sp>
      <p:grpSp>
        <p:nvGrpSpPr>
          <p:cNvPr id="68" name="Groep 85">
            <a:extLst>
              <a:ext uri="{FF2B5EF4-FFF2-40B4-BE49-F238E27FC236}">
                <a16:creationId xmlns:a16="http://schemas.microsoft.com/office/drawing/2014/main" id="{BB7BCCAA-18A5-9902-24BE-6BA97CD6DF7E}"/>
              </a:ext>
            </a:extLst>
          </p:cNvPr>
          <p:cNvGrpSpPr/>
          <p:nvPr/>
        </p:nvGrpSpPr>
        <p:grpSpPr>
          <a:xfrm>
            <a:off x="6976510" y="4866777"/>
            <a:ext cx="195854" cy="140750"/>
            <a:chOff x="8384707" y="1116806"/>
            <a:chExt cx="274661" cy="197383"/>
          </a:xfrm>
        </p:grpSpPr>
        <p:sp>
          <p:nvSpPr>
            <p:cNvPr id="69" name="Rechthoek 86">
              <a:extLst>
                <a:ext uri="{FF2B5EF4-FFF2-40B4-BE49-F238E27FC236}">
                  <a16:creationId xmlns:a16="http://schemas.microsoft.com/office/drawing/2014/main" id="{4A4259A3-3433-B074-1B7E-BD94267C2E3E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70" name="Rechte verbindingslijn 87">
              <a:extLst>
                <a:ext uri="{FF2B5EF4-FFF2-40B4-BE49-F238E27FC236}">
                  <a16:creationId xmlns:a16="http://schemas.microsoft.com/office/drawing/2014/main" id="{D9C8C2CB-52A0-A019-D361-7DEB4EFC7A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Rechte verbindingslijn 88">
              <a:extLst>
                <a:ext uri="{FF2B5EF4-FFF2-40B4-BE49-F238E27FC236}">
                  <a16:creationId xmlns:a16="http://schemas.microsoft.com/office/drawing/2014/main" id="{6BFD4BD9-8419-CCF7-9F53-8DD78D26E1E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6" name="Groep 85">
            <a:extLst>
              <a:ext uri="{FF2B5EF4-FFF2-40B4-BE49-F238E27FC236}">
                <a16:creationId xmlns:a16="http://schemas.microsoft.com/office/drawing/2014/main" id="{7BBD81FA-E593-6DF4-5BB4-7FEDFD3C47B2}"/>
              </a:ext>
            </a:extLst>
          </p:cNvPr>
          <p:cNvGrpSpPr/>
          <p:nvPr/>
        </p:nvGrpSpPr>
        <p:grpSpPr>
          <a:xfrm>
            <a:off x="6976510" y="4551474"/>
            <a:ext cx="195854" cy="140750"/>
            <a:chOff x="8384707" y="1116806"/>
            <a:chExt cx="274661" cy="197383"/>
          </a:xfrm>
        </p:grpSpPr>
        <p:sp>
          <p:nvSpPr>
            <p:cNvPr id="77" name="Rechthoek 86">
              <a:extLst>
                <a:ext uri="{FF2B5EF4-FFF2-40B4-BE49-F238E27FC236}">
                  <a16:creationId xmlns:a16="http://schemas.microsoft.com/office/drawing/2014/main" id="{E90FCAAF-C623-EFA1-DACF-8F67540A5754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78" name="Rechte verbindingslijn 87">
              <a:extLst>
                <a:ext uri="{FF2B5EF4-FFF2-40B4-BE49-F238E27FC236}">
                  <a16:creationId xmlns:a16="http://schemas.microsoft.com/office/drawing/2014/main" id="{C77C1E08-E4D7-5B82-5F00-F2F93D097E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Rechte verbindingslijn 88">
              <a:extLst>
                <a:ext uri="{FF2B5EF4-FFF2-40B4-BE49-F238E27FC236}">
                  <a16:creationId xmlns:a16="http://schemas.microsoft.com/office/drawing/2014/main" id="{5119D9EE-D3AB-DC15-980A-103384FA6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0F2C73-7447-9E75-5F9D-6EA011840ACC}"/>
              </a:ext>
            </a:extLst>
          </p:cNvPr>
          <p:cNvCxnSpPr>
            <a:cxnSpLocks/>
          </p:cNvCxnSpPr>
          <p:nvPr/>
        </p:nvCxnSpPr>
        <p:spPr>
          <a:xfrm>
            <a:off x="9171156" y="2417977"/>
            <a:ext cx="27758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7448529-BC26-406D-4A2C-0D916245EA08}"/>
              </a:ext>
            </a:extLst>
          </p:cNvPr>
          <p:cNvCxnSpPr>
            <a:cxnSpLocks/>
          </p:cNvCxnSpPr>
          <p:nvPr/>
        </p:nvCxnSpPr>
        <p:spPr>
          <a:xfrm>
            <a:off x="9171156" y="2732937"/>
            <a:ext cx="27758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19635A-29D4-0E86-896E-C53B17F15CC8}"/>
              </a:ext>
            </a:extLst>
          </p:cNvPr>
          <p:cNvCxnSpPr>
            <a:cxnSpLocks/>
          </p:cNvCxnSpPr>
          <p:nvPr/>
        </p:nvCxnSpPr>
        <p:spPr>
          <a:xfrm>
            <a:off x="9171156" y="3037011"/>
            <a:ext cx="27758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18085EC-3364-FE43-7AEE-8EC225B53190}"/>
              </a:ext>
            </a:extLst>
          </p:cNvPr>
          <p:cNvCxnSpPr>
            <a:cxnSpLocks/>
          </p:cNvCxnSpPr>
          <p:nvPr/>
        </p:nvCxnSpPr>
        <p:spPr>
          <a:xfrm>
            <a:off x="9171156" y="3987334"/>
            <a:ext cx="27758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F3D7AB6-5A4C-FBDD-8F2F-C6AF7BCF96B5}"/>
              </a:ext>
            </a:extLst>
          </p:cNvPr>
          <p:cNvCxnSpPr>
            <a:cxnSpLocks/>
          </p:cNvCxnSpPr>
          <p:nvPr/>
        </p:nvCxnSpPr>
        <p:spPr>
          <a:xfrm>
            <a:off x="9171156" y="4305922"/>
            <a:ext cx="27758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15B93E9-6DDE-21E4-D745-0DA0A0937B74}"/>
              </a:ext>
            </a:extLst>
          </p:cNvPr>
          <p:cNvCxnSpPr>
            <a:cxnSpLocks/>
          </p:cNvCxnSpPr>
          <p:nvPr/>
        </p:nvCxnSpPr>
        <p:spPr>
          <a:xfrm>
            <a:off x="9171156" y="3682896"/>
            <a:ext cx="27758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C91F9B-CBE6-A05B-12A1-0194ED341AD7}"/>
              </a:ext>
            </a:extLst>
          </p:cNvPr>
          <p:cNvSpPr/>
          <p:nvPr/>
        </p:nvSpPr>
        <p:spPr>
          <a:xfrm>
            <a:off x="1502236" y="2738146"/>
            <a:ext cx="4015512" cy="343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B39D7F0-89EC-DE8D-3847-5BBF7421603F}"/>
              </a:ext>
            </a:extLst>
          </p:cNvPr>
          <p:cNvSpPr/>
          <p:nvPr/>
        </p:nvSpPr>
        <p:spPr>
          <a:xfrm>
            <a:off x="2312129" y="4738116"/>
            <a:ext cx="2957636" cy="343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61D68-CD27-5E49-F750-A66835F88F44}"/>
              </a:ext>
            </a:extLst>
          </p:cNvPr>
          <p:cNvSpPr txBox="1"/>
          <p:nvPr/>
        </p:nvSpPr>
        <p:spPr>
          <a:xfrm>
            <a:off x="10087223" y="2652392"/>
            <a:ext cx="11751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Not available in the relational data-model</a:t>
            </a:r>
            <a:endParaRPr lang="LID4096" sz="11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6AA96C-C07C-4CF3-5D1F-7F9BE3603C07}"/>
              </a:ext>
            </a:extLst>
          </p:cNvPr>
          <p:cNvCxnSpPr>
            <a:cxnSpLocks/>
          </p:cNvCxnSpPr>
          <p:nvPr/>
        </p:nvCxnSpPr>
        <p:spPr>
          <a:xfrm>
            <a:off x="10478470" y="2477285"/>
            <a:ext cx="27758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à coins arrondis 19">
            <a:extLst>
              <a:ext uri="{FF2B5EF4-FFF2-40B4-BE49-F238E27FC236}">
                <a16:creationId xmlns:a16="http://schemas.microsoft.com/office/drawing/2014/main" id="{52A26127-BBE2-C253-443F-A4E3E853C496}"/>
              </a:ext>
            </a:extLst>
          </p:cNvPr>
          <p:cNvSpPr/>
          <p:nvPr/>
        </p:nvSpPr>
        <p:spPr>
          <a:xfrm>
            <a:off x="6900034" y="1981881"/>
            <a:ext cx="2176060" cy="2351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>
                <a:solidFill>
                  <a:schemeClr val="bg1"/>
                </a:solidFill>
              </a:rPr>
              <a:t>Item 029 </a:t>
            </a:r>
            <a:r>
              <a:rPr lang="fr-FR" sz="1100" dirty="0" err="1">
                <a:solidFill>
                  <a:schemeClr val="bg1"/>
                </a:solidFill>
              </a:rPr>
              <a:t>was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added</a:t>
            </a:r>
            <a:endParaRPr lang="fr-FR" sz="1100" dirty="0">
              <a:solidFill>
                <a:schemeClr val="bg1"/>
              </a:solidFill>
            </a:endParaRPr>
          </a:p>
        </p:txBody>
      </p:sp>
      <p:grpSp>
        <p:nvGrpSpPr>
          <p:cNvPr id="22" name="Groep 85">
            <a:extLst>
              <a:ext uri="{FF2B5EF4-FFF2-40B4-BE49-F238E27FC236}">
                <a16:creationId xmlns:a16="http://schemas.microsoft.com/office/drawing/2014/main" id="{4CEE859B-9C9E-904C-EDD3-85B4C2F96762}"/>
              </a:ext>
            </a:extLst>
          </p:cNvPr>
          <p:cNvGrpSpPr/>
          <p:nvPr/>
        </p:nvGrpSpPr>
        <p:grpSpPr>
          <a:xfrm>
            <a:off x="6976510" y="2029066"/>
            <a:ext cx="195854" cy="140750"/>
            <a:chOff x="8384707" y="1116806"/>
            <a:chExt cx="274661" cy="197383"/>
          </a:xfrm>
        </p:grpSpPr>
        <p:sp>
          <p:nvSpPr>
            <p:cNvPr id="23" name="Rechthoek 86">
              <a:extLst>
                <a:ext uri="{FF2B5EF4-FFF2-40B4-BE49-F238E27FC236}">
                  <a16:creationId xmlns:a16="http://schemas.microsoft.com/office/drawing/2014/main" id="{78771036-BD4C-AA64-EC79-EC5C7C1B8775}"/>
                </a:ext>
              </a:extLst>
            </p:cNvPr>
            <p:cNvSpPr/>
            <p:nvPr/>
          </p:nvSpPr>
          <p:spPr bwMode="auto">
            <a:xfrm>
              <a:off x="8384707" y="1117932"/>
              <a:ext cx="274661" cy="196257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58" name="Rechte verbindingslijn 87">
              <a:extLst>
                <a:ext uri="{FF2B5EF4-FFF2-40B4-BE49-F238E27FC236}">
                  <a16:creationId xmlns:a16="http://schemas.microsoft.com/office/drawing/2014/main" id="{52FBFAB7-4AB3-B98F-9E11-1C9DC5B679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9144" y="1116806"/>
              <a:ext cx="130969" cy="161925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Rechte verbindingslijn 88">
              <a:extLst>
                <a:ext uri="{FF2B5EF4-FFF2-40B4-BE49-F238E27FC236}">
                  <a16:creationId xmlns:a16="http://schemas.microsoft.com/office/drawing/2014/main" id="{8E705CD1-AD01-C1BC-5753-FADC1F23CFE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15350" y="1119188"/>
              <a:ext cx="138113" cy="154781"/>
            </a:xfrm>
            <a:prstGeom prst="line">
              <a:avLst/>
            </a:prstGeom>
            <a:solidFill>
              <a:srgbClr val="AFA80A"/>
            </a:solidFill>
            <a:ln w="9525" cap="flat" cmpd="sng" algn="ctr">
              <a:solidFill>
                <a:srgbClr val="022B5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4E9FF192-38F0-C31C-9DD9-AB9A974F0CDE}"/>
              </a:ext>
            </a:extLst>
          </p:cNvPr>
          <p:cNvSpPr/>
          <p:nvPr/>
        </p:nvSpPr>
        <p:spPr>
          <a:xfrm>
            <a:off x="2312129" y="4009960"/>
            <a:ext cx="2957636" cy="343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523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FD59FFF-465E-492A-9CB6-04E8EF0CB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51840"/>
              </p:ext>
            </p:extLst>
          </p:nvPr>
        </p:nvGraphicFramePr>
        <p:xfrm>
          <a:off x="2597095" y="1846340"/>
          <a:ext cx="300434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368">
                  <a:extLst>
                    <a:ext uri="{9D8B030D-6E8A-4147-A177-3AD203B41FA5}">
                      <a16:colId xmlns:a16="http://schemas.microsoft.com/office/drawing/2014/main" val="1600714057"/>
                    </a:ext>
                  </a:extLst>
                </a:gridCol>
                <a:gridCol w="897270">
                  <a:extLst>
                    <a:ext uri="{9D8B030D-6E8A-4147-A177-3AD203B41FA5}">
                      <a16:colId xmlns:a16="http://schemas.microsoft.com/office/drawing/2014/main" val="403800138"/>
                    </a:ext>
                  </a:extLst>
                </a:gridCol>
                <a:gridCol w="675709">
                  <a:extLst>
                    <a:ext uri="{9D8B030D-6E8A-4147-A177-3AD203B41FA5}">
                      <a16:colId xmlns:a16="http://schemas.microsoft.com/office/drawing/2014/main" val="2840336200"/>
                    </a:ext>
                  </a:extLst>
                </a:gridCol>
              </a:tblGrid>
              <a:tr h="124669"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Aggregate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20810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LID4096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Data type</a:t>
                      </a:r>
                      <a:endParaRPr lang="LID4096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LID4096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8717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200" dirty="0" err="1"/>
                        <a:t>AggregateId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15860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200" dirty="0" err="1"/>
                        <a:t>AggregateVersion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ulong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412507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EACF12C-BF29-4669-856B-D8C141B9F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53106"/>
              </p:ext>
            </p:extLst>
          </p:nvPr>
        </p:nvGraphicFramePr>
        <p:xfrm>
          <a:off x="6478723" y="2736763"/>
          <a:ext cx="31774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584">
                  <a:extLst>
                    <a:ext uri="{9D8B030D-6E8A-4147-A177-3AD203B41FA5}">
                      <a16:colId xmlns:a16="http://schemas.microsoft.com/office/drawing/2014/main" val="1600714057"/>
                    </a:ext>
                  </a:extLst>
                </a:gridCol>
                <a:gridCol w="915309">
                  <a:extLst>
                    <a:ext uri="{9D8B030D-6E8A-4147-A177-3AD203B41FA5}">
                      <a16:colId xmlns:a16="http://schemas.microsoft.com/office/drawing/2014/main" val="403800138"/>
                    </a:ext>
                  </a:extLst>
                </a:gridCol>
                <a:gridCol w="781575">
                  <a:extLst>
                    <a:ext uri="{9D8B030D-6E8A-4147-A177-3AD203B41FA5}">
                      <a16:colId xmlns:a16="http://schemas.microsoft.com/office/drawing/2014/main" val="2840336200"/>
                    </a:ext>
                  </a:extLst>
                </a:gridCol>
              </a:tblGrid>
              <a:tr h="211601"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Event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810392"/>
                  </a:ext>
                </a:extLst>
              </a:tr>
              <a:tr h="21160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LID4096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Data type</a:t>
                      </a:r>
                      <a:endParaRPr lang="LID4096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LID4096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8717"/>
                  </a:ext>
                </a:extLst>
              </a:tr>
              <a:tr h="211601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uniqueid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15860"/>
                  </a:ext>
                </a:extLst>
              </a:tr>
              <a:tr h="211601">
                <a:tc>
                  <a:txBody>
                    <a:bodyPr/>
                    <a:lstStyle/>
                    <a:p>
                      <a:r>
                        <a:rPr lang="en-US" sz="1200" dirty="0" err="1"/>
                        <a:t>AggregateId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ulong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412507"/>
                  </a:ext>
                </a:extLst>
              </a:tr>
              <a:tr h="211601"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ulong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561306"/>
                  </a:ext>
                </a:extLst>
              </a:tr>
              <a:tr h="211601">
                <a:tc>
                  <a:txBody>
                    <a:bodyPr/>
                    <a:lstStyle/>
                    <a:p>
                      <a:r>
                        <a:rPr lang="en-US" sz="1200" dirty="0"/>
                        <a:t>Timestamp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96157"/>
                  </a:ext>
                </a:extLst>
              </a:tr>
              <a:tr h="211601">
                <a:tc>
                  <a:txBody>
                    <a:bodyPr/>
                    <a:lstStyle/>
                    <a:p>
                      <a:r>
                        <a:rPr lang="en-US" sz="1200" dirty="0" err="1"/>
                        <a:t>EventType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124603"/>
                  </a:ext>
                </a:extLst>
              </a:tr>
              <a:tr h="211601">
                <a:tc>
                  <a:txBody>
                    <a:bodyPr/>
                    <a:lstStyle/>
                    <a:p>
                      <a:r>
                        <a:rPr lang="en-US" sz="1200" dirty="0" err="1"/>
                        <a:t>EventData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193007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94A2654-4DDA-459C-84C0-3E774EF797CA}"/>
              </a:ext>
            </a:extLst>
          </p:cNvPr>
          <p:cNvCxnSpPr>
            <a:cxnSpLocks/>
            <a:stCxn id="6" idx="1"/>
            <a:endCxn id="2" idx="2"/>
          </p:cNvCxnSpPr>
          <p:nvPr/>
        </p:nvCxnSpPr>
        <p:spPr>
          <a:xfrm rot="10800000">
            <a:off x="4099269" y="2943621"/>
            <a:ext cx="2379455" cy="890423"/>
          </a:xfrm>
          <a:prstGeom prst="bentConnector2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17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94A2654-4DDA-459C-84C0-3E774EF797CA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>
            <a:off x="5324169" y="1828467"/>
            <a:ext cx="2532993" cy="1094650"/>
          </a:xfrm>
          <a:prstGeom prst="bentConnector3">
            <a:avLst>
              <a:gd name="adj1" fmla="val -207"/>
            </a:avLst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2267EAE4-1A15-9E38-B4C9-5D28252D7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752763"/>
              </p:ext>
            </p:extLst>
          </p:nvPr>
        </p:nvGraphicFramePr>
        <p:xfrm>
          <a:off x="2224679" y="1066467"/>
          <a:ext cx="309948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72">
                  <a:extLst>
                    <a:ext uri="{9D8B030D-6E8A-4147-A177-3AD203B41FA5}">
                      <a16:colId xmlns:a16="http://schemas.microsoft.com/office/drawing/2014/main" val="1600714057"/>
                    </a:ext>
                  </a:extLst>
                </a:gridCol>
                <a:gridCol w="1744717">
                  <a:extLst>
                    <a:ext uri="{9D8B030D-6E8A-4147-A177-3AD203B41FA5}">
                      <a16:colId xmlns:a16="http://schemas.microsoft.com/office/drawing/2014/main" val="403800138"/>
                    </a:ext>
                  </a:extLst>
                </a:gridCol>
              </a:tblGrid>
              <a:tr h="124669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ContractAggregate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20810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AggregateId</a:t>
                      </a:r>
                      <a:endParaRPr lang="LID4096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AggregateVersion</a:t>
                      </a:r>
                      <a:endParaRPr lang="LID4096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8717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/>
                        <a:t>C123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15860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/>
                        <a:t>C456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412507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/>
                        <a:t>C789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959403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3BD22A4D-F053-4A9C-2297-41C0C5FE2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53286"/>
              </p:ext>
            </p:extLst>
          </p:nvPr>
        </p:nvGraphicFramePr>
        <p:xfrm>
          <a:off x="458254" y="2923117"/>
          <a:ext cx="1152382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71">
                  <a:extLst>
                    <a:ext uri="{9D8B030D-6E8A-4147-A177-3AD203B41FA5}">
                      <a16:colId xmlns:a16="http://schemas.microsoft.com/office/drawing/2014/main" val="1600714057"/>
                    </a:ext>
                  </a:extLst>
                </a:gridCol>
                <a:gridCol w="873189">
                  <a:extLst>
                    <a:ext uri="{9D8B030D-6E8A-4147-A177-3AD203B41FA5}">
                      <a16:colId xmlns:a16="http://schemas.microsoft.com/office/drawing/2014/main" val="403800138"/>
                    </a:ext>
                  </a:extLst>
                </a:gridCol>
                <a:gridCol w="2041843">
                  <a:extLst>
                    <a:ext uri="{9D8B030D-6E8A-4147-A177-3AD203B41FA5}">
                      <a16:colId xmlns:a16="http://schemas.microsoft.com/office/drawing/2014/main" val="778442692"/>
                    </a:ext>
                  </a:extLst>
                </a:gridCol>
                <a:gridCol w="2173605">
                  <a:extLst>
                    <a:ext uri="{9D8B030D-6E8A-4147-A177-3AD203B41FA5}">
                      <a16:colId xmlns:a16="http://schemas.microsoft.com/office/drawing/2014/main" val="3320482328"/>
                    </a:ext>
                  </a:extLst>
                </a:gridCol>
                <a:gridCol w="5091921">
                  <a:extLst>
                    <a:ext uri="{9D8B030D-6E8A-4147-A177-3AD203B41FA5}">
                      <a16:colId xmlns:a16="http://schemas.microsoft.com/office/drawing/2014/main" val="3488993357"/>
                    </a:ext>
                  </a:extLst>
                </a:gridCol>
              </a:tblGrid>
              <a:tr h="124669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ContractEvent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20810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AggregateId</a:t>
                      </a:r>
                      <a:endParaRPr lang="LID4096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LID4096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Timestamp</a:t>
                      </a:r>
                      <a:endParaRPr lang="LID4096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EventType</a:t>
                      </a:r>
                      <a:endParaRPr lang="LID4096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EventData</a:t>
                      </a:r>
                      <a:endParaRPr lang="LID4096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8717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/>
                        <a:t>C123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2021-11-01T16:29:22Z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ContractRegistered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 "</a:t>
                      </a:r>
                      <a:r>
                        <a:rPr lang="en-US" sz="1400" dirty="0" err="1"/>
                        <a:t>contractNumber</a:t>
                      </a:r>
                      <a:r>
                        <a:rPr lang="en-US" sz="1400" dirty="0"/>
                        <a:t>": "C123", "</a:t>
                      </a:r>
                      <a:r>
                        <a:rPr lang="en-US" sz="1400" dirty="0" err="1"/>
                        <a:t>contractAmount</a:t>
                      </a:r>
                      <a:r>
                        <a:rPr lang="en-US" sz="1400" dirty="0"/>
                        <a:t>": 500000, ... }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15860"/>
                  </a:ext>
                </a:extLst>
              </a:tr>
              <a:tr h="201299">
                <a:tc>
                  <a:txBody>
                    <a:bodyPr/>
                    <a:lstStyle/>
                    <a:p>
                      <a:r>
                        <a:rPr lang="en-US" sz="1400" dirty="0"/>
                        <a:t>C456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2021-12-14T10:31:01Z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ContractRegistered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"</a:t>
                      </a:r>
                      <a:r>
                        <a:rPr lang="en-US" sz="1400" dirty="0" err="1"/>
                        <a:t>contractNumber</a:t>
                      </a:r>
                      <a:r>
                        <a:rPr lang="en-US" sz="1400" dirty="0"/>
                        <a:t>": "C456", "</a:t>
                      </a:r>
                      <a:r>
                        <a:rPr lang="en-US" sz="1400" dirty="0" err="1"/>
                        <a:t>contractAmount</a:t>
                      </a:r>
                      <a:r>
                        <a:rPr lang="en-US" sz="1400" dirty="0"/>
                        <a:t>": 25000, ... }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412507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/>
                        <a:t>C456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2021-12-14T10:33:58Z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ContactAmountChanged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"</a:t>
                      </a:r>
                      <a:r>
                        <a:rPr lang="en-US" sz="1400" dirty="0" err="1"/>
                        <a:t>contractNumber</a:t>
                      </a:r>
                      <a:r>
                        <a:rPr lang="en-US" sz="1400" dirty="0"/>
                        <a:t>": "C456", "</a:t>
                      </a:r>
                      <a:r>
                        <a:rPr lang="en-US" sz="1400" dirty="0" err="1"/>
                        <a:t>newAmount</a:t>
                      </a:r>
                      <a:r>
                        <a:rPr lang="en-US" sz="1400" dirty="0"/>
                        <a:t>": 30000 }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959403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/>
                        <a:t>C789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2022-02-13T13:05:41Z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ContractRegistered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"</a:t>
                      </a:r>
                      <a:r>
                        <a:rPr lang="en-US" sz="1400" dirty="0" err="1"/>
                        <a:t>contractNumber</a:t>
                      </a:r>
                      <a:r>
                        <a:rPr lang="en-US" sz="1400" dirty="0"/>
                        <a:t>": "C789", "</a:t>
                      </a:r>
                      <a:r>
                        <a:rPr lang="en-US" sz="1400" dirty="0" err="1"/>
                        <a:t>contractAmount</a:t>
                      </a:r>
                      <a:r>
                        <a:rPr lang="en-US" sz="1400" dirty="0"/>
                        <a:t>": 10000, ... }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767135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/>
                        <a:t>C456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2022-02-20T08:27:19Z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ContractCancelled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"</a:t>
                      </a:r>
                      <a:r>
                        <a:rPr lang="en-US" sz="1400" dirty="0" err="1"/>
                        <a:t>contractNumber</a:t>
                      </a:r>
                      <a:r>
                        <a:rPr lang="en-US" sz="1400" dirty="0"/>
                        <a:t>": "C456", "reason": "Divorce" }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128382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/>
                        <a:t>C789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2022-03-10T14:02:33Z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ContractTermChanged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"</a:t>
                      </a:r>
                      <a:r>
                        <a:rPr lang="en-US" sz="1400" dirty="0" err="1"/>
                        <a:t>contractNumber</a:t>
                      </a:r>
                      <a:r>
                        <a:rPr lang="en-US" sz="1400" dirty="0"/>
                        <a:t>": "C789", "</a:t>
                      </a:r>
                      <a:r>
                        <a:rPr lang="en-US" sz="1400" dirty="0" err="1"/>
                        <a:t>newTerm</a:t>
                      </a:r>
                      <a:r>
                        <a:rPr lang="en-US" sz="1400" dirty="0"/>
                        <a:t>": 60 }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57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00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94A2654-4DDA-459C-84C0-3E774EF797CA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>
            <a:off x="5181601" y="2438067"/>
            <a:ext cx="2532993" cy="1094650"/>
          </a:xfrm>
          <a:prstGeom prst="bentConnector3">
            <a:avLst>
              <a:gd name="adj1" fmla="val -207"/>
            </a:avLst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2267EAE4-1A15-9E38-B4C9-5D28252D7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81149"/>
              </p:ext>
            </p:extLst>
          </p:nvPr>
        </p:nvGraphicFramePr>
        <p:xfrm>
          <a:off x="2082111" y="1676067"/>
          <a:ext cx="309948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72">
                  <a:extLst>
                    <a:ext uri="{9D8B030D-6E8A-4147-A177-3AD203B41FA5}">
                      <a16:colId xmlns:a16="http://schemas.microsoft.com/office/drawing/2014/main" val="1600714057"/>
                    </a:ext>
                  </a:extLst>
                </a:gridCol>
                <a:gridCol w="1744717">
                  <a:extLst>
                    <a:ext uri="{9D8B030D-6E8A-4147-A177-3AD203B41FA5}">
                      <a16:colId xmlns:a16="http://schemas.microsoft.com/office/drawing/2014/main" val="403800138"/>
                    </a:ext>
                  </a:extLst>
                </a:gridCol>
              </a:tblGrid>
              <a:tr h="124669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ContractAggregate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20810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AggregateId</a:t>
                      </a:r>
                      <a:endParaRPr lang="LID4096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AggregateVersion</a:t>
                      </a:r>
                      <a:endParaRPr lang="LID4096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8717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C123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15860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/>
                        <a:t>C456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412507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C789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959403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3BD22A4D-F053-4A9C-2297-41C0C5FE2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87170"/>
              </p:ext>
            </p:extLst>
          </p:nvPr>
        </p:nvGraphicFramePr>
        <p:xfrm>
          <a:off x="315686" y="3532717"/>
          <a:ext cx="1152382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71">
                  <a:extLst>
                    <a:ext uri="{9D8B030D-6E8A-4147-A177-3AD203B41FA5}">
                      <a16:colId xmlns:a16="http://schemas.microsoft.com/office/drawing/2014/main" val="1600714057"/>
                    </a:ext>
                  </a:extLst>
                </a:gridCol>
                <a:gridCol w="873189">
                  <a:extLst>
                    <a:ext uri="{9D8B030D-6E8A-4147-A177-3AD203B41FA5}">
                      <a16:colId xmlns:a16="http://schemas.microsoft.com/office/drawing/2014/main" val="403800138"/>
                    </a:ext>
                  </a:extLst>
                </a:gridCol>
                <a:gridCol w="2041843">
                  <a:extLst>
                    <a:ext uri="{9D8B030D-6E8A-4147-A177-3AD203B41FA5}">
                      <a16:colId xmlns:a16="http://schemas.microsoft.com/office/drawing/2014/main" val="778442692"/>
                    </a:ext>
                  </a:extLst>
                </a:gridCol>
                <a:gridCol w="2173605">
                  <a:extLst>
                    <a:ext uri="{9D8B030D-6E8A-4147-A177-3AD203B41FA5}">
                      <a16:colId xmlns:a16="http://schemas.microsoft.com/office/drawing/2014/main" val="3320482328"/>
                    </a:ext>
                  </a:extLst>
                </a:gridCol>
                <a:gridCol w="5091921">
                  <a:extLst>
                    <a:ext uri="{9D8B030D-6E8A-4147-A177-3AD203B41FA5}">
                      <a16:colId xmlns:a16="http://schemas.microsoft.com/office/drawing/2014/main" val="3488993357"/>
                    </a:ext>
                  </a:extLst>
                </a:gridCol>
              </a:tblGrid>
              <a:tr h="124669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ContractEvent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20810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AggregateId</a:t>
                      </a:r>
                      <a:endParaRPr lang="LID4096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LID4096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Timestamp</a:t>
                      </a:r>
                      <a:endParaRPr lang="LID4096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EventType</a:t>
                      </a:r>
                      <a:endParaRPr lang="LID4096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EventData</a:t>
                      </a:r>
                      <a:endParaRPr lang="LID4096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8717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C123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2021-11-01T16:29:22Z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ContractRegistered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{ "</a:t>
                      </a:r>
                      <a:r>
                        <a:rPr lang="en-US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contractNumber</a:t>
                      </a: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": "C123", "</a:t>
                      </a:r>
                      <a:r>
                        <a:rPr lang="en-US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contractAmount</a:t>
                      </a: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": 500000, ... }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15860"/>
                  </a:ext>
                </a:extLst>
              </a:tr>
              <a:tr h="201299">
                <a:tc>
                  <a:txBody>
                    <a:bodyPr/>
                    <a:lstStyle/>
                    <a:p>
                      <a:r>
                        <a:rPr lang="en-US" sz="1400" dirty="0"/>
                        <a:t>C456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2021-12-14T10:31:01Z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ContractRegistered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"</a:t>
                      </a:r>
                      <a:r>
                        <a:rPr lang="en-US" sz="1400" dirty="0" err="1"/>
                        <a:t>contractNumber</a:t>
                      </a:r>
                      <a:r>
                        <a:rPr lang="en-US" sz="1400" dirty="0"/>
                        <a:t>": "C456", "</a:t>
                      </a:r>
                      <a:r>
                        <a:rPr lang="en-US" sz="1400" dirty="0" err="1"/>
                        <a:t>contractAmount</a:t>
                      </a:r>
                      <a:r>
                        <a:rPr lang="en-US" sz="1400" dirty="0"/>
                        <a:t>": 25000, ... }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412507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/>
                        <a:t>C456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2021-12-14T10:33:58Z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ContactAmountChanged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"</a:t>
                      </a:r>
                      <a:r>
                        <a:rPr lang="en-US" sz="1400" dirty="0" err="1"/>
                        <a:t>contractNumber</a:t>
                      </a:r>
                      <a:r>
                        <a:rPr lang="en-US" sz="1400" dirty="0"/>
                        <a:t>": "C456", "</a:t>
                      </a:r>
                      <a:r>
                        <a:rPr lang="en-US" sz="1400" dirty="0" err="1"/>
                        <a:t>newAmount</a:t>
                      </a:r>
                      <a:r>
                        <a:rPr lang="en-US" sz="1400" dirty="0"/>
                        <a:t>": 30000 }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959403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C789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2022-02-13T13:05:41Z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ContractRegistered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{ "</a:t>
                      </a:r>
                      <a:r>
                        <a:rPr lang="en-US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contractNumber</a:t>
                      </a: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": "C789", "</a:t>
                      </a:r>
                      <a:r>
                        <a:rPr lang="en-US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contractAmount</a:t>
                      </a: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": 10000, ... }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767135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/>
                        <a:t>C456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2022-02-20T08:27:19Z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ContractCancelled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"</a:t>
                      </a:r>
                      <a:r>
                        <a:rPr lang="en-US" sz="1400" dirty="0" err="1"/>
                        <a:t>contractNumber</a:t>
                      </a:r>
                      <a:r>
                        <a:rPr lang="en-US" sz="1400" dirty="0"/>
                        <a:t>": "C456", "reason": "Divorce" }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128382"/>
                  </a:ext>
                </a:extLst>
              </a:tr>
              <a:tr h="1246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C789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2022-03-10T14:02:33Z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ContractTermChanged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{ "</a:t>
                      </a:r>
                      <a:r>
                        <a:rPr lang="en-US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contractNumber</a:t>
                      </a: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": "C789", "</a:t>
                      </a:r>
                      <a:r>
                        <a:rPr lang="en-US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newTerm</a:t>
                      </a: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": 60 }</a:t>
                      </a:r>
                      <a:endParaRPr lang="LID4096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57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28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foSuppor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7DAF46F7-D630-490F-B8F3-36A8111C9316}" vid="{AD729A4C-E615-4DD0-B9D1-A3FA0FFAE0BB}"/>
    </a:ext>
  </a:extLst>
</a:theme>
</file>

<file path=ppt/theme/theme2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InfoSupport</Template>
  <TotalTime>11856</TotalTime>
  <Words>550</Words>
  <Application>Microsoft Office PowerPoint</Application>
  <PresentationFormat>Widescreen</PresentationFormat>
  <Paragraphs>265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InfoSupport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Molenkamp</dc:creator>
  <dc:description>Template by Orange Pepper_x000d_
Design by Beeldenfabriek_x000d_
2018</dc:description>
  <cp:lastModifiedBy>Edwin van Wijk</cp:lastModifiedBy>
  <cp:revision>822</cp:revision>
  <dcterms:created xsi:type="dcterms:W3CDTF">2018-09-11T06:08:10Z</dcterms:created>
  <dcterms:modified xsi:type="dcterms:W3CDTF">2022-11-01T05:49:38Z</dcterms:modified>
</cp:coreProperties>
</file>