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D61B-A4AD-48EF-8DA1-D6D33511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A17E8-AD0A-4932-913F-60C30E371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66F3-8FE2-4A88-812F-02836EAC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C0885-1A31-4E48-B422-B666134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AF9CA-D765-4AD0-B29D-3440DDB8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75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1E49-DEA7-4F17-B4D9-91D96D35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C933E-A86C-454C-BB32-0C525BFD1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7521-FFD4-413E-870A-46A7D6E5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DB62-0CA2-4404-A5F4-B53ED320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ABC0-21C8-4F37-AB2C-37232C2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69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10027-40B1-4ACE-BCCB-12F270226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9A598-043F-41AF-82FB-713BC496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BFA2-3653-406D-8498-FDA70CA2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8B8C-1903-4E40-B3F8-E4E3546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541E-8FD8-4555-AC62-53477532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66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952E-DC10-4B02-9E7D-A7F6D759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290A-4EA4-40EB-973E-37AAF050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7461-FD7A-4D89-8D2F-EC39DBFC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C2CB-6B79-4875-BF5D-9DB89448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AD2E-96BD-45B7-A282-A4D8EEC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476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71B-AC27-4952-9B6E-EE5BC1A0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B738-F553-4571-9712-53AFD79A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DCF4-F5F7-4867-A2B2-A5336AB4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A118-2BB5-4BA9-A866-98C21809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08D05-C4CC-4862-907C-7B8FA62D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129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CFC6-7C86-4953-B3D0-A4323BBE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A0AB-585B-4E08-BCC6-F495B918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A6088-9C88-41EB-A126-50446C05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F65BC-6D1C-4D83-B9EC-0B7354A2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0D1FD-DCED-4DF6-AEC9-7B075B76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0ECD-CB39-43BB-AC9D-26EC35C9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00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925-D42E-4E59-A6F1-BD086FC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092C-FF9E-4817-A268-77E9D26B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89E47-98D8-4DF3-BAD5-35F20388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170E5-98FB-41BA-9482-5F778D839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26B35-3251-4A03-B506-36499DD49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AFB24-7906-4AC9-963C-2C4C06F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88868-067B-4567-ABC5-82BCA674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0F82A-40E2-4E59-B35E-C062258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61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D411-3FA3-418B-8809-093A1E34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9E116-176A-4FBB-AB1C-B0A62DD7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067E-D2ED-4DA9-AB0D-21EFBB21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31864-C012-4768-9CA6-F38CB36E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68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65C5B-F7AE-4993-86C8-5EEBA914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5D665-027C-4886-920F-1252A86B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981-ACA4-44C1-8B92-629B5C07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777F-BB50-4313-93E2-03B6F7EC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6CB8-07E9-4526-9E88-7C9AB53F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ED7AB-48F6-4679-AF1F-901A947E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2D04-1358-4661-BD5A-B2981003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4F7E5-5B0F-4220-8C6E-A50CC461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99835-C6D2-40D3-8FE3-87387D1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0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A622-1CC9-446B-B697-5916D95C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44044-6E0A-4086-8901-6E748974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7FA24-FC36-469F-AD8F-06638D9B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02665-9281-4A17-9C1F-8F137873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015E7-B475-4664-B1EF-9F821707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5E72-2400-42D1-874E-104609CE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897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D502B-6EED-41B1-AC14-EA90B6A7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6095-F197-4F12-B323-A4E32880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CBC1-978B-41E9-812C-9D0D604E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BCFD-73E0-4536-B5BB-CB3460B4828F}" type="datetimeFigureOut">
              <a:rPr lang="en-NL" smtClean="0"/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BA27-5461-47F8-98FF-6622D0B41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D78D-2CD5-4A36-837C-55177B67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968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DC93843-AB88-4E4B-A725-D8273942F164}"/>
              </a:ext>
            </a:extLst>
          </p:cNvPr>
          <p:cNvSpPr/>
          <p:nvPr/>
        </p:nvSpPr>
        <p:spPr>
          <a:xfrm>
            <a:off x="1767840" y="1644650"/>
            <a:ext cx="4761230" cy="376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908718-AB61-4E3C-8576-171CD133B623}"/>
              </a:ext>
            </a:extLst>
          </p:cNvPr>
          <p:cNvSpPr/>
          <p:nvPr/>
        </p:nvSpPr>
        <p:spPr>
          <a:xfrm>
            <a:off x="1870746" y="1724834"/>
            <a:ext cx="4522584" cy="8458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13356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C5958A-FC54-4BC4-BACF-89B812CE6E36}"/>
              </a:ext>
            </a:extLst>
          </p:cNvPr>
          <p:cNvSpPr/>
          <p:nvPr/>
        </p:nvSpPr>
        <p:spPr>
          <a:xfrm>
            <a:off x="1870746" y="3001651"/>
            <a:ext cx="4522584" cy="23017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13356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363A27-974A-4A9A-9FCA-197DA832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05" y="3028462"/>
            <a:ext cx="346910" cy="34691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0004E9-ED32-4915-A332-57813AFAA563}"/>
              </a:ext>
            </a:extLst>
          </p:cNvPr>
          <p:cNvSpPr/>
          <p:nvPr/>
        </p:nvSpPr>
        <p:spPr>
          <a:xfrm>
            <a:off x="3391846" y="4294747"/>
            <a:ext cx="2276011" cy="804366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13356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84150F-996B-4F9A-B432-6817D2227297}"/>
              </a:ext>
            </a:extLst>
          </p:cNvPr>
          <p:cNvSpPr/>
          <p:nvPr/>
        </p:nvSpPr>
        <p:spPr>
          <a:xfrm>
            <a:off x="3488649" y="4407794"/>
            <a:ext cx="1392219" cy="59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customer-service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9242A3-C0D8-49C8-A70E-122C80ACFB6C}"/>
              </a:ext>
            </a:extLst>
          </p:cNvPr>
          <p:cNvGrpSpPr/>
          <p:nvPr/>
        </p:nvGrpSpPr>
        <p:grpSpPr>
          <a:xfrm>
            <a:off x="4880870" y="4407794"/>
            <a:ext cx="598463" cy="591003"/>
            <a:chOff x="3188982" y="2567336"/>
            <a:chExt cx="693585" cy="6849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4B6F55-5EA4-4A86-9FB5-D216F26F35FE}"/>
                </a:ext>
              </a:extLst>
            </p:cNvPr>
            <p:cNvSpPr/>
            <p:nvPr/>
          </p:nvSpPr>
          <p:spPr>
            <a:xfrm>
              <a:off x="3188982" y="2567336"/>
              <a:ext cx="693585" cy="68494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bIns="14400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Sidecar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E9BF80EB-644C-44DD-9E7C-5FB6710B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49916" y="2694618"/>
              <a:ext cx="371714" cy="27346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BB2F381-6829-4409-8A25-CDA17C5B97C1}"/>
              </a:ext>
            </a:extLst>
          </p:cNvPr>
          <p:cNvSpPr/>
          <p:nvPr/>
        </p:nvSpPr>
        <p:spPr>
          <a:xfrm>
            <a:off x="3391847" y="3193688"/>
            <a:ext cx="2276012" cy="804366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13356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F85BFF-8438-45FB-B5BF-1A2924B46D01}"/>
              </a:ext>
            </a:extLst>
          </p:cNvPr>
          <p:cNvSpPr/>
          <p:nvPr/>
        </p:nvSpPr>
        <p:spPr>
          <a:xfrm>
            <a:off x="3524244" y="3306735"/>
            <a:ext cx="1356626" cy="59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APIM </a:t>
            </a:r>
            <a:b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Self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Hosted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Gateway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66717F-2B58-4FFA-B043-3997FEB666A7}"/>
              </a:ext>
            </a:extLst>
          </p:cNvPr>
          <p:cNvGrpSpPr/>
          <p:nvPr/>
        </p:nvGrpSpPr>
        <p:grpSpPr>
          <a:xfrm>
            <a:off x="4880944" y="3306735"/>
            <a:ext cx="598463" cy="591003"/>
            <a:chOff x="2912959" y="2567336"/>
            <a:chExt cx="693585" cy="68494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D29701-3A68-4948-994C-DD0D1E2140A8}"/>
                </a:ext>
              </a:extLst>
            </p:cNvPr>
            <p:cNvSpPr/>
            <p:nvPr/>
          </p:nvSpPr>
          <p:spPr>
            <a:xfrm>
              <a:off x="2912959" y="2567336"/>
              <a:ext cx="693585" cy="68494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bIns="14400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Sidecar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CB5F71B-9F47-4EA7-A889-3C1055DB4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71091" y="2694618"/>
              <a:ext cx="371714" cy="273468"/>
            </a:xfrm>
            <a:prstGeom prst="rect">
              <a:avLst/>
            </a:prstGeom>
          </p:spPr>
        </p:pic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A483927-5404-4D60-A473-08CAC4C66005}"/>
              </a:ext>
            </a:extLst>
          </p:cNvPr>
          <p:cNvCxnSpPr>
            <a:cxnSpLocks/>
          </p:cNvCxnSpPr>
          <p:nvPr/>
        </p:nvCxnSpPr>
        <p:spPr>
          <a:xfrm flipH="1">
            <a:off x="5287649" y="3897738"/>
            <a:ext cx="74" cy="5100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0D021FA-1309-4905-90D6-BAFEC2FBEFEB}"/>
              </a:ext>
            </a:extLst>
          </p:cNvPr>
          <p:cNvSpPr/>
          <p:nvPr/>
        </p:nvSpPr>
        <p:spPr>
          <a:xfrm>
            <a:off x="3420835" y="1890052"/>
            <a:ext cx="1043215" cy="59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APIM Service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1DE41237-A203-4EF8-8337-BF91E4967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5701" y="1706381"/>
            <a:ext cx="346911" cy="34691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6498A8-22B3-4497-A88A-8D569B6CA178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936785" y="2481055"/>
            <a:ext cx="5658" cy="825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D5B1AC-0BD3-4C85-8F91-FF7DCDB31B9B}"/>
              </a:ext>
            </a:extLst>
          </p:cNvPr>
          <p:cNvGrpSpPr/>
          <p:nvPr/>
        </p:nvGrpSpPr>
        <p:grpSpPr>
          <a:xfrm>
            <a:off x="3767315" y="2616719"/>
            <a:ext cx="338940" cy="338940"/>
            <a:chOff x="3739978" y="2064868"/>
            <a:chExt cx="392812" cy="392812"/>
          </a:xfrm>
        </p:grpSpPr>
        <p:pic>
          <p:nvPicPr>
            <p:cNvPr id="54" name="Picture 2" descr="Json file Icon of Flat style - Available in SVG, PNG, EPS, AI &amp; Icon fonts">
              <a:extLst>
                <a:ext uri="{FF2B5EF4-FFF2-40B4-BE49-F238E27FC236}">
                  <a16:creationId xmlns:a16="http://schemas.microsoft.com/office/drawing/2014/main" id="{D57977E2-10C6-4DAC-B558-42812E066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978" y="2064868"/>
              <a:ext cx="392812" cy="39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A44B3E-C681-4EA4-AB5F-1A5AC2A3E3EF}"/>
                </a:ext>
              </a:extLst>
            </p:cNvPr>
            <p:cNvSpPr txBox="1"/>
            <p:nvPr/>
          </p:nvSpPr>
          <p:spPr>
            <a:xfrm>
              <a:off x="3803572" y="2302373"/>
              <a:ext cx="270387" cy="92333"/>
            </a:xfrm>
            <a:prstGeom prst="rect">
              <a:avLst/>
            </a:prstGeom>
            <a:solidFill>
              <a:srgbClr val="2B669F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US" sz="600" dirty="0">
                  <a:solidFill>
                    <a:prstClr val="white"/>
                  </a:solidFill>
                  <a:latin typeface="Arial"/>
                </a:rPr>
                <a:t>config</a:t>
              </a:r>
              <a:endParaRPr lang="en-NL" sz="600" dirty="0">
                <a:solidFill>
                  <a:prstClr val="white"/>
                </a:solidFill>
                <a:latin typeface="Arial"/>
              </a:endParaRP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A33A0365-D7A5-4807-8927-820A9707B8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82" y="3051278"/>
            <a:ext cx="301278" cy="3012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4E4CC14-CD2D-47E6-BE32-D983030EBF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41" y="4152541"/>
            <a:ext cx="301278" cy="30127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517AC6A-A010-467D-9163-14860A89A147}"/>
              </a:ext>
            </a:extLst>
          </p:cNvPr>
          <p:cNvGrpSpPr/>
          <p:nvPr/>
        </p:nvGrpSpPr>
        <p:grpSpPr>
          <a:xfrm>
            <a:off x="4984279" y="2001347"/>
            <a:ext cx="303370" cy="103890"/>
            <a:chOff x="4001844" y="1508217"/>
            <a:chExt cx="303370" cy="10389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0C077A-8986-4022-AB89-3FAA2D17659D}"/>
                </a:ext>
              </a:extLst>
            </p:cNvPr>
            <p:cNvCxnSpPr/>
            <p:nvPr/>
          </p:nvCxnSpPr>
          <p:spPr>
            <a:xfrm>
              <a:off x="4001844" y="1557992"/>
              <a:ext cx="205976" cy="0"/>
            </a:xfrm>
            <a:prstGeom prst="line">
              <a:avLst/>
            </a:prstGeom>
            <a:noFill/>
            <a:ln w="6350" cap="flat" cmpd="sng" algn="ctr">
              <a:solidFill>
                <a:srgbClr val="133561"/>
              </a:solidFill>
              <a:prstDash val="solid"/>
              <a:miter lim="800000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816CC54-D42B-4FA7-95C8-9F35899818D0}"/>
                </a:ext>
              </a:extLst>
            </p:cNvPr>
            <p:cNvSpPr/>
            <p:nvPr/>
          </p:nvSpPr>
          <p:spPr>
            <a:xfrm>
              <a:off x="4201324" y="1508217"/>
              <a:ext cx="103890" cy="103890"/>
            </a:xfrm>
            <a:prstGeom prst="ellipse">
              <a:avLst/>
            </a:prstGeom>
            <a:solidFill>
              <a:srgbClr val="13356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CEA11B6-4D1D-40DA-A335-A1E57862FCA7}"/>
              </a:ext>
            </a:extLst>
          </p:cNvPr>
          <p:cNvGrpSpPr/>
          <p:nvPr/>
        </p:nvGrpSpPr>
        <p:grpSpPr>
          <a:xfrm>
            <a:off x="4984279" y="2275160"/>
            <a:ext cx="303370" cy="103890"/>
            <a:chOff x="4001844" y="1508217"/>
            <a:chExt cx="303370" cy="10389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101A7A4-B9E7-4EE9-817C-4B11593C9D3A}"/>
                </a:ext>
              </a:extLst>
            </p:cNvPr>
            <p:cNvCxnSpPr/>
            <p:nvPr/>
          </p:nvCxnSpPr>
          <p:spPr>
            <a:xfrm>
              <a:off x="4001844" y="1557992"/>
              <a:ext cx="205976" cy="0"/>
            </a:xfrm>
            <a:prstGeom prst="line">
              <a:avLst/>
            </a:prstGeom>
            <a:noFill/>
            <a:ln w="6350" cap="flat" cmpd="sng" algn="ctr">
              <a:solidFill>
                <a:srgbClr val="133561"/>
              </a:solidFill>
              <a:prstDash val="solid"/>
              <a:miter lim="800000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3C4013-D440-4D69-A980-A468952AA78A}"/>
                </a:ext>
              </a:extLst>
            </p:cNvPr>
            <p:cNvSpPr/>
            <p:nvPr/>
          </p:nvSpPr>
          <p:spPr>
            <a:xfrm>
              <a:off x="4201324" y="1508217"/>
              <a:ext cx="103890" cy="103890"/>
            </a:xfrm>
            <a:prstGeom prst="ellipse">
              <a:avLst/>
            </a:prstGeom>
            <a:solidFill>
              <a:srgbClr val="13356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0BED370-E4FF-4416-88DE-5A71920698BE}"/>
              </a:ext>
            </a:extLst>
          </p:cNvPr>
          <p:cNvSpPr txBox="1"/>
          <p:nvPr/>
        </p:nvSpPr>
        <p:spPr>
          <a:xfrm>
            <a:off x="5256326" y="1938825"/>
            <a:ext cx="9440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900" dirty="0" err="1">
                <a:solidFill>
                  <a:srgbClr val="133561"/>
                </a:solidFill>
                <a:latin typeface="Consolas" panose="020B0609020204030204" pitchFamily="49" charset="0"/>
              </a:rPr>
              <a:t>addcustomer</a:t>
            </a:r>
            <a:endParaRPr lang="en-NL" sz="900" dirty="0">
              <a:solidFill>
                <a:srgbClr val="13356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BA249F-0E2D-4EDC-9EAF-198BB066F710}"/>
              </a:ext>
            </a:extLst>
          </p:cNvPr>
          <p:cNvSpPr txBox="1"/>
          <p:nvPr/>
        </p:nvSpPr>
        <p:spPr>
          <a:xfrm>
            <a:off x="5256326" y="2205190"/>
            <a:ext cx="1137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900" dirty="0" err="1">
                <a:solidFill>
                  <a:srgbClr val="133561"/>
                </a:solidFill>
                <a:latin typeface="Consolas" panose="020B0609020204030204" pitchFamily="49" charset="0"/>
              </a:rPr>
              <a:t>customercreated</a:t>
            </a:r>
            <a:endParaRPr lang="en-NL" sz="900" dirty="0">
              <a:solidFill>
                <a:srgbClr val="13356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771B0A-56E4-4603-824D-E5186C3FC712}"/>
              </a:ext>
            </a:extLst>
          </p:cNvPr>
          <p:cNvSpPr/>
          <p:nvPr/>
        </p:nvSpPr>
        <p:spPr>
          <a:xfrm>
            <a:off x="4458393" y="1890052"/>
            <a:ext cx="595777" cy="59100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eShopAPI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59A17E-2A23-4F94-BA6F-65C557BDA7D6}"/>
              </a:ext>
            </a:extLst>
          </p:cNvPr>
          <p:cNvGrpSpPr/>
          <p:nvPr/>
        </p:nvGrpSpPr>
        <p:grpSpPr>
          <a:xfrm>
            <a:off x="2013289" y="3527425"/>
            <a:ext cx="1126143" cy="1088742"/>
            <a:chOff x="5081399" y="-3443"/>
            <a:chExt cx="1126143" cy="108874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907AF7-A25E-4E16-A186-290F000C57E4}"/>
                </a:ext>
              </a:extLst>
            </p:cNvPr>
            <p:cNvSpPr/>
            <p:nvPr/>
          </p:nvSpPr>
          <p:spPr>
            <a:xfrm>
              <a:off x="5081399" y="135258"/>
              <a:ext cx="988984" cy="950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D05EF5E-148C-46CE-98ED-8A45BA91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264" y="-3443"/>
              <a:ext cx="301278" cy="301278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1ECE718-98AA-494E-9FAA-342455693F4F}"/>
                </a:ext>
              </a:extLst>
            </p:cNvPr>
            <p:cNvGrpSpPr/>
            <p:nvPr/>
          </p:nvGrpSpPr>
          <p:grpSpPr>
            <a:xfrm>
              <a:off x="5275165" y="340484"/>
              <a:ext cx="605800" cy="590340"/>
              <a:chOff x="3279545" y="2532777"/>
              <a:chExt cx="605800" cy="59034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61B3D29-D02B-4719-9DD9-15777C8C3625}"/>
                  </a:ext>
                </a:extLst>
              </p:cNvPr>
              <p:cNvSpPr/>
              <p:nvPr/>
            </p:nvSpPr>
            <p:spPr>
              <a:xfrm>
                <a:off x="3279545" y="2532777"/>
                <a:ext cx="605800" cy="59034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1" i="0" u="none" strike="noStrike" kern="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Redis</a:t>
                </a:r>
                <a:endPara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C82A019-3A48-404E-8EF1-F0BEDAB30C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94" t="21698" r="26794" b="21698"/>
              <a:stretch/>
            </p:blipFill>
            <p:spPr>
              <a:xfrm>
                <a:off x="3432187" y="2750612"/>
                <a:ext cx="319158" cy="268578"/>
              </a:xfrm>
              <a:prstGeom prst="rect">
                <a:avLst/>
              </a:prstGeom>
            </p:spPr>
          </p:pic>
        </p:grp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16AA3B3-D92F-4EB4-B5D1-8997AA7831F7}"/>
              </a:ext>
            </a:extLst>
          </p:cNvPr>
          <p:cNvCxnSpPr/>
          <p:nvPr/>
        </p:nvCxnSpPr>
        <p:spPr>
          <a:xfrm rot="10800000" flipV="1">
            <a:off x="2819401" y="3897737"/>
            <a:ext cx="2197989" cy="191449"/>
          </a:xfrm>
          <a:prstGeom prst="bentConnector3">
            <a:avLst>
              <a:gd name="adj1" fmla="val 172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9F70B2-059C-49DE-8CE5-8D1B8650235F}"/>
              </a:ext>
            </a:extLst>
          </p:cNvPr>
          <p:cNvCxnSpPr>
            <a:cxnSpLocks/>
          </p:cNvCxnSpPr>
          <p:nvPr/>
        </p:nvCxnSpPr>
        <p:spPr>
          <a:xfrm>
            <a:off x="2817019" y="4207669"/>
            <a:ext cx="2200370" cy="200124"/>
          </a:xfrm>
          <a:prstGeom prst="bentConnector3">
            <a:avLst>
              <a:gd name="adj1" fmla="val 99998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036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5</cp:revision>
  <dcterms:created xsi:type="dcterms:W3CDTF">2021-01-17T18:49:08Z</dcterms:created>
  <dcterms:modified xsi:type="dcterms:W3CDTF">2021-01-25T21:26:13Z</dcterms:modified>
</cp:coreProperties>
</file>