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60" r:id="rId4"/>
    <p:sldId id="261" r:id="rId5"/>
    <p:sldId id="262" r:id="rId6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F0"/>
    <a:srgbClr val="0D2192"/>
    <a:srgbClr val="FFFFCC"/>
    <a:srgbClr val="FF3300"/>
    <a:srgbClr val="503D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370" autoAdjust="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B37C8C-570C-44BF-9200-8D3EB7BB4480}" type="datetimeFigureOut">
              <a:rPr lang="nl-NL" smtClean="0"/>
              <a:t>13-1-2021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5AAB1A-D599-4F4E-BEF9-C8005C9C21E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955130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5AAB1A-D599-4F4E-BEF9-C8005C9C21E8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638144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8F99C-76DF-413F-91DB-51875208CA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53536B-EA61-42C0-B02E-7529655952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DF33A4-9174-4EF9-9B54-167116FBB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B85CB-7326-4CDB-B6DC-66899E5F8844}" type="datetimeFigureOut">
              <a:rPr lang="nl-NL" smtClean="0"/>
              <a:t>13-1-2021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0CBC8E-A523-47D3-A536-E27AD39C5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24EEC3-D003-4BC9-815F-D5A66AC04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40A4C-C9D2-4090-BC2D-2085E18C316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58830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9EB45-2097-493D-929B-5301223B3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B06EA5-B943-4770-8AFE-D287FE62D8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8626FF-6398-473F-B1C7-9284C468F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B85CB-7326-4CDB-B6DC-66899E5F8844}" type="datetimeFigureOut">
              <a:rPr lang="nl-NL" smtClean="0"/>
              <a:t>13-1-2021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53589E-10EE-4C42-9BAB-A006AAE9B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885CF4-6E0A-41C3-9B87-9973A7812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40A4C-C9D2-4090-BC2D-2085E18C316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12099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9898B0-9B37-48A8-8430-E40D481606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16820B-5A12-48FA-A101-1C11A9D82E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2304C1-DF9D-4667-B59F-C26661354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B85CB-7326-4CDB-B6DC-66899E5F8844}" type="datetimeFigureOut">
              <a:rPr lang="nl-NL" smtClean="0"/>
              <a:t>13-1-2021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1DE4BF-9835-495F-AB2E-323507B77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D9EA79-2386-4E40-89EF-FCDCAF67D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40A4C-C9D2-4090-BC2D-2085E18C316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22826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D0D19-0497-47A9-A5EA-F15D6A2BD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1E7380-8CBD-41BE-A500-B9BFBE1B46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FD6C28-436F-43D9-B130-D0F2B30E5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B85CB-7326-4CDB-B6DC-66899E5F8844}" type="datetimeFigureOut">
              <a:rPr lang="nl-NL" smtClean="0"/>
              <a:t>13-1-2021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E37EF5-2B51-4690-8E8B-25DDA6533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E1096A-C719-4A8E-BB52-5DA5CCC74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40A4C-C9D2-4090-BC2D-2085E18C316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30042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5B729-1A03-430D-9C96-143DF1FC8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2FBCCC-574E-4163-9F80-8FB0B99F85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C84FDC-18FF-414F-B4A4-6948DCDBB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B85CB-7326-4CDB-B6DC-66899E5F8844}" type="datetimeFigureOut">
              <a:rPr lang="nl-NL" smtClean="0"/>
              <a:t>13-1-2021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8D99B1-76B2-434E-BC17-2885A4B53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4CA8CF-C292-443B-AFB7-AF6C10F59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40A4C-C9D2-4090-BC2D-2085E18C316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56074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A3D36-D549-4D43-9BCF-39E0A9A78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6DA55-6FB6-458F-8A08-87E1905570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8E5757-37C0-4116-ABC5-6963AA0CEA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FA90CC-3187-4E7C-BCD9-48D78F847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B85CB-7326-4CDB-B6DC-66899E5F8844}" type="datetimeFigureOut">
              <a:rPr lang="nl-NL" smtClean="0"/>
              <a:t>13-1-2021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85577C-F522-4E29-8031-8D993B58D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339C16-9825-4C48-803C-12A73B7E1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40A4C-C9D2-4090-BC2D-2085E18C316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33275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C1E32-07C1-499A-ABE1-4E6EECBF8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DA6557-3E3C-492A-8818-797130698B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50CB92-106D-480D-B184-A00321E536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2085B1-68BC-47B1-9069-099A5FB630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9A5458-1AFF-4C60-AE68-E9E099FB50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6E0566-14E5-4175-BD18-F7DC6ACE3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B85CB-7326-4CDB-B6DC-66899E5F8844}" type="datetimeFigureOut">
              <a:rPr lang="nl-NL" smtClean="0"/>
              <a:t>13-1-2021</a:t>
            </a:fld>
            <a:endParaRPr lang="nl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3241FA-9DB5-4A63-B302-070D97330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3877EF-0C33-4EE5-B197-419BE2055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40A4C-C9D2-4090-BC2D-2085E18C316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26392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88F73-AA90-40B7-82B2-F1366B526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849FC8-7A81-477B-8292-1F88960DB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B85CB-7326-4CDB-B6DC-66899E5F8844}" type="datetimeFigureOut">
              <a:rPr lang="nl-NL" smtClean="0"/>
              <a:t>13-1-2021</a:t>
            </a:fld>
            <a:endParaRPr lang="nl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4CB1C5-50F5-4929-B0D1-60E47E914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D267DB-6AAB-45C5-AA7B-E3268D32D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40A4C-C9D2-4090-BC2D-2085E18C316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12848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C47C2-972F-4943-90BD-0C3B326B3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B85CB-7326-4CDB-B6DC-66899E5F8844}" type="datetimeFigureOut">
              <a:rPr lang="nl-NL" smtClean="0"/>
              <a:t>13-1-2021</a:t>
            </a:fld>
            <a:endParaRPr lang="nl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A9EDB-6E70-4934-BE9A-3901ABC38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9B43B9-2398-42D5-BF9B-0FB634A94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40A4C-C9D2-4090-BC2D-2085E18C316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87009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C540E-BB30-400E-961C-B1BC2D76D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698F07-DADD-4AED-A9B2-9480D802B6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74800B-AEF2-48AB-9E1D-C2447C0F72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269802-838F-4BFE-BEDF-BD03D3362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B85CB-7326-4CDB-B6DC-66899E5F8844}" type="datetimeFigureOut">
              <a:rPr lang="nl-NL" smtClean="0"/>
              <a:t>13-1-2021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154CE-BA1D-4DB3-9EE9-F3EA4A445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2ED40A-E20A-407B-B069-8ADCCD380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40A4C-C9D2-4090-BC2D-2085E18C316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37317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D4265-35EE-42A5-98E6-76B99390E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BC02D8-6A48-4485-9C30-C0BAF6E31F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817A72-8B77-4EED-9F5C-084AC00729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395CF8-3E6C-401F-BA48-5EB02FCE1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B85CB-7326-4CDB-B6DC-66899E5F8844}" type="datetimeFigureOut">
              <a:rPr lang="nl-NL" smtClean="0"/>
              <a:t>13-1-2021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FB31CE-8D9D-47CF-A745-3F16F2F8A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89E2AD-9910-4B97-9D61-0959803C2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40A4C-C9D2-4090-BC2D-2085E18C316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96517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180088-96C3-4E80-9CF6-2BD16CF0E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51EC57-A65E-4853-A442-E180D618E4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B8DF32-A2DD-401E-84D7-AB37DDC322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5B85CB-7326-4CDB-B6DC-66899E5F8844}" type="datetimeFigureOut">
              <a:rPr lang="nl-NL" smtClean="0"/>
              <a:t>13-1-2021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478986-1C4E-4C6E-A7FA-98FB46A8FA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51C615-293A-4AC6-BB3B-2871FA6610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B40A4C-C9D2-4090-BC2D-2085E18C316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22609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microsoft.com/office/2007/relationships/hdphoto" Target="../media/hdphoto1.wdp"/><Relationship Id="rId4" Type="http://schemas.openxmlformats.org/officeDocument/2006/relationships/image" Target="../media/image3.png"/><Relationship Id="rId9" Type="http://schemas.openxmlformats.org/officeDocument/2006/relationships/image" Target="../media/image7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B6ADFB9A-1433-4DF1-ACB6-71F26C18CE2A}"/>
              </a:ext>
            </a:extLst>
          </p:cNvPr>
          <p:cNvSpPr/>
          <p:nvPr/>
        </p:nvSpPr>
        <p:spPr>
          <a:xfrm>
            <a:off x="0" y="447675"/>
            <a:ext cx="12192000" cy="35032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134E9537-27C7-4097-8299-283C290CCF0B}"/>
              </a:ext>
            </a:extLst>
          </p:cNvPr>
          <p:cNvSpPr/>
          <p:nvPr/>
        </p:nvSpPr>
        <p:spPr>
          <a:xfrm>
            <a:off x="3907981" y="5202689"/>
            <a:ext cx="1829099" cy="957802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F0490DB0-1396-4F33-A3B1-2CA5867EA4C0}"/>
              </a:ext>
            </a:extLst>
          </p:cNvPr>
          <p:cNvSpPr/>
          <p:nvPr/>
        </p:nvSpPr>
        <p:spPr>
          <a:xfrm>
            <a:off x="6062557" y="5193099"/>
            <a:ext cx="2812307" cy="957802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E44F46E-970A-4A8C-9EDA-A822B313F15C}"/>
              </a:ext>
            </a:extLst>
          </p:cNvPr>
          <p:cNvSpPr/>
          <p:nvPr/>
        </p:nvSpPr>
        <p:spPr>
          <a:xfrm>
            <a:off x="0" y="1515372"/>
            <a:ext cx="12192000" cy="16217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64813F8-0797-4871-B253-A0EE89DB283D}"/>
              </a:ext>
            </a:extLst>
          </p:cNvPr>
          <p:cNvCxnSpPr>
            <a:cxnSpLocks/>
          </p:cNvCxnSpPr>
          <p:nvPr/>
        </p:nvCxnSpPr>
        <p:spPr>
          <a:xfrm>
            <a:off x="0" y="2661608"/>
            <a:ext cx="12192000" cy="0"/>
          </a:xfrm>
          <a:prstGeom prst="line">
            <a:avLst/>
          </a:prstGeom>
          <a:ln w="34925">
            <a:solidFill>
              <a:schemeClr val="bg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E6EEC39-35F5-42A2-8FF6-459701B306E2}"/>
              </a:ext>
            </a:extLst>
          </p:cNvPr>
          <p:cNvCxnSpPr>
            <a:cxnSpLocks/>
          </p:cNvCxnSpPr>
          <p:nvPr/>
        </p:nvCxnSpPr>
        <p:spPr>
          <a:xfrm>
            <a:off x="0" y="2061533"/>
            <a:ext cx="12192000" cy="0"/>
          </a:xfrm>
          <a:prstGeom prst="line">
            <a:avLst/>
          </a:prstGeom>
          <a:ln w="34925">
            <a:solidFill>
              <a:schemeClr val="bg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5F5A7166-B338-4CCF-81A2-0845DA2D2F82}"/>
              </a:ext>
            </a:extLst>
          </p:cNvPr>
          <p:cNvCxnSpPr>
            <a:cxnSpLocks/>
            <a:stCxn id="9" idx="2"/>
            <a:endCxn id="45" idx="1"/>
          </p:cNvCxnSpPr>
          <p:nvPr/>
        </p:nvCxnSpPr>
        <p:spPr>
          <a:xfrm rot="16200000" flipH="1">
            <a:off x="3422783" y="1397551"/>
            <a:ext cx="192032" cy="4304889"/>
          </a:xfrm>
          <a:prstGeom prst="bent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02F9A427-2A9F-4480-8AA7-CF77251C2660}"/>
              </a:ext>
            </a:extLst>
          </p:cNvPr>
          <p:cNvCxnSpPr>
            <a:cxnSpLocks/>
            <a:stCxn id="25" idx="2"/>
            <a:endCxn id="45" idx="3"/>
          </p:cNvCxnSpPr>
          <p:nvPr/>
        </p:nvCxnSpPr>
        <p:spPr>
          <a:xfrm rot="5400000">
            <a:off x="8714430" y="1157120"/>
            <a:ext cx="192032" cy="4785753"/>
          </a:xfrm>
          <a:prstGeom prst="bent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048F1123-3EEE-49BD-92CE-2E50F31F4AEE}"/>
              </a:ext>
            </a:extLst>
          </p:cNvPr>
          <p:cNvCxnSpPr>
            <a:cxnSpLocks/>
          </p:cNvCxnSpPr>
          <p:nvPr/>
        </p:nvCxnSpPr>
        <p:spPr>
          <a:xfrm>
            <a:off x="0" y="1515372"/>
            <a:ext cx="12192000" cy="0"/>
          </a:xfrm>
          <a:prstGeom prst="line">
            <a:avLst/>
          </a:prstGeom>
          <a:ln w="34925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F3089635-209B-46CD-9FC1-5EE64F2EE924}"/>
              </a:ext>
            </a:extLst>
          </p:cNvPr>
          <p:cNvCxnSpPr>
            <a:cxnSpLocks/>
          </p:cNvCxnSpPr>
          <p:nvPr/>
        </p:nvCxnSpPr>
        <p:spPr>
          <a:xfrm>
            <a:off x="0" y="3132105"/>
            <a:ext cx="12192000" cy="5033"/>
          </a:xfrm>
          <a:prstGeom prst="line">
            <a:avLst/>
          </a:prstGeom>
          <a:ln w="34925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9" name="Picture 68">
            <a:extLst>
              <a:ext uri="{FF2B5EF4-FFF2-40B4-BE49-F238E27FC236}">
                <a16:creationId xmlns:a16="http://schemas.microsoft.com/office/drawing/2014/main" id="{464903BC-1D84-45FD-AA88-705634D34449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5737" y="2135423"/>
            <a:ext cx="771996" cy="446415"/>
          </a:xfrm>
          <a:prstGeom prst="rect">
            <a:avLst/>
          </a:prstGeom>
          <a:effectLst>
            <a:outerShdw blurRad="88900" dist="1143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0EA143E7-AB01-48D1-9724-72CBFD81E921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8720" y="1575681"/>
            <a:ext cx="771996" cy="446415"/>
          </a:xfrm>
          <a:prstGeom prst="rect">
            <a:avLst/>
          </a:prstGeom>
          <a:effectLst>
            <a:outerShdw blurRad="88900" dist="1143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25A7868-CB21-4257-93BB-0FDB787D9692}"/>
              </a:ext>
            </a:extLst>
          </p:cNvPr>
          <p:cNvSpPr/>
          <p:nvPr/>
        </p:nvSpPr>
        <p:spPr>
          <a:xfrm>
            <a:off x="1274827" y="1272755"/>
            <a:ext cx="183056" cy="218122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4C7D2A0-86E9-41EB-AE44-5AF7A39B6981}"/>
              </a:ext>
            </a:extLst>
          </p:cNvPr>
          <p:cNvGrpSpPr/>
          <p:nvPr/>
        </p:nvGrpSpPr>
        <p:grpSpPr>
          <a:xfrm>
            <a:off x="1051948" y="1624971"/>
            <a:ext cx="822571" cy="323850"/>
            <a:chOff x="1238250" y="4915620"/>
            <a:chExt cx="645016" cy="323850"/>
          </a:xfrm>
          <a:solidFill>
            <a:schemeClr val="bg1">
              <a:lumMod val="95000"/>
            </a:schemeClr>
          </a:solidFill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27460FBA-38F0-4ED4-A27F-C285F7430CF6}"/>
                </a:ext>
              </a:extLst>
            </p:cNvPr>
            <p:cNvSpPr/>
            <p:nvPr/>
          </p:nvSpPr>
          <p:spPr>
            <a:xfrm>
              <a:off x="1238250" y="4915620"/>
              <a:ext cx="485775" cy="323850"/>
            </a:xfrm>
            <a:prstGeom prst="round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000"/>
                </a:lnSpc>
              </a:pPr>
              <a:r>
                <a:rPr lang="en-US" sz="900" b="1" dirty="0">
                  <a:solidFill>
                    <a:schemeClr val="tx1"/>
                  </a:solidFill>
                </a:rPr>
                <a:t>Entry Cam 1</a:t>
              </a:r>
              <a:endParaRPr lang="nl-NL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11" name="Trapezoid 10">
              <a:extLst>
                <a:ext uri="{FF2B5EF4-FFF2-40B4-BE49-F238E27FC236}">
                  <a16:creationId xmlns:a16="http://schemas.microsoft.com/office/drawing/2014/main" id="{06C3998A-B0C7-4689-AD93-61259803659B}"/>
                </a:ext>
              </a:extLst>
            </p:cNvPr>
            <p:cNvSpPr/>
            <p:nvPr/>
          </p:nvSpPr>
          <p:spPr>
            <a:xfrm rot="16200000">
              <a:off x="1674548" y="5009325"/>
              <a:ext cx="274562" cy="142875"/>
            </a:xfrm>
            <a:prstGeom prst="trapezoid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000"/>
                </a:lnSpc>
              </a:pPr>
              <a:endParaRPr lang="nl-NL" sz="900" b="1">
                <a:solidFill>
                  <a:schemeClr val="tx1"/>
                </a:solidFill>
              </a:endParaRPr>
            </a:p>
          </p:txBody>
        </p:sp>
      </p:grpSp>
      <p:pic>
        <p:nvPicPr>
          <p:cNvPr id="70" name="Picture 69">
            <a:extLst>
              <a:ext uri="{FF2B5EF4-FFF2-40B4-BE49-F238E27FC236}">
                <a16:creationId xmlns:a16="http://schemas.microsoft.com/office/drawing/2014/main" id="{19614F4D-B3D4-4877-BC06-8D6666E0E6D8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7835" y="2655204"/>
            <a:ext cx="899825" cy="520333"/>
          </a:xfrm>
          <a:prstGeom prst="rect">
            <a:avLst/>
          </a:prstGeom>
          <a:effectLst>
            <a:outerShdw blurRad="88900" dist="1143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E722D61F-61B2-4D6D-9C44-EC9AD7680A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3719404" y="2116425"/>
            <a:ext cx="893763" cy="479873"/>
          </a:xfrm>
          <a:prstGeom prst="rect">
            <a:avLst/>
          </a:prstGeom>
          <a:effectLst>
            <a:outerShdw blurRad="88900" dist="1143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FF5ABFEC-FBA7-4604-ACFB-4B7848D9D64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9622631" y="2676012"/>
            <a:ext cx="893763" cy="479873"/>
          </a:xfrm>
          <a:prstGeom prst="rect">
            <a:avLst/>
          </a:prstGeom>
          <a:effectLst>
            <a:outerShdw blurRad="88900" dist="1143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E34A67FC-AFCF-483E-B37E-DB562931EDE1}"/>
              </a:ext>
            </a:extLst>
          </p:cNvPr>
          <p:cNvSpPr/>
          <p:nvPr/>
        </p:nvSpPr>
        <p:spPr>
          <a:xfrm>
            <a:off x="11111794" y="1272755"/>
            <a:ext cx="183056" cy="218122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74" name="Picture 73">
            <a:extLst>
              <a:ext uri="{FF2B5EF4-FFF2-40B4-BE49-F238E27FC236}">
                <a16:creationId xmlns:a16="http://schemas.microsoft.com/office/drawing/2014/main" id="{54CCA006-85D6-454A-86A7-FE461348E716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rgbClr val="FF33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8269688" y="1543261"/>
            <a:ext cx="893763" cy="479873"/>
          </a:xfrm>
          <a:prstGeom prst="rect">
            <a:avLst/>
          </a:prstGeom>
          <a:effectLst>
            <a:outerShdw blurRad="88900" dist="1143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4894073B-2FB9-490E-9955-43588E93EA6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2869338" y="2676012"/>
            <a:ext cx="893763" cy="479873"/>
          </a:xfrm>
          <a:prstGeom prst="rect">
            <a:avLst/>
          </a:prstGeom>
          <a:effectLst>
            <a:outerShdw blurRad="88900" dist="1143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2" name="Picture 81">
            <a:extLst>
              <a:ext uri="{FF2B5EF4-FFF2-40B4-BE49-F238E27FC236}">
                <a16:creationId xmlns:a16="http://schemas.microsoft.com/office/drawing/2014/main" id="{B76DF603-043C-4BD5-ADCB-902EE57967B0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7307233" y="2127821"/>
            <a:ext cx="893763" cy="479873"/>
          </a:xfrm>
          <a:prstGeom prst="rect">
            <a:avLst/>
          </a:prstGeom>
          <a:effectLst>
            <a:outerShdw blurRad="88900" dist="1143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4" name="Picture 83">
            <a:extLst>
              <a:ext uri="{FF2B5EF4-FFF2-40B4-BE49-F238E27FC236}">
                <a16:creationId xmlns:a16="http://schemas.microsoft.com/office/drawing/2014/main" id="{7A1BAAA8-2B74-4DE5-BBDB-0369FF8C2528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1133" y="2571977"/>
            <a:ext cx="1089836" cy="681511"/>
          </a:xfrm>
          <a:prstGeom prst="rect">
            <a:avLst/>
          </a:prstGeom>
          <a:effectLst>
            <a:outerShdw blurRad="88900" dist="1143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5" name="Picture 84">
            <a:extLst>
              <a:ext uri="{FF2B5EF4-FFF2-40B4-BE49-F238E27FC236}">
                <a16:creationId xmlns:a16="http://schemas.microsoft.com/office/drawing/2014/main" id="{8330474A-5CC3-4B06-9460-F6E2495763A2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5330" y="2031997"/>
            <a:ext cx="1089836" cy="681511"/>
          </a:xfrm>
          <a:prstGeom prst="rect">
            <a:avLst/>
          </a:prstGeom>
          <a:effectLst>
            <a:outerShdw blurRad="88900" dist="1143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53" name="Group 52">
            <a:extLst>
              <a:ext uri="{FF2B5EF4-FFF2-40B4-BE49-F238E27FC236}">
                <a16:creationId xmlns:a16="http://schemas.microsoft.com/office/drawing/2014/main" id="{1438869E-92E2-499B-8810-5DA88A26AAB1}"/>
              </a:ext>
            </a:extLst>
          </p:cNvPr>
          <p:cNvGrpSpPr/>
          <p:nvPr/>
        </p:nvGrpSpPr>
        <p:grpSpPr>
          <a:xfrm>
            <a:off x="5619001" y="3336286"/>
            <a:ext cx="850810" cy="514966"/>
            <a:chOff x="5320506" y="3224630"/>
            <a:chExt cx="1447800" cy="876301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464EBE54-E76C-4347-92BD-F1BEA201FEB9}"/>
                </a:ext>
              </a:extLst>
            </p:cNvPr>
            <p:cNvSpPr/>
            <p:nvPr/>
          </p:nvSpPr>
          <p:spPr>
            <a:xfrm>
              <a:off x="5409406" y="3402430"/>
              <a:ext cx="1270000" cy="6985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b="1" dirty="0">
                <a:solidFill>
                  <a:schemeClr val="tx1"/>
                </a:solidFill>
              </a:endParaRPr>
            </a:p>
          </p:txBody>
        </p:sp>
        <p:sp>
          <p:nvSpPr>
            <p:cNvPr id="54" name="Rectangle: Top Corners Rounded 53">
              <a:extLst>
                <a:ext uri="{FF2B5EF4-FFF2-40B4-BE49-F238E27FC236}">
                  <a16:creationId xmlns:a16="http://schemas.microsoft.com/office/drawing/2014/main" id="{5DA32697-A133-473A-AC31-60E8EE1D19AA}"/>
                </a:ext>
              </a:extLst>
            </p:cNvPr>
            <p:cNvSpPr/>
            <p:nvPr/>
          </p:nvSpPr>
          <p:spPr>
            <a:xfrm>
              <a:off x="5320506" y="3224630"/>
              <a:ext cx="1447800" cy="241300"/>
            </a:xfrm>
            <a:prstGeom prst="round2SameRect">
              <a:avLst>
                <a:gd name="adj1" fmla="val 36818"/>
                <a:gd name="adj2" fmla="val 0"/>
              </a:avLst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b="1">
                <a:solidFill>
                  <a:schemeClr val="tx1"/>
                </a:solidFill>
              </a:endParaRPr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DCD310DD-DE6D-4038-9536-54CB65332C04}"/>
                </a:ext>
              </a:extLst>
            </p:cNvPr>
            <p:cNvSpPr/>
            <p:nvPr/>
          </p:nvSpPr>
          <p:spPr>
            <a:xfrm>
              <a:off x="5852205" y="3563636"/>
              <a:ext cx="706437" cy="23511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A328BAA3-ABFE-4ADC-ABA4-3D91B0585D40}"/>
                </a:ext>
              </a:extLst>
            </p:cNvPr>
            <p:cNvSpPr/>
            <p:nvPr/>
          </p:nvSpPr>
          <p:spPr>
            <a:xfrm>
              <a:off x="5498306" y="3563637"/>
              <a:ext cx="233363" cy="53729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2B9529E1-5486-422E-8F3F-7854CEB4E4A3}"/>
                </a:ext>
              </a:extLst>
            </p:cNvPr>
            <p:cNvCxnSpPr/>
            <p:nvPr/>
          </p:nvCxnSpPr>
          <p:spPr>
            <a:xfrm>
              <a:off x="5658408" y="3850571"/>
              <a:ext cx="4150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1" name="Picture 90">
            <a:extLst>
              <a:ext uri="{FF2B5EF4-FFF2-40B4-BE49-F238E27FC236}">
                <a16:creationId xmlns:a16="http://schemas.microsoft.com/office/drawing/2014/main" id="{D1A1F114-6A86-4752-A192-F6100CC5A449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40535" y="2560982"/>
            <a:ext cx="1089836" cy="681511"/>
          </a:xfrm>
          <a:prstGeom prst="rect">
            <a:avLst/>
          </a:prstGeom>
          <a:effectLst>
            <a:outerShdw blurRad="88900" dist="1143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3638356-4304-432B-A915-6BD02059643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8933" y="5412100"/>
            <a:ext cx="1524003" cy="53035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C63D94B-608A-4CA4-9D82-3F104462651A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58" t="36698" r="3450" b="12632"/>
          <a:stretch/>
        </p:blipFill>
        <p:spPr>
          <a:xfrm>
            <a:off x="6206596" y="5308313"/>
            <a:ext cx="2491087" cy="798397"/>
          </a:xfrm>
          <a:prstGeom prst="rect">
            <a:avLst/>
          </a:prstGeom>
        </p:spPr>
      </p:pic>
      <p:pic>
        <p:nvPicPr>
          <p:cNvPr id="83" name="Picture 82">
            <a:extLst>
              <a:ext uri="{FF2B5EF4-FFF2-40B4-BE49-F238E27FC236}">
                <a16:creationId xmlns:a16="http://schemas.microsoft.com/office/drawing/2014/main" id="{7F95275C-8F08-442E-8CC4-04ADB56580A2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7587" y="2144859"/>
            <a:ext cx="771996" cy="446415"/>
          </a:xfrm>
          <a:prstGeom prst="rect">
            <a:avLst/>
          </a:prstGeom>
          <a:effectLst>
            <a:outerShdw blurRad="88900" dist="1143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B5E82CE0-D0D3-442D-9021-D5D75B5A3409}"/>
              </a:ext>
            </a:extLst>
          </p:cNvPr>
          <p:cNvCxnSpPr>
            <a:cxnSpLocks/>
          </p:cNvCxnSpPr>
          <p:nvPr/>
        </p:nvCxnSpPr>
        <p:spPr>
          <a:xfrm>
            <a:off x="4814612" y="4663115"/>
            <a:ext cx="0" cy="53957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70F95F9D-F5DF-4959-9931-2A686C766554}"/>
              </a:ext>
            </a:extLst>
          </p:cNvPr>
          <p:cNvCxnSpPr>
            <a:cxnSpLocks/>
            <a:endCxn id="61" idx="0"/>
          </p:cNvCxnSpPr>
          <p:nvPr/>
        </p:nvCxnSpPr>
        <p:spPr>
          <a:xfrm>
            <a:off x="7468711" y="4663115"/>
            <a:ext cx="0" cy="5299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E45FBBCF-29AB-4BBE-A891-6D9C7A05580D}"/>
              </a:ext>
            </a:extLst>
          </p:cNvPr>
          <p:cNvCxnSpPr>
            <a:cxnSpLocks/>
            <a:stCxn id="45" idx="2"/>
          </p:cNvCxnSpPr>
          <p:nvPr/>
        </p:nvCxnSpPr>
        <p:spPr>
          <a:xfrm>
            <a:off x="6044407" y="3851252"/>
            <a:ext cx="0" cy="8118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74CCA672-25AE-4E19-95E6-3612429A1A7A}"/>
              </a:ext>
            </a:extLst>
          </p:cNvPr>
          <p:cNvCxnSpPr>
            <a:cxnSpLocks/>
          </p:cNvCxnSpPr>
          <p:nvPr/>
        </p:nvCxnSpPr>
        <p:spPr>
          <a:xfrm>
            <a:off x="4800860" y="4666965"/>
            <a:ext cx="266785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Cloud 117">
            <a:extLst>
              <a:ext uri="{FF2B5EF4-FFF2-40B4-BE49-F238E27FC236}">
                <a16:creationId xmlns:a16="http://schemas.microsoft.com/office/drawing/2014/main" id="{1DD0C846-104D-4458-97E3-81245737B7B5}"/>
              </a:ext>
            </a:extLst>
          </p:cNvPr>
          <p:cNvSpPr/>
          <p:nvPr/>
        </p:nvSpPr>
        <p:spPr>
          <a:xfrm>
            <a:off x="5739545" y="4033722"/>
            <a:ext cx="623115" cy="441960"/>
          </a:xfrm>
          <a:prstGeom prst="cloud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23" name="Picture 122">
            <a:extLst>
              <a:ext uri="{FF2B5EF4-FFF2-40B4-BE49-F238E27FC236}">
                <a16:creationId xmlns:a16="http://schemas.microsoft.com/office/drawing/2014/main" id="{884CB572-94F0-4DF9-B0F3-344FC93C7318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17" r="23020"/>
          <a:stretch/>
        </p:blipFill>
        <p:spPr>
          <a:xfrm>
            <a:off x="1068286" y="570146"/>
            <a:ext cx="586818" cy="577327"/>
          </a:xfrm>
          <a:prstGeom prst="rect">
            <a:avLst/>
          </a:prstGeom>
        </p:spPr>
      </p:pic>
      <p:pic>
        <p:nvPicPr>
          <p:cNvPr id="125" name="Picture 124">
            <a:extLst>
              <a:ext uri="{FF2B5EF4-FFF2-40B4-BE49-F238E27FC236}">
                <a16:creationId xmlns:a16="http://schemas.microsoft.com/office/drawing/2014/main" id="{44BD3373-527C-4150-A02C-C34FB4B2AFEE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17" r="23020"/>
          <a:stretch/>
        </p:blipFill>
        <p:spPr>
          <a:xfrm>
            <a:off x="10906383" y="572973"/>
            <a:ext cx="586818" cy="577327"/>
          </a:xfrm>
          <a:prstGeom prst="rect">
            <a:avLst/>
          </a:prstGeom>
        </p:spPr>
      </p:pic>
      <p:sp>
        <p:nvSpPr>
          <p:cNvPr id="135" name="Flowchart: Alternate Process 134">
            <a:extLst>
              <a:ext uri="{FF2B5EF4-FFF2-40B4-BE49-F238E27FC236}">
                <a16:creationId xmlns:a16="http://schemas.microsoft.com/office/drawing/2014/main" id="{C053BF91-BE54-4E59-A25C-D966B0F4DDF2}"/>
              </a:ext>
            </a:extLst>
          </p:cNvPr>
          <p:cNvSpPr/>
          <p:nvPr/>
        </p:nvSpPr>
        <p:spPr>
          <a:xfrm rot="5400000">
            <a:off x="1274825" y="3185893"/>
            <a:ext cx="183056" cy="353823"/>
          </a:xfrm>
          <a:prstGeom prst="flowChartAlternateProcess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6" name="Flowchart: Alternate Process 135">
            <a:extLst>
              <a:ext uri="{FF2B5EF4-FFF2-40B4-BE49-F238E27FC236}">
                <a16:creationId xmlns:a16="http://schemas.microsoft.com/office/drawing/2014/main" id="{D70C9570-3B91-4466-8003-121F7D54CDAF}"/>
              </a:ext>
            </a:extLst>
          </p:cNvPr>
          <p:cNvSpPr/>
          <p:nvPr/>
        </p:nvSpPr>
        <p:spPr>
          <a:xfrm rot="5400000">
            <a:off x="1274825" y="1128485"/>
            <a:ext cx="183056" cy="353823"/>
          </a:xfrm>
          <a:prstGeom prst="flowChartAlternateProcess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7" name="Flowchart: Alternate Process 136">
            <a:extLst>
              <a:ext uri="{FF2B5EF4-FFF2-40B4-BE49-F238E27FC236}">
                <a16:creationId xmlns:a16="http://schemas.microsoft.com/office/drawing/2014/main" id="{C48878F8-4F6B-4A80-B95A-15E99F18A7AA}"/>
              </a:ext>
            </a:extLst>
          </p:cNvPr>
          <p:cNvSpPr/>
          <p:nvPr/>
        </p:nvSpPr>
        <p:spPr>
          <a:xfrm rot="5400000">
            <a:off x="11112675" y="3185894"/>
            <a:ext cx="183056" cy="353823"/>
          </a:xfrm>
          <a:prstGeom prst="flowChartAlternateProcess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8" name="Flowchart: Alternate Process 137">
            <a:extLst>
              <a:ext uri="{FF2B5EF4-FFF2-40B4-BE49-F238E27FC236}">
                <a16:creationId xmlns:a16="http://schemas.microsoft.com/office/drawing/2014/main" id="{A1EBAE0B-BC73-4F30-BF1A-08C63752E178}"/>
              </a:ext>
            </a:extLst>
          </p:cNvPr>
          <p:cNvSpPr/>
          <p:nvPr/>
        </p:nvSpPr>
        <p:spPr>
          <a:xfrm rot="5400000">
            <a:off x="11112675" y="1128485"/>
            <a:ext cx="183056" cy="353823"/>
          </a:xfrm>
          <a:prstGeom prst="flowChartAlternateProcess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D4306B80-D6D5-4264-8257-DDC22503CF7D}"/>
              </a:ext>
            </a:extLst>
          </p:cNvPr>
          <p:cNvGrpSpPr/>
          <p:nvPr/>
        </p:nvGrpSpPr>
        <p:grpSpPr>
          <a:xfrm>
            <a:off x="1051948" y="2175835"/>
            <a:ext cx="822571" cy="323850"/>
            <a:chOff x="1238250" y="4915620"/>
            <a:chExt cx="645016" cy="323850"/>
          </a:xfrm>
          <a:solidFill>
            <a:schemeClr val="bg1">
              <a:lumMod val="95000"/>
            </a:schemeClr>
          </a:solidFill>
        </p:grpSpPr>
        <p:sp>
          <p:nvSpPr>
            <p:cNvPr id="147" name="Rectangle: Rounded Corners 146">
              <a:extLst>
                <a:ext uri="{FF2B5EF4-FFF2-40B4-BE49-F238E27FC236}">
                  <a16:creationId xmlns:a16="http://schemas.microsoft.com/office/drawing/2014/main" id="{3C3DD5C9-4E89-4E7F-977F-7511AF50A064}"/>
                </a:ext>
              </a:extLst>
            </p:cNvPr>
            <p:cNvSpPr/>
            <p:nvPr/>
          </p:nvSpPr>
          <p:spPr>
            <a:xfrm>
              <a:off x="1238250" y="4915620"/>
              <a:ext cx="485775" cy="323850"/>
            </a:xfrm>
            <a:prstGeom prst="round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000"/>
                </a:lnSpc>
              </a:pPr>
              <a:r>
                <a:rPr lang="en-US" sz="900" b="1" dirty="0">
                  <a:solidFill>
                    <a:schemeClr val="tx1"/>
                  </a:solidFill>
                </a:rPr>
                <a:t>Entry Cam 2</a:t>
              </a:r>
              <a:endParaRPr lang="nl-NL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148" name="Trapezoid 147">
              <a:extLst>
                <a:ext uri="{FF2B5EF4-FFF2-40B4-BE49-F238E27FC236}">
                  <a16:creationId xmlns:a16="http://schemas.microsoft.com/office/drawing/2014/main" id="{09099554-8D65-43CB-B0BD-B0906C39165B}"/>
                </a:ext>
              </a:extLst>
            </p:cNvPr>
            <p:cNvSpPr/>
            <p:nvPr/>
          </p:nvSpPr>
          <p:spPr>
            <a:xfrm rot="16200000">
              <a:off x="1674548" y="5009325"/>
              <a:ext cx="274562" cy="142875"/>
            </a:xfrm>
            <a:prstGeom prst="trapezoid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000"/>
                </a:lnSpc>
              </a:pPr>
              <a:endParaRPr lang="nl-NL" sz="900" b="1">
                <a:solidFill>
                  <a:schemeClr val="tx1"/>
                </a:solidFill>
              </a:endParaRPr>
            </a:p>
          </p:txBody>
        </p:sp>
      </p:grp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FD2A204F-B670-4251-9FBC-FC626B05865D}"/>
              </a:ext>
            </a:extLst>
          </p:cNvPr>
          <p:cNvGrpSpPr/>
          <p:nvPr/>
        </p:nvGrpSpPr>
        <p:grpSpPr>
          <a:xfrm>
            <a:off x="1051948" y="2734932"/>
            <a:ext cx="822571" cy="323850"/>
            <a:chOff x="1238250" y="4915620"/>
            <a:chExt cx="645016" cy="323850"/>
          </a:xfrm>
          <a:solidFill>
            <a:schemeClr val="bg1">
              <a:lumMod val="95000"/>
            </a:schemeClr>
          </a:solidFill>
        </p:grpSpPr>
        <p:sp>
          <p:nvSpPr>
            <p:cNvPr id="150" name="Rectangle: Rounded Corners 149">
              <a:extLst>
                <a:ext uri="{FF2B5EF4-FFF2-40B4-BE49-F238E27FC236}">
                  <a16:creationId xmlns:a16="http://schemas.microsoft.com/office/drawing/2014/main" id="{661DC8C1-9212-4367-AE2D-FAFACCD7FCBD}"/>
                </a:ext>
              </a:extLst>
            </p:cNvPr>
            <p:cNvSpPr/>
            <p:nvPr/>
          </p:nvSpPr>
          <p:spPr>
            <a:xfrm>
              <a:off x="1238250" y="4915620"/>
              <a:ext cx="485775" cy="323850"/>
            </a:xfrm>
            <a:prstGeom prst="round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000"/>
                </a:lnSpc>
              </a:pPr>
              <a:r>
                <a:rPr lang="en-US" sz="900" b="1" dirty="0">
                  <a:solidFill>
                    <a:schemeClr val="tx1"/>
                  </a:solidFill>
                </a:rPr>
                <a:t>Entry Cam 3</a:t>
              </a:r>
              <a:endParaRPr lang="nl-NL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151" name="Trapezoid 150">
              <a:extLst>
                <a:ext uri="{FF2B5EF4-FFF2-40B4-BE49-F238E27FC236}">
                  <a16:creationId xmlns:a16="http://schemas.microsoft.com/office/drawing/2014/main" id="{7E689F74-0416-470D-947D-CDEFA0BB7F67}"/>
                </a:ext>
              </a:extLst>
            </p:cNvPr>
            <p:cNvSpPr/>
            <p:nvPr/>
          </p:nvSpPr>
          <p:spPr>
            <a:xfrm rot="16200000">
              <a:off x="1674548" y="5009325"/>
              <a:ext cx="274562" cy="142875"/>
            </a:xfrm>
            <a:prstGeom prst="trapezoid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000"/>
                </a:lnSpc>
              </a:pPr>
              <a:endParaRPr lang="nl-NL" sz="900" b="1">
                <a:solidFill>
                  <a:schemeClr val="tx1"/>
                </a:solidFill>
              </a:endParaRPr>
            </a:p>
          </p:txBody>
        </p:sp>
      </p:grp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8758DEDC-FC0A-4656-9C99-733D95754B9F}"/>
              </a:ext>
            </a:extLst>
          </p:cNvPr>
          <p:cNvGrpSpPr/>
          <p:nvPr/>
        </p:nvGrpSpPr>
        <p:grpSpPr>
          <a:xfrm>
            <a:off x="10890045" y="1624971"/>
            <a:ext cx="822571" cy="323850"/>
            <a:chOff x="1238250" y="4915620"/>
            <a:chExt cx="645016" cy="323850"/>
          </a:xfrm>
          <a:solidFill>
            <a:schemeClr val="bg1">
              <a:lumMod val="95000"/>
            </a:schemeClr>
          </a:solidFill>
        </p:grpSpPr>
        <p:sp>
          <p:nvSpPr>
            <p:cNvPr id="153" name="Rectangle: Rounded Corners 152">
              <a:extLst>
                <a:ext uri="{FF2B5EF4-FFF2-40B4-BE49-F238E27FC236}">
                  <a16:creationId xmlns:a16="http://schemas.microsoft.com/office/drawing/2014/main" id="{10CC3482-A091-44D1-B7CF-42F26E099D9A}"/>
                </a:ext>
              </a:extLst>
            </p:cNvPr>
            <p:cNvSpPr/>
            <p:nvPr/>
          </p:nvSpPr>
          <p:spPr>
            <a:xfrm>
              <a:off x="1238250" y="4915620"/>
              <a:ext cx="485775" cy="323850"/>
            </a:xfrm>
            <a:prstGeom prst="round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000"/>
                </a:lnSpc>
              </a:pPr>
              <a:r>
                <a:rPr lang="nl-NL" sz="900" b="1" dirty="0">
                  <a:solidFill>
                    <a:schemeClr val="tx1"/>
                  </a:solidFill>
                </a:rPr>
                <a:t>Exit Cam 1</a:t>
              </a:r>
            </a:p>
          </p:txBody>
        </p:sp>
        <p:sp>
          <p:nvSpPr>
            <p:cNvPr id="154" name="Trapezoid 153">
              <a:extLst>
                <a:ext uri="{FF2B5EF4-FFF2-40B4-BE49-F238E27FC236}">
                  <a16:creationId xmlns:a16="http://schemas.microsoft.com/office/drawing/2014/main" id="{6E03656B-19B9-4C7E-A7E0-FBB71C21E5A3}"/>
                </a:ext>
              </a:extLst>
            </p:cNvPr>
            <p:cNvSpPr/>
            <p:nvPr/>
          </p:nvSpPr>
          <p:spPr>
            <a:xfrm rot="16200000">
              <a:off x="1674548" y="5009325"/>
              <a:ext cx="274562" cy="142875"/>
            </a:xfrm>
            <a:prstGeom prst="trapezoid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000"/>
                </a:lnSpc>
              </a:pPr>
              <a:endParaRPr lang="nl-NL" sz="900" b="1">
                <a:solidFill>
                  <a:schemeClr val="tx1"/>
                </a:solidFill>
              </a:endParaRPr>
            </a:p>
          </p:txBody>
        </p:sp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9B6E4401-2190-4A2C-B6F1-6A77E29DC109}"/>
              </a:ext>
            </a:extLst>
          </p:cNvPr>
          <p:cNvGrpSpPr/>
          <p:nvPr/>
        </p:nvGrpSpPr>
        <p:grpSpPr>
          <a:xfrm>
            <a:off x="10890045" y="2175835"/>
            <a:ext cx="822571" cy="323850"/>
            <a:chOff x="1238250" y="4915620"/>
            <a:chExt cx="645016" cy="323850"/>
          </a:xfrm>
          <a:solidFill>
            <a:schemeClr val="bg1">
              <a:lumMod val="95000"/>
            </a:schemeClr>
          </a:solidFill>
        </p:grpSpPr>
        <p:sp>
          <p:nvSpPr>
            <p:cNvPr id="156" name="Rectangle: Rounded Corners 155">
              <a:extLst>
                <a:ext uri="{FF2B5EF4-FFF2-40B4-BE49-F238E27FC236}">
                  <a16:creationId xmlns:a16="http://schemas.microsoft.com/office/drawing/2014/main" id="{EFC5A20D-48DC-4924-AE0D-624262EDD205}"/>
                </a:ext>
              </a:extLst>
            </p:cNvPr>
            <p:cNvSpPr/>
            <p:nvPr/>
          </p:nvSpPr>
          <p:spPr>
            <a:xfrm>
              <a:off x="1238250" y="4915620"/>
              <a:ext cx="485775" cy="323850"/>
            </a:xfrm>
            <a:prstGeom prst="round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000"/>
                </a:lnSpc>
              </a:pPr>
              <a:r>
                <a:rPr lang="en-US" sz="900" b="1" dirty="0">
                  <a:solidFill>
                    <a:schemeClr val="tx1"/>
                  </a:solidFill>
                </a:rPr>
                <a:t>Exit Cam 2</a:t>
              </a:r>
              <a:endParaRPr lang="nl-NL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157" name="Trapezoid 156">
              <a:extLst>
                <a:ext uri="{FF2B5EF4-FFF2-40B4-BE49-F238E27FC236}">
                  <a16:creationId xmlns:a16="http://schemas.microsoft.com/office/drawing/2014/main" id="{1A3C793D-D481-49CE-AE3A-0E5689F5209A}"/>
                </a:ext>
              </a:extLst>
            </p:cNvPr>
            <p:cNvSpPr/>
            <p:nvPr/>
          </p:nvSpPr>
          <p:spPr>
            <a:xfrm rot="16200000">
              <a:off x="1674548" y="5009325"/>
              <a:ext cx="274562" cy="142875"/>
            </a:xfrm>
            <a:prstGeom prst="trapezoid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000"/>
                </a:lnSpc>
              </a:pPr>
              <a:endParaRPr lang="nl-NL" sz="900" b="1">
                <a:solidFill>
                  <a:schemeClr val="tx1"/>
                </a:solidFill>
              </a:endParaRPr>
            </a:p>
          </p:txBody>
        </p:sp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8BEA764A-1B7F-4FC8-811A-4C719FF83B14}"/>
              </a:ext>
            </a:extLst>
          </p:cNvPr>
          <p:cNvGrpSpPr/>
          <p:nvPr/>
        </p:nvGrpSpPr>
        <p:grpSpPr>
          <a:xfrm>
            <a:off x="10890045" y="2734932"/>
            <a:ext cx="822571" cy="323850"/>
            <a:chOff x="1238250" y="4915620"/>
            <a:chExt cx="645016" cy="323850"/>
          </a:xfrm>
          <a:solidFill>
            <a:schemeClr val="bg1">
              <a:lumMod val="95000"/>
            </a:schemeClr>
          </a:solidFill>
        </p:grpSpPr>
        <p:sp>
          <p:nvSpPr>
            <p:cNvPr id="159" name="Rectangle: Rounded Corners 158">
              <a:extLst>
                <a:ext uri="{FF2B5EF4-FFF2-40B4-BE49-F238E27FC236}">
                  <a16:creationId xmlns:a16="http://schemas.microsoft.com/office/drawing/2014/main" id="{250242EC-8091-41C1-B72F-0B2792FD2EDC}"/>
                </a:ext>
              </a:extLst>
            </p:cNvPr>
            <p:cNvSpPr/>
            <p:nvPr/>
          </p:nvSpPr>
          <p:spPr>
            <a:xfrm>
              <a:off x="1238250" y="4915620"/>
              <a:ext cx="485775" cy="323850"/>
            </a:xfrm>
            <a:prstGeom prst="round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000"/>
                </a:lnSpc>
              </a:pPr>
              <a:r>
                <a:rPr lang="en-US" sz="900" b="1" dirty="0">
                  <a:solidFill>
                    <a:schemeClr val="tx1"/>
                  </a:solidFill>
                </a:rPr>
                <a:t>Exit Cam</a:t>
              </a:r>
              <a:r>
                <a:rPr lang="nl-NL" sz="900" b="1" dirty="0">
                  <a:solidFill>
                    <a:schemeClr val="tx1"/>
                  </a:solidFill>
                </a:rPr>
                <a:t> 3</a:t>
              </a:r>
              <a:endParaRPr lang="en-US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160" name="Trapezoid 159">
              <a:extLst>
                <a:ext uri="{FF2B5EF4-FFF2-40B4-BE49-F238E27FC236}">
                  <a16:creationId xmlns:a16="http://schemas.microsoft.com/office/drawing/2014/main" id="{E5F17068-0B65-4CB6-95AE-C5E1B692C994}"/>
                </a:ext>
              </a:extLst>
            </p:cNvPr>
            <p:cNvSpPr/>
            <p:nvPr/>
          </p:nvSpPr>
          <p:spPr>
            <a:xfrm rot="16200000">
              <a:off x="1674548" y="5009325"/>
              <a:ext cx="274562" cy="142875"/>
            </a:xfrm>
            <a:prstGeom prst="trapezoid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000"/>
                </a:lnSpc>
              </a:pPr>
              <a:endParaRPr lang="nl-NL" sz="900" b="1">
                <a:solidFill>
                  <a:schemeClr val="tx1"/>
                </a:solidFill>
              </a:endParaRPr>
            </a:p>
          </p:txBody>
        </p:sp>
      </p:grpSp>
      <p:pic>
        <p:nvPicPr>
          <p:cNvPr id="162" name="Picture 161">
            <a:extLst>
              <a:ext uri="{FF2B5EF4-FFF2-40B4-BE49-F238E27FC236}">
                <a16:creationId xmlns:a16="http://schemas.microsoft.com/office/drawing/2014/main" id="{EEA0FC6F-30FC-4050-97B9-22061EC84F5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4777481" y="1558529"/>
            <a:ext cx="893763" cy="479873"/>
          </a:xfrm>
          <a:prstGeom prst="rect">
            <a:avLst/>
          </a:prstGeom>
          <a:effectLst>
            <a:outerShdw blurRad="88900" dist="1143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531197B-7874-4FED-BBE2-BE2AAA9FD472}"/>
              </a:ext>
            </a:extLst>
          </p:cNvPr>
          <p:cNvCxnSpPr>
            <a:cxnSpLocks/>
          </p:cNvCxnSpPr>
          <p:nvPr/>
        </p:nvCxnSpPr>
        <p:spPr>
          <a:xfrm>
            <a:off x="1543265" y="1301330"/>
            <a:ext cx="9484026" cy="0"/>
          </a:xfrm>
          <a:prstGeom prst="straightConnector1">
            <a:avLst/>
          </a:prstGeom>
          <a:ln>
            <a:solidFill>
              <a:schemeClr val="bg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77C0F309-3EF9-4147-BD92-7BF6810221D8}"/>
              </a:ext>
            </a:extLst>
          </p:cNvPr>
          <p:cNvSpPr txBox="1"/>
          <p:nvPr/>
        </p:nvSpPr>
        <p:spPr>
          <a:xfrm>
            <a:off x="5669268" y="1094614"/>
            <a:ext cx="5373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sz="1100" dirty="0">
                <a:solidFill>
                  <a:schemeClr val="bg1"/>
                </a:solidFill>
              </a:rPr>
              <a:t>10 km</a:t>
            </a:r>
          </a:p>
        </p:txBody>
      </p:sp>
    </p:spTree>
    <p:extLst>
      <p:ext uri="{BB962C8B-B14F-4D97-AF65-F5344CB8AC3E}">
        <p14:creationId xmlns:p14="http://schemas.microsoft.com/office/powerpoint/2010/main" val="550864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Rectangle 231">
            <a:extLst>
              <a:ext uri="{FF2B5EF4-FFF2-40B4-BE49-F238E27FC236}">
                <a16:creationId xmlns:a16="http://schemas.microsoft.com/office/drawing/2014/main" id="{37837C45-E6C2-42A6-9A92-BC0D984515CA}"/>
              </a:ext>
            </a:extLst>
          </p:cNvPr>
          <p:cNvSpPr/>
          <p:nvPr/>
        </p:nvSpPr>
        <p:spPr>
          <a:xfrm>
            <a:off x="821803" y="2210765"/>
            <a:ext cx="10093124" cy="15857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8BCB2F3-BBEA-4743-AA9B-B996AD8932A1}"/>
              </a:ext>
            </a:extLst>
          </p:cNvPr>
          <p:cNvSpPr/>
          <p:nvPr/>
        </p:nvSpPr>
        <p:spPr>
          <a:xfrm>
            <a:off x="981547" y="2529356"/>
            <a:ext cx="2255295" cy="98367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/>
              <a:t>Simulation</a:t>
            </a:r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6E0445A-460C-4AB6-BC1D-0F813BA32317}"/>
              </a:ext>
            </a:extLst>
          </p:cNvPr>
          <p:cNvSpPr/>
          <p:nvPr/>
        </p:nvSpPr>
        <p:spPr>
          <a:xfrm>
            <a:off x="4077355" y="2529356"/>
            <a:ext cx="2857342" cy="98367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04000" rtlCol="0" anchor="ctr"/>
          <a:lstStyle/>
          <a:p>
            <a:pPr algn="ctr"/>
            <a:r>
              <a:rPr lang="nl-NL" dirty="0" err="1"/>
              <a:t>TrafficControl</a:t>
            </a:r>
            <a:endParaRPr lang="nl-NL" dirty="0"/>
          </a:p>
          <a:p>
            <a:pPr algn="ctr"/>
            <a:r>
              <a:rPr lang="nl-NL" dirty="0"/>
              <a:t>Service</a:t>
            </a:r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55AFF49-FE7B-4CFC-B84E-E80F1C1D3BCF}"/>
              </a:ext>
            </a:extLst>
          </p:cNvPr>
          <p:cNvSpPr/>
          <p:nvPr/>
        </p:nvSpPr>
        <p:spPr>
          <a:xfrm>
            <a:off x="7775210" y="2529356"/>
            <a:ext cx="2962464" cy="98367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04000" rtlCol="0" anchor="ctr"/>
          <a:lstStyle/>
          <a:p>
            <a:pPr algn="ctr"/>
            <a:r>
              <a:rPr lang="nl-NL" dirty="0" err="1"/>
              <a:t>Government</a:t>
            </a:r>
            <a:endParaRPr lang="nl-NL" dirty="0"/>
          </a:p>
          <a:p>
            <a:pPr algn="ctr"/>
            <a:r>
              <a:rPr lang="nl-NL" dirty="0"/>
              <a:t>Service</a:t>
            </a:r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A21F473-1306-4762-8A76-D6E31EAD2161}"/>
              </a:ext>
            </a:extLst>
          </p:cNvPr>
          <p:cNvSpPr/>
          <p:nvPr/>
        </p:nvSpPr>
        <p:spPr>
          <a:xfrm>
            <a:off x="4280551" y="2644812"/>
            <a:ext cx="1043709" cy="332509"/>
          </a:xfrm>
          <a:prstGeom prst="roundRect">
            <a:avLst>
              <a:gd name="adj" fmla="val 50000"/>
            </a:avLst>
          </a:prstGeom>
          <a:solidFill>
            <a:srgbClr val="00206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 err="1"/>
              <a:t>EntryCam</a:t>
            </a:r>
            <a:endParaRPr lang="en-US" sz="1400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45E11952-9BB9-456F-AE51-F0E5037206D4}"/>
              </a:ext>
            </a:extLst>
          </p:cNvPr>
          <p:cNvSpPr/>
          <p:nvPr/>
        </p:nvSpPr>
        <p:spPr>
          <a:xfrm>
            <a:off x="4280551" y="3051212"/>
            <a:ext cx="1043709" cy="332509"/>
          </a:xfrm>
          <a:prstGeom prst="roundRect">
            <a:avLst>
              <a:gd name="adj" fmla="val 50000"/>
            </a:avLst>
          </a:prstGeom>
          <a:solidFill>
            <a:srgbClr val="00206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 err="1"/>
              <a:t>ExitCam</a:t>
            </a:r>
            <a:endParaRPr lang="en-US" sz="1400" dirty="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ECCDF05F-6EA6-49BA-8633-0E564FD4BE33}"/>
              </a:ext>
            </a:extLst>
          </p:cNvPr>
          <p:cNvSpPr/>
          <p:nvPr/>
        </p:nvSpPr>
        <p:spPr>
          <a:xfrm>
            <a:off x="7959938" y="2644812"/>
            <a:ext cx="1043709" cy="332509"/>
          </a:xfrm>
          <a:prstGeom prst="roundRect">
            <a:avLst>
              <a:gd name="adj" fmla="val 50000"/>
            </a:avLst>
          </a:prstGeom>
          <a:solidFill>
            <a:srgbClr val="00206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/>
              <a:t>RDW</a:t>
            </a:r>
            <a:endParaRPr lang="en-US" sz="1400" dirty="0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8BE3FE1E-9AF8-4982-A76E-71DF12239796}"/>
              </a:ext>
            </a:extLst>
          </p:cNvPr>
          <p:cNvSpPr/>
          <p:nvPr/>
        </p:nvSpPr>
        <p:spPr>
          <a:xfrm>
            <a:off x="7959938" y="3051212"/>
            <a:ext cx="1043709" cy="332509"/>
          </a:xfrm>
          <a:prstGeom prst="roundRect">
            <a:avLst>
              <a:gd name="adj" fmla="val 50000"/>
            </a:avLst>
          </a:prstGeom>
          <a:solidFill>
            <a:srgbClr val="00206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/>
              <a:t>CJIB</a:t>
            </a:r>
            <a:endParaRPr lang="en-US" sz="140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D2F5525-B012-456D-BFBA-EBADDC2208E2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 flipV="1">
            <a:off x="3236842" y="2811067"/>
            <a:ext cx="1043709" cy="210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751A23B-3249-4DF6-A4C4-797B4935C539}"/>
              </a:ext>
            </a:extLst>
          </p:cNvPr>
          <p:cNvCxnSpPr>
            <a:cxnSpLocks/>
            <a:stCxn id="3" idx="3"/>
            <a:endCxn id="29" idx="1"/>
          </p:cNvCxnSpPr>
          <p:nvPr/>
        </p:nvCxnSpPr>
        <p:spPr>
          <a:xfrm>
            <a:off x="3236842" y="3021192"/>
            <a:ext cx="1043709" cy="1962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25E07D0-D92E-4018-9F6B-DE99C4CC5356}"/>
              </a:ext>
            </a:extLst>
          </p:cNvPr>
          <p:cNvCxnSpPr>
            <a:cxnSpLocks/>
            <a:stCxn id="27" idx="3"/>
            <a:endCxn id="30" idx="1"/>
          </p:cNvCxnSpPr>
          <p:nvPr/>
        </p:nvCxnSpPr>
        <p:spPr>
          <a:xfrm flipV="1">
            <a:off x="6934697" y="2811067"/>
            <a:ext cx="1025241" cy="210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F0D0570-9E5C-4D3F-8C69-7492819819CA}"/>
              </a:ext>
            </a:extLst>
          </p:cNvPr>
          <p:cNvCxnSpPr>
            <a:cxnSpLocks/>
            <a:stCxn id="27" idx="3"/>
            <a:endCxn id="31" idx="1"/>
          </p:cNvCxnSpPr>
          <p:nvPr/>
        </p:nvCxnSpPr>
        <p:spPr>
          <a:xfrm>
            <a:off x="6934697" y="3021192"/>
            <a:ext cx="1025241" cy="1962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5478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Rectangle 244">
            <a:extLst>
              <a:ext uri="{FF2B5EF4-FFF2-40B4-BE49-F238E27FC236}">
                <a16:creationId xmlns:a16="http://schemas.microsoft.com/office/drawing/2014/main" id="{33419096-7FDB-4AFA-9138-E0D54A38D3D7}"/>
              </a:ext>
            </a:extLst>
          </p:cNvPr>
          <p:cNvSpPr/>
          <p:nvPr/>
        </p:nvSpPr>
        <p:spPr>
          <a:xfrm>
            <a:off x="840392" y="282207"/>
            <a:ext cx="10317135" cy="62894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: Rounded Corners 111">
            <a:extLst>
              <a:ext uri="{FF2B5EF4-FFF2-40B4-BE49-F238E27FC236}">
                <a16:creationId xmlns:a16="http://schemas.microsoft.com/office/drawing/2014/main" id="{65E04406-0540-43E0-A588-0EE928AE6B5C}"/>
              </a:ext>
            </a:extLst>
          </p:cNvPr>
          <p:cNvSpPr/>
          <p:nvPr/>
        </p:nvSpPr>
        <p:spPr>
          <a:xfrm>
            <a:off x="5985117" y="401303"/>
            <a:ext cx="2944505" cy="129348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algn="ctr"/>
            <a:r>
              <a:rPr lang="nl-NL" sz="1400" dirty="0" err="1"/>
              <a:t>Government</a:t>
            </a:r>
            <a:r>
              <a:rPr lang="nl-NL" sz="1400" dirty="0"/>
              <a:t> Service</a:t>
            </a:r>
            <a:endParaRPr lang="en-US" sz="1400" dirty="0"/>
          </a:p>
        </p:txBody>
      </p:sp>
      <p:sp>
        <p:nvSpPr>
          <p:cNvPr id="231" name="Rectangle: Rounded Corners 230">
            <a:extLst>
              <a:ext uri="{FF2B5EF4-FFF2-40B4-BE49-F238E27FC236}">
                <a16:creationId xmlns:a16="http://schemas.microsoft.com/office/drawing/2014/main" id="{A02FED02-F1ED-4A52-95BA-49184873C864}"/>
              </a:ext>
            </a:extLst>
          </p:cNvPr>
          <p:cNvSpPr/>
          <p:nvPr/>
        </p:nvSpPr>
        <p:spPr>
          <a:xfrm>
            <a:off x="2392221" y="401303"/>
            <a:ext cx="2944505" cy="129348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algn="ctr"/>
            <a:r>
              <a:rPr lang="nl-NL" sz="1400" dirty="0" err="1"/>
              <a:t>TrafficControl</a:t>
            </a:r>
            <a:r>
              <a:rPr lang="nl-NL" sz="1400" dirty="0"/>
              <a:t> Service</a:t>
            </a:r>
            <a:endParaRPr lang="en-US" sz="140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B9902F0-25CB-4217-AF9A-4BEF1AE13BCA}"/>
              </a:ext>
            </a:extLst>
          </p:cNvPr>
          <p:cNvSpPr/>
          <p:nvPr/>
        </p:nvSpPr>
        <p:spPr>
          <a:xfrm>
            <a:off x="2586837" y="719872"/>
            <a:ext cx="844839" cy="844839"/>
          </a:xfrm>
          <a:prstGeom prst="ellipse">
            <a:avLst/>
          </a:prstGeom>
          <a:solidFill>
            <a:srgbClr val="00206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50" b="1" dirty="0"/>
              <a:t>Entry Cam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8A28639-4B28-4419-9C16-4F54B1ED3011}"/>
              </a:ext>
            </a:extLst>
          </p:cNvPr>
          <p:cNvSpPr/>
          <p:nvPr/>
        </p:nvSpPr>
        <p:spPr>
          <a:xfrm>
            <a:off x="6266274" y="719872"/>
            <a:ext cx="844839" cy="844839"/>
          </a:xfrm>
          <a:prstGeom prst="ellipse">
            <a:avLst/>
          </a:prstGeom>
          <a:solidFill>
            <a:srgbClr val="00206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50" b="1" dirty="0"/>
              <a:t>RDW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6E8B197-1837-413B-ABA4-23BDE1DA1D46}"/>
              </a:ext>
            </a:extLst>
          </p:cNvPr>
          <p:cNvSpPr/>
          <p:nvPr/>
        </p:nvSpPr>
        <p:spPr>
          <a:xfrm>
            <a:off x="7896820" y="719872"/>
            <a:ext cx="844839" cy="844839"/>
          </a:xfrm>
          <a:prstGeom prst="ellipse">
            <a:avLst/>
          </a:prstGeom>
          <a:solidFill>
            <a:srgbClr val="00206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50" b="1" dirty="0"/>
              <a:t>CJIB</a:t>
            </a: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BFD0578C-9FA7-4044-9081-BDF222BA1765}"/>
              </a:ext>
            </a:extLst>
          </p:cNvPr>
          <p:cNvSpPr/>
          <p:nvPr/>
        </p:nvSpPr>
        <p:spPr>
          <a:xfrm>
            <a:off x="4282012" y="719872"/>
            <a:ext cx="844839" cy="844839"/>
          </a:xfrm>
          <a:prstGeom prst="ellipse">
            <a:avLst/>
          </a:prstGeom>
          <a:solidFill>
            <a:srgbClr val="00206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50" b="1" dirty="0"/>
              <a:t>Exit Cam</a:t>
            </a:r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4DA82F12-1802-4FE6-83E8-569A9D800F16}"/>
              </a:ext>
            </a:extLst>
          </p:cNvPr>
          <p:cNvSpPr/>
          <p:nvPr/>
        </p:nvSpPr>
        <p:spPr>
          <a:xfrm>
            <a:off x="952363" y="719872"/>
            <a:ext cx="844839" cy="844839"/>
          </a:xfrm>
          <a:prstGeom prst="ellipse">
            <a:avLst/>
          </a:prstGeom>
          <a:solidFill>
            <a:srgbClr val="00206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50" b="1" dirty="0"/>
              <a:t>Simulation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45D71F5-E99F-47A4-83E7-3CE87AD5BBD2}"/>
              </a:ext>
            </a:extLst>
          </p:cNvPr>
          <p:cNvCxnSpPr>
            <a:cxnSpLocks/>
            <a:stCxn id="119" idx="4"/>
          </p:cNvCxnSpPr>
          <p:nvPr/>
        </p:nvCxnSpPr>
        <p:spPr>
          <a:xfrm>
            <a:off x="1374783" y="1564711"/>
            <a:ext cx="0" cy="49376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ACE338B-DD6D-466F-AA72-4457DF06D571}"/>
              </a:ext>
            </a:extLst>
          </p:cNvPr>
          <p:cNvCxnSpPr>
            <a:cxnSpLocks/>
          </p:cNvCxnSpPr>
          <p:nvPr/>
        </p:nvCxnSpPr>
        <p:spPr>
          <a:xfrm>
            <a:off x="1374782" y="2107210"/>
            <a:ext cx="160417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15FEA40-F292-4789-A71A-F1E83FF5853F}"/>
              </a:ext>
            </a:extLst>
          </p:cNvPr>
          <p:cNvSpPr txBox="1"/>
          <p:nvPr/>
        </p:nvSpPr>
        <p:spPr>
          <a:xfrm>
            <a:off x="1575552" y="1845509"/>
            <a:ext cx="117051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sz="1050" dirty="0" err="1"/>
              <a:t>VehicleRegistered</a:t>
            </a:r>
            <a:endParaRPr lang="nl-NL" sz="1050" dirty="0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46257099-CF07-4018-8519-2A378E63BF25}"/>
              </a:ext>
            </a:extLst>
          </p:cNvPr>
          <p:cNvCxnSpPr>
            <a:cxnSpLocks/>
          </p:cNvCxnSpPr>
          <p:nvPr/>
        </p:nvCxnSpPr>
        <p:spPr>
          <a:xfrm>
            <a:off x="3009257" y="1564711"/>
            <a:ext cx="0" cy="49376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53E339D3-695B-4DA3-B0E4-740D1933F5BA}"/>
              </a:ext>
            </a:extLst>
          </p:cNvPr>
          <p:cNvCxnSpPr>
            <a:cxnSpLocks/>
            <a:stCxn id="11" idx="4"/>
          </p:cNvCxnSpPr>
          <p:nvPr/>
        </p:nvCxnSpPr>
        <p:spPr>
          <a:xfrm flipH="1">
            <a:off x="6660558" y="1564711"/>
            <a:ext cx="28136" cy="49376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C59EDC31-D497-420C-963B-0932EE8F045E}"/>
              </a:ext>
            </a:extLst>
          </p:cNvPr>
          <p:cNvCxnSpPr>
            <a:cxnSpLocks/>
          </p:cNvCxnSpPr>
          <p:nvPr/>
        </p:nvCxnSpPr>
        <p:spPr>
          <a:xfrm>
            <a:off x="4707983" y="1564711"/>
            <a:ext cx="0" cy="49376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CD80F432-6C6A-44DD-8A5E-066E2CF47027}"/>
              </a:ext>
            </a:extLst>
          </p:cNvPr>
          <p:cNvCxnSpPr>
            <a:cxnSpLocks/>
            <a:stCxn id="12" idx="4"/>
          </p:cNvCxnSpPr>
          <p:nvPr/>
        </p:nvCxnSpPr>
        <p:spPr>
          <a:xfrm>
            <a:off x="8319240" y="1564711"/>
            <a:ext cx="0" cy="49376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408F3785-3E5F-47AB-8911-85D210240D89}"/>
              </a:ext>
            </a:extLst>
          </p:cNvPr>
          <p:cNvSpPr txBox="1"/>
          <p:nvPr/>
        </p:nvSpPr>
        <p:spPr>
          <a:xfrm>
            <a:off x="4882051" y="4932837"/>
            <a:ext cx="128592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900" i="1" dirty="0">
                <a:solidFill>
                  <a:srgbClr val="0070C0"/>
                </a:solidFill>
              </a:rPr>
              <a:t>[</a:t>
            </a:r>
            <a:r>
              <a:rPr lang="nl-NL" sz="900" i="1" dirty="0" err="1">
                <a:solidFill>
                  <a:srgbClr val="0070C0"/>
                </a:solidFill>
              </a:rPr>
              <a:t>Avg</a:t>
            </a:r>
            <a:r>
              <a:rPr lang="nl-NL" sz="1050" i="1" dirty="0" err="1">
                <a:solidFill>
                  <a:srgbClr val="0070C0"/>
                </a:solidFill>
              </a:rPr>
              <a:t>SpeedOverLimit</a:t>
            </a:r>
            <a:r>
              <a:rPr lang="nl-NL" sz="900" i="1" dirty="0">
                <a:solidFill>
                  <a:srgbClr val="0070C0"/>
                </a:solidFill>
              </a:rPr>
              <a:t>]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EB7CC61-9BA3-4B31-A6A3-2A564298DCDF}"/>
              </a:ext>
            </a:extLst>
          </p:cNvPr>
          <p:cNvCxnSpPr>
            <a:cxnSpLocks/>
          </p:cNvCxnSpPr>
          <p:nvPr/>
        </p:nvCxnSpPr>
        <p:spPr>
          <a:xfrm>
            <a:off x="1374782" y="3683046"/>
            <a:ext cx="333645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5ED52C15-F9B4-4626-9FE1-3C9DED7B12C1}"/>
              </a:ext>
            </a:extLst>
          </p:cNvPr>
          <p:cNvSpPr txBox="1"/>
          <p:nvPr/>
        </p:nvSpPr>
        <p:spPr>
          <a:xfrm>
            <a:off x="1575552" y="3421345"/>
            <a:ext cx="117051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sz="1050" dirty="0" err="1"/>
              <a:t>VehicleRegistered</a:t>
            </a:r>
            <a:endParaRPr lang="nl-NL" sz="1050" dirty="0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ED75C9EC-73BD-459A-A1D1-6C401924675B}"/>
              </a:ext>
            </a:extLst>
          </p:cNvPr>
          <p:cNvCxnSpPr>
            <a:cxnSpLocks/>
          </p:cNvCxnSpPr>
          <p:nvPr/>
        </p:nvCxnSpPr>
        <p:spPr>
          <a:xfrm>
            <a:off x="3022650" y="2321241"/>
            <a:ext cx="3666043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97FAC314-413F-42CB-BB6B-CCCD7EADE1DC}"/>
              </a:ext>
            </a:extLst>
          </p:cNvPr>
          <p:cNvSpPr txBox="1"/>
          <p:nvPr/>
        </p:nvSpPr>
        <p:spPr>
          <a:xfrm>
            <a:off x="3309182" y="2059540"/>
            <a:ext cx="99899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sz="1050" dirty="0" err="1"/>
              <a:t>GetVehicleInfo</a:t>
            </a:r>
            <a:endParaRPr lang="nl-NL" sz="1050" dirty="0"/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B5447EB0-4BB1-455B-86D1-00D821087443}"/>
              </a:ext>
            </a:extLst>
          </p:cNvPr>
          <p:cNvCxnSpPr>
            <a:cxnSpLocks/>
          </p:cNvCxnSpPr>
          <p:nvPr/>
        </p:nvCxnSpPr>
        <p:spPr>
          <a:xfrm>
            <a:off x="3043008" y="2569057"/>
            <a:ext cx="3616411" cy="0"/>
          </a:xfrm>
          <a:prstGeom prst="straightConnector1">
            <a:avLst/>
          </a:prstGeom>
          <a:ln w="19050"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Oval 73">
            <a:extLst>
              <a:ext uri="{FF2B5EF4-FFF2-40B4-BE49-F238E27FC236}">
                <a16:creationId xmlns:a16="http://schemas.microsoft.com/office/drawing/2014/main" id="{C87FD909-4B36-412B-AAB1-49FDF37646AD}"/>
              </a:ext>
            </a:extLst>
          </p:cNvPr>
          <p:cNvSpPr/>
          <p:nvPr/>
        </p:nvSpPr>
        <p:spPr>
          <a:xfrm>
            <a:off x="9464742" y="719872"/>
            <a:ext cx="844839" cy="844839"/>
          </a:xfrm>
          <a:prstGeom prst="ellipse">
            <a:avLst/>
          </a:prstGeom>
          <a:solidFill>
            <a:srgbClr val="00206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50" b="1" dirty="0"/>
              <a:t>State</a:t>
            </a:r>
          </a:p>
          <a:p>
            <a:pPr algn="ctr"/>
            <a:r>
              <a:rPr lang="en-US" sz="1050" b="1" dirty="0"/>
              <a:t>Store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BEFBB9EE-3FBF-4507-A976-1C833A9EA169}"/>
              </a:ext>
            </a:extLst>
          </p:cNvPr>
          <p:cNvCxnSpPr>
            <a:cxnSpLocks/>
            <a:stCxn id="74" idx="4"/>
          </p:cNvCxnSpPr>
          <p:nvPr/>
        </p:nvCxnSpPr>
        <p:spPr>
          <a:xfrm>
            <a:off x="9887162" y="1564711"/>
            <a:ext cx="0" cy="49376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6F241C15-6728-40C1-858B-A5537622AD5B}"/>
              </a:ext>
            </a:extLst>
          </p:cNvPr>
          <p:cNvCxnSpPr>
            <a:cxnSpLocks/>
          </p:cNvCxnSpPr>
          <p:nvPr/>
        </p:nvCxnSpPr>
        <p:spPr>
          <a:xfrm>
            <a:off x="3022650" y="3038019"/>
            <a:ext cx="686451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3995AD97-7C7A-4202-B477-73395747DCF9}"/>
              </a:ext>
            </a:extLst>
          </p:cNvPr>
          <p:cNvSpPr txBox="1"/>
          <p:nvPr/>
        </p:nvSpPr>
        <p:spPr>
          <a:xfrm>
            <a:off x="3213006" y="2776318"/>
            <a:ext cx="119135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sz="1050" dirty="0"/>
              <a:t>Store </a:t>
            </a:r>
            <a:r>
              <a:rPr lang="nl-NL" sz="1050" dirty="0" err="1"/>
              <a:t>VehicleState</a:t>
            </a:r>
            <a:endParaRPr lang="nl-NL" sz="105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9054E3D-492D-4612-BF13-59DE3ADE57D3}"/>
              </a:ext>
            </a:extLst>
          </p:cNvPr>
          <p:cNvGrpSpPr/>
          <p:nvPr/>
        </p:nvGrpSpPr>
        <p:grpSpPr>
          <a:xfrm>
            <a:off x="1452645" y="1917947"/>
            <a:ext cx="162636" cy="115101"/>
            <a:chOff x="10585174" y="1490390"/>
            <a:chExt cx="407492" cy="286109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600122B-FECC-47DF-A028-A27A9FE62F43}"/>
                </a:ext>
              </a:extLst>
            </p:cNvPr>
            <p:cNvSpPr/>
            <p:nvPr/>
          </p:nvSpPr>
          <p:spPr>
            <a:xfrm>
              <a:off x="10585174" y="1490390"/>
              <a:ext cx="407492" cy="28610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2C7101A-AE59-4DB6-8450-A64895EA5ABB}"/>
                </a:ext>
              </a:extLst>
            </p:cNvPr>
            <p:cNvCxnSpPr>
              <a:cxnSpLocks/>
            </p:cNvCxnSpPr>
            <p:nvPr/>
          </p:nvCxnSpPr>
          <p:spPr>
            <a:xfrm>
              <a:off x="10585174" y="1490390"/>
              <a:ext cx="207286" cy="246970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6C800649-0B39-49D8-A111-118BBF5FC0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788015" y="1490390"/>
              <a:ext cx="201111" cy="243160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C77D9D12-17DA-4A5B-BFD7-D329789E219B}"/>
              </a:ext>
            </a:extLst>
          </p:cNvPr>
          <p:cNvCxnSpPr>
            <a:cxnSpLocks/>
          </p:cNvCxnSpPr>
          <p:nvPr/>
        </p:nvCxnSpPr>
        <p:spPr>
          <a:xfrm>
            <a:off x="3022650" y="3320897"/>
            <a:ext cx="6864511" cy="0"/>
          </a:xfrm>
          <a:prstGeom prst="straightConnector1">
            <a:avLst/>
          </a:prstGeom>
          <a:ln w="19050"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8353F821-CB7C-4E5F-ACF5-4C0618063EB2}"/>
              </a:ext>
            </a:extLst>
          </p:cNvPr>
          <p:cNvCxnSpPr>
            <a:cxnSpLocks/>
          </p:cNvCxnSpPr>
          <p:nvPr/>
        </p:nvCxnSpPr>
        <p:spPr>
          <a:xfrm>
            <a:off x="4711234" y="3969554"/>
            <a:ext cx="517592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300535FA-8A93-4421-82F5-F4043882135F}"/>
              </a:ext>
            </a:extLst>
          </p:cNvPr>
          <p:cNvSpPr txBox="1"/>
          <p:nvPr/>
        </p:nvSpPr>
        <p:spPr>
          <a:xfrm>
            <a:off x="4704431" y="3707853"/>
            <a:ext cx="10967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sz="1050" dirty="0"/>
              <a:t>Get </a:t>
            </a:r>
            <a:r>
              <a:rPr lang="nl-NL" sz="1050" dirty="0" err="1"/>
              <a:t>VehicleState</a:t>
            </a:r>
            <a:endParaRPr lang="nl-NL" sz="1050" dirty="0"/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DF72F621-9A78-4E72-9EC2-EEBD4C09A7C9}"/>
              </a:ext>
            </a:extLst>
          </p:cNvPr>
          <p:cNvCxnSpPr>
            <a:cxnSpLocks/>
          </p:cNvCxnSpPr>
          <p:nvPr/>
        </p:nvCxnSpPr>
        <p:spPr>
          <a:xfrm>
            <a:off x="4727159" y="4252432"/>
            <a:ext cx="5160002" cy="0"/>
          </a:xfrm>
          <a:prstGeom prst="straightConnector1">
            <a:avLst/>
          </a:prstGeom>
          <a:ln w="19050"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927C22FB-CAB7-47F5-9367-AFE39A94979D}"/>
              </a:ext>
            </a:extLst>
          </p:cNvPr>
          <p:cNvCxnSpPr>
            <a:cxnSpLocks/>
          </p:cNvCxnSpPr>
          <p:nvPr/>
        </p:nvCxnSpPr>
        <p:spPr>
          <a:xfrm>
            <a:off x="4727159" y="5361100"/>
            <a:ext cx="359208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E1306B12-9FE1-4338-AA46-E6CEC2BF1A01}"/>
              </a:ext>
            </a:extLst>
          </p:cNvPr>
          <p:cNvSpPr txBox="1"/>
          <p:nvPr/>
        </p:nvSpPr>
        <p:spPr>
          <a:xfrm>
            <a:off x="4875732" y="5099399"/>
            <a:ext cx="16802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sz="1050" dirty="0" err="1"/>
              <a:t>SpeedingViolationDetected</a:t>
            </a:r>
            <a:endParaRPr lang="nl-NL" sz="1050" dirty="0"/>
          </a:p>
        </p:txBody>
      </p: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EB9A319F-31BF-4CC3-B34B-70CA7BCA5B60}"/>
              </a:ext>
            </a:extLst>
          </p:cNvPr>
          <p:cNvGrpSpPr/>
          <p:nvPr/>
        </p:nvGrpSpPr>
        <p:grpSpPr>
          <a:xfrm>
            <a:off x="1462584" y="3497199"/>
            <a:ext cx="162636" cy="115101"/>
            <a:chOff x="10585174" y="1490390"/>
            <a:chExt cx="407492" cy="286109"/>
          </a:xfrm>
        </p:grpSpPr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7032EA70-9707-4039-8F02-3AE4535CD77D}"/>
                </a:ext>
              </a:extLst>
            </p:cNvPr>
            <p:cNvSpPr/>
            <p:nvPr/>
          </p:nvSpPr>
          <p:spPr>
            <a:xfrm>
              <a:off x="10585174" y="1490390"/>
              <a:ext cx="407492" cy="28610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5B68B218-8AA2-4827-ACC9-8E8D91511848}"/>
                </a:ext>
              </a:extLst>
            </p:cNvPr>
            <p:cNvCxnSpPr>
              <a:cxnSpLocks/>
            </p:cNvCxnSpPr>
            <p:nvPr/>
          </p:nvCxnSpPr>
          <p:spPr>
            <a:xfrm>
              <a:off x="10585174" y="1490390"/>
              <a:ext cx="207286" cy="246970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4E8E5DD9-34E9-4BA7-A29A-1AF808129C7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788015" y="1490390"/>
              <a:ext cx="201111" cy="243160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49F362F3-4593-4107-A915-66C8AA7AF885}"/>
              </a:ext>
            </a:extLst>
          </p:cNvPr>
          <p:cNvGrpSpPr/>
          <p:nvPr/>
        </p:nvGrpSpPr>
        <p:grpSpPr>
          <a:xfrm>
            <a:off x="4766158" y="5175932"/>
            <a:ext cx="162636" cy="115101"/>
            <a:chOff x="10585174" y="1490390"/>
            <a:chExt cx="407492" cy="286109"/>
          </a:xfrm>
        </p:grpSpPr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C06C91CF-7036-436C-A660-6DB82335742F}"/>
                </a:ext>
              </a:extLst>
            </p:cNvPr>
            <p:cNvSpPr/>
            <p:nvPr/>
          </p:nvSpPr>
          <p:spPr>
            <a:xfrm>
              <a:off x="10585174" y="1490390"/>
              <a:ext cx="407492" cy="28610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0DD1D980-FF6B-4649-A37F-04CD777E7076}"/>
                </a:ext>
              </a:extLst>
            </p:cNvPr>
            <p:cNvCxnSpPr>
              <a:cxnSpLocks/>
            </p:cNvCxnSpPr>
            <p:nvPr/>
          </p:nvCxnSpPr>
          <p:spPr>
            <a:xfrm>
              <a:off x="10585174" y="1490390"/>
              <a:ext cx="207286" cy="246970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458D1844-1F57-41DC-8A3B-63BF3F1F144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788015" y="1490390"/>
              <a:ext cx="201111" cy="243160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4" name="Group 243">
            <a:extLst>
              <a:ext uri="{FF2B5EF4-FFF2-40B4-BE49-F238E27FC236}">
                <a16:creationId xmlns:a16="http://schemas.microsoft.com/office/drawing/2014/main" id="{31F0DC1A-8A7D-4ED1-99B4-2E057A214956}"/>
              </a:ext>
            </a:extLst>
          </p:cNvPr>
          <p:cNvGrpSpPr/>
          <p:nvPr/>
        </p:nvGrpSpPr>
        <p:grpSpPr>
          <a:xfrm>
            <a:off x="4711235" y="4489728"/>
            <a:ext cx="299274" cy="259267"/>
            <a:chOff x="4738943" y="4803764"/>
            <a:chExt cx="361377" cy="259267"/>
          </a:xfrm>
        </p:grpSpPr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1401A1D7-857B-4A96-AE6F-F66CC5F7C562}"/>
                </a:ext>
              </a:extLst>
            </p:cNvPr>
            <p:cNvCxnSpPr>
              <a:cxnSpLocks/>
            </p:cNvCxnSpPr>
            <p:nvPr/>
          </p:nvCxnSpPr>
          <p:spPr>
            <a:xfrm>
              <a:off x="4754868" y="4807574"/>
              <a:ext cx="345452" cy="0"/>
            </a:xfrm>
            <a:prstGeom prst="straightConnector1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3789D4C6-55CE-46BC-BF23-A9C9BE89C11B}"/>
                </a:ext>
              </a:extLst>
            </p:cNvPr>
            <p:cNvCxnSpPr>
              <a:cxnSpLocks/>
            </p:cNvCxnSpPr>
            <p:nvPr/>
          </p:nvCxnSpPr>
          <p:spPr>
            <a:xfrm>
              <a:off x="4738943" y="5056494"/>
              <a:ext cx="361377" cy="0"/>
            </a:xfrm>
            <a:prstGeom prst="straightConnector1">
              <a:avLst/>
            </a:prstGeom>
            <a:ln w="19050"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297DD2DA-F36E-43AF-BBC5-0AD05E71AC1D}"/>
                </a:ext>
              </a:extLst>
            </p:cNvPr>
            <p:cNvCxnSpPr>
              <a:cxnSpLocks/>
            </p:cNvCxnSpPr>
            <p:nvPr/>
          </p:nvCxnSpPr>
          <p:spPr>
            <a:xfrm>
              <a:off x="5092700" y="4803764"/>
              <a:ext cx="0" cy="259267"/>
            </a:xfrm>
            <a:prstGeom prst="straightConnector1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5" name="TextBox 124">
            <a:extLst>
              <a:ext uri="{FF2B5EF4-FFF2-40B4-BE49-F238E27FC236}">
                <a16:creationId xmlns:a16="http://schemas.microsoft.com/office/drawing/2014/main" id="{F0CF99D9-44CE-447A-B959-F60211114E2E}"/>
              </a:ext>
            </a:extLst>
          </p:cNvPr>
          <p:cNvSpPr txBox="1"/>
          <p:nvPr/>
        </p:nvSpPr>
        <p:spPr>
          <a:xfrm>
            <a:off x="4988804" y="4492643"/>
            <a:ext cx="153439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sz="1050" dirty="0" err="1"/>
              <a:t>Calculate</a:t>
            </a:r>
            <a:r>
              <a:rPr lang="nl-NL" sz="1050" dirty="0"/>
              <a:t> </a:t>
            </a:r>
            <a:r>
              <a:rPr lang="nl-NL" sz="1050" dirty="0" err="1"/>
              <a:t>Average</a:t>
            </a:r>
            <a:r>
              <a:rPr lang="nl-NL" sz="1050" dirty="0"/>
              <a:t> Speed</a:t>
            </a:r>
          </a:p>
        </p:txBody>
      </p: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CC7D6CF3-C129-4EA2-9660-28CDFFD3CE09}"/>
              </a:ext>
            </a:extLst>
          </p:cNvPr>
          <p:cNvGrpSpPr/>
          <p:nvPr/>
        </p:nvGrpSpPr>
        <p:grpSpPr>
          <a:xfrm>
            <a:off x="8327100" y="5537001"/>
            <a:ext cx="299274" cy="259267"/>
            <a:chOff x="4738943" y="4803764"/>
            <a:chExt cx="361377" cy="259267"/>
          </a:xfrm>
        </p:grpSpPr>
        <p:cxnSp>
          <p:nvCxnSpPr>
            <p:cNvPr id="136" name="Straight Arrow Connector 135">
              <a:extLst>
                <a:ext uri="{FF2B5EF4-FFF2-40B4-BE49-F238E27FC236}">
                  <a16:creationId xmlns:a16="http://schemas.microsoft.com/office/drawing/2014/main" id="{791E6D62-4DC8-4DDA-A138-1D98E1572BDD}"/>
                </a:ext>
              </a:extLst>
            </p:cNvPr>
            <p:cNvCxnSpPr>
              <a:cxnSpLocks/>
            </p:cNvCxnSpPr>
            <p:nvPr/>
          </p:nvCxnSpPr>
          <p:spPr>
            <a:xfrm>
              <a:off x="4754868" y="4807574"/>
              <a:ext cx="345452" cy="0"/>
            </a:xfrm>
            <a:prstGeom prst="straightConnector1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Arrow Connector 136">
              <a:extLst>
                <a:ext uri="{FF2B5EF4-FFF2-40B4-BE49-F238E27FC236}">
                  <a16:creationId xmlns:a16="http://schemas.microsoft.com/office/drawing/2014/main" id="{321D3B34-CAD8-432A-80F8-7DD66D3BB1D7}"/>
                </a:ext>
              </a:extLst>
            </p:cNvPr>
            <p:cNvCxnSpPr>
              <a:cxnSpLocks/>
            </p:cNvCxnSpPr>
            <p:nvPr/>
          </p:nvCxnSpPr>
          <p:spPr>
            <a:xfrm>
              <a:off x="4738943" y="5056494"/>
              <a:ext cx="361377" cy="0"/>
            </a:xfrm>
            <a:prstGeom prst="straightConnector1">
              <a:avLst/>
            </a:prstGeom>
            <a:ln w="19050"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Arrow Connector 137">
              <a:extLst>
                <a:ext uri="{FF2B5EF4-FFF2-40B4-BE49-F238E27FC236}">
                  <a16:creationId xmlns:a16="http://schemas.microsoft.com/office/drawing/2014/main" id="{CD44932B-11BB-46F6-A71E-A0F127365B18}"/>
                </a:ext>
              </a:extLst>
            </p:cNvPr>
            <p:cNvCxnSpPr>
              <a:cxnSpLocks/>
            </p:cNvCxnSpPr>
            <p:nvPr/>
          </p:nvCxnSpPr>
          <p:spPr>
            <a:xfrm>
              <a:off x="5092700" y="4803764"/>
              <a:ext cx="0" cy="259267"/>
            </a:xfrm>
            <a:prstGeom prst="straightConnector1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9" name="TextBox 138">
            <a:extLst>
              <a:ext uri="{FF2B5EF4-FFF2-40B4-BE49-F238E27FC236}">
                <a16:creationId xmlns:a16="http://schemas.microsoft.com/office/drawing/2014/main" id="{12ACAB6B-BE3B-4FD4-B164-3F973AFE1D4F}"/>
              </a:ext>
            </a:extLst>
          </p:cNvPr>
          <p:cNvSpPr txBox="1"/>
          <p:nvPr/>
        </p:nvSpPr>
        <p:spPr>
          <a:xfrm>
            <a:off x="8579673" y="5539916"/>
            <a:ext cx="94769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sz="1050" dirty="0" err="1"/>
              <a:t>Calculate</a:t>
            </a:r>
            <a:r>
              <a:rPr lang="nl-NL" sz="1050" dirty="0"/>
              <a:t> Fine</a:t>
            </a:r>
          </a:p>
        </p:txBody>
      </p: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383EDD3D-57B6-4AFB-875D-3FB76364C3E4}"/>
              </a:ext>
            </a:extLst>
          </p:cNvPr>
          <p:cNvCxnSpPr>
            <a:cxnSpLocks/>
          </p:cNvCxnSpPr>
          <p:nvPr/>
        </p:nvCxnSpPr>
        <p:spPr>
          <a:xfrm>
            <a:off x="8319239" y="6229318"/>
            <a:ext cx="213971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>
            <a:extLst>
              <a:ext uri="{FF2B5EF4-FFF2-40B4-BE49-F238E27FC236}">
                <a16:creationId xmlns:a16="http://schemas.microsoft.com/office/drawing/2014/main" id="{B1CF2D63-525E-4359-B69E-F862CDF87C8C}"/>
              </a:ext>
            </a:extLst>
          </p:cNvPr>
          <p:cNvSpPr txBox="1"/>
          <p:nvPr/>
        </p:nvSpPr>
        <p:spPr>
          <a:xfrm>
            <a:off x="8324947" y="5975402"/>
            <a:ext cx="134684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sz="1050" dirty="0" err="1"/>
              <a:t>Send</a:t>
            </a:r>
            <a:r>
              <a:rPr lang="nl-NL" sz="1050" dirty="0"/>
              <a:t> Speeding Ticket</a:t>
            </a:r>
          </a:p>
        </p:txBody>
      </p:sp>
      <p:sp>
        <p:nvSpPr>
          <p:cNvPr id="254" name="Cloud 253">
            <a:extLst>
              <a:ext uri="{FF2B5EF4-FFF2-40B4-BE49-F238E27FC236}">
                <a16:creationId xmlns:a16="http://schemas.microsoft.com/office/drawing/2014/main" id="{C7E72ECD-D29F-4525-90E5-C68B17389787}"/>
              </a:ext>
            </a:extLst>
          </p:cNvPr>
          <p:cNvSpPr/>
          <p:nvPr/>
        </p:nvSpPr>
        <p:spPr>
          <a:xfrm>
            <a:off x="10457470" y="6001174"/>
            <a:ext cx="569363" cy="412403"/>
          </a:xfrm>
          <a:prstGeom prst="cloud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55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Rectangle 127">
            <a:extLst>
              <a:ext uri="{FF2B5EF4-FFF2-40B4-BE49-F238E27FC236}">
                <a16:creationId xmlns:a16="http://schemas.microsoft.com/office/drawing/2014/main" id="{7B43801B-1C09-4553-BD63-DCB40DF1E9CB}"/>
              </a:ext>
            </a:extLst>
          </p:cNvPr>
          <p:cNvSpPr/>
          <p:nvPr/>
        </p:nvSpPr>
        <p:spPr>
          <a:xfrm>
            <a:off x="613458" y="1275127"/>
            <a:ext cx="10301469" cy="43154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: Rounded Corners 124">
            <a:extLst>
              <a:ext uri="{FF2B5EF4-FFF2-40B4-BE49-F238E27FC236}">
                <a16:creationId xmlns:a16="http://schemas.microsoft.com/office/drawing/2014/main" id="{DA8D61A2-0EBC-411C-ADAA-82CD532D230E}"/>
              </a:ext>
            </a:extLst>
          </p:cNvPr>
          <p:cNvSpPr/>
          <p:nvPr/>
        </p:nvSpPr>
        <p:spPr>
          <a:xfrm>
            <a:off x="3150953" y="4862335"/>
            <a:ext cx="5001285" cy="48589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8BCB2F3-BBEA-4743-AA9B-B996AD8932A1}"/>
              </a:ext>
            </a:extLst>
          </p:cNvPr>
          <p:cNvSpPr/>
          <p:nvPr/>
        </p:nvSpPr>
        <p:spPr>
          <a:xfrm>
            <a:off x="769280" y="2724225"/>
            <a:ext cx="2255295" cy="98367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/>
              <a:t>Simulation</a:t>
            </a:r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6E0445A-460C-4AB6-BC1D-0F813BA32317}"/>
              </a:ext>
            </a:extLst>
          </p:cNvPr>
          <p:cNvSpPr/>
          <p:nvPr/>
        </p:nvSpPr>
        <p:spPr>
          <a:xfrm>
            <a:off x="7949042" y="1806190"/>
            <a:ext cx="2857342" cy="98367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04000" rtlCol="0" anchor="ctr"/>
          <a:lstStyle/>
          <a:p>
            <a:pPr algn="ctr"/>
            <a:r>
              <a:rPr lang="nl-NL" dirty="0" err="1"/>
              <a:t>TrafficControl</a:t>
            </a:r>
            <a:endParaRPr lang="nl-NL" dirty="0"/>
          </a:p>
          <a:p>
            <a:pPr algn="ctr"/>
            <a:r>
              <a:rPr lang="nl-NL" dirty="0"/>
              <a:t>Service</a:t>
            </a:r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55AFF49-FE7B-4CFC-B84E-E80F1C1D3BCF}"/>
              </a:ext>
            </a:extLst>
          </p:cNvPr>
          <p:cNvSpPr/>
          <p:nvPr/>
        </p:nvSpPr>
        <p:spPr>
          <a:xfrm>
            <a:off x="7949042" y="3636321"/>
            <a:ext cx="2857342" cy="98367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04000" rtlCol="0" anchor="ctr"/>
          <a:lstStyle/>
          <a:p>
            <a:pPr algn="ctr"/>
            <a:r>
              <a:rPr lang="nl-NL" dirty="0" err="1"/>
              <a:t>Government</a:t>
            </a:r>
            <a:endParaRPr lang="nl-NL" dirty="0"/>
          </a:p>
          <a:p>
            <a:pPr algn="ctr"/>
            <a:r>
              <a:rPr lang="nl-NL" dirty="0"/>
              <a:t>Service</a:t>
            </a:r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A21F473-1306-4762-8A76-D6E31EAD2161}"/>
              </a:ext>
            </a:extLst>
          </p:cNvPr>
          <p:cNvSpPr/>
          <p:nvPr/>
        </p:nvSpPr>
        <p:spPr>
          <a:xfrm>
            <a:off x="8152238" y="1921646"/>
            <a:ext cx="1043709" cy="332509"/>
          </a:xfrm>
          <a:prstGeom prst="roundRect">
            <a:avLst>
              <a:gd name="adj" fmla="val 50000"/>
            </a:avLst>
          </a:prstGeom>
          <a:solidFill>
            <a:srgbClr val="00206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 err="1"/>
              <a:t>EntryCam</a:t>
            </a:r>
            <a:endParaRPr lang="en-US" sz="1400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45E11952-9BB9-456F-AE51-F0E5037206D4}"/>
              </a:ext>
            </a:extLst>
          </p:cNvPr>
          <p:cNvSpPr/>
          <p:nvPr/>
        </p:nvSpPr>
        <p:spPr>
          <a:xfrm>
            <a:off x="8152238" y="2328046"/>
            <a:ext cx="1043709" cy="332509"/>
          </a:xfrm>
          <a:prstGeom prst="roundRect">
            <a:avLst>
              <a:gd name="adj" fmla="val 50000"/>
            </a:avLst>
          </a:prstGeom>
          <a:solidFill>
            <a:srgbClr val="00206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 err="1"/>
              <a:t>ExitCam</a:t>
            </a:r>
            <a:endParaRPr lang="en-US" sz="1400" dirty="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ECCDF05F-6EA6-49BA-8633-0E564FD4BE33}"/>
              </a:ext>
            </a:extLst>
          </p:cNvPr>
          <p:cNvSpPr/>
          <p:nvPr/>
        </p:nvSpPr>
        <p:spPr>
          <a:xfrm>
            <a:off x="8152238" y="3751777"/>
            <a:ext cx="1043709" cy="332509"/>
          </a:xfrm>
          <a:prstGeom prst="roundRect">
            <a:avLst>
              <a:gd name="adj" fmla="val 50000"/>
            </a:avLst>
          </a:prstGeom>
          <a:solidFill>
            <a:srgbClr val="00206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/>
              <a:t>RDW</a:t>
            </a:r>
            <a:endParaRPr lang="en-US" sz="1400" dirty="0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8BE3FE1E-9AF8-4982-A76E-71DF12239796}"/>
              </a:ext>
            </a:extLst>
          </p:cNvPr>
          <p:cNvSpPr/>
          <p:nvPr/>
        </p:nvSpPr>
        <p:spPr>
          <a:xfrm>
            <a:off x="8152238" y="4158177"/>
            <a:ext cx="1043709" cy="332509"/>
          </a:xfrm>
          <a:prstGeom prst="roundRect">
            <a:avLst>
              <a:gd name="adj" fmla="val 50000"/>
            </a:avLst>
          </a:prstGeom>
          <a:solidFill>
            <a:srgbClr val="00206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/>
              <a:t>CJIB</a:t>
            </a:r>
            <a:endParaRPr lang="en-US" sz="1400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F3C1FEA-4F32-4809-A894-ED473DD01F20}"/>
              </a:ext>
            </a:extLst>
          </p:cNvPr>
          <p:cNvSpPr/>
          <p:nvPr/>
        </p:nvSpPr>
        <p:spPr>
          <a:xfrm>
            <a:off x="3028603" y="2724225"/>
            <a:ext cx="996088" cy="98367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44000" rtlCol="0" anchor="b"/>
          <a:lstStyle/>
          <a:p>
            <a:pPr algn="ctr"/>
            <a:r>
              <a:rPr lang="nl-NL" sz="1400" b="1" dirty="0">
                <a:solidFill>
                  <a:schemeClr val="bg1"/>
                </a:solidFill>
              </a:rPr>
              <a:t>Sidecar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1FFFFBF-BE70-42B9-A4AD-74D733776862}"/>
              </a:ext>
            </a:extLst>
          </p:cNvPr>
          <p:cNvSpPr/>
          <p:nvPr/>
        </p:nvSpPr>
        <p:spPr>
          <a:xfrm>
            <a:off x="6952954" y="1806190"/>
            <a:ext cx="996088" cy="98367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44000" rtlCol="0" anchor="b"/>
          <a:lstStyle/>
          <a:p>
            <a:pPr algn="ctr"/>
            <a:r>
              <a:rPr lang="nl-NL" sz="1400" b="1" dirty="0">
                <a:solidFill>
                  <a:schemeClr val="bg1"/>
                </a:solidFill>
              </a:rPr>
              <a:t>Sidecar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32F775D-44C9-451E-8817-317E22B2046A}"/>
              </a:ext>
            </a:extLst>
          </p:cNvPr>
          <p:cNvSpPr/>
          <p:nvPr/>
        </p:nvSpPr>
        <p:spPr>
          <a:xfrm>
            <a:off x="6952954" y="3636321"/>
            <a:ext cx="996088" cy="98367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44000" rtlCol="0" anchor="b"/>
          <a:lstStyle/>
          <a:p>
            <a:pPr algn="ctr"/>
            <a:r>
              <a:rPr lang="nl-NL" sz="1400" b="1" dirty="0">
                <a:solidFill>
                  <a:schemeClr val="bg1"/>
                </a:solidFill>
              </a:rPr>
              <a:t>Sidecar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3A6FAB49-1AE7-421D-B925-27F7B4C89857}"/>
              </a:ext>
            </a:extLst>
          </p:cNvPr>
          <p:cNvSpPr/>
          <p:nvPr/>
        </p:nvSpPr>
        <p:spPr>
          <a:xfrm>
            <a:off x="5020779" y="2724225"/>
            <a:ext cx="996088" cy="98367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400" b="1" dirty="0" err="1"/>
              <a:t>Reddis</a:t>
            </a:r>
            <a:endParaRPr lang="nl-NL" sz="1400" b="1" dirty="0"/>
          </a:p>
          <a:p>
            <a:pPr algn="ctr"/>
            <a:endParaRPr lang="en-US" sz="1400" b="1" dirty="0"/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1BBE54E6-F022-4C0E-A34D-FA1BBC391D94}"/>
              </a:ext>
            </a:extLst>
          </p:cNvPr>
          <p:cNvCxnSpPr>
            <a:cxnSpLocks/>
            <a:stCxn id="48" idx="3"/>
            <a:endCxn id="59" idx="1"/>
          </p:cNvCxnSpPr>
          <p:nvPr/>
        </p:nvCxnSpPr>
        <p:spPr>
          <a:xfrm>
            <a:off x="4024691" y="3216061"/>
            <a:ext cx="99608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5467E507-7FC7-4C72-9FF6-35DFCB54D9AA}"/>
              </a:ext>
            </a:extLst>
          </p:cNvPr>
          <p:cNvCxnSpPr>
            <a:cxnSpLocks/>
            <a:stCxn id="59" idx="3"/>
            <a:endCxn id="49" idx="1"/>
          </p:cNvCxnSpPr>
          <p:nvPr/>
        </p:nvCxnSpPr>
        <p:spPr>
          <a:xfrm flipV="1">
            <a:off x="6016867" y="2298026"/>
            <a:ext cx="936087" cy="918035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8350478E-112D-461D-A9F6-26F0529B9BFE}"/>
              </a:ext>
            </a:extLst>
          </p:cNvPr>
          <p:cNvCxnSpPr>
            <a:cxnSpLocks/>
            <a:stCxn id="59" idx="3"/>
            <a:endCxn id="50" idx="1"/>
          </p:cNvCxnSpPr>
          <p:nvPr/>
        </p:nvCxnSpPr>
        <p:spPr>
          <a:xfrm>
            <a:off x="6016867" y="3216061"/>
            <a:ext cx="936087" cy="912096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A7509E59-382F-410B-810C-994F43631FD3}"/>
              </a:ext>
            </a:extLst>
          </p:cNvPr>
          <p:cNvCxnSpPr>
            <a:cxnSpLocks/>
            <a:stCxn id="49" idx="2"/>
            <a:endCxn id="50" idx="0"/>
          </p:cNvCxnSpPr>
          <p:nvPr/>
        </p:nvCxnSpPr>
        <p:spPr>
          <a:xfrm>
            <a:off x="7450998" y="2789862"/>
            <a:ext cx="0" cy="8464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Oval 85">
            <a:extLst>
              <a:ext uri="{FF2B5EF4-FFF2-40B4-BE49-F238E27FC236}">
                <a16:creationId xmlns:a16="http://schemas.microsoft.com/office/drawing/2014/main" id="{1D1B30EF-B68A-482B-862E-4A85D04B13DE}"/>
              </a:ext>
            </a:extLst>
          </p:cNvPr>
          <p:cNvSpPr/>
          <p:nvPr/>
        </p:nvSpPr>
        <p:spPr>
          <a:xfrm>
            <a:off x="7329807" y="3041656"/>
            <a:ext cx="248978" cy="24897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/>
              <a:t>2</a:t>
            </a:r>
            <a:endParaRPr lang="en-US" sz="1200" dirty="0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C1298EC9-5252-4827-A4F4-7F23DB56F3F5}"/>
              </a:ext>
            </a:extLst>
          </p:cNvPr>
          <p:cNvSpPr/>
          <p:nvPr/>
        </p:nvSpPr>
        <p:spPr>
          <a:xfrm>
            <a:off x="4324164" y="3091572"/>
            <a:ext cx="248978" cy="24897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/>
              <a:t>1</a:t>
            </a:r>
            <a:endParaRPr lang="en-US" sz="1200" dirty="0"/>
          </a:p>
        </p:txBody>
      </p:sp>
      <p:pic>
        <p:nvPicPr>
          <p:cNvPr id="96" name="Graphic 95">
            <a:extLst>
              <a:ext uri="{FF2B5EF4-FFF2-40B4-BE49-F238E27FC236}">
                <a16:creationId xmlns:a16="http://schemas.microsoft.com/office/drawing/2014/main" id="{1E138DF3-6268-439E-B48C-4AB73BC649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55702" y="3008039"/>
            <a:ext cx="533834" cy="392739"/>
          </a:xfrm>
          <a:prstGeom prst="rect">
            <a:avLst/>
          </a:prstGeom>
        </p:spPr>
      </p:pic>
      <p:pic>
        <p:nvPicPr>
          <p:cNvPr id="97" name="Graphic 96">
            <a:extLst>
              <a:ext uri="{FF2B5EF4-FFF2-40B4-BE49-F238E27FC236}">
                <a16:creationId xmlns:a16="http://schemas.microsoft.com/office/drawing/2014/main" id="{7734960D-80F5-4D51-9226-4123F3ED94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84081" y="2057785"/>
            <a:ext cx="533834" cy="392739"/>
          </a:xfrm>
          <a:prstGeom prst="rect">
            <a:avLst/>
          </a:prstGeom>
        </p:spPr>
      </p:pic>
      <p:pic>
        <p:nvPicPr>
          <p:cNvPr id="98" name="Graphic 97">
            <a:extLst>
              <a:ext uri="{FF2B5EF4-FFF2-40B4-BE49-F238E27FC236}">
                <a16:creationId xmlns:a16="http://schemas.microsoft.com/office/drawing/2014/main" id="{323DDA9A-354E-47BC-9D4B-D717FC98D3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84081" y="3887916"/>
            <a:ext cx="533834" cy="392739"/>
          </a:xfrm>
          <a:prstGeom prst="rect">
            <a:avLst/>
          </a:prstGeom>
        </p:spPr>
      </p:pic>
      <p:sp>
        <p:nvSpPr>
          <p:cNvPr id="121" name="Oval 120">
            <a:extLst>
              <a:ext uri="{FF2B5EF4-FFF2-40B4-BE49-F238E27FC236}">
                <a16:creationId xmlns:a16="http://schemas.microsoft.com/office/drawing/2014/main" id="{222E5FF1-F98C-4A39-9E9D-BC47AA674807}"/>
              </a:ext>
            </a:extLst>
          </p:cNvPr>
          <p:cNvSpPr/>
          <p:nvPr/>
        </p:nvSpPr>
        <p:spPr>
          <a:xfrm>
            <a:off x="3311864" y="5000173"/>
            <a:ext cx="248978" cy="24897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/>
              <a:t>1</a:t>
            </a:r>
            <a:endParaRPr lang="en-US" sz="1200" dirty="0"/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1CD6DD7A-A8DB-4402-8A0D-0E0A0D88D6C4}"/>
              </a:ext>
            </a:extLst>
          </p:cNvPr>
          <p:cNvSpPr/>
          <p:nvPr/>
        </p:nvSpPr>
        <p:spPr>
          <a:xfrm>
            <a:off x="4421810" y="5003459"/>
            <a:ext cx="248978" cy="24897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/>
              <a:t>2</a:t>
            </a:r>
            <a:endParaRPr lang="en-US" sz="1200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409B1ED9-8FB0-4BB0-9FEB-85D3A7258CEE}"/>
              </a:ext>
            </a:extLst>
          </p:cNvPr>
          <p:cNvSpPr txBox="1"/>
          <p:nvPr/>
        </p:nvSpPr>
        <p:spPr>
          <a:xfrm>
            <a:off x="3560842" y="4964369"/>
            <a:ext cx="15270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/>
              <a:t>Pub/Sub</a:t>
            </a:r>
            <a:endParaRPr lang="en-US" sz="1400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235393B7-9406-446C-9AF5-056320F35F4F}"/>
              </a:ext>
            </a:extLst>
          </p:cNvPr>
          <p:cNvSpPr txBox="1"/>
          <p:nvPr/>
        </p:nvSpPr>
        <p:spPr>
          <a:xfrm>
            <a:off x="4670788" y="4964369"/>
            <a:ext cx="15270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/>
              <a:t>Service </a:t>
            </a:r>
            <a:r>
              <a:rPr lang="nl-NL" sz="1400" dirty="0" err="1"/>
              <a:t>Invocation</a:t>
            </a:r>
            <a:endParaRPr lang="en-US" sz="1400" dirty="0"/>
          </a:p>
        </p:txBody>
      </p:sp>
      <p:pic>
        <p:nvPicPr>
          <p:cNvPr id="127" name="Picture 126">
            <a:extLst>
              <a:ext uri="{FF2B5EF4-FFF2-40B4-BE49-F238E27FC236}">
                <a16:creationId xmlns:a16="http://schemas.microsoft.com/office/drawing/2014/main" id="{920ACFCA-FEA5-475C-B91E-334FF872C6E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94" t="21698" r="26794" b="21698"/>
          <a:stretch/>
        </p:blipFill>
        <p:spPr>
          <a:xfrm>
            <a:off x="5202043" y="3075647"/>
            <a:ext cx="625504" cy="526374"/>
          </a:xfrm>
          <a:prstGeom prst="rect">
            <a:avLst/>
          </a:prstGeom>
        </p:spPr>
      </p:pic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63927320-F937-4447-B093-87D31B565EF4}"/>
              </a:ext>
            </a:extLst>
          </p:cNvPr>
          <p:cNvCxnSpPr>
            <a:cxnSpLocks/>
            <a:stCxn id="49" idx="0"/>
            <a:endCxn id="59" idx="0"/>
          </p:cNvCxnSpPr>
          <p:nvPr/>
        </p:nvCxnSpPr>
        <p:spPr>
          <a:xfrm rot="16200000" flipH="1" flipV="1">
            <a:off x="6025893" y="1299119"/>
            <a:ext cx="918035" cy="1932175"/>
          </a:xfrm>
          <a:prstGeom prst="bentConnector3">
            <a:avLst>
              <a:gd name="adj1" fmla="val -2490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603F87CB-AA8A-4B99-8D1D-9F408182FFFD}"/>
              </a:ext>
            </a:extLst>
          </p:cNvPr>
          <p:cNvSpPr/>
          <p:nvPr/>
        </p:nvSpPr>
        <p:spPr>
          <a:xfrm>
            <a:off x="6358982" y="1436288"/>
            <a:ext cx="248978" cy="24897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/>
              <a:t>3</a:t>
            </a:r>
            <a:endParaRPr lang="en-US" sz="1200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000410CB-51D7-46EE-9FCF-BCC6898A2192}"/>
              </a:ext>
            </a:extLst>
          </p:cNvPr>
          <p:cNvSpPr/>
          <p:nvPr/>
        </p:nvSpPr>
        <p:spPr>
          <a:xfrm>
            <a:off x="6197877" y="5000173"/>
            <a:ext cx="248978" cy="24897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/>
              <a:t>3</a:t>
            </a:r>
            <a:endParaRPr lang="en-US" sz="12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67756B0-33C1-4E59-8188-C31DB2CFDF7D}"/>
              </a:ext>
            </a:extLst>
          </p:cNvPr>
          <p:cNvSpPr txBox="1"/>
          <p:nvPr/>
        </p:nvSpPr>
        <p:spPr>
          <a:xfrm>
            <a:off x="6464043" y="4964369"/>
            <a:ext cx="18072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/>
              <a:t>State Management</a:t>
            </a:r>
            <a:endParaRPr lang="en-US" sz="1400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DFC5C278-B8C3-4150-A40C-4F819EE9E79F}"/>
              </a:ext>
            </a:extLst>
          </p:cNvPr>
          <p:cNvSpPr/>
          <p:nvPr/>
        </p:nvSpPr>
        <p:spPr>
          <a:xfrm>
            <a:off x="6358982" y="2629495"/>
            <a:ext cx="248978" cy="24897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/>
              <a:t>1</a:t>
            </a:r>
            <a:endParaRPr lang="en-US" sz="1200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13D77A00-AC5D-45E2-9492-CAEFDF878A96}"/>
              </a:ext>
            </a:extLst>
          </p:cNvPr>
          <p:cNvSpPr/>
          <p:nvPr/>
        </p:nvSpPr>
        <p:spPr>
          <a:xfrm>
            <a:off x="6358982" y="3502799"/>
            <a:ext cx="248978" cy="24897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/>
              <a:t>1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0267773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Rectangle 127">
            <a:extLst>
              <a:ext uri="{FF2B5EF4-FFF2-40B4-BE49-F238E27FC236}">
                <a16:creationId xmlns:a16="http://schemas.microsoft.com/office/drawing/2014/main" id="{7B43801B-1C09-4553-BD63-DCB40DF1E9CB}"/>
              </a:ext>
            </a:extLst>
          </p:cNvPr>
          <p:cNvSpPr/>
          <p:nvPr/>
        </p:nvSpPr>
        <p:spPr>
          <a:xfrm>
            <a:off x="613459" y="1543476"/>
            <a:ext cx="9867636" cy="32434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8BCB2F3-BBEA-4743-AA9B-B996AD8932A1}"/>
              </a:ext>
            </a:extLst>
          </p:cNvPr>
          <p:cNvSpPr/>
          <p:nvPr/>
        </p:nvSpPr>
        <p:spPr>
          <a:xfrm>
            <a:off x="769280" y="2724225"/>
            <a:ext cx="2255295" cy="98367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Application A</a:t>
            </a:r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F3C1FEA-4F32-4809-A894-ED473DD01F20}"/>
              </a:ext>
            </a:extLst>
          </p:cNvPr>
          <p:cNvSpPr/>
          <p:nvPr/>
        </p:nvSpPr>
        <p:spPr>
          <a:xfrm>
            <a:off x="3028603" y="2724225"/>
            <a:ext cx="996088" cy="98367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44000" rtlCol="0" anchor="b"/>
          <a:lstStyle/>
          <a:p>
            <a:pPr algn="ctr"/>
            <a:r>
              <a:rPr lang="nl-NL" sz="1400" b="1" dirty="0">
                <a:solidFill>
                  <a:schemeClr val="bg1"/>
                </a:solidFill>
              </a:rPr>
              <a:t>Sidecar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1FFFFBF-BE70-42B9-A4AD-74D733776862}"/>
              </a:ext>
            </a:extLst>
          </p:cNvPr>
          <p:cNvSpPr/>
          <p:nvPr/>
        </p:nvSpPr>
        <p:spPr>
          <a:xfrm>
            <a:off x="6952954" y="1806190"/>
            <a:ext cx="996088" cy="98367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44000" rtlCol="0" anchor="b"/>
          <a:lstStyle/>
          <a:p>
            <a:pPr algn="ctr"/>
            <a:r>
              <a:rPr lang="nl-NL" sz="1400" b="1" dirty="0">
                <a:solidFill>
                  <a:schemeClr val="bg1"/>
                </a:solidFill>
              </a:rPr>
              <a:t>Sidecar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32F775D-44C9-451E-8817-317E22B2046A}"/>
              </a:ext>
            </a:extLst>
          </p:cNvPr>
          <p:cNvSpPr/>
          <p:nvPr/>
        </p:nvSpPr>
        <p:spPr>
          <a:xfrm>
            <a:off x="6952954" y="3636321"/>
            <a:ext cx="996088" cy="98367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44000" rtlCol="0" anchor="b"/>
          <a:lstStyle/>
          <a:p>
            <a:pPr algn="ctr"/>
            <a:r>
              <a:rPr lang="nl-NL" sz="1400" b="1" dirty="0">
                <a:solidFill>
                  <a:schemeClr val="bg1"/>
                </a:solidFill>
              </a:rPr>
              <a:t>Sidecar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3A6FAB49-1AE7-421D-B925-27F7B4C89857}"/>
              </a:ext>
            </a:extLst>
          </p:cNvPr>
          <p:cNvSpPr/>
          <p:nvPr/>
        </p:nvSpPr>
        <p:spPr>
          <a:xfrm>
            <a:off x="5020779" y="2724225"/>
            <a:ext cx="996088" cy="98367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400" b="1" dirty="0" err="1"/>
              <a:t>Reddis</a:t>
            </a:r>
            <a:endParaRPr lang="nl-NL" sz="1400" b="1" dirty="0"/>
          </a:p>
          <a:p>
            <a:pPr algn="ctr"/>
            <a:endParaRPr lang="en-US" sz="1400" b="1" dirty="0"/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1BBE54E6-F022-4C0E-A34D-FA1BBC391D94}"/>
              </a:ext>
            </a:extLst>
          </p:cNvPr>
          <p:cNvCxnSpPr>
            <a:cxnSpLocks/>
            <a:stCxn id="48" idx="3"/>
            <a:endCxn id="59" idx="1"/>
          </p:cNvCxnSpPr>
          <p:nvPr/>
        </p:nvCxnSpPr>
        <p:spPr>
          <a:xfrm>
            <a:off x="4024691" y="3216061"/>
            <a:ext cx="99608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5467E507-7FC7-4C72-9FF6-35DFCB54D9AA}"/>
              </a:ext>
            </a:extLst>
          </p:cNvPr>
          <p:cNvCxnSpPr>
            <a:stCxn id="59" idx="3"/>
            <a:endCxn id="49" idx="1"/>
          </p:cNvCxnSpPr>
          <p:nvPr/>
        </p:nvCxnSpPr>
        <p:spPr>
          <a:xfrm flipV="1">
            <a:off x="6016867" y="2298026"/>
            <a:ext cx="936087" cy="918035"/>
          </a:xfrm>
          <a:prstGeom prst="bentConnector3">
            <a:avLst>
              <a:gd name="adj1" fmla="val 31569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8350478E-112D-461D-A9F6-26F0529B9BFE}"/>
              </a:ext>
            </a:extLst>
          </p:cNvPr>
          <p:cNvCxnSpPr>
            <a:cxnSpLocks/>
            <a:stCxn id="59" idx="3"/>
            <a:endCxn id="50" idx="1"/>
          </p:cNvCxnSpPr>
          <p:nvPr/>
        </p:nvCxnSpPr>
        <p:spPr>
          <a:xfrm>
            <a:off x="6016867" y="3216061"/>
            <a:ext cx="936087" cy="912096"/>
          </a:xfrm>
          <a:prstGeom prst="bentConnector3">
            <a:avLst>
              <a:gd name="adj1" fmla="val 31569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6" name="Graphic 95">
            <a:extLst>
              <a:ext uri="{FF2B5EF4-FFF2-40B4-BE49-F238E27FC236}">
                <a16:creationId xmlns:a16="http://schemas.microsoft.com/office/drawing/2014/main" id="{1E138DF3-6268-439E-B48C-4AB73BC649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55702" y="3008039"/>
            <a:ext cx="533834" cy="392739"/>
          </a:xfrm>
          <a:prstGeom prst="rect">
            <a:avLst/>
          </a:prstGeom>
        </p:spPr>
      </p:pic>
      <p:pic>
        <p:nvPicPr>
          <p:cNvPr id="97" name="Graphic 96">
            <a:extLst>
              <a:ext uri="{FF2B5EF4-FFF2-40B4-BE49-F238E27FC236}">
                <a16:creationId xmlns:a16="http://schemas.microsoft.com/office/drawing/2014/main" id="{7734960D-80F5-4D51-9226-4123F3ED94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84081" y="2057785"/>
            <a:ext cx="533834" cy="392739"/>
          </a:xfrm>
          <a:prstGeom prst="rect">
            <a:avLst/>
          </a:prstGeom>
        </p:spPr>
      </p:pic>
      <p:pic>
        <p:nvPicPr>
          <p:cNvPr id="98" name="Graphic 97">
            <a:extLst>
              <a:ext uri="{FF2B5EF4-FFF2-40B4-BE49-F238E27FC236}">
                <a16:creationId xmlns:a16="http://schemas.microsoft.com/office/drawing/2014/main" id="{323DDA9A-354E-47BC-9D4B-D717FC98D3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84081" y="3887916"/>
            <a:ext cx="533834" cy="392739"/>
          </a:xfrm>
          <a:prstGeom prst="rect">
            <a:avLst/>
          </a:prstGeom>
        </p:spPr>
      </p:pic>
      <p:pic>
        <p:nvPicPr>
          <p:cNvPr id="127" name="Picture 126">
            <a:extLst>
              <a:ext uri="{FF2B5EF4-FFF2-40B4-BE49-F238E27FC236}">
                <a16:creationId xmlns:a16="http://schemas.microsoft.com/office/drawing/2014/main" id="{920ACFCA-FEA5-475C-B91E-334FF872C6E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94" t="21698" r="26794" b="21698"/>
          <a:stretch/>
        </p:blipFill>
        <p:spPr>
          <a:xfrm>
            <a:off x="5202043" y="3075647"/>
            <a:ext cx="625504" cy="526374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F9620CDD-C296-4CE4-91B0-C417A263E623}"/>
              </a:ext>
            </a:extLst>
          </p:cNvPr>
          <p:cNvSpPr/>
          <p:nvPr/>
        </p:nvSpPr>
        <p:spPr>
          <a:xfrm>
            <a:off x="7939039" y="1806190"/>
            <a:ext cx="2255295" cy="98367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Application B</a:t>
            </a:r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A3C3C76-BF19-4D7A-B7E3-EBD8EB803EC9}"/>
              </a:ext>
            </a:extLst>
          </p:cNvPr>
          <p:cNvSpPr/>
          <p:nvPr/>
        </p:nvSpPr>
        <p:spPr>
          <a:xfrm>
            <a:off x="7939039" y="3636321"/>
            <a:ext cx="2255295" cy="98367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Application C</a:t>
            </a:r>
            <a:endParaRPr lang="en-US" dirty="0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8D36D0BF-CE84-4D01-9C26-FFAE20E4657B}"/>
              </a:ext>
            </a:extLst>
          </p:cNvPr>
          <p:cNvGrpSpPr/>
          <p:nvPr/>
        </p:nvGrpSpPr>
        <p:grpSpPr>
          <a:xfrm>
            <a:off x="4393536" y="3145856"/>
            <a:ext cx="198396" cy="140409"/>
            <a:chOff x="10585174" y="1490390"/>
            <a:chExt cx="407492" cy="286109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0C60C67F-6D61-4D76-B1F2-D53D05CEADAC}"/>
                </a:ext>
              </a:extLst>
            </p:cNvPr>
            <p:cNvSpPr/>
            <p:nvPr/>
          </p:nvSpPr>
          <p:spPr>
            <a:xfrm>
              <a:off x="10585174" y="1490390"/>
              <a:ext cx="407492" cy="28610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175C4487-56D6-45AF-A1C7-95237478D764}"/>
                </a:ext>
              </a:extLst>
            </p:cNvPr>
            <p:cNvCxnSpPr>
              <a:cxnSpLocks/>
            </p:cNvCxnSpPr>
            <p:nvPr/>
          </p:nvCxnSpPr>
          <p:spPr>
            <a:xfrm>
              <a:off x="10585174" y="1490390"/>
              <a:ext cx="207286" cy="246970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2D20E37-B779-4A7C-8E42-32962DE561C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788015" y="1490390"/>
              <a:ext cx="201111" cy="243160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12BBFCD3-9D35-457A-9925-E2D7190AF533}"/>
              </a:ext>
            </a:extLst>
          </p:cNvPr>
          <p:cNvGrpSpPr/>
          <p:nvPr/>
        </p:nvGrpSpPr>
        <p:grpSpPr>
          <a:xfrm>
            <a:off x="6463488" y="2227821"/>
            <a:ext cx="198396" cy="140409"/>
            <a:chOff x="10585174" y="1490390"/>
            <a:chExt cx="407492" cy="286109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2D999DD4-C924-4754-AC0C-F0DCF4DB21E9}"/>
                </a:ext>
              </a:extLst>
            </p:cNvPr>
            <p:cNvSpPr/>
            <p:nvPr/>
          </p:nvSpPr>
          <p:spPr>
            <a:xfrm>
              <a:off x="10585174" y="1490390"/>
              <a:ext cx="407492" cy="28610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1CF0856B-2420-49BE-93CF-7C03EA0C48EE}"/>
                </a:ext>
              </a:extLst>
            </p:cNvPr>
            <p:cNvCxnSpPr>
              <a:cxnSpLocks/>
            </p:cNvCxnSpPr>
            <p:nvPr/>
          </p:nvCxnSpPr>
          <p:spPr>
            <a:xfrm>
              <a:off x="10585174" y="1490390"/>
              <a:ext cx="207286" cy="246970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13BCA074-56C0-4843-AA66-26CE378B95F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788015" y="1490390"/>
              <a:ext cx="201111" cy="243160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F4AFF14C-EA4D-4983-ACA3-980429715967}"/>
              </a:ext>
            </a:extLst>
          </p:cNvPr>
          <p:cNvGrpSpPr/>
          <p:nvPr/>
        </p:nvGrpSpPr>
        <p:grpSpPr>
          <a:xfrm>
            <a:off x="6463488" y="4057952"/>
            <a:ext cx="198396" cy="140409"/>
            <a:chOff x="10585174" y="1490390"/>
            <a:chExt cx="407492" cy="286109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590B82C7-2FA7-41A8-8DBB-2E912783E00E}"/>
                </a:ext>
              </a:extLst>
            </p:cNvPr>
            <p:cNvSpPr/>
            <p:nvPr/>
          </p:nvSpPr>
          <p:spPr>
            <a:xfrm>
              <a:off x="10585174" y="1490390"/>
              <a:ext cx="407492" cy="28610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3457CCCA-FB24-477C-925F-1FB0A4541A11}"/>
                </a:ext>
              </a:extLst>
            </p:cNvPr>
            <p:cNvCxnSpPr>
              <a:cxnSpLocks/>
            </p:cNvCxnSpPr>
            <p:nvPr/>
          </p:nvCxnSpPr>
          <p:spPr>
            <a:xfrm>
              <a:off x="10585174" y="1490390"/>
              <a:ext cx="207286" cy="246970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F3950596-B50F-47F4-9278-AD2AC0D3B8E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788015" y="1490390"/>
              <a:ext cx="201111" cy="243160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Oval 6">
            <a:extLst>
              <a:ext uri="{FF2B5EF4-FFF2-40B4-BE49-F238E27FC236}">
                <a16:creationId xmlns:a16="http://schemas.microsoft.com/office/drawing/2014/main" id="{086D0AFD-8DE6-4639-AE3C-1546660D1FA5}"/>
              </a:ext>
            </a:extLst>
          </p:cNvPr>
          <p:cNvSpPr/>
          <p:nvPr/>
        </p:nvSpPr>
        <p:spPr>
          <a:xfrm>
            <a:off x="8045677" y="1640920"/>
            <a:ext cx="248978" cy="24897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/>
              <a:t>1</a:t>
            </a:r>
            <a:endParaRPr lang="en-US" sz="1200" dirty="0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21853C70-6C87-4A5E-8193-258E8D4E81C8}"/>
              </a:ext>
            </a:extLst>
          </p:cNvPr>
          <p:cNvSpPr/>
          <p:nvPr/>
        </p:nvSpPr>
        <p:spPr>
          <a:xfrm>
            <a:off x="8045677" y="3477532"/>
            <a:ext cx="248978" cy="24897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/>
              <a:t>1</a:t>
            </a:r>
            <a:endParaRPr lang="en-US" sz="1200" dirty="0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FBD16D8C-D502-4835-A41F-7EF07A0879CF}"/>
              </a:ext>
            </a:extLst>
          </p:cNvPr>
          <p:cNvSpPr/>
          <p:nvPr/>
        </p:nvSpPr>
        <p:spPr>
          <a:xfrm>
            <a:off x="4361504" y="2845883"/>
            <a:ext cx="248978" cy="24897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/>
              <a:t>2</a:t>
            </a:r>
            <a:endParaRPr lang="en-US" sz="1200" dirty="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D19A612F-C174-4314-8C05-8900075A0421}"/>
              </a:ext>
            </a:extLst>
          </p:cNvPr>
          <p:cNvSpPr/>
          <p:nvPr/>
        </p:nvSpPr>
        <p:spPr>
          <a:xfrm>
            <a:off x="6460728" y="2415708"/>
            <a:ext cx="248978" cy="24897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/>
              <a:t>3</a:t>
            </a:r>
            <a:endParaRPr lang="en-US" sz="1200" dirty="0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1704E868-9F58-4C09-A204-735FC38949C7}"/>
              </a:ext>
            </a:extLst>
          </p:cNvPr>
          <p:cNvSpPr/>
          <p:nvPr/>
        </p:nvSpPr>
        <p:spPr>
          <a:xfrm>
            <a:off x="6441538" y="4260992"/>
            <a:ext cx="248978" cy="24897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/>
              <a:t>3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7811285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1362</TotalTime>
  <Words>105</Words>
  <Application>Microsoft Office PowerPoint</Application>
  <PresentationFormat>Widescreen</PresentationFormat>
  <Paragraphs>72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Edwin van Wijk</dc:creator>
  <cp:lastModifiedBy>Edwin van Wijk</cp:lastModifiedBy>
  <cp:revision>103</cp:revision>
  <dcterms:created xsi:type="dcterms:W3CDTF">2017-08-21T14:17:43Z</dcterms:created>
  <dcterms:modified xsi:type="dcterms:W3CDTF">2021-01-13T07:54:41Z</dcterms:modified>
</cp:coreProperties>
</file>