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5" r:id="rId4"/>
    <p:sldId id="260" r:id="rId5"/>
    <p:sldId id="266" r:id="rId6"/>
    <p:sldId id="267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7635"/>
    <a:srgbClr val="00B050"/>
    <a:srgbClr val="2DFF8C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93963563748408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h:mm:ss</c:formatCode>
                <c:ptCount val="10"/>
                <c:pt idx="0">
                  <c:v>0.42372685185185183</c:v>
                </c:pt>
                <c:pt idx="1">
                  <c:v>0.42390046296296297</c:v>
                </c:pt>
                <c:pt idx="2">
                  <c:v>0.42407407407407405</c:v>
                </c:pt>
                <c:pt idx="3">
                  <c:v>0.42424768518518502</c:v>
                </c:pt>
                <c:pt idx="4">
                  <c:v>0.42442129629629599</c:v>
                </c:pt>
                <c:pt idx="5">
                  <c:v>0.42459490740740802</c:v>
                </c:pt>
                <c:pt idx="6">
                  <c:v>0.42476851851851899</c:v>
                </c:pt>
                <c:pt idx="7">
                  <c:v>0.42494212962963002</c:v>
                </c:pt>
                <c:pt idx="8">
                  <c:v>0.42511574074074099</c:v>
                </c:pt>
                <c:pt idx="9">
                  <c:v>0.42528935185185202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110</c:v>
                </c:pt>
                <c:pt idx="1">
                  <c:v>108</c:v>
                </c:pt>
                <c:pt idx="2">
                  <c:v>115</c:v>
                </c:pt>
                <c:pt idx="3">
                  <c:v>112</c:v>
                </c:pt>
                <c:pt idx="4">
                  <c:v>115</c:v>
                </c:pt>
                <c:pt idx="5">
                  <c:v>119</c:v>
                </c:pt>
                <c:pt idx="6">
                  <c:v>111</c:v>
                </c:pt>
                <c:pt idx="7">
                  <c:v>123</c:v>
                </c:pt>
                <c:pt idx="8">
                  <c:v>117</c:v>
                </c:pt>
                <c:pt idx="9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7A-45C5-B774-9C78A43C9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120464"/>
        <c:axId val="876120880"/>
      </c:lineChart>
      <c:catAx>
        <c:axId val="876120464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880"/>
        <c:crosses val="autoZero"/>
        <c:auto val="1"/>
        <c:lblAlgn val="ctr"/>
        <c:lblOffset val="100"/>
        <c:noMultiLvlLbl val="0"/>
      </c:catAx>
      <c:valAx>
        <c:axId val="87612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801817205797561"/>
          <c:y val="4.687498846580008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CO2 Level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h:mm:ss</c:formatCode>
                <c:ptCount val="10"/>
                <c:pt idx="0">
                  <c:v>0.42372685185185183</c:v>
                </c:pt>
                <c:pt idx="1">
                  <c:v>0.42390046296296297</c:v>
                </c:pt>
                <c:pt idx="2">
                  <c:v>0.42407407407407405</c:v>
                </c:pt>
                <c:pt idx="3">
                  <c:v>0.42424768518518513</c:v>
                </c:pt>
                <c:pt idx="4">
                  <c:v>0.42442129629629632</c:v>
                </c:pt>
                <c:pt idx="5">
                  <c:v>0.42459490740740741</c:v>
                </c:pt>
                <c:pt idx="6">
                  <c:v>0.42476851851851855</c:v>
                </c:pt>
                <c:pt idx="7">
                  <c:v>0.42494212962962963</c:v>
                </c:pt>
                <c:pt idx="8">
                  <c:v>0.42511574074074071</c:v>
                </c:pt>
                <c:pt idx="9">
                  <c:v>0.42528935185185185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289</c:v>
                </c:pt>
                <c:pt idx="1">
                  <c:v>317</c:v>
                </c:pt>
                <c:pt idx="2">
                  <c:v>303</c:v>
                </c:pt>
                <c:pt idx="3">
                  <c:v>293</c:v>
                </c:pt>
                <c:pt idx="4">
                  <c:v>301</c:v>
                </c:pt>
                <c:pt idx="5">
                  <c:v>303</c:v>
                </c:pt>
                <c:pt idx="6">
                  <c:v>299</c:v>
                </c:pt>
                <c:pt idx="7">
                  <c:v>305</c:v>
                </c:pt>
                <c:pt idx="8">
                  <c:v>304</c:v>
                </c:pt>
                <c:pt idx="9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7A-45C5-B774-9C78A43C9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120464"/>
        <c:axId val="876120880"/>
      </c:lineChart>
      <c:catAx>
        <c:axId val="876120464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880"/>
        <c:crosses val="autoZero"/>
        <c:auto val="1"/>
        <c:lblAlgn val="ctr"/>
        <c:lblOffset val="100"/>
        <c:noMultiLvlLbl val="0"/>
      </c:catAx>
      <c:valAx>
        <c:axId val="87612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0875-4028-481A-8091-6EDB19798FA1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478F-B85C-470B-BE67-CD083B1497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2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3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9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6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5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E9459FF-60DF-49E8-83F7-183D3130E739}"/>
              </a:ext>
            </a:extLst>
          </p:cNvPr>
          <p:cNvSpPr/>
          <p:nvPr/>
        </p:nvSpPr>
        <p:spPr>
          <a:xfrm>
            <a:off x="797204" y="554987"/>
            <a:ext cx="10362561" cy="510705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4" name="Rectangle 55">
            <a:extLst>
              <a:ext uri="{FF2B5EF4-FFF2-40B4-BE49-F238E27FC236}">
                <a16:creationId xmlns:a16="http://schemas.microsoft.com/office/drawing/2014/main" id="{E1F9D6BE-BE96-4DA2-BE14-66758C9683CA}"/>
              </a:ext>
            </a:extLst>
          </p:cNvPr>
          <p:cNvSpPr/>
          <p:nvPr/>
        </p:nvSpPr>
        <p:spPr>
          <a:xfrm>
            <a:off x="797205" y="703916"/>
            <a:ext cx="10349941" cy="3209376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59">
            <a:extLst>
              <a:ext uri="{FF2B5EF4-FFF2-40B4-BE49-F238E27FC236}">
                <a16:creationId xmlns:a16="http://schemas.microsoft.com/office/drawing/2014/main" id="{BF029BFF-79DF-4B96-B20C-556CECD58B0E}"/>
              </a:ext>
            </a:extLst>
          </p:cNvPr>
          <p:cNvSpPr/>
          <p:nvPr/>
        </p:nvSpPr>
        <p:spPr>
          <a:xfrm>
            <a:off x="5480411" y="4201767"/>
            <a:ext cx="894422" cy="813090"/>
          </a:xfrm>
          <a:prstGeom prst="roundRect">
            <a:avLst/>
          </a:prstGeom>
          <a:solidFill>
            <a:srgbClr val="0070C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775A2A-485D-4072-842C-765255291C06}"/>
              </a:ext>
            </a:extLst>
          </p:cNvPr>
          <p:cNvSpPr/>
          <p:nvPr/>
        </p:nvSpPr>
        <p:spPr>
          <a:xfrm>
            <a:off x="797205" y="1610297"/>
            <a:ext cx="10349941" cy="1376737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D8B9748-518E-46B7-9F71-A3FA03F805EB}"/>
              </a:ext>
            </a:extLst>
          </p:cNvPr>
          <p:cNvCxnSpPr>
            <a:cxnSpLocks/>
          </p:cNvCxnSpPr>
          <p:nvPr/>
        </p:nvCxnSpPr>
        <p:spPr>
          <a:xfrm>
            <a:off x="797205" y="2583352"/>
            <a:ext cx="10349941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2E054CF5-87BA-4844-A3C1-0D326BEEFFD6}"/>
              </a:ext>
            </a:extLst>
          </p:cNvPr>
          <p:cNvCxnSpPr>
            <a:cxnSpLocks/>
          </p:cNvCxnSpPr>
          <p:nvPr/>
        </p:nvCxnSpPr>
        <p:spPr>
          <a:xfrm>
            <a:off x="797205" y="2073940"/>
            <a:ext cx="10349941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10" name="Connector: Elbow 48">
            <a:extLst>
              <a:ext uri="{FF2B5EF4-FFF2-40B4-BE49-F238E27FC236}">
                <a16:creationId xmlns:a16="http://schemas.microsoft.com/office/drawing/2014/main" id="{C0465D22-3B4E-4485-8CFF-66B30F6D9171}"/>
              </a:ext>
            </a:extLst>
          </p:cNvPr>
          <p:cNvCxnSpPr>
            <a:cxnSpLocks/>
            <a:stCxn id="16" idx="2"/>
            <a:endCxn id="30" idx="1"/>
          </p:cNvCxnSpPr>
          <p:nvPr/>
        </p:nvCxnSpPr>
        <p:spPr>
          <a:xfrm rot="16200000" flipH="1">
            <a:off x="3609472" y="1603654"/>
            <a:ext cx="349770" cy="3654473"/>
          </a:xfrm>
          <a:prstGeom prst="bentConnector2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1" name="Connector: Elbow 50">
            <a:extLst>
              <a:ext uri="{FF2B5EF4-FFF2-40B4-BE49-F238E27FC236}">
                <a16:creationId xmlns:a16="http://schemas.microsoft.com/office/drawing/2014/main" id="{0B232B50-EDA2-4244-8B74-8CC0B20D0AFD}"/>
              </a:ext>
            </a:extLst>
          </p:cNvPr>
          <p:cNvCxnSpPr>
            <a:cxnSpLocks/>
            <a:stCxn id="23" idx="2"/>
            <a:endCxn id="30" idx="3"/>
          </p:cNvCxnSpPr>
          <p:nvPr/>
        </p:nvCxnSpPr>
        <p:spPr>
          <a:xfrm rot="5400000">
            <a:off x="7858661" y="1642503"/>
            <a:ext cx="349770" cy="3576776"/>
          </a:xfrm>
          <a:prstGeom prst="bentConnector2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2" name="Straight Connector 56">
            <a:extLst>
              <a:ext uri="{FF2B5EF4-FFF2-40B4-BE49-F238E27FC236}">
                <a16:creationId xmlns:a16="http://schemas.microsoft.com/office/drawing/2014/main" id="{8282B927-68B4-47D4-A87F-2E6884C7F0FE}"/>
              </a:ext>
            </a:extLst>
          </p:cNvPr>
          <p:cNvCxnSpPr>
            <a:cxnSpLocks/>
          </p:cNvCxnSpPr>
          <p:nvPr/>
        </p:nvCxnSpPr>
        <p:spPr>
          <a:xfrm>
            <a:off x="797205" y="1610297"/>
            <a:ext cx="10349941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3" name="Straight Connector 57">
            <a:extLst>
              <a:ext uri="{FF2B5EF4-FFF2-40B4-BE49-F238E27FC236}">
                <a16:creationId xmlns:a16="http://schemas.microsoft.com/office/drawing/2014/main" id="{472BEE70-AF79-4663-8F3F-7A41F31153B0}"/>
              </a:ext>
            </a:extLst>
          </p:cNvPr>
          <p:cNvCxnSpPr>
            <a:cxnSpLocks/>
          </p:cNvCxnSpPr>
          <p:nvPr/>
        </p:nvCxnSpPr>
        <p:spPr>
          <a:xfrm>
            <a:off x="797205" y="2982762"/>
            <a:ext cx="10349941" cy="4273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pic>
        <p:nvPicPr>
          <p:cNvPr id="14" name="Picture 68">
            <a:extLst>
              <a:ext uri="{FF2B5EF4-FFF2-40B4-BE49-F238E27FC236}">
                <a16:creationId xmlns:a16="http://schemas.microsoft.com/office/drawing/2014/main" id="{38A701CE-D7DE-4AAA-8CF8-3202D2C5B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/>
          <a:stretch/>
        </p:blipFill>
        <p:spPr>
          <a:xfrm>
            <a:off x="797204" y="2136667"/>
            <a:ext cx="548617" cy="37896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67">
            <a:extLst>
              <a:ext uri="{FF2B5EF4-FFF2-40B4-BE49-F238E27FC236}">
                <a16:creationId xmlns:a16="http://schemas.microsoft.com/office/drawing/2014/main" id="{85339C1A-A30D-4C8D-9E98-F7035E4E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15" y="1661495"/>
            <a:ext cx="655357" cy="37896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11A135FE-0B81-4A89-B967-CDCD62037850}"/>
              </a:ext>
            </a:extLst>
          </p:cNvPr>
          <p:cNvSpPr/>
          <p:nvPr/>
        </p:nvSpPr>
        <p:spPr>
          <a:xfrm>
            <a:off x="1879421" y="1404337"/>
            <a:ext cx="155399" cy="185166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7F75910D-8131-49C4-B5D1-E03BF4C04711}"/>
              </a:ext>
            </a:extLst>
          </p:cNvPr>
          <p:cNvGrpSpPr/>
          <p:nvPr/>
        </p:nvGrpSpPr>
        <p:grpSpPr>
          <a:xfrm>
            <a:off x="1690217" y="170333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18" name="Rectangle: Rounded Corners 9">
              <a:extLst>
                <a:ext uri="{FF2B5EF4-FFF2-40B4-BE49-F238E27FC236}">
                  <a16:creationId xmlns:a16="http://schemas.microsoft.com/office/drawing/2014/main" id="{A33B161E-04BE-40F4-BC44-F00D1DC1EA9E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1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apezoid 10">
              <a:extLst>
                <a:ext uri="{FF2B5EF4-FFF2-40B4-BE49-F238E27FC236}">
                  <a16:creationId xmlns:a16="http://schemas.microsoft.com/office/drawing/2014/main" id="{6E6CF8DF-4EFF-4CB9-9872-DE7D631AEB8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Picture 69">
            <a:extLst>
              <a:ext uri="{FF2B5EF4-FFF2-40B4-BE49-F238E27FC236}">
                <a16:creationId xmlns:a16="http://schemas.microsoft.com/office/drawing/2014/main" id="{0C7E341E-29F1-48B8-9303-E7FCD0A18A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62" y="2577915"/>
            <a:ext cx="763873" cy="44171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71">
            <a:extLst>
              <a:ext uri="{FF2B5EF4-FFF2-40B4-BE49-F238E27FC236}">
                <a16:creationId xmlns:a16="http://schemas.microsoft.com/office/drawing/2014/main" id="{E0922D99-3394-4664-A463-A4EE65E5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54653" y="2120539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4">
            <a:extLst>
              <a:ext uri="{FF2B5EF4-FFF2-40B4-BE49-F238E27FC236}">
                <a16:creationId xmlns:a16="http://schemas.microsoft.com/office/drawing/2014/main" id="{5DC64627-427F-49AE-A966-F10C44ED801F}"/>
              </a:ext>
            </a:extLst>
          </p:cNvPr>
          <p:cNvSpPr/>
          <p:nvPr/>
        </p:nvSpPr>
        <p:spPr>
          <a:xfrm>
            <a:off x="9744234" y="1404337"/>
            <a:ext cx="155399" cy="185166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73">
            <a:extLst>
              <a:ext uri="{FF2B5EF4-FFF2-40B4-BE49-F238E27FC236}">
                <a16:creationId xmlns:a16="http://schemas.microsoft.com/office/drawing/2014/main" id="{40780483-6F18-4C7D-8D05-72523735D4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7446" y="1633973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74">
            <a:extLst>
              <a:ext uri="{FF2B5EF4-FFF2-40B4-BE49-F238E27FC236}">
                <a16:creationId xmlns:a16="http://schemas.microsoft.com/office/drawing/2014/main" id="{089B76A8-49D9-49CA-936A-72D5E35F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33022" y="2595579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81">
            <a:extLst>
              <a:ext uri="{FF2B5EF4-FFF2-40B4-BE49-F238E27FC236}">
                <a16:creationId xmlns:a16="http://schemas.microsoft.com/office/drawing/2014/main" id="{C3608850-B031-4A74-87E2-B5E8488E58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5B9B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0406" y="2130213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83">
            <a:extLst>
              <a:ext uri="{FF2B5EF4-FFF2-40B4-BE49-F238E27FC236}">
                <a16:creationId xmlns:a16="http://schemas.microsoft.com/office/drawing/2014/main" id="{9BD59D68-F882-4CEB-8F1D-68DC9F861B4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55" y="2507263"/>
            <a:ext cx="925175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84">
            <a:extLst>
              <a:ext uri="{FF2B5EF4-FFF2-40B4-BE49-F238E27FC236}">
                <a16:creationId xmlns:a16="http://schemas.microsoft.com/office/drawing/2014/main" id="{7BB0BDFD-6EDB-4D3D-9E17-3D643C499C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453" y="2472822"/>
            <a:ext cx="925175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9" name="Group 52">
            <a:extLst>
              <a:ext uri="{FF2B5EF4-FFF2-40B4-BE49-F238E27FC236}">
                <a16:creationId xmlns:a16="http://schemas.microsoft.com/office/drawing/2014/main" id="{BFAB0213-8D69-49B4-BF9D-EAA08CAEA675}"/>
              </a:ext>
            </a:extLst>
          </p:cNvPr>
          <p:cNvGrpSpPr/>
          <p:nvPr/>
        </p:nvGrpSpPr>
        <p:grpSpPr>
          <a:xfrm>
            <a:off x="5567245" y="3342846"/>
            <a:ext cx="722263" cy="437161"/>
            <a:chOff x="5320506" y="3224630"/>
            <a:chExt cx="1447800" cy="876301"/>
          </a:xfrm>
        </p:grpSpPr>
        <p:sp>
          <p:nvSpPr>
            <p:cNvPr id="30" name="Rectangle 44">
              <a:extLst>
                <a:ext uri="{FF2B5EF4-FFF2-40B4-BE49-F238E27FC236}">
                  <a16:creationId xmlns:a16="http://schemas.microsoft.com/office/drawing/2014/main" id="{0A203E30-FC46-4CE6-A4D0-81A12EBF580D}"/>
                </a:ext>
              </a:extLst>
            </p:cNvPr>
            <p:cNvSpPr/>
            <p:nvPr/>
          </p:nvSpPr>
          <p:spPr>
            <a:xfrm>
              <a:off x="5409406" y="3402430"/>
              <a:ext cx="1270000" cy="698500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Top Corners Rounded 53">
              <a:extLst>
                <a:ext uri="{FF2B5EF4-FFF2-40B4-BE49-F238E27FC236}">
                  <a16:creationId xmlns:a16="http://schemas.microsoft.com/office/drawing/2014/main" id="{29DD9F4E-ADE1-4ED4-B8D0-0E0A740B4908}"/>
                </a:ext>
              </a:extLst>
            </p:cNvPr>
            <p:cNvSpPr/>
            <p:nvPr/>
          </p:nvSpPr>
          <p:spPr>
            <a:xfrm>
              <a:off x="5320506" y="3224630"/>
              <a:ext cx="1447800" cy="241300"/>
            </a:xfrm>
            <a:prstGeom prst="round2SameRect">
              <a:avLst>
                <a:gd name="adj1" fmla="val 36818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85">
              <a:extLst>
                <a:ext uri="{FF2B5EF4-FFF2-40B4-BE49-F238E27FC236}">
                  <a16:creationId xmlns:a16="http://schemas.microsoft.com/office/drawing/2014/main" id="{A1D528BD-078A-478F-9FEA-9029F5A4E5BF}"/>
                </a:ext>
              </a:extLst>
            </p:cNvPr>
            <p:cNvSpPr/>
            <p:nvPr/>
          </p:nvSpPr>
          <p:spPr>
            <a:xfrm>
              <a:off x="5852205" y="3563636"/>
              <a:ext cx="706437" cy="235115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86">
              <a:extLst>
                <a:ext uri="{FF2B5EF4-FFF2-40B4-BE49-F238E27FC236}">
                  <a16:creationId xmlns:a16="http://schemas.microsoft.com/office/drawing/2014/main" id="{B8E0894A-40C3-4D57-8144-46CC6411D05D}"/>
                </a:ext>
              </a:extLst>
            </p:cNvPr>
            <p:cNvSpPr/>
            <p:nvPr/>
          </p:nvSpPr>
          <p:spPr>
            <a:xfrm>
              <a:off x="5498306" y="3563637"/>
              <a:ext cx="233363" cy="53729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89">
              <a:extLst>
                <a:ext uri="{FF2B5EF4-FFF2-40B4-BE49-F238E27FC236}">
                  <a16:creationId xmlns:a16="http://schemas.microsoft.com/office/drawing/2014/main" id="{4A83FF95-85EE-46EB-BCE5-421A36262FFE}"/>
                </a:ext>
              </a:extLst>
            </p:cNvPr>
            <p:cNvCxnSpPr/>
            <p:nvPr/>
          </p:nvCxnSpPr>
          <p:spPr>
            <a:xfrm>
              <a:off x="5658408" y="3850571"/>
              <a:ext cx="41508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35" name="Picture 90">
            <a:extLst>
              <a:ext uri="{FF2B5EF4-FFF2-40B4-BE49-F238E27FC236}">
                <a16:creationId xmlns:a16="http://schemas.microsoft.com/office/drawing/2014/main" id="{17759E8F-A4D7-4C95-BB46-86F99165CA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3"/>
          <a:stretch/>
        </p:blipFill>
        <p:spPr>
          <a:xfrm>
            <a:off x="797205" y="2497929"/>
            <a:ext cx="407422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82">
            <a:extLst>
              <a:ext uri="{FF2B5EF4-FFF2-40B4-BE49-F238E27FC236}">
                <a16:creationId xmlns:a16="http://schemas.microsoft.com/office/drawing/2014/main" id="{24B696D2-67FB-498A-B0A7-53CD4BD9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8"/>
          <a:stretch/>
        </p:blipFill>
        <p:spPr>
          <a:xfrm>
            <a:off x="11016063" y="2144677"/>
            <a:ext cx="131083" cy="378967"/>
          </a:xfrm>
          <a:prstGeom prst="rect">
            <a:avLst/>
          </a:prstGeom>
          <a:effectLst/>
        </p:spPr>
      </p:pic>
      <p:cxnSp>
        <p:nvCxnSpPr>
          <p:cNvPr id="41" name="Straight Connector 112">
            <a:extLst>
              <a:ext uri="{FF2B5EF4-FFF2-40B4-BE49-F238E27FC236}">
                <a16:creationId xmlns:a16="http://schemas.microsoft.com/office/drawing/2014/main" id="{E32B59BF-942C-4691-A9F9-E41D600D9904}"/>
              </a:ext>
            </a:extLst>
          </p:cNvPr>
          <p:cNvCxnSpPr>
            <a:cxnSpLocks/>
            <a:stCxn id="30" idx="2"/>
            <a:endCxn id="5" idx="0"/>
          </p:cNvCxnSpPr>
          <p:nvPr/>
        </p:nvCxnSpPr>
        <p:spPr>
          <a:xfrm flipH="1">
            <a:off x="5927622" y="3780006"/>
            <a:ext cx="754" cy="421761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pic>
        <p:nvPicPr>
          <p:cNvPr id="44" name="Picture 122">
            <a:extLst>
              <a:ext uri="{FF2B5EF4-FFF2-40B4-BE49-F238E27FC236}">
                <a16:creationId xmlns:a16="http://schemas.microsoft.com/office/drawing/2014/main" id="{C10277E2-62F8-48E6-BC6E-4DEB8C1635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704086" y="807883"/>
            <a:ext cx="498157" cy="490100"/>
          </a:xfrm>
          <a:prstGeom prst="rect">
            <a:avLst/>
          </a:prstGeom>
        </p:spPr>
      </p:pic>
      <p:pic>
        <p:nvPicPr>
          <p:cNvPr id="45" name="Picture 124">
            <a:extLst>
              <a:ext uri="{FF2B5EF4-FFF2-40B4-BE49-F238E27FC236}">
                <a16:creationId xmlns:a16="http://schemas.microsoft.com/office/drawing/2014/main" id="{0EEED9F3-B93E-41DC-AA67-D7993D2159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9569858" y="810283"/>
            <a:ext cx="498157" cy="490100"/>
          </a:xfrm>
          <a:prstGeom prst="rect">
            <a:avLst/>
          </a:prstGeom>
        </p:spPr>
      </p:pic>
      <p:sp>
        <p:nvSpPr>
          <p:cNvPr id="46" name="Flowchart: Alternate Process 134">
            <a:extLst>
              <a:ext uri="{FF2B5EF4-FFF2-40B4-BE49-F238E27FC236}">
                <a16:creationId xmlns:a16="http://schemas.microsoft.com/office/drawing/2014/main" id="{A0441D6A-08D9-4914-88ED-DE3C818BC76F}"/>
              </a:ext>
            </a:extLst>
          </p:cNvPr>
          <p:cNvSpPr/>
          <p:nvPr/>
        </p:nvSpPr>
        <p:spPr>
          <a:xfrm rot="5400000">
            <a:off x="1879420" y="302842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lowchart: Alternate Process 135">
            <a:extLst>
              <a:ext uri="{FF2B5EF4-FFF2-40B4-BE49-F238E27FC236}">
                <a16:creationId xmlns:a16="http://schemas.microsoft.com/office/drawing/2014/main" id="{1C5CA21E-A6B6-4F9A-AA10-8D5B2525F14E}"/>
              </a:ext>
            </a:extLst>
          </p:cNvPr>
          <p:cNvSpPr/>
          <p:nvPr/>
        </p:nvSpPr>
        <p:spPr>
          <a:xfrm rot="5400000">
            <a:off x="1879420" y="128186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lowchart: Alternate Process 136">
            <a:extLst>
              <a:ext uri="{FF2B5EF4-FFF2-40B4-BE49-F238E27FC236}">
                <a16:creationId xmlns:a16="http://schemas.microsoft.com/office/drawing/2014/main" id="{5E4F09AD-1907-4D7F-BF24-02BE43736086}"/>
              </a:ext>
            </a:extLst>
          </p:cNvPr>
          <p:cNvSpPr/>
          <p:nvPr/>
        </p:nvSpPr>
        <p:spPr>
          <a:xfrm rot="5400000">
            <a:off x="9744982" y="302842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lowchart: Alternate Process 137">
            <a:extLst>
              <a:ext uri="{FF2B5EF4-FFF2-40B4-BE49-F238E27FC236}">
                <a16:creationId xmlns:a16="http://schemas.microsoft.com/office/drawing/2014/main" id="{5F083158-039C-45FF-98DB-CF3DBF9B14F2}"/>
              </a:ext>
            </a:extLst>
          </p:cNvPr>
          <p:cNvSpPr/>
          <p:nvPr/>
        </p:nvSpPr>
        <p:spPr>
          <a:xfrm rot="5400000">
            <a:off x="9744982" y="128186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145">
            <a:extLst>
              <a:ext uri="{FF2B5EF4-FFF2-40B4-BE49-F238E27FC236}">
                <a16:creationId xmlns:a16="http://schemas.microsoft.com/office/drawing/2014/main" id="{DF5E0B37-D0F5-47D7-B374-495CCDFFE697}"/>
              </a:ext>
            </a:extLst>
          </p:cNvPr>
          <p:cNvGrpSpPr/>
          <p:nvPr/>
        </p:nvGrpSpPr>
        <p:grpSpPr>
          <a:xfrm>
            <a:off x="1690217" y="2170973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1" name="Rectangle: Rounded Corners 146">
              <a:extLst>
                <a:ext uri="{FF2B5EF4-FFF2-40B4-BE49-F238E27FC236}">
                  <a16:creationId xmlns:a16="http://schemas.microsoft.com/office/drawing/2014/main" id="{231977A2-8912-4F87-89D4-3A8FCAD70820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2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rapezoid 147">
              <a:extLst>
                <a:ext uri="{FF2B5EF4-FFF2-40B4-BE49-F238E27FC236}">
                  <a16:creationId xmlns:a16="http://schemas.microsoft.com/office/drawing/2014/main" id="{44666E34-5D5E-4BEF-84FC-F7E55B09A0EC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148">
            <a:extLst>
              <a:ext uri="{FF2B5EF4-FFF2-40B4-BE49-F238E27FC236}">
                <a16:creationId xmlns:a16="http://schemas.microsoft.com/office/drawing/2014/main" id="{14A8E984-4F55-4C51-ACC1-B3970D3F3F62}"/>
              </a:ext>
            </a:extLst>
          </p:cNvPr>
          <p:cNvGrpSpPr/>
          <p:nvPr/>
        </p:nvGrpSpPr>
        <p:grpSpPr>
          <a:xfrm>
            <a:off x="1690217" y="264559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4" name="Rectangle: Rounded Corners 149">
              <a:extLst>
                <a:ext uri="{FF2B5EF4-FFF2-40B4-BE49-F238E27FC236}">
                  <a16:creationId xmlns:a16="http://schemas.microsoft.com/office/drawing/2014/main" id="{2C0816FB-D02F-4BBF-A9F2-C1274EE6B6E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3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apezoid 150">
              <a:extLst>
                <a:ext uri="{FF2B5EF4-FFF2-40B4-BE49-F238E27FC236}">
                  <a16:creationId xmlns:a16="http://schemas.microsoft.com/office/drawing/2014/main" id="{12D92C9D-9963-4C4F-B987-7C631D6B7AA7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151">
            <a:extLst>
              <a:ext uri="{FF2B5EF4-FFF2-40B4-BE49-F238E27FC236}">
                <a16:creationId xmlns:a16="http://schemas.microsoft.com/office/drawing/2014/main" id="{DAE31E55-C4C6-4DA7-8868-ECD848337D57}"/>
              </a:ext>
            </a:extLst>
          </p:cNvPr>
          <p:cNvGrpSpPr/>
          <p:nvPr/>
        </p:nvGrpSpPr>
        <p:grpSpPr>
          <a:xfrm>
            <a:off x="9555988" y="170333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7" name="Rectangle: Rounded Corners 152">
              <a:extLst>
                <a:ext uri="{FF2B5EF4-FFF2-40B4-BE49-F238E27FC236}">
                  <a16:creationId xmlns:a16="http://schemas.microsoft.com/office/drawing/2014/main" id="{1EF9C406-4CC1-4424-976E-775D336E79D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1</a:t>
              </a:r>
            </a:p>
          </p:txBody>
        </p:sp>
        <p:sp>
          <p:nvSpPr>
            <p:cNvPr id="58" name="Trapezoid 153">
              <a:extLst>
                <a:ext uri="{FF2B5EF4-FFF2-40B4-BE49-F238E27FC236}">
                  <a16:creationId xmlns:a16="http://schemas.microsoft.com/office/drawing/2014/main" id="{EFC57937-7AF8-4FEF-BF5F-539BBE81B5B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154">
            <a:extLst>
              <a:ext uri="{FF2B5EF4-FFF2-40B4-BE49-F238E27FC236}">
                <a16:creationId xmlns:a16="http://schemas.microsoft.com/office/drawing/2014/main" id="{849EA0BD-D5D4-4481-9429-5843DE32DFCC}"/>
              </a:ext>
            </a:extLst>
          </p:cNvPr>
          <p:cNvGrpSpPr/>
          <p:nvPr/>
        </p:nvGrpSpPr>
        <p:grpSpPr>
          <a:xfrm>
            <a:off x="9555988" y="2170973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0" name="Rectangle: Rounded Corners 155">
              <a:extLst>
                <a:ext uri="{FF2B5EF4-FFF2-40B4-BE49-F238E27FC236}">
                  <a16:creationId xmlns:a16="http://schemas.microsoft.com/office/drawing/2014/main" id="{15B4DC80-0F6E-4134-ADC8-AB1C877B3AFF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2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rapezoid 156">
              <a:extLst>
                <a:ext uri="{FF2B5EF4-FFF2-40B4-BE49-F238E27FC236}">
                  <a16:creationId xmlns:a16="http://schemas.microsoft.com/office/drawing/2014/main" id="{0DB7F0B0-9EEB-490E-B55E-803783099F14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157">
            <a:extLst>
              <a:ext uri="{FF2B5EF4-FFF2-40B4-BE49-F238E27FC236}">
                <a16:creationId xmlns:a16="http://schemas.microsoft.com/office/drawing/2014/main" id="{9CE0F65F-C3AC-4256-BCD6-7F7B47AD1F54}"/>
              </a:ext>
            </a:extLst>
          </p:cNvPr>
          <p:cNvGrpSpPr/>
          <p:nvPr/>
        </p:nvGrpSpPr>
        <p:grpSpPr>
          <a:xfrm>
            <a:off x="9555988" y="264559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3" name="Rectangle: Rounded Corners 158">
              <a:extLst>
                <a:ext uri="{FF2B5EF4-FFF2-40B4-BE49-F238E27FC236}">
                  <a16:creationId xmlns:a16="http://schemas.microsoft.com/office/drawing/2014/main" id="{CAE7C9D1-2D8E-4DD3-92BF-71AC63AF85E1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</a:t>
              </a:r>
              <a:r>
                <a: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rapezoid 159">
              <a:extLst>
                <a:ext uri="{FF2B5EF4-FFF2-40B4-BE49-F238E27FC236}">
                  <a16:creationId xmlns:a16="http://schemas.microsoft.com/office/drawing/2014/main" id="{AA68B111-73EA-4AAB-81FD-98E7A7215E59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5" name="Picture 161">
            <a:extLst>
              <a:ext uri="{FF2B5EF4-FFF2-40B4-BE49-F238E27FC236}">
                <a16:creationId xmlns:a16="http://schemas.microsoft.com/office/drawing/2014/main" id="{CDA857FE-A23D-4022-A133-5AE87A14E4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52868" y="1646934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6AA1E4C7-BDF5-4C9C-8FDE-E1D6020D3E5C}"/>
              </a:ext>
            </a:extLst>
          </p:cNvPr>
          <p:cNvCxnSpPr>
            <a:cxnSpLocks/>
          </p:cNvCxnSpPr>
          <p:nvPr/>
        </p:nvCxnSpPr>
        <p:spPr>
          <a:xfrm>
            <a:off x="2107302" y="1428595"/>
            <a:ext cx="7565197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67" name="TextBox 26">
            <a:extLst>
              <a:ext uri="{FF2B5EF4-FFF2-40B4-BE49-F238E27FC236}">
                <a16:creationId xmlns:a16="http://schemas.microsoft.com/office/drawing/2014/main" id="{702A6D79-7EDD-4BA8-B674-F68F8D809B0D}"/>
              </a:ext>
            </a:extLst>
          </p:cNvPr>
          <p:cNvSpPr txBox="1"/>
          <p:nvPr/>
        </p:nvSpPr>
        <p:spPr>
          <a:xfrm>
            <a:off x="5577340" y="1195961"/>
            <a:ext cx="5212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nl-NL" sz="1000">
                <a:solidFill>
                  <a:prstClr val="white"/>
                </a:solidFill>
                <a:latin typeface="Calibri" panose="020F0502020204030204"/>
              </a:rPr>
              <a:t>10 </a:t>
            </a:r>
            <a:r>
              <a:rPr lang="nl-NL" sz="1000" dirty="0">
                <a:solidFill>
                  <a:prstClr val="white"/>
                </a:solidFill>
                <a:latin typeface="Calibri" panose="020F0502020204030204"/>
              </a:rPr>
              <a:t>km</a:t>
            </a:r>
          </a:p>
        </p:txBody>
      </p:sp>
      <p:pic>
        <p:nvPicPr>
          <p:cNvPr id="68" name="Picture 90">
            <a:extLst>
              <a:ext uri="{FF2B5EF4-FFF2-40B4-BE49-F238E27FC236}">
                <a16:creationId xmlns:a16="http://schemas.microsoft.com/office/drawing/2014/main" id="{7C43DE3F-4A72-4EFC-89C9-B7C91F9C41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84" y="2047464"/>
            <a:ext cx="925175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Picture 82">
            <a:extLst>
              <a:ext uri="{FF2B5EF4-FFF2-40B4-BE49-F238E27FC236}">
                <a16:creationId xmlns:a16="http://schemas.microsoft.com/office/drawing/2014/main" id="{9B486A06-3A6A-430F-A9BC-8F2A1AAA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1432">
            <a:off x="5992588" y="1865643"/>
            <a:ext cx="655357" cy="37896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5716F25-239C-4A44-A171-CE39C0E2E374}"/>
              </a:ext>
            </a:extLst>
          </p:cNvPr>
          <p:cNvSpPr txBox="1"/>
          <p:nvPr/>
        </p:nvSpPr>
        <p:spPr>
          <a:xfrm>
            <a:off x="5342204" y="5048140"/>
            <a:ext cx="1170833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TrafficControl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: Rounded Corners 59">
            <a:extLst>
              <a:ext uri="{FF2B5EF4-FFF2-40B4-BE49-F238E27FC236}">
                <a16:creationId xmlns:a16="http://schemas.microsoft.com/office/drawing/2014/main" id="{B9863D07-191A-6850-10E8-546FF00705AF}"/>
              </a:ext>
            </a:extLst>
          </p:cNvPr>
          <p:cNvSpPr/>
          <p:nvPr/>
        </p:nvSpPr>
        <p:spPr>
          <a:xfrm>
            <a:off x="7658029" y="4201767"/>
            <a:ext cx="894422" cy="813090"/>
          </a:xfrm>
          <a:prstGeom prst="roundRect">
            <a:avLst/>
          </a:prstGeom>
          <a:solidFill>
            <a:srgbClr val="0070C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0B2AA1-8EBF-8455-EB9A-3D5AE8B46BDB}"/>
              </a:ext>
            </a:extLst>
          </p:cNvPr>
          <p:cNvSpPr txBox="1"/>
          <p:nvPr/>
        </p:nvSpPr>
        <p:spPr>
          <a:xfrm>
            <a:off x="7461893" y="5048140"/>
            <a:ext cx="1286699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Measurements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26DCD3-D2D2-75CC-1B2F-F26FE23655E8}"/>
              </a:ext>
            </a:extLst>
          </p:cNvPr>
          <p:cNvCxnSpPr>
            <a:stCxn id="5" idx="3"/>
            <a:endCxn id="80" idx="1"/>
          </p:cNvCxnSpPr>
          <p:nvPr/>
        </p:nvCxnSpPr>
        <p:spPr>
          <a:xfrm>
            <a:off x="6374833" y="4608312"/>
            <a:ext cx="128319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ylinder 95">
            <a:extLst>
              <a:ext uri="{FF2B5EF4-FFF2-40B4-BE49-F238E27FC236}">
                <a16:creationId xmlns:a16="http://schemas.microsoft.com/office/drawing/2014/main" id="{E34FC361-CEEF-23F3-0419-ECB33BFF7CD0}"/>
              </a:ext>
            </a:extLst>
          </p:cNvPr>
          <p:cNvSpPr/>
          <p:nvPr/>
        </p:nvSpPr>
        <p:spPr>
          <a:xfrm>
            <a:off x="10254280" y="4167819"/>
            <a:ext cx="113281" cy="891316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Cylinder 92">
            <a:extLst>
              <a:ext uri="{FF2B5EF4-FFF2-40B4-BE49-F238E27FC236}">
                <a16:creationId xmlns:a16="http://schemas.microsoft.com/office/drawing/2014/main" id="{15A71315-DC1F-97CB-F765-D6C33919A1CE}"/>
              </a:ext>
            </a:extLst>
          </p:cNvPr>
          <p:cNvSpPr/>
          <p:nvPr/>
        </p:nvSpPr>
        <p:spPr>
          <a:xfrm>
            <a:off x="10099032" y="3916516"/>
            <a:ext cx="414281" cy="373607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5" name="Chord 94">
            <a:extLst>
              <a:ext uri="{FF2B5EF4-FFF2-40B4-BE49-F238E27FC236}">
                <a16:creationId xmlns:a16="http://schemas.microsoft.com/office/drawing/2014/main" id="{D84FB2A6-18C9-8C91-0851-EF2B0FA936F9}"/>
              </a:ext>
            </a:extLst>
          </p:cNvPr>
          <p:cNvSpPr/>
          <p:nvPr/>
        </p:nvSpPr>
        <p:spPr>
          <a:xfrm>
            <a:off x="10048447" y="3790330"/>
            <a:ext cx="515453" cy="243697"/>
          </a:xfrm>
          <a:custGeom>
            <a:avLst/>
            <a:gdLst>
              <a:gd name="connsiteX0" fmla="*/ 440 w 515448"/>
              <a:gd name="connsiteY0" fmla="*/ 216459 h 409023"/>
              <a:gd name="connsiteX1" fmla="*/ 147501 w 515448"/>
              <a:gd name="connsiteY1" fmla="*/ 19647 h 409023"/>
              <a:gd name="connsiteX2" fmla="*/ 368819 w 515448"/>
              <a:gd name="connsiteY2" fmla="*/ 19976 h 409023"/>
              <a:gd name="connsiteX3" fmla="*/ 514924 w 515448"/>
              <a:gd name="connsiteY3" fmla="*/ 217553 h 409023"/>
              <a:gd name="connsiteX4" fmla="*/ 440 w 515448"/>
              <a:gd name="connsiteY4" fmla="*/ 216459 h 409023"/>
              <a:gd name="connsiteX0" fmla="*/ 442 w 515453"/>
              <a:gd name="connsiteY0" fmla="*/ 216459 h 217553"/>
              <a:gd name="connsiteX1" fmla="*/ 147503 w 515453"/>
              <a:gd name="connsiteY1" fmla="*/ 19647 h 217553"/>
              <a:gd name="connsiteX2" fmla="*/ 368821 w 515453"/>
              <a:gd name="connsiteY2" fmla="*/ 19976 h 217553"/>
              <a:gd name="connsiteX3" fmla="*/ 514926 w 515453"/>
              <a:gd name="connsiteY3" fmla="*/ 217553 h 217553"/>
              <a:gd name="connsiteX4" fmla="*/ 260032 w 515453"/>
              <a:gd name="connsiteY4" fmla="*/ 217268 h 217553"/>
              <a:gd name="connsiteX5" fmla="*/ 442 w 515453"/>
              <a:gd name="connsiteY5" fmla="*/ 216459 h 217553"/>
              <a:gd name="connsiteX0" fmla="*/ 442 w 515453"/>
              <a:gd name="connsiteY0" fmla="*/ 216459 h 243462"/>
              <a:gd name="connsiteX1" fmla="*/ 147503 w 515453"/>
              <a:gd name="connsiteY1" fmla="*/ 19647 h 243462"/>
              <a:gd name="connsiteX2" fmla="*/ 368821 w 515453"/>
              <a:gd name="connsiteY2" fmla="*/ 19976 h 243462"/>
              <a:gd name="connsiteX3" fmla="*/ 514926 w 515453"/>
              <a:gd name="connsiteY3" fmla="*/ 217553 h 243462"/>
              <a:gd name="connsiteX4" fmla="*/ 264795 w 515453"/>
              <a:gd name="connsiteY4" fmla="*/ 243462 h 243462"/>
              <a:gd name="connsiteX5" fmla="*/ 442 w 515453"/>
              <a:gd name="connsiteY5" fmla="*/ 216459 h 243462"/>
              <a:gd name="connsiteX0" fmla="*/ 442 w 515453"/>
              <a:gd name="connsiteY0" fmla="*/ 216459 h 243543"/>
              <a:gd name="connsiteX1" fmla="*/ 147503 w 515453"/>
              <a:gd name="connsiteY1" fmla="*/ 19647 h 243543"/>
              <a:gd name="connsiteX2" fmla="*/ 368821 w 515453"/>
              <a:gd name="connsiteY2" fmla="*/ 19976 h 243543"/>
              <a:gd name="connsiteX3" fmla="*/ 514926 w 515453"/>
              <a:gd name="connsiteY3" fmla="*/ 217553 h 243543"/>
              <a:gd name="connsiteX4" fmla="*/ 264795 w 515453"/>
              <a:gd name="connsiteY4" fmla="*/ 243462 h 243543"/>
              <a:gd name="connsiteX5" fmla="*/ 442 w 515453"/>
              <a:gd name="connsiteY5" fmla="*/ 216459 h 243543"/>
              <a:gd name="connsiteX0" fmla="*/ 442 w 515453"/>
              <a:gd name="connsiteY0" fmla="*/ 216459 h 243929"/>
              <a:gd name="connsiteX1" fmla="*/ 147503 w 515453"/>
              <a:gd name="connsiteY1" fmla="*/ 19647 h 243929"/>
              <a:gd name="connsiteX2" fmla="*/ 368821 w 515453"/>
              <a:gd name="connsiteY2" fmla="*/ 19976 h 243929"/>
              <a:gd name="connsiteX3" fmla="*/ 514926 w 515453"/>
              <a:gd name="connsiteY3" fmla="*/ 217553 h 243929"/>
              <a:gd name="connsiteX4" fmla="*/ 264795 w 515453"/>
              <a:gd name="connsiteY4" fmla="*/ 243462 h 243929"/>
              <a:gd name="connsiteX5" fmla="*/ 442 w 515453"/>
              <a:gd name="connsiteY5" fmla="*/ 216459 h 243929"/>
              <a:gd name="connsiteX0" fmla="*/ 442 w 515453"/>
              <a:gd name="connsiteY0" fmla="*/ 216459 h 243697"/>
              <a:gd name="connsiteX1" fmla="*/ 147503 w 515453"/>
              <a:gd name="connsiteY1" fmla="*/ 19647 h 243697"/>
              <a:gd name="connsiteX2" fmla="*/ 368821 w 515453"/>
              <a:gd name="connsiteY2" fmla="*/ 19976 h 243697"/>
              <a:gd name="connsiteX3" fmla="*/ 514926 w 515453"/>
              <a:gd name="connsiteY3" fmla="*/ 217553 h 243697"/>
              <a:gd name="connsiteX4" fmla="*/ 264795 w 515453"/>
              <a:gd name="connsiteY4" fmla="*/ 243462 h 243697"/>
              <a:gd name="connsiteX5" fmla="*/ 442 w 515453"/>
              <a:gd name="connsiteY5" fmla="*/ 216459 h 243697"/>
              <a:gd name="connsiteX0" fmla="*/ 442 w 515453"/>
              <a:gd name="connsiteY0" fmla="*/ 216459 h 243697"/>
              <a:gd name="connsiteX1" fmla="*/ 147503 w 515453"/>
              <a:gd name="connsiteY1" fmla="*/ 19647 h 243697"/>
              <a:gd name="connsiteX2" fmla="*/ 368821 w 515453"/>
              <a:gd name="connsiteY2" fmla="*/ 19976 h 243697"/>
              <a:gd name="connsiteX3" fmla="*/ 514926 w 515453"/>
              <a:gd name="connsiteY3" fmla="*/ 217553 h 243697"/>
              <a:gd name="connsiteX4" fmla="*/ 264795 w 515453"/>
              <a:gd name="connsiteY4" fmla="*/ 243462 h 243697"/>
              <a:gd name="connsiteX5" fmla="*/ 442 w 515453"/>
              <a:gd name="connsiteY5" fmla="*/ 216459 h 2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453" h="243697">
                <a:moveTo>
                  <a:pt x="442" y="216459"/>
                </a:moveTo>
                <a:cubicBezTo>
                  <a:pt x="-5698" y="133197"/>
                  <a:pt x="52494" y="55317"/>
                  <a:pt x="147503" y="19647"/>
                </a:cubicBezTo>
                <a:cubicBezTo>
                  <a:pt x="217583" y="-6664"/>
                  <a:pt x="298865" y="-6543"/>
                  <a:pt x="368821" y="19976"/>
                </a:cubicBezTo>
                <a:cubicBezTo>
                  <a:pt x="463797" y="55980"/>
                  <a:pt x="521638" y="134198"/>
                  <a:pt x="514926" y="217553"/>
                </a:cubicBezTo>
                <a:cubicBezTo>
                  <a:pt x="429168" y="242857"/>
                  <a:pt x="402941" y="241970"/>
                  <a:pt x="264795" y="243462"/>
                </a:cubicBezTo>
                <a:cubicBezTo>
                  <a:pt x="126649" y="244954"/>
                  <a:pt x="83798" y="239747"/>
                  <a:pt x="442" y="2164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9" name="Connector: Elbow 50">
            <a:extLst>
              <a:ext uri="{FF2B5EF4-FFF2-40B4-BE49-F238E27FC236}">
                <a16:creationId xmlns:a16="http://schemas.microsoft.com/office/drawing/2014/main" id="{4729845B-11EC-87FB-F1F9-00C2D9146DD1}"/>
              </a:ext>
            </a:extLst>
          </p:cNvPr>
          <p:cNvCxnSpPr>
            <a:cxnSpLocks/>
            <a:stCxn id="96" idx="2"/>
            <a:endCxn id="80" idx="3"/>
          </p:cNvCxnSpPr>
          <p:nvPr/>
        </p:nvCxnSpPr>
        <p:spPr>
          <a:xfrm flipH="1" flipV="1">
            <a:off x="8552451" y="4608312"/>
            <a:ext cx="1701829" cy="5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6F01B1A-A5D6-92EF-C405-B8402BEEE615}"/>
              </a:ext>
            </a:extLst>
          </p:cNvPr>
          <p:cNvSpPr txBox="1"/>
          <p:nvPr/>
        </p:nvSpPr>
        <p:spPr>
          <a:xfrm>
            <a:off x="9975864" y="5048140"/>
            <a:ext cx="678391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CO2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Arc 144">
            <a:extLst>
              <a:ext uri="{FF2B5EF4-FFF2-40B4-BE49-F238E27FC236}">
                <a16:creationId xmlns:a16="http://schemas.microsoft.com/office/drawing/2014/main" id="{22A5B6AF-D46E-24E4-2455-25042FB79EF7}"/>
              </a:ext>
            </a:extLst>
          </p:cNvPr>
          <p:cNvSpPr/>
          <p:nvPr/>
        </p:nvSpPr>
        <p:spPr>
          <a:xfrm>
            <a:off x="10115699" y="4013169"/>
            <a:ext cx="387268" cy="80345"/>
          </a:xfrm>
          <a:prstGeom prst="arc">
            <a:avLst>
              <a:gd name="adj1" fmla="val 482625"/>
              <a:gd name="adj2" fmla="val 10345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6" name="Arc 145">
            <a:extLst>
              <a:ext uri="{FF2B5EF4-FFF2-40B4-BE49-F238E27FC236}">
                <a16:creationId xmlns:a16="http://schemas.microsoft.com/office/drawing/2014/main" id="{65EC0D6A-3F8C-231C-6EC8-B106EE09E5E7}"/>
              </a:ext>
            </a:extLst>
          </p:cNvPr>
          <p:cNvSpPr/>
          <p:nvPr/>
        </p:nvSpPr>
        <p:spPr>
          <a:xfrm>
            <a:off x="10115699" y="4076698"/>
            <a:ext cx="387268" cy="80345"/>
          </a:xfrm>
          <a:prstGeom prst="arc">
            <a:avLst>
              <a:gd name="adj1" fmla="val 482625"/>
              <a:gd name="adj2" fmla="val 10345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7" name="Arc 146">
            <a:extLst>
              <a:ext uri="{FF2B5EF4-FFF2-40B4-BE49-F238E27FC236}">
                <a16:creationId xmlns:a16="http://schemas.microsoft.com/office/drawing/2014/main" id="{B4CC0ADF-8CA4-F3CE-8DD6-5D9A3A63997E}"/>
              </a:ext>
            </a:extLst>
          </p:cNvPr>
          <p:cNvSpPr/>
          <p:nvPr/>
        </p:nvSpPr>
        <p:spPr>
          <a:xfrm>
            <a:off x="10115699" y="4139355"/>
            <a:ext cx="387268" cy="80345"/>
          </a:xfrm>
          <a:prstGeom prst="arc">
            <a:avLst>
              <a:gd name="adj1" fmla="val 482625"/>
              <a:gd name="adj2" fmla="val 10345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2" name="Graphic 171" descr="Gauge with solid fill">
            <a:extLst>
              <a:ext uri="{FF2B5EF4-FFF2-40B4-BE49-F238E27FC236}">
                <a16:creationId xmlns:a16="http://schemas.microsoft.com/office/drawing/2014/main" id="{8689394A-3AD2-233F-BE78-6940B40725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384" y="4217555"/>
            <a:ext cx="689168" cy="689168"/>
          </a:xfrm>
          <a:prstGeom prst="rect">
            <a:avLst/>
          </a:prstGeom>
        </p:spPr>
      </p:pic>
      <p:pic>
        <p:nvPicPr>
          <p:cNvPr id="176" name="Graphic 175" descr="Bar chart with solid fill">
            <a:extLst>
              <a:ext uri="{FF2B5EF4-FFF2-40B4-BE49-F238E27FC236}">
                <a16:creationId xmlns:a16="http://schemas.microsoft.com/office/drawing/2014/main" id="{7D4A92D0-9E06-100E-1002-8F8D5B8059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83455" y="4323591"/>
            <a:ext cx="633590" cy="6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03A159A2-7F2D-4398-B00B-DE37FC117412}"/>
              </a:ext>
            </a:extLst>
          </p:cNvPr>
          <p:cNvSpPr/>
          <p:nvPr/>
        </p:nvSpPr>
        <p:spPr>
          <a:xfrm>
            <a:off x="1461248" y="2106706"/>
            <a:ext cx="9127952" cy="2420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8A6680-740E-31DB-5D0D-09DE5723D7DA}"/>
              </a:ext>
            </a:extLst>
          </p:cNvPr>
          <p:cNvSpPr/>
          <p:nvPr/>
        </p:nvSpPr>
        <p:spPr>
          <a:xfrm>
            <a:off x="1602800" y="2259105"/>
            <a:ext cx="1314907" cy="21045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F84E04-33D4-9C0A-44BB-3554F8D90819}"/>
              </a:ext>
            </a:extLst>
          </p:cNvPr>
          <p:cNvSpPr/>
          <p:nvPr/>
        </p:nvSpPr>
        <p:spPr>
          <a:xfrm>
            <a:off x="1709430" y="2539330"/>
            <a:ext cx="927971" cy="6732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4E954A-B076-1756-5EFE-15635F385E75}"/>
              </a:ext>
            </a:extLst>
          </p:cNvPr>
          <p:cNvSpPr/>
          <p:nvPr/>
        </p:nvSpPr>
        <p:spPr>
          <a:xfrm>
            <a:off x="1796269" y="2655325"/>
            <a:ext cx="927971" cy="6732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1888982" y="2764610"/>
            <a:ext cx="927971" cy="6732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3468862" y="2764610"/>
            <a:ext cx="1203221" cy="6732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5850529" y="3125827"/>
            <a:ext cx="2055021" cy="6732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3295059" y="2832141"/>
            <a:ext cx="745362" cy="23129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3295059" y="3127319"/>
            <a:ext cx="745362" cy="23129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5491426" y="3194850"/>
            <a:ext cx="915334" cy="23129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800" dirty="0" err="1">
                <a:solidFill>
                  <a:prstClr val="white"/>
                </a:solidFill>
                <a:latin typeface="Calibri" panose="020F0502020204030204"/>
              </a:rPr>
              <a:t>averageSpeed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816953" y="2947787"/>
            <a:ext cx="478107" cy="153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2816953" y="3101229"/>
            <a:ext cx="478107" cy="141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4672084" y="3101230"/>
            <a:ext cx="819342" cy="2092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AA8C8D-3649-18C2-0565-0BA30408B933}"/>
              </a:ext>
            </a:extLst>
          </p:cNvPr>
          <p:cNvSpPr/>
          <p:nvPr/>
        </p:nvSpPr>
        <p:spPr>
          <a:xfrm>
            <a:off x="5491426" y="3487244"/>
            <a:ext cx="915334" cy="23129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>
                <a:solidFill>
                  <a:prstClr val="white"/>
                </a:solidFill>
                <a:latin typeface="Calibri" panose="020F0502020204030204"/>
              </a:rPr>
              <a:t>/co2Level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8D0F6-E762-A6E5-797D-E7B4166B6A6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2724238" y="3602891"/>
            <a:ext cx="2767188" cy="325020"/>
          </a:xfrm>
          <a:prstGeom prst="bentConnector3">
            <a:avLst>
              <a:gd name="adj1" fmla="val 849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6B7FE-3D49-7D7C-BF93-C8E7963D5FE8}"/>
              </a:ext>
            </a:extLst>
          </p:cNvPr>
          <p:cNvSpPr>
            <a:spLocks/>
          </p:cNvSpPr>
          <p:nvPr/>
        </p:nvSpPr>
        <p:spPr>
          <a:xfrm>
            <a:off x="1796267" y="3591291"/>
            <a:ext cx="927971" cy="6732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CO2 Sensor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B933A5D-757C-B9CD-A93E-F9369D497917}"/>
              </a:ext>
            </a:extLst>
          </p:cNvPr>
          <p:cNvSpPr/>
          <p:nvPr/>
        </p:nvSpPr>
        <p:spPr>
          <a:xfrm>
            <a:off x="7446385" y="3346799"/>
            <a:ext cx="792746" cy="23129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800" dirty="0" err="1">
                <a:solidFill>
                  <a:prstClr val="white"/>
                </a:solidFill>
                <a:latin typeface="Calibri" panose="020F0502020204030204"/>
              </a:rPr>
              <a:t>metrics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EB297A-DF3B-B00D-17E1-9ECA0F4A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503" y="2863475"/>
            <a:ext cx="1721806" cy="11979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9ADF40-14AD-6E1C-65D5-ED9CE760603B}"/>
              </a:ext>
            </a:extLst>
          </p:cNvPr>
          <p:cNvCxnSpPr>
            <a:cxnSpLocks/>
            <a:stCxn id="42" idx="3"/>
            <a:endCxn id="2" idx="1"/>
          </p:cNvCxnSpPr>
          <p:nvPr/>
        </p:nvCxnSpPr>
        <p:spPr>
          <a:xfrm flipV="1">
            <a:off x="8239131" y="3462445"/>
            <a:ext cx="40137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352092" y="399147"/>
            <a:ext cx="11434025" cy="621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40916FA-4820-3BFE-0925-78528689B8B8}"/>
              </a:ext>
            </a:extLst>
          </p:cNvPr>
          <p:cNvSpPr/>
          <p:nvPr/>
        </p:nvSpPr>
        <p:spPr>
          <a:xfrm>
            <a:off x="10407899" y="631807"/>
            <a:ext cx="1241185" cy="1227168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nl-NL" sz="1000" b="1" dirty="0">
                <a:solidFill>
                  <a:prstClr val="white"/>
                </a:solidFill>
                <a:latin typeface="Calibri" panose="020F0502020204030204"/>
              </a:rPr>
              <a:t>Dashboard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694855" y="631807"/>
            <a:ext cx="2551011" cy="1227168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6459849" y="631807"/>
            <a:ext cx="3749126" cy="1227168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727965" y="631807"/>
            <a:ext cx="2294394" cy="1227168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822902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7922560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co2</a:t>
            </a:r>
            <a:br>
              <a:rPr lang="en-US" sz="900" b="1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Level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6570915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/average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5034422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857936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1280356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1280356" y="2271402"/>
            <a:ext cx="29649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1263795" y="2037694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4245322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319024" y="1728903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5460393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993335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1280356" y="3060706"/>
            <a:ext cx="41580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1243524" y="2826998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4563535" y="23474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5765286" y="3233294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5471257" y="4281635"/>
            <a:ext cx="1522078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5429402" y="4047927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verageSpeedMeasured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5458069" y="3651227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748635" y="355360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6994723" y="4392507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7256056" y="4275438"/>
            <a:ext cx="10839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store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1B1FD5-BEC5-4F18-A5D1-560C7FDA5033}"/>
              </a:ext>
            </a:extLst>
          </p:cNvPr>
          <p:cNvGrpSpPr/>
          <p:nvPr/>
        </p:nvGrpSpPr>
        <p:grpSpPr>
          <a:xfrm>
            <a:off x="4248696" y="2437742"/>
            <a:ext cx="299274" cy="259267"/>
            <a:chOff x="4738943" y="4803764"/>
            <a:chExt cx="361377" cy="25926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5EE1EBD-2D47-40CD-B676-42FAC79AAE0C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583A654-FF7F-4F47-8D44-7DE22E1AB0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181ABC-A407-47C5-BA89-C6D9B73AB8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B7917A9-8970-4A69-B30F-415D83701C47}"/>
              </a:ext>
            </a:extLst>
          </p:cNvPr>
          <p:cNvGrpSpPr/>
          <p:nvPr/>
        </p:nvGrpSpPr>
        <p:grpSpPr>
          <a:xfrm>
            <a:off x="5458069" y="3247669"/>
            <a:ext cx="299274" cy="259267"/>
            <a:chOff x="4738943" y="4803764"/>
            <a:chExt cx="361377" cy="259267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60B124D-05FE-4A54-B503-501A8335CE01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DB59C7-25E6-4A0A-BAE3-2B289EB5FAD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FCA7361-E601-49A1-A8D4-E02AC3E654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929C3D59-6104-4045-A044-441D344F5984}"/>
              </a:ext>
            </a:extLst>
          </p:cNvPr>
          <p:cNvSpPr/>
          <p:nvPr/>
        </p:nvSpPr>
        <p:spPr>
          <a:xfrm>
            <a:off x="965281" y="2271402"/>
            <a:ext cx="198477" cy="789304"/>
          </a:xfrm>
          <a:prstGeom prst="leftBrace">
            <a:avLst>
              <a:gd name="adj1" fmla="val 383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D9E18C-FEA7-490E-B2DB-15C72E871FEB}"/>
              </a:ext>
            </a:extLst>
          </p:cNvPr>
          <p:cNvSpPr txBox="1"/>
          <p:nvPr/>
        </p:nvSpPr>
        <p:spPr>
          <a:xfrm>
            <a:off x="331030" y="245830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Interval</a:t>
            </a:r>
            <a:endParaRPr kumimoji="0" lang="nl-NL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36C95C-5311-BD11-007B-8454C955B501}"/>
              </a:ext>
            </a:extLst>
          </p:cNvPr>
          <p:cNvSpPr/>
          <p:nvPr/>
        </p:nvSpPr>
        <p:spPr>
          <a:xfrm>
            <a:off x="2237031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CO2 Sensor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2A753E-4333-AF4A-E409-F6DA10E8828A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659451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1ED26-2CB8-4986-2F7F-DCF1A2925471}"/>
              </a:ext>
            </a:extLst>
          </p:cNvPr>
          <p:cNvCxnSpPr>
            <a:cxnSpLocks/>
          </p:cNvCxnSpPr>
          <p:nvPr/>
        </p:nvCxnSpPr>
        <p:spPr>
          <a:xfrm>
            <a:off x="2659450" y="5092531"/>
            <a:ext cx="56595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9913E1-CD82-B2AE-8DA1-2178C623B068}"/>
              </a:ext>
            </a:extLst>
          </p:cNvPr>
          <p:cNvSpPr txBox="1"/>
          <p:nvPr/>
        </p:nvSpPr>
        <p:spPr>
          <a:xfrm>
            <a:off x="2617398" y="4858823"/>
            <a:ext cx="13773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CO2LevelMeasured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D3F268-7182-C7C1-A492-733CE9E6BEB7}"/>
              </a:ext>
            </a:extLst>
          </p:cNvPr>
          <p:cNvGrpSpPr/>
          <p:nvPr/>
        </p:nvGrpSpPr>
        <p:grpSpPr>
          <a:xfrm>
            <a:off x="8321379" y="5227700"/>
            <a:ext cx="299274" cy="259267"/>
            <a:chOff x="4738943" y="4803764"/>
            <a:chExt cx="361377" cy="25926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B51183-7AA5-89A1-C8D1-CDB605FDB244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AFABD68-C9CF-08B5-A145-7CABEE91CB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FECBD2-F60F-704A-5F3D-C11FE91B063F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7F64446-22BB-4EED-9872-CABE300B1534}"/>
              </a:ext>
            </a:extLst>
          </p:cNvPr>
          <p:cNvSpPr txBox="1"/>
          <p:nvPr/>
        </p:nvSpPr>
        <p:spPr>
          <a:xfrm>
            <a:off x="8589388" y="5103417"/>
            <a:ext cx="8515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</a:t>
            </a: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point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01B01-E5B9-1465-65F4-470821254C94}"/>
              </a:ext>
            </a:extLst>
          </p:cNvPr>
          <p:cNvSpPr txBox="1"/>
          <p:nvPr/>
        </p:nvSpPr>
        <p:spPr>
          <a:xfrm>
            <a:off x="2617398" y="470165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900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15 </a:t>
            </a:r>
            <a:r>
              <a:rPr kumimoji="0" lang="nl-NL" sz="90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seconds</a:t>
            </a:r>
            <a:r>
              <a:rPr kumimoji="0" lang="nl-NL" sz="90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5FF6E44-498D-4371-D7FA-94093A69D01E}"/>
              </a:ext>
            </a:extLst>
          </p:cNvPr>
          <p:cNvSpPr/>
          <p:nvPr/>
        </p:nvSpPr>
        <p:spPr>
          <a:xfrm>
            <a:off x="9191185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metrics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157295-EBA5-FA99-F57E-049B368D5E66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9587649" y="1728903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705AD9D-FA21-B5FF-DEE5-17BB6D984FA3}"/>
              </a:ext>
            </a:extLst>
          </p:cNvPr>
          <p:cNvSpPr/>
          <p:nvPr/>
        </p:nvSpPr>
        <p:spPr>
          <a:xfrm>
            <a:off x="10616540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Dashboard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D6A84D-040F-31DE-76D1-D3E0BE67B759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11038960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B839EA-3AC7-F9F7-02DE-95F54A08BCD0}"/>
              </a:ext>
            </a:extLst>
          </p:cNvPr>
          <p:cNvCxnSpPr>
            <a:cxnSpLocks/>
          </p:cNvCxnSpPr>
          <p:nvPr/>
        </p:nvCxnSpPr>
        <p:spPr>
          <a:xfrm flipH="1">
            <a:off x="9587649" y="5863354"/>
            <a:ext cx="1451311" cy="2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559EFC-5462-264D-15F5-442BF21CF0A4}"/>
              </a:ext>
            </a:extLst>
          </p:cNvPr>
          <p:cNvCxnSpPr>
            <a:cxnSpLocks/>
          </p:cNvCxnSpPr>
          <p:nvPr/>
        </p:nvCxnSpPr>
        <p:spPr>
          <a:xfrm flipH="1">
            <a:off x="9587649" y="6054507"/>
            <a:ext cx="1430086" cy="0"/>
          </a:xfrm>
          <a:prstGeom prst="straightConnector1">
            <a:avLst/>
          </a:prstGeom>
          <a:ln w="1905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4DCCA6E-58A9-8685-A084-FCEA92435A60}"/>
              </a:ext>
            </a:extLst>
          </p:cNvPr>
          <p:cNvSpPr txBox="1"/>
          <p:nvPr/>
        </p:nvSpPr>
        <p:spPr>
          <a:xfrm>
            <a:off x="10313304" y="5632522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Metrics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785EFE-E3DB-0280-4055-70559E3E7893}"/>
              </a:ext>
            </a:extLst>
          </p:cNvPr>
          <p:cNvSpPr/>
          <p:nvPr/>
        </p:nvSpPr>
        <p:spPr>
          <a:xfrm>
            <a:off x="1954634" y="377505"/>
            <a:ext cx="8456104" cy="5884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AAAEF3-18D5-6F27-1756-5E9F102BD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857947"/>
              </p:ext>
            </p:extLst>
          </p:nvPr>
        </p:nvGraphicFramePr>
        <p:xfrm>
          <a:off x="2036195" y="476386"/>
          <a:ext cx="8248708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EF360EE-E139-2E13-B31E-438F4A4E8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656095"/>
              </p:ext>
            </p:extLst>
          </p:nvPr>
        </p:nvGraphicFramePr>
        <p:xfrm>
          <a:off x="2036195" y="3458672"/>
          <a:ext cx="8248708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8F3A2C-A755-2F01-7C8C-36458703ED74}"/>
              </a:ext>
            </a:extLst>
          </p:cNvPr>
          <p:cNvCxnSpPr/>
          <p:nvPr/>
        </p:nvCxnSpPr>
        <p:spPr>
          <a:xfrm>
            <a:off x="7457811" y="1023457"/>
            <a:ext cx="0" cy="14722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E76DE-5D8E-1C53-8256-A80CC1DE968F}"/>
              </a:ext>
            </a:extLst>
          </p:cNvPr>
          <p:cNvCxnSpPr>
            <a:cxnSpLocks/>
          </p:cNvCxnSpPr>
          <p:nvPr/>
        </p:nvCxnSpPr>
        <p:spPr>
          <a:xfrm>
            <a:off x="7457811" y="3993160"/>
            <a:ext cx="0" cy="14722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F886A0-9B71-C5EC-DA11-BC6294A677C3}"/>
              </a:ext>
            </a:extLst>
          </p:cNvPr>
          <p:cNvSpPr txBox="1"/>
          <p:nvPr/>
        </p:nvSpPr>
        <p:spPr>
          <a:xfrm>
            <a:off x="7092967" y="761847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111 KM/h</a:t>
            </a:r>
            <a:endParaRPr lang="LID4096" sz="105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FEC7E-76B2-4645-6D31-988CF5CDE045}"/>
              </a:ext>
            </a:extLst>
          </p:cNvPr>
          <p:cNvSpPr txBox="1"/>
          <p:nvPr/>
        </p:nvSpPr>
        <p:spPr>
          <a:xfrm>
            <a:off x="7120217" y="3752523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299 PPM</a:t>
            </a:r>
            <a:endParaRPr lang="LID4096" sz="105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Graphic 16" descr="Cursor outline">
            <a:extLst>
              <a:ext uri="{FF2B5EF4-FFF2-40B4-BE49-F238E27FC236}">
                <a16:creationId xmlns:a16="http://schemas.microsoft.com/office/drawing/2014/main" id="{B148B254-67D9-B6B1-4202-26A99154A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7904" y="1912686"/>
            <a:ext cx="329967" cy="3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70">
            <a:extLst>
              <a:ext uri="{FF2B5EF4-FFF2-40B4-BE49-F238E27FC236}">
                <a16:creationId xmlns:a16="http://schemas.microsoft.com/office/drawing/2014/main" id="{5BD69743-AE65-B775-07F2-0937BEE3F00B}"/>
              </a:ext>
            </a:extLst>
          </p:cNvPr>
          <p:cNvSpPr/>
          <p:nvPr/>
        </p:nvSpPr>
        <p:spPr>
          <a:xfrm>
            <a:off x="180975" y="1295400"/>
            <a:ext cx="11385993" cy="3588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3366207" y="3041908"/>
            <a:ext cx="1144416" cy="65523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668744" y="3506895"/>
            <a:ext cx="2006352" cy="65729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3176546" y="3129307"/>
            <a:ext cx="727710" cy="1829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3176546" y="3417495"/>
            <a:ext cx="727710" cy="1829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318146" y="3605679"/>
            <a:ext cx="893656" cy="1829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800" dirty="0" err="1">
                <a:solidFill>
                  <a:prstClr val="white"/>
                </a:solidFill>
                <a:latin typeface="Calibri" panose="020F0502020204030204"/>
              </a:rPr>
              <a:t>averageSpeed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95808" y="3220768"/>
            <a:ext cx="980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AA8C8D-3649-18C2-0565-0BA30408B933}"/>
              </a:ext>
            </a:extLst>
          </p:cNvPr>
          <p:cNvSpPr/>
          <p:nvPr/>
        </p:nvSpPr>
        <p:spPr>
          <a:xfrm>
            <a:off x="7318146" y="3880061"/>
            <a:ext cx="893656" cy="1829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>
                <a:solidFill>
                  <a:prstClr val="white"/>
                </a:solidFill>
                <a:latin typeface="Calibri" panose="020F0502020204030204"/>
              </a:rPr>
              <a:t>/co2Level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8D0F6-E762-A6E5-797D-E7B4166B6A66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4971049" y="3368493"/>
            <a:ext cx="1284527" cy="365959"/>
          </a:xfrm>
          <a:prstGeom prst="bentConnector3">
            <a:avLst>
              <a:gd name="adj1" fmla="val 151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B933A5D-757C-B9CD-A93E-F9369D497917}"/>
              </a:ext>
            </a:extLst>
          </p:cNvPr>
          <p:cNvSpPr/>
          <p:nvPr/>
        </p:nvSpPr>
        <p:spPr>
          <a:xfrm>
            <a:off x="9221620" y="3744535"/>
            <a:ext cx="635151" cy="1829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800" dirty="0" err="1">
                <a:solidFill>
                  <a:prstClr val="white"/>
                </a:solidFill>
                <a:latin typeface="Calibri" panose="020F0502020204030204"/>
              </a:rPr>
              <a:t>metrics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C8FD797-DC17-C3F8-9E09-D1E815B693E6}"/>
              </a:ext>
            </a:extLst>
          </p:cNvPr>
          <p:cNvGrpSpPr/>
          <p:nvPr/>
        </p:nvGrpSpPr>
        <p:grpSpPr>
          <a:xfrm>
            <a:off x="1733547" y="3043992"/>
            <a:ext cx="462261" cy="1465253"/>
            <a:chOff x="4806927" y="431670"/>
            <a:chExt cx="560207" cy="1775714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AF2D37F-51F4-AED7-2767-BCDD4876F8AB}"/>
                </a:ext>
              </a:extLst>
            </p:cNvPr>
            <p:cNvSpPr/>
            <p:nvPr/>
          </p:nvSpPr>
          <p:spPr>
            <a:xfrm>
              <a:off x="4806927" y="431670"/>
              <a:ext cx="560207" cy="1775714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tIns="0" bIns="540000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Sidecar</a:t>
              </a:r>
              <a:endPara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D8D6B475-3833-F9E5-C7F3-D0DFB81CC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8079" y="1103325"/>
              <a:ext cx="420708" cy="309513"/>
            </a:xfrm>
            <a:prstGeom prst="rect">
              <a:avLst/>
            </a:prstGeom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537FD29-7F5F-6B2D-FF5E-D9D4D37A80A1}"/>
              </a:ext>
            </a:extLst>
          </p:cNvPr>
          <p:cNvGrpSpPr/>
          <p:nvPr/>
        </p:nvGrpSpPr>
        <p:grpSpPr>
          <a:xfrm>
            <a:off x="4385568" y="1438678"/>
            <a:ext cx="708701" cy="655233"/>
            <a:chOff x="3057226" y="1218553"/>
            <a:chExt cx="695886" cy="643384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F110D06-F205-5DD0-88AF-73458CD6499F}"/>
                </a:ext>
              </a:extLst>
            </p:cNvPr>
            <p:cNvSpPr/>
            <p:nvPr/>
          </p:nvSpPr>
          <p:spPr>
            <a:xfrm>
              <a:off x="3057226" y="1218553"/>
              <a:ext cx="695886" cy="643384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Redis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pic>
          <p:nvPicPr>
            <p:cNvPr id="202" name="Graphic 201">
              <a:extLst>
                <a:ext uri="{FF2B5EF4-FFF2-40B4-BE49-F238E27FC236}">
                  <a16:creationId xmlns:a16="http://schemas.microsoft.com/office/drawing/2014/main" id="{F33993EB-377A-545F-9EEA-CF71282C2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0140" y="1458741"/>
              <a:ext cx="372219" cy="319811"/>
            </a:xfrm>
            <a:prstGeom prst="rect">
              <a:avLst/>
            </a:prstGeom>
          </p:spPr>
        </p:pic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B5F4866-E1A8-D4C4-49E8-C76948C95BAD}"/>
              </a:ext>
            </a:extLst>
          </p:cNvPr>
          <p:cNvSpPr/>
          <p:nvPr/>
        </p:nvSpPr>
        <p:spPr>
          <a:xfrm>
            <a:off x="6255576" y="3508956"/>
            <a:ext cx="708701" cy="65523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Redis</a:t>
            </a:r>
            <a:endParaRPr kumimoji="0" lang="nl-NL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6CB9C5D-C658-BC0D-9495-7C0B66623F0B}"/>
              </a:ext>
            </a:extLst>
          </p:cNvPr>
          <p:cNvGrpSpPr/>
          <p:nvPr/>
        </p:nvGrpSpPr>
        <p:grpSpPr>
          <a:xfrm>
            <a:off x="4508788" y="3039845"/>
            <a:ext cx="462261" cy="657296"/>
            <a:chOff x="4806927" y="426644"/>
            <a:chExt cx="560207" cy="796565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249D5C7-8B91-EFF4-77D4-504BD70303AD}"/>
                </a:ext>
              </a:extLst>
            </p:cNvPr>
            <p:cNvSpPr/>
            <p:nvPr/>
          </p:nvSpPr>
          <p:spPr>
            <a:xfrm>
              <a:off x="4806927" y="426644"/>
              <a:ext cx="560207" cy="79656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tIns="0" bIns="180000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Sidecar</a:t>
              </a:r>
              <a:endPara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24C4837C-28E2-7609-295D-09C2A222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8079" y="632227"/>
              <a:ext cx="420708" cy="309514"/>
            </a:xfrm>
            <a:prstGeom prst="rect">
              <a:avLst/>
            </a:prstGeom>
          </p:spPr>
        </p:pic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5069B7B-F27A-46F4-FB02-8FF5509A444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204383" y="3508956"/>
            <a:ext cx="97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E5CF0CCE-1500-7C82-DB8E-2A9B37AE7AAA}"/>
              </a:ext>
            </a:extLst>
          </p:cNvPr>
          <p:cNvSpPr/>
          <p:nvPr/>
        </p:nvSpPr>
        <p:spPr>
          <a:xfrm>
            <a:off x="2396417" y="3118022"/>
            <a:ext cx="567190" cy="481453"/>
          </a:xfrm>
          <a:prstGeom prst="roundRect">
            <a:avLst>
              <a:gd name="adj" fmla="val 24544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 invocation</a:t>
            </a:r>
            <a:endParaRPr lang="LID4096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4" name="Straight Arrow Connector 7">
            <a:extLst>
              <a:ext uri="{FF2B5EF4-FFF2-40B4-BE49-F238E27FC236}">
                <a16:creationId xmlns:a16="http://schemas.microsoft.com/office/drawing/2014/main" id="{F162BD3B-5F51-C254-CA7B-4813CC604238}"/>
              </a:ext>
            </a:extLst>
          </p:cNvPr>
          <p:cNvCxnSpPr>
            <a:cxnSpLocks/>
          </p:cNvCxnSpPr>
          <p:nvPr/>
        </p:nvCxnSpPr>
        <p:spPr>
          <a:xfrm flipV="1">
            <a:off x="2204383" y="3940906"/>
            <a:ext cx="4040376" cy="451151"/>
          </a:xfrm>
          <a:prstGeom prst="bentConnector3">
            <a:avLst>
              <a:gd name="adj1" fmla="val 73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F4F16FBE-F86D-B71D-5BCE-5C10ECEFFE84}"/>
              </a:ext>
            </a:extLst>
          </p:cNvPr>
          <p:cNvSpPr/>
          <p:nvPr/>
        </p:nvSpPr>
        <p:spPr>
          <a:xfrm>
            <a:off x="5373649" y="3606724"/>
            <a:ext cx="618787" cy="481453"/>
          </a:xfrm>
          <a:prstGeom prst="roundRect">
            <a:avLst>
              <a:gd name="adj" fmla="val 24544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Publish / Subscribe</a:t>
            </a:r>
            <a:endParaRPr lang="LID4096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2AF8F1E-FDC0-D346-159D-065BF6E9F608}"/>
              </a:ext>
            </a:extLst>
          </p:cNvPr>
          <p:cNvCxnSpPr>
            <a:cxnSpLocks/>
            <a:stCxn id="222" idx="0"/>
            <a:endCxn id="201" idx="2"/>
          </p:cNvCxnSpPr>
          <p:nvPr/>
        </p:nvCxnSpPr>
        <p:spPr>
          <a:xfrm flipV="1">
            <a:off x="4739919" y="2093911"/>
            <a:ext cx="0" cy="945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0F3D0F9F-2F60-E1ED-40EE-32350787B433}"/>
              </a:ext>
            </a:extLst>
          </p:cNvPr>
          <p:cNvSpPr/>
          <p:nvPr/>
        </p:nvSpPr>
        <p:spPr>
          <a:xfrm>
            <a:off x="4456324" y="2327193"/>
            <a:ext cx="567190" cy="481453"/>
          </a:xfrm>
          <a:prstGeom prst="roundRect">
            <a:avLst>
              <a:gd name="adj" fmla="val 24544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 Management</a:t>
            </a:r>
            <a:endParaRPr lang="LID4096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BEFD5EFA-5B1E-3AD9-2F06-82482FBC511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975096" y="3697140"/>
            <a:ext cx="3430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46CD6AA-E409-BAE1-62F5-496E86F942C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75096" y="3971522"/>
            <a:ext cx="3430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819E7AC-9808-599A-B306-FACE94231355}"/>
              </a:ext>
            </a:extLst>
          </p:cNvPr>
          <p:cNvSpPr/>
          <p:nvPr/>
        </p:nvSpPr>
        <p:spPr>
          <a:xfrm>
            <a:off x="431563" y="2682187"/>
            <a:ext cx="1314907" cy="21045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C81DE0-3590-DCED-EB87-4E24752E4E64}"/>
              </a:ext>
            </a:extLst>
          </p:cNvPr>
          <p:cNvSpPr/>
          <p:nvPr/>
        </p:nvSpPr>
        <p:spPr>
          <a:xfrm>
            <a:off x="538193" y="2962412"/>
            <a:ext cx="927971" cy="6732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3DD7A-4A87-6F3A-DFC2-1F5BFBF613BB}"/>
              </a:ext>
            </a:extLst>
          </p:cNvPr>
          <p:cNvSpPr/>
          <p:nvPr/>
        </p:nvSpPr>
        <p:spPr>
          <a:xfrm>
            <a:off x="625032" y="3078407"/>
            <a:ext cx="927971" cy="6732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219D17-CE1C-F916-8F9B-DEABA6B810CE}"/>
              </a:ext>
            </a:extLst>
          </p:cNvPr>
          <p:cNvSpPr/>
          <p:nvPr/>
        </p:nvSpPr>
        <p:spPr>
          <a:xfrm>
            <a:off x="717745" y="3187692"/>
            <a:ext cx="927971" cy="6732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95D22-D904-8027-5FE8-5D176E102454}"/>
              </a:ext>
            </a:extLst>
          </p:cNvPr>
          <p:cNvSpPr>
            <a:spLocks/>
          </p:cNvSpPr>
          <p:nvPr/>
        </p:nvSpPr>
        <p:spPr>
          <a:xfrm>
            <a:off x="625030" y="4014373"/>
            <a:ext cx="927971" cy="6732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CO2 Sensor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78E9A-005D-28EF-F074-1E11066F9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7763" y="3404792"/>
            <a:ext cx="1238238" cy="861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FBD5C0-8E8A-7319-F96F-A1502610D712}"/>
              </a:ext>
            </a:extLst>
          </p:cNvPr>
          <p:cNvCxnSpPr>
            <a:cxnSpLocks/>
            <a:stCxn id="42" idx="3"/>
            <a:endCxn id="3" idx="1"/>
          </p:cNvCxnSpPr>
          <p:nvPr/>
        </p:nvCxnSpPr>
        <p:spPr>
          <a:xfrm flipV="1">
            <a:off x="9856771" y="3835542"/>
            <a:ext cx="330992" cy="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ED2DE896-8EB1-4DE3-8761-C240FBA1C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05" y="3758688"/>
            <a:ext cx="379074" cy="3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2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166</Words>
  <Application>Microsoft Office PowerPoint</Application>
  <PresentationFormat>Widescreen</PresentationFormat>
  <Paragraphs>90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104</cp:revision>
  <dcterms:created xsi:type="dcterms:W3CDTF">2021-01-28T08:23:28Z</dcterms:created>
  <dcterms:modified xsi:type="dcterms:W3CDTF">2023-03-01T15:18:13Z</dcterms:modified>
</cp:coreProperties>
</file>