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67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9EB7-16FA-44E6-BA2A-FB52D2B4A60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6EB3A-6007-422C-8295-57A23178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70B036-1422-4C36-8158-C30E1C0769E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13356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13356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0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6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897500"/>
            <a:ext cx="2046443" cy="2365970"/>
            <a:chOff x="-2172832" y="1897500"/>
            <a:chExt cx="2046443" cy="2365970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20005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4015820"/>
              <a:ext cx="962025" cy="247650"/>
            </a:xfrm>
            <a:prstGeom prst="rect">
              <a:avLst/>
            </a:prstGeom>
          </p:spPr>
        </p:pic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5862216"/>
            <a:ext cx="1558406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9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816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33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9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6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76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706562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212" y="2084187"/>
            <a:ext cx="878527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48213" y="3878574"/>
            <a:ext cx="6992425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5466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6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897500"/>
            <a:ext cx="2046443" cy="2365970"/>
            <a:chOff x="-2172832" y="1897500"/>
            <a:chExt cx="2046443" cy="2365970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20005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4015820"/>
              <a:ext cx="962025" cy="247650"/>
            </a:xfrm>
            <a:prstGeom prst="rect">
              <a:avLst/>
            </a:prstGeom>
          </p:spPr>
        </p:pic>
      </p:grp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600" y="892800"/>
            <a:ext cx="266400" cy="223200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000" y="5860800"/>
            <a:ext cx="1558800" cy="475200"/>
          </a:xfrm>
          <a:blipFill>
            <a:blip r:embed="rId5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9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6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897500"/>
            <a:ext cx="2046443" cy="2365970"/>
            <a:chOff x="-2172832" y="1897500"/>
            <a:chExt cx="2046443" cy="2365970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20005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4015820"/>
              <a:ext cx="962025" cy="247650"/>
            </a:xfrm>
            <a:prstGeom prst="rect">
              <a:avLst/>
            </a:prstGeom>
          </p:spPr>
        </p:pic>
      </p:grp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600" y="896400"/>
            <a:ext cx="270000" cy="223200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000" y="5864400"/>
            <a:ext cx="1548000" cy="471600"/>
          </a:xfrm>
          <a:blipFill>
            <a:blip r:embed="rId5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9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vijf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1B2A9-5111-4D57-AB72-25721EDA4A91}"/>
              </a:ext>
            </a:extLst>
          </p:cNvPr>
          <p:cNvSpPr txBox="1"/>
          <p:nvPr userDrawn="1"/>
        </p:nvSpPr>
        <p:spPr>
          <a:xfrm>
            <a:off x="11719838" y="647544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9A16BF3-618D-4ADC-BA2F-8D7D1075D709}" type="slidenum">
              <a:rPr lang="en-US" sz="1400" smtClean="0"/>
              <a:pPr algn="ctr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832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Toelichting 2">
            <a:extLst>
              <a:ext uri="{FF2B5EF4-FFF2-40B4-BE49-F238E27FC236}">
                <a16:creationId xmlns:a16="http://schemas.microsoft.com/office/drawing/2014/main" id="{48F364DB-B536-4EB7-8EBE-116D7A2DD3D0}"/>
              </a:ext>
            </a:extLst>
          </p:cNvPr>
          <p:cNvSpPr txBox="1"/>
          <p:nvPr userDrawn="1"/>
        </p:nvSpPr>
        <p:spPr>
          <a:xfrm>
            <a:off x="-2105892" y="1897500"/>
            <a:ext cx="1979503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vijf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33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oelichting 2">
            <a:extLst>
              <a:ext uri="{FF2B5EF4-FFF2-40B4-BE49-F238E27FC236}">
                <a16:creationId xmlns:a16="http://schemas.microsoft.com/office/drawing/2014/main" id="{48F364DB-B536-4EB7-8EBE-116D7A2DD3D0}"/>
              </a:ext>
            </a:extLst>
          </p:cNvPr>
          <p:cNvSpPr txBox="1"/>
          <p:nvPr userDrawn="1"/>
        </p:nvSpPr>
        <p:spPr>
          <a:xfrm>
            <a:off x="-2105892" y="1897500"/>
            <a:ext cx="1979503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vijf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755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oelichting 2">
            <a:extLst>
              <a:ext uri="{FF2B5EF4-FFF2-40B4-BE49-F238E27FC236}">
                <a16:creationId xmlns:a16="http://schemas.microsoft.com/office/drawing/2014/main" id="{48F364DB-B536-4EB7-8EBE-116D7A2DD3D0}"/>
              </a:ext>
            </a:extLst>
          </p:cNvPr>
          <p:cNvSpPr txBox="1"/>
          <p:nvPr userDrawn="1"/>
        </p:nvSpPr>
        <p:spPr>
          <a:xfrm>
            <a:off x="-2105892" y="1897500"/>
            <a:ext cx="1979503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vijf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32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oelichting 2">
            <a:extLst>
              <a:ext uri="{FF2B5EF4-FFF2-40B4-BE49-F238E27FC236}">
                <a16:creationId xmlns:a16="http://schemas.microsoft.com/office/drawing/2014/main" id="{48F364DB-B536-4EB7-8EBE-116D7A2DD3D0}"/>
              </a:ext>
            </a:extLst>
          </p:cNvPr>
          <p:cNvSpPr txBox="1"/>
          <p:nvPr userDrawn="1"/>
        </p:nvSpPr>
        <p:spPr>
          <a:xfrm>
            <a:off x="-2105892" y="1897500"/>
            <a:ext cx="1979503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vijf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409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6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6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77714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54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20000"/>
        </a:lnSpc>
        <a:spcBef>
          <a:spcPts val="0"/>
        </a:spcBef>
        <a:buClrTx/>
        <a:buSzPct val="25000"/>
        <a:buFont typeface="Arial" panose="020B060403050404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25000"/>
        <a:buFont typeface="Arial" panose="020B060403050404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C3629C-BC11-45A7-AFE3-D07044393E73}"/>
              </a:ext>
            </a:extLst>
          </p:cNvPr>
          <p:cNvSpPr/>
          <p:nvPr/>
        </p:nvSpPr>
        <p:spPr>
          <a:xfrm>
            <a:off x="787666" y="542066"/>
            <a:ext cx="10590009" cy="5380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D099FFE-69D5-4888-B56B-987A54008E62}"/>
              </a:ext>
            </a:extLst>
          </p:cNvPr>
          <p:cNvSpPr/>
          <p:nvPr/>
        </p:nvSpPr>
        <p:spPr>
          <a:xfrm>
            <a:off x="959441" y="3429000"/>
            <a:ext cx="10273118" cy="2369953"/>
          </a:xfrm>
          <a:prstGeom prst="roundRect">
            <a:avLst>
              <a:gd name="adj" fmla="val 66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B7A079-6215-4D7B-856E-6BD8EBD54C86}"/>
              </a:ext>
            </a:extLst>
          </p:cNvPr>
          <p:cNvSpPr/>
          <p:nvPr/>
        </p:nvSpPr>
        <p:spPr>
          <a:xfrm>
            <a:off x="959441" y="697506"/>
            <a:ext cx="10273117" cy="2522318"/>
          </a:xfrm>
          <a:prstGeom prst="roundRect">
            <a:avLst>
              <a:gd name="adj" fmla="val 66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AA65F16-D077-4D88-A527-BB11A7D23C69}"/>
              </a:ext>
            </a:extLst>
          </p:cNvPr>
          <p:cNvSpPr/>
          <p:nvPr/>
        </p:nvSpPr>
        <p:spPr>
          <a:xfrm>
            <a:off x="1473339" y="3563121"/>
            <a:ext cx="1697379" cy="1906437"/>
          </a:xfrm>
          <a:prstGeom prst="roundRect">
            <a:avLst>
              <a:gd name="adj" fmla="val 7859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Edge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C4278E8-C0BE-431D-BE3B-607ED073DE49}"/>
              </a:ext>
            </a:extLst>
          </p:cNvPr>
          <p:cNvSpPr/>
          <p:nvPr/>
        </p:nvSpPr>
        <p:spPr>
          <a:xfrm>
            <a:off x="1533447" y="3634601"/>
            <a:ext cx="1697379" cy="1906437"/>
          </a:xfrm>
          <a:prstGeom prst="roundRect">
            <a:avLst>
              <a:gd name="adj" fmla="val 7859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Edge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380BDC7-D374-452A-B6B3-5BA76392BC8E}"/>
              </a:ext>
            </a:extLst>
          </p:cNvPr>
          <p:cNvSpPr/>
          <p:nvPr/>
        </p:nvSpPr>
        <p:spPr>
          <a:xfrm>
            <a:off x="8081097" y="861816"/>
            <a:ext cx="1811545" cy="1906437"/>
          </a:xfrm>
          <a:prstGeom prst="roundRect">
            <a:avLst>
              <a:gd name="adj" fmla="val 7859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DC640A-58AF-44B6-8327-D24FA8C34C31}"/>
              </a:ext>
            </a:extLst>
          </p:cNvPr>
          <p:cNvSpPr/>
          <p:nvPr/>
        </p:nvSpPr>
        <p:spPr>
          <a:xfrm>
            <a:off x="8081096" y="3706081"/>
            <a:ext cx="1811545" cy="1906437"/>
          </a:xfrm>
          <a:prstGeom prst="roundRect">
            <a:avLst>
              <a:gd name="adj" fmla="val 7859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ASP.NET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App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169D415-4033-4637-954A-0043012049EF}"/>
              </a:ext>
            </a:extLst>
          </p:cNvPr>
          <p:cNvSpPr/>
          <p:nvPr/>
        </p:nvSpPr>
        <p:spPr>
          <a:xfrm>
            <a:off x="1606035" y="861817"/>
            <a:ext cx="1697379" cy="1906437"/>
          </a:xfrm>
          <a:prstGeom prst="roundRect">
            <a:avLst>
              <a:gd name="adj" fmla="val 7859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Hub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44C95819-5DF3-4B23-96BE-45AA7C16AD71}"/>
              </a:ext>
            </a:extLst>
          </p:cNvPr>
          <p:cNvSpPr/>
          <p:nvPr/>
        </p:nvSpPr>
        <p:spPr>
          <a:xfrm rot="16200000">
            <a:off x="2148486" y="1552468"/>
            <a:ext cx="612476" cy="785003"/>
          </a:xfrm>
          <a:prstGeom prst="can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05F055-1508-42AE-88C8-38F0FCD1B42E}"/>
              </a:ext>
            </a:extLst>
          </p:cNvPr>
          <p:cNvSpPr txBox="1"/>
          <p:nvPr/>
        </p:nvSpPr>
        <p:spPr>
          <a:xfrm>
            <a:off x="1871680" y="2262610"/>
            <a:ext cx="116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 queue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4BC0CE-82A9-479B-8B28-934D9DB3A31C}"/>
              </a:ext>
            </a:extLst>
          </p:cNvPr>
          <p:cNvSpPr/>
          <p:nvPr/>
        </p:nvSpPr>
        <p:spPr>
          <a:xfrm>
            <a:off x="8273975" y="1705403"/>
            <a:ext cx="1431987" cy="664233"/>
          </a:xfrm>
          <a:prstGeom prst="roundRect">
            <a:avLst>
              <a:gd name="adj" fmla="val 7859"/>
            </a:avLst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Hub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D57617-BC1F-4677-B6E0-5F687792C733}"/>
              </a:ext>
            </a:extLst>
          </p:cNvPr>
          <p:cNvGrpSpPr/>
          <p:nvPr/>
        </p:nvGrpSpPr>
        <p:grpSpPr>
          <a:xfrm>
            <a:off x="8270874" y="4494333"/>
            <a:ext cx="1431987" cy="958432"/>
            <a:chOff x="9558067" y="2595650"/>
            <a:chExt cx="1431987" cy="95843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3182C82-C25B-46D6-AA68-661061D3D79F}"/>
                </a:ext>
              </a:extLst>
            </p:cNvPr>
            <p:cNvSpPr/>
            <p:nvPr/>
          </p:nvSpPr>
          <p:spPr>
            <a:xfrm>
              <a:off x="9558067" y="2596550"/>
              <a:ext cx="1431987" cy="957532"/>
            </a:xfrm>
            <a:prstGeom prst="roundRect">
              <a:avLst>
                <a:gd name="adj" fmla="val 7859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Hub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9A29880-4EC0-4AA6-913E-CAE4319C1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343" y="2954546"/>
              <a:ext cx="1317690" cy="474454"/>
            </a:xfrm>
            <a:prstGeom prst="rect">
              <a:avLst/>
            </a:prstGeom>
          </p:spPr>
        </p:pic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76FEFEB1-2E7F-4C25-82A1-A9698EF6CF5B}"/>
                </a:ext>
              </a:extLst>
            </p:cNvPr>
            <p:cNvSpPr/>
            <p:nvPr/>
          </p:nvSpPr>
          <p:spPr>
            <a:xfrm>
              <a:off x="9558067" y="2595650"/>
              <a:ext cx="1431987" cy="197557"/>
            </a:xfrm>
            <a:prstGeom prst="round2SameRect">
              <a:avLst>
                <a:gd name="adj1" fmla="val 28962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E260EE-72B8-44EA-B001-441238E6674E}"/>
                </a:ext>
              </a:extLst>
            </p:cNvPr>
            <p:cNvSpPr/>
            <p:nvPr/>
          </p:nvSpPr>
          <p:spPr>
            <a:xfrm>
              <a:off x="10813122" y="2647049"/>
              <a:ext cx="104775" cy="104775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C3B6AB5-1F76-4CAB-A7C0-98386471ECF0}"/>
                </a:ext>
              </a:extLst>
            </p:cNvPr>
            <p:cNvSpPr/>
            <p:nvPr/>
          </p:nvSpPr>
          <p:spPr>
            <a:xfrm>
              <a:off x="10550827" y="2647049"/>
              <a:ext cx="104775" cy="10477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2B3959B-15D8-46CA-B3CA-8A131BDF2699}"/>
                </a:ext>
              </a:extLst>
            </p:cNvPr>
            <p:cNvSpPr/>
            <p:nvPr/>
          </p:nvSpPr>
          <p:spPr>
            <a:xfrm>
              <a:off x="10686062" y="2647049"/>
              <a:ext cx="104775" cy="10477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CDDBD5B-B060-4C9B-ABDD-DC14A77C57BC}"/>
                </a:ext>
              </a:extLst>
            </p:cNvPr>
            <p:cNvSpPr/>
            <p:nvPr/>
          </p:nvSpPr>
          <p:spPr>
            <a:xfrm>
              <a:off x="9635343" y="2647049"/>
              <a:ext cx="840812" cy="104775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40F35C-842F-48ED-89B7-29B26E68096C}"/>
              </a:ext>
            </a:extLst>
          </p:cNvPr>
          <p:cNvCxnSpPr>
            <a:cxnSpLocks/>
            <a:stCxn id="69" idx="0"/>
            <a:endCxn id="46" idx="2"/>
          </p:cNvCxnSpPr>
          <p:nvPr/>
        </p:nvCxnSpPr>
        <p:spPr>
          <a:xfrm flipH="1" flipV="1">
            <a:off x="2454724" y="2570387"/>
            <a:ext cx="1" cy="113569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8AA01B-D91A-4163-8761-0973B5E8E276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 flipH="1">
            <a:off x="8986869" y="2369636"/>
            <a:ext cx="3100" cy="133644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51DD71B-BEE1-43C4-BCB3-E7D99377742D}"/>
              </a:ext>
            </a:extLst>
          </p:cNvPr>
          <p:cNvSpPr/>
          <p:nvPr/>
        </p:nvSpPr>
        <p:spPr>
          <a:xfrm>
            <a:off x="2749099" y="940486"/>
            <a:ext cx="461515" cy="55143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C6068C8-FDA8-4B8D-B958-6CA01B91B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456" y="1054193"/>
            <a:ext cx="304800" cy="304800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00A8BD2-9AD8-48C3-90F8-D326CA0A00CC}"/>
              </a:ext>
            </a:extLst>
          </p:cNvPr>
          <p:cNvSpPr/>
          <p:nvPr/>
        </p:nvSpPr>
        <p:spPr>
          <a:xfrm>
            <a:off x="9346954" y="940486"/>
            <a:ext cx="461515" cy="55143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649F654-843E-45D5-8CDB-39A23A902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6816" y="1051272"/>
            <a:ext cx="326771" cy="326771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0906014-0AA2-4E00-BCCA-23461CC9E11E}"/>
              </a:ext>
            </a:extLst>
          </p:cNvPr>
          <p:cNvSpPr/>
          <p:nvPr/>
        </p:nvSpPr>
        <p:spPr>
          <a:xfrm>
            <a:off x="9338573" y="3783147"/>
            <a:ext cx="461515" cy="55143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EE2C706-2F48-4D0A-80FE-1B82B987B88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48" y="3896559"/>
            <a:ext cx="346738" cy="34673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850B6A8-8C4F-4D57-A760-9BC8F16DDBDE}"/>
              </a:ext>
            </a:extLst>
          </p:cNvPr>
          <p:cNvSpPr/>
          <p:nvPr/>
        </p:nvSpPr>
        <p:spPr>
          <a:xfrm>
            <a:off x="4873907" y="861816"/>
            <a:ext cx="1811545" cy="1906437"/>
          </a:xfrm>
          <a:prstGeom prst="roundRect">
            <a:avLst>
              <a:gd name="adj" fmla="val 7859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F5C1B65-D4AD-4723-BF04-2CAD29F58406}"/>
              </a:ext>
            </a:extLst>
          </p:cNvPr>
          <p:cNvSpPr/>
          <p:nvPr/>
        </p:nvSpPr>
        <p:spPr>
          <a:xfrm>
            <a:off x="6139764" y="940486"/>
            <a:ext cx="461515" cy="55143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C8845EB-7D25-45F6-A49B-0F3D9B7AE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3330" y="1073243"/>
            <a:ext cx="334381" cy="334381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983555B-E1FD-4F04-988C-73583B4D1D95}"/>
              </a:ext>
            </a:extLst>
          </p:cNvPr>
          <p:cNvSpPr/>
          <p:nvPr/>
        </p:nvSpPr>
        <p:spPr>
          <a:xfrm>
            <a:off x="5008279" y="2201684"/>
            <a:ext cx="1529432" cy="312247"/>
          </a:xfrm>
          <a:prstGeom prst="roundRect">
            <a:avLst>
              <a:gd name="adj" fmla="val 7859"/>
            </a:avLst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SignalRInfo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A68F729-750B-4103-8D4D-C8414C7ED6AB}"/>
              </a:ext>
            </a:extLst>
          </p:cNvPr>
          <p:cNvSpPr/>
          <p:nvPr/>
        </p:nvSpPr>
        <p:spPr>
          <a:xfrm>
            <a:off x="5008279" y="1805637"/>
            <a:ext cx="1529432" cy="312247"/>
          </a:xfrm>
          <a:prstGeom prst="roundRect">
            <a:avLst>
              <a:gd name="adj" fmla="val 7859"/>
            </a:avLst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SensorEvents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528F278-A433-4E3F-B01E-20DD29BCD6FC}"/>
              </a:ext>
            </a:extLst>
          </p:cNvPr>
          <p:cNvSpPr/>
          <p:nvPr/>
        </p:nvSpPr>
        <p:spPr>
          <a:xfrm>
            <a:off x="1606035" y="3706081"/>
            <a:ext cx="1697379" cy="1906437"/>
          </a:xfrm>
          <a:prstGeom prst="roundRect">
            <a:avLst>
              <a:gd name="adj" fmla="val 7859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Edge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D5F886B-FF41-4296-9BD1-7C5322D3881A}"/>
              </a:ext>
            </a:extLst>
          </p:cNvPr>
          <p:cNvSpPr/>
          <p:nvPr/>
        </p:nvSpPr>
        <p:spPr>
          <a:xfrm>
            <a:off x="2749099" y="3784750"/>
            <a:ext cx="461515" cy="55143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F1ACA00-E49C-464C-BE5F-C0D3625B7990}"/>
              </a:ext>
            </a:extLst>
          </p:cNvPr>
          <p:cNvSpPr/>
          <p:nvPr/>
        </p:nvSpPr>
        <p:spPr>
          <a:xfrm>
            <a:off x="1750605" y="4470845"/>
            <a:ext cx="1177190" cy="878357"/>
          </a:xfrm>
          <a:prstGeom prst="roundRect">
            <a:avLst>
              <a:gd name="adj" fmla="val 7859"/>
            </a:avLst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Edge Module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6B14144F-CD64-416E-A019-EC9917CB17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5191" y="3861338"/>
            <a:ext cx="389329" cy="436914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B4D93DD-33F8-49AB-8038-F2B91D382538}"/>
              </a:ext>
            </a:extLst>
          </p:cNvPr>
          <p:cNvCxnSpPr>
            <a:cxnSpLocks/>
            <a:stCxn id="45" idx="3"/>
            <a:endCxn id="68" idx="1"/>
          </p:cNvCxnSpPr>
          <p:nvPr/>
        </p:nvCxnSpPr>
        <p:spPr>
          <a:xfrm>
            <a:off x="2847226" y="1944970"/>
            <a:ext cx="2161053" cy="1679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072348-4406-48F7-89BF-00566C44456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6537711" y="1961761"/>
            <a:ext cx="1733163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531C2D1-55AD-4477-A261-BE47BA27A3FB}"/>
              </a:ext>
            </a:extLst>
          </p:cNvPr>
          <p:cNvCxnSpPr>
            <a:stCxn id="49" idx="1"/>
            <a:endCxn id="67" idx="2"/>
          </p:cNvCxnSpPr>
          <p:nvPr/>
        </p:nvCxnSpPr>
        <p:spPr>
          <a:xfrm rot="10800000">
            <a:off x="5772996" y="2513931"/>
            <a:ext cx="2497879" cy="2460068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4DD98B-DE15-4847-8C7A-25649918F092}"/>
              </a:ext>
            </a:extLst>
          </p:cNvPr>
          <p:cNvGrpSpPr/>
          <p:nvPr/>
        </p:nvGrpSpPr>
        <p:grpSpPr>
          <a:xfrm>
            <a:off x="2251053" y="2886161"/>
            <a:ext cx="396240" cy="279738"/>
            <a:chOff x="975360" y="2320956"/>
            <a:chExt cx="396240" cy="27973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E199A82-7185-4301-BB35-5C58FD0A5F94}"/>
                </a:ext>
              </a:extLst>
            </p:cNvPr>
            <p:cNvSpPr/>
            <p:nvPr/>
          </p:nvSpPr>
          <p:spPr>
            <a:xfrm>
              <a:off x="975360" y="2320956"/>
              <a:ext cx="396240" cy="279738"/>
            </a:xfrm>
            <a:prstGeom prst="round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A74D2B-9FC6-4B20-97BA-5679C2F1E8F3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30450"/>
              <a:ext cx="174625" cy="20320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8CEFDF-434A-463D-98CE-78C40C827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576" y="2336800"/>
              <a:ext cx="177799" cy="19685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3546F38-9EB6-4CA3-8E13-1577AEBB3D54}"/>
              </a:ext>
            </a:extLst>
          </p:cNvPr>
          <p:cNvGrpSpPr/>
          <p:nvPr/>
        </p:nvGrpSpPr>
        <p:grpSpPr>
          <a:xfrm>
            <a:off x="3870010" y="1827252"/>
            <a:ext cx="396240" cy="279738"/>
            <a:chOff x="975360" y="2320956"/>
            <a:chExt cx="396240" cy="279738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A7AAE16A-7049-4B04-AD4E-2BB793296BFC}"/>
                </a:ext>
              </a:extLst>
            </p:cNvPr>
            <p:cNvSpPr/>
            <p:nvPr/>
          </p:nvSpPr>
          <p:spPr>
            <a:xfrm>
              <a:off x="975360" y="2320956"/>
              <a:ext cx="396240" cy="279738"/>
            </a:xfrm>
            <a:prstGeom prst="round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546BC9C-F478-46FB-84B1-76330AD75617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30450"/>
              <a:ext cx="174625" cy="20320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D12C74F-CCA1-40D4-AD1F-1EAD2633C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576" y="2336800"/>
              <a:ext cx="177799" cy="19685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E888A3-E331-4AAE-9413-5FC85135A774}"/>
              </a:ext>
            </a:extLst>
          </p:cNvPr>
          <p:cNvGrpSpPr/>
          <p:nvPr/>
        </p:nvGrpSpPr>
        <p:grpSpPr>
          <a:xfrm>
            <a:off x="7201761" y="1821891"/>
            <a:ext cx="396240" cy="279738"/>
            <a:chOff x="975360" y="2320956"/>
            <a:chExt cx="396240" cy="279738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83698995-AF7E-4DE3-9965-9F40DF03993C}"/>
                </a:ext>
              </a:extLst>
            </p:cNvPr>
            <p:cNvSpPr/>
            <p:nvPr/>
          </p:nvSpPr>
          <p:spPr>
            <a:xfrm>
              <a:off x="975360" y="2320956"/>
              <a:ext cx="396240" cy="279738"/>
            </a:xfrm>
            <a:prstGeom prst="round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DA47EC5-85B8-41EF-917C-E356D363251C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30450"/>
              <a:ext cx="174625" cy="20320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43EC1CA-612F-4AC6-B090-348724F4E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576" y="2336800"/>
              <a:ext cx="177799" cy="19685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C43F83-023C-467C-9102-555705235962}"/>
              </a:ext>
            </a:extLst>
          </p:cNvPr>
          <p:cNvGrpSpPr/>
          <p:nvPr/>
        </p:nvGrpSpPr>
        <p:grpSpPr>
          <a:xfrm>
            <a:off x="8790745" y="2841867"/>
            <a:ext cx="396240" cy="279738"/>
            <a:chOff x="975360" y="2320956"/>
            <a:chExt cx="396240" cy="279738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676CC2C-1C33-4EDA-AC5B-A7868E984CA8}"/>
                </a:ext>
              </a:extLst>
            </p:cNvPr>
            <p:cNvSpPr/>
            <p:nvPr/>
          </p:nvSpPr>
          <p:spPr>
            <a:xfrm>
              <a:off x="975360" y="2320956"/>
              <a:ext cx="396240" cy="279738"/>
            </a:xfrm>
            <a:prstGeom prst="round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3CCA308-DAFF-4B0D-BF44-333DBD49024B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30450"/>
              <a:ext cx="174625" cy="20320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BE95CE2-7240-43F0-B828-DE2ACE4F1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576" y="2336800"/>
              <a:ext cx="177799" cy="19685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470DC2A-4ABE-48DE-81B7-C206EDFB66CF}"/>
              </a:ext>
            </a:extLst>
          </p:cNvPr>
          <p:cNvSpPr/>
          <p:nvPr/>
        </p:nvSpPr>
        <p:spPr>
          <a:xfrm>
            <a:off x="1851448" y="4537014"/>
            <a:ext cx="1177190" cy="878357"/>
          </a:xfrm>
          <a:prstGeom prst="roundRect">
            <a:avLst>
              <a:gd name="adj" fmla="val 7859"/>
            </a:avLst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Edge Module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EB56CD4-666D-4C4D-B99A-2A5E2E3D0BAA}"/>
              </a:ext>
            </a:extLst>
          </p:cNvPr>
          <p:cNvSpPr/>
          <p:nvPr/>
        </p:nvSpPr>
        <p:spPr>
          <a:xfrm>
            <a:off x="1961911" y="4616109"/>
            <a:ext cx="1177190" cy="878357"/>
          </a:xfrm>
          <a:prstGeom prst="roundRect">
            <a:avLst>
              <a:gd name="adj" fmla="val 7859"/>
            </a:avLst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Edge Module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1F45807-9DC8-4D96-B450-D714D4D3EC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6643" y="850856"/>
            <a:ext cx="817683" cy="4872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4F69662-C619-454E-8D5A-D5C21D78E5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83400" y="3564266"/>
            <a:ext cx="679031" cy="67903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7E5A0CD-B9D8-4596-BFEC-6E8E20F4ABCD}"/>
              </a:ext>
            </a:extLst>
          </p:cNvPr>
          <p:cNvSpPr/>
          <p:nvPr/>
        </p:nvSpPr>
        <p:spPr>
          <a:xfrm>
            <a:off x="1303430" y="4337268"/>
            <a:ext cx="354622" cy="354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586EE50-830D-430D-9EFF-518B3962752C}"/>
              </a:ext>
            </a:extLst>
          </p:cNvPr>
          <p:cNvSpPr/>
          <p:nvPr/>
        </p:nvSpPr>
        <p:spPr>
          <a:xfrm>
            <a:off x="1757543" y="2930763"/>
            <a:ext cx="354622" cy="354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28D6DBA-6ADF-407E-A56B-0D4FD1D29EF3}"/>
              </a:ext>
            </a:extLst>
          </p:cNvPr>
          <p:cNvSpPr/>
          <p:nvPr/>
        </p:nvSpPr>
        <p:spPr>
          <a:xfrm>
            <a:off x="3870010" y="1367898"/>
            <a:ext cx="354622" cy="354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2157A0-7ABB-4A99-9CFB-18CDCF059012}"/>
              </a:ext>
            </a:extLst>
          </p:cNvPr>
          <p:cNvSpPr/>
          <p:nvPr/>
        </p:nvSpPr>
        <p:spPr>
          <a:xfrm>
            <a:off x="7223351" y="1367898"/>
            <a:ext cx="354622" cy="354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23C903-8C9E-4F71-94EE-EE91D4558A82}"/>
              </a:ext>
            </a:extLst>
          </p:cNvPr>
          <p:cNvSpPr/>
          <p:nvPr/>
        </p:nvSpPr>
        <p:spPr>
          <a:xfrm>
            <a:off x="5372071" y="4055110"/>
            <a:ext cx="354622" cy="354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0C62DE3-69F4-4183-A435-953ED02E6280}"/>
              </a:ext>
            </a:extLst>
          </p:cNvPr>
          <p:cNvSpPr/>
          <p:nvPr/>
        </p:nvSpPr>
        <p:spPr>
          <a:xfrm>
            <a:off x="9254927" y="2871818"/>
            <a:ext cx="354622" cy="354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AC6E6DC-A1F0-4504-9080-948567215807}"/>
              </a:ext>
            </a:extLst>
          </p:cNvPr>
          <p:cNvSpPr/>
          <p:nvPr/>
        </p:nvSpPr>
        <p:spPr>
          <a:xfrm>
            <a:off x="9715328" y="4994580"/>
            <a:ext cx="354622" cy="354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57022837"/>
      </p:ext>
    </p:extLst>
  </p:cSld>
  <p:clrMapOvr>
    <a:masterClrMapping/>
  </p:clrMapOvr>
</p:sld>
</file>

<file path=ppt/theme/theme1.xml><?xml version="1.0" encoding="utf-8"?>
<a:theme xmlns:a="http://schemas.openxmlformats.org/drawingml/2006/main" name="InfoSuppor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7DAF46F7-D630-490F-B8F3-36A8111C9316}" vid="{AD729A4C-E615-4DD0-B9D1-A3FA0FFAE0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InfoSupport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8</cp:revision>
  <dcterms:created xsi:type="dcterms:W3CDTF">2019-02-26T13:20:06Z</dcterms:created>
  <dcterms:modified xsi:type="dcterms:W3CDTF">2019-03-10T12:34:31Z</dcterms:modified>
</cp:coreProperties>
</file>