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E0CE-8141-45BB-829C-C7FEFC0DE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CF80B-38E6-4736-BE76-85981007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9E485-FBD0-43C5-B617-02DFA000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9F9A-FA8D-40BB-B98E-3DAA2265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8538-AD62-4AA4-BF9A-49A0E82D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3EA5-6218-4016-95F6-CC590E5F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8D1EB-C868-4F15-A5B5-6EAFA68B7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74A7E-A2AB-4730-AEA1-CB04227E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7EE0-1563-4244-BF6B-92ACDA48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EBB4-483B-461F-BDAB-DB37DE2E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8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9BC68-A6D9-4377-BAA5-75B4F3F5C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A6A22-59B3-4A81-B798-129243AB4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BB52-DBBA-462D-8A10-0D040C44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6B07-5633-4B2C-9C8D-C668B420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8344-3377-4650-A0FD-88B6325D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0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2133-9FE8-4916-B66B-191C7124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2D80-D7E3-44EA-B516-D8ACDBDA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62894-B5DE-4319-A809-72A271B9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B808-8755-44F1-8803-8E62DC40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5D81-C883-4CAE-9AB2-ACF4F2EF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6405-16B2-41FF-9606-7B3AACC8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DAA83-629B-48C0-A920-BD6CEBCD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79D9-770A-42B2-A3C0-71917EB3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D5B1-89CC-4C4A-A0FB-C3DD2A7D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E2F0-EE87-4120-9737-D1178E38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5A4-4E2D-4AEE-B986-D50E47EC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8106-F119-4435-AEFD-C79EEE90F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7FDE3-102B-4B63-8C51-79E6BB29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0CB3-4555-4D5F-80AD-1A1A0094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885D8-14E3-47EC-9CEA-C7EAED25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41B1B-E0A6-4113-B2B3-D4C32695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3B6A-9F9C-4942-A44B-E161313A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EB995-05C2-4C30-B8CD-AE11801D5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C0B41-AC9F-491F-841C-C2FB8C897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604C6-870F-4683-B36F-2E477C560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D17A3-3871-4D4B-A1F5-1BF501201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9D69F-930F-44E5-B7A6-F2CF98CA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6C2C6-B547-4538-836E-85BF42D3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F7068-1225-48FE-ACA3-E5B7B2A7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1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9A4C-A54C-4C74-A8EF-69C33D10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FED00-0F7F-4CF8-805F-475EDCE4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90989-826F-4636-944A-D13301D2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2F48E-AA2A-49F5-BBC8-2F723D8C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AA340-313D-4DA7-8AD2-F0F69B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AC35-1AED-418D-96F5-950CCDA3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5A658-54B7-4A35-A0CD-A00471BE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8149-054C-4921-990E-94C0D12C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F9A7-83ED-4EE8-AC9F-D0672A24A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0911D-D1B7-478E-8407-7B9166F70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C72AF-BE23-4743-98A6-6DDF6B9F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C8847-8219-40CE-B35D-66A4C3ED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4CB1-0D56-4347-91DA-E75FCDD5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45E9-6769-42B0-8CB4-2118DD40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C1455-ADBF-4F9A-B404-23F4AF55A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79589-99C1-43C0-A6CD-15B17E496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F5FCE-A68E-42CC-91EB-6910DFAC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4605-243E-43C2-A1C6-6F069F40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3BE37-34ED-4AC9-A5C7-B700C9A2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469C1-A9BE-477A-8AA9-7AE7F0AB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EDC92-919B-462A-9672-318B07B34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F45B1-97BD-4B79-93C6-4F33B1381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09AA7-DCDC-476E-8ACA-67A206F0F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F61CD-424C-4EA7-9A05-5E3941E7D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561532B5-AF1D-41F7-A08E-641A3C4E9A3F}"/>
              </a:ext>
            </a:extLst>
          </p:cNvPr>
          <p:cNvSpPr/>
          <p:nvPr/>
        </p:nvSpPr>
        <p:spPr>
          <a:xfrm>
            <a:off x="2495550" y="1250282"/>
            <a:ext cx="7019925" cy="463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CCEC20E-245C-4673-A10F-ED2499E911C7}"/>
              </a:ext>
            </a:extLst>
          </p:cNvPr>
          <p:cNvSpPr/>
          <p:nvPr/>
        </p:nvSpPr>
        <p:spPr>
          <a:xfrm>
            <a:off x="7620303" y="1346259"/>
            <a:ext cx="1811545" cy="1906437"/>
          </a:xfrm>
          <a:prstGeom prst="roundRect">
            <a:avLst>
              <a:gd name="adj" fmla="val 7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SignalR </a:t>
            </a:r>
          </a:p>
          <a:p>
            <a:r>
              <a:rPr lang="en-US" b="1" dirty="0"/>
              <a:t>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5C1660-5ECE-4F99-8F23-7B016D98E2DD}"/>
              </a:ext>
            </a:extLst>
          </p:cNvPr>
          <p:cNvSpPr/>
          <p:nvPr/>
        </p:nvSpPr>
        <p:spPr>
          <a:xfrm>
            <a:off x="7620302" y="3851856"/>
            <a:ext cx="1811545" cy="1906437"/>
          </a:xfrm>
          <a:prstGeom prst="roundRect">
            <a:avLst>
              <a:gd name="adj" fmla="val 7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ASP.NET </a:t>
            </a:r>
          </a:p>
          <a:p>
            <a:r>
              <a:rPr lang="en-US" b="1" dirty="0"/>
              <a:t>Core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1FB7D6-F06A-47A0-B36E-F632BDA69825}"/>
              </a:ext>
            </a:extLst>
          </p:cNvPr>
          <p:cNvSpPr/>
          <p:nvPr/>
        </p:nvSpPr>
        <p:spPr>
          <a:xfrm>
            <a:off x="2580783" y="1346260"/>
            <a:ext cx="1697379" cy="1906437"/>
          </a:xfrm>
          <a:prstGeom prst="roundRect">
            <a:avLst>
              <a:gd name="adj" fmla="val 7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IoT Hub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338FCA7-E529-4712-9293-5FA54DB256D0}"/>
              </a:ext>
            </a:extLst>
          </p:cNvPr>
          <p:cNvSpPr/>
          <p:nvPr/>
        </p:nvSpPr>
        <p:spPr>
          <a:xfrm rot="16200000">
            <a:off x="3123234" y="2036911"/>
            <a:ext cx="612476" cy="78500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0F013-A373-4168-BA1D-FCA319FC2764}"/>
              </a:ext>
            </a:extLst>
          </p:cNvPr>
          <p:cNvSpPr txBox="1"/>
          <p:nvPr/>
        </p:nvSpPr>
        <p:spPr>
          <a:xfrm>
            <a:off x="2846428" y="2747053"/>
            <a:ext cx="116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Events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F69BE8-8C05-4376-8537-A17A3C377239}"/>
              </a:ext>
            </a:extLst>
          </p:cNvPr>
          <p:cNvSpPr/>
          <p:nvPr/>
        </p:nvSpPr>
        <p:spPr>
          <a:xfrm>
            <a:off x="7813181" y="2189846"/>
            <a:ext cx="1431987" cy="664233"/>
          </a:xfrm>
          <a:prstGeom prst="roundRect">
            <a:avLst>
              <a:gd name="adj" fmla="val 785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32A372-A949-4D18-A0FB-3EEB52C6E9D7}"/>
              </a:ext>
            </a:extLst>
          </p:cNvPr>
          <p:cNvGrpSpPr/>
          <p:nvPr/>
        </p:nvGrpSpPr>
        <p:grpSpPr>
          <a:xfrm>
            <a:off x="7810080" y="4640108"/>
            <a:ext cx="1431987" cy="958432"/>
            <a:chOff x="9558067" y="2595650"/>
            <a:chExt cx="1431987" cy="95843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DB10724-CF5B-40C1-AEE9-13D0F1121141}"/>
                </a:ext>
              </a:extLst>
            </p:cNvPr>
            <p:cNvSpPr/>
            <p:nvPr/>
          </p:nvSpPr>
          <p:spPr>
            <a:xfrm>
              <a:off x="9558067" y="2596550"/>
              <a:ext cx="1431987" cy="957532"/>
            </a:xfrm>
            <a:prstGeom prst="roundRect">
              <a:avLst>
                <a:gd name="adj" fmla="val 785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Hub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AB116B-47DB-49A4-9D2C-20C0AA6A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343" y="2954546"/>
              <a:ext cx="1317690" cy="474454"/>
            </a:xfrm>
            <a:prstGeom prst="rect">
              <a:avLst/>
            </a:prstGeom>
          </p:spPr>
        </p:pic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B4B88F8F-A623-4FB6-B04F-DD24A2097B9C}"/>
                </a:ext>
              </a:extLst>
            </p:cNvPr>
            <p:cNvSpPr/>
            <p:nvPr/>
          </p:nvSpPr>
          <p:spPr>
            <a:xfrm>
              <a:off x="9558067" y="2595650"/>
              <a:ext cx="1431987" cy="197557"/>
            </a:xfrm>
            <a:prstGeom prst="round2SameRect">
              <a:avLst>
                <a:gd name="adj1" fmla="val 28962"/>
                <a:gd name="adj2" fmla="val 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9DD0CA-6583-4371-999D-FB58DC9A159A}"/>
                </a:ext>
              </a:extLst>
            </p:cNvPr>
            <p:cNvSpPr/>
            <p:nvPr/>
          </p:nvSpPr>
          <p:spPr>
            <a:xfrm>
              <a:off x="10813122" y="2647049"/>
              <a:ext cx="104775" cy="10477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CB6D3A-4BBB-4768-848B-BEDC58CE8FC1}"/>
                </a:ext>
              </a:extLst>
            </p:cNvPr>
            <p:cNvSpPr/>
            <p:nvPr/>
          </p:nvSpPr>
          <p:spPr>
            <a:xfrm>
              <a:off x="10550827" y="2647049"/>
              <a:ext cx="104775" cy="1047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01FCA0-D65E-44C5-B586-19F4A43A6E67}"/>
                </a:ext>
              </a:extLst>
            </p:cNvPr>
            <p:cNvSpPr/>
            <p:nvPr/>
          </p:nvSpPr>
          <p:spPr>
            <a:xfrm>
              <a:off x="10686062" y="2647049"/>
              <a:ext cx="104775" cy="10477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F4DA267-CDDA-49C4-AFEC-B7C2132AAED0}"/>
                </a:ext>
              </a:extLst>
            </p:cNvPr>
            <p:cNvSpPr/>
            <p:nvPr/>
          </p:nvSpPr>
          <p:spPr>
            <a:xfrm>
              <a:off x="9635343" y="2647049"/>
              <a:ext cx="840812" cy="1047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B34E8E-3CD1-448C-B03C-4FE323809365}"/>
              </a:ext>
            </a:extLst>
          </p:cNvPr>
          <p:cNvCxnSpPr>
            <a:cxnSpLocks/>
            <a:stCxn id="80" idx="0"/>
            <a:endCxn id="9" idx="2"/>
          </p:cNvCxnSpPr>
          <p:nvPr/>
        </p:nvCxnSpPr>
        <p:spPr>
          <a:xfrm flipH="1" flipV="1">
            <a:off x="3429472" y="3054830"/>
            <a:ext cx="1" cy="797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573448-D0B8-4316-803E-DD008FE7F6F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526075" y="2854079"/>
            <a:ext cx="3100" cy="997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212343-4ABF-432C-BBC4-CDCF8A3629E8}"/>
              </a:ext>
            </a:extLst>
          </p:cNvPr>
          <p:cNvSpPr/>
          <p:nvPr/>
        </p:nvSpPr>
        <p:spPr>
          <a:xfrm>
            <a:off x="3723847" y="1424929"/>
            <a:ext cx="461515" cy="5514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EC0E42E-479A-4DD6-8172-3D4B4D8EA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2204" y="1538636"/>
            <a:ext cx="304800" cy="3048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0E12127-496B-468A-BAEB-766D4C9D63EF}"/>
              </a:ext>
            </a:extLst>
          </p:cNvPr>
          <p:cNvSpPr/>
          <p:nvPr/>
        </p:nvSpPr>
        <p:spPr>
          <a:xfrm>
            <a:off x="8886160" y="1424929"/>
            <a:ext cx="461515" cy="5514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3DDC4A1E-8587-48CD-8194-2338FC0B9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6022" y="1535715"/>
            <a:ext cx="326771" cy="326771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76AE0F2-3791-4395-B1A3-4C1F4DB50E13}"/>
              </a:ext>
            </a:extLst>
          </p:cNvPr>
          <p:cNvSpPr/>
          <p:nvPr/>
        </p:nvSpPr>
        <p:spPr>
          <a:xfrm>
            <a:off x="8877779" y="3928922"/>
            <a:ext cx="461515" cy="5514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65FC309-8FDB-4F2F-90DC-E5FA4452CE0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54" y="4042334"/>
            <a:ext cx="346738" cy="346738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C9F69F8-C353-4CB4-A92A-4A850ADF93C6}"/>
              </a:ext>
            </a:extLst>
          </p:cNvPr>
          <p:cNvSpPr/>
          <p:nvPr/>
        </p:nvSpPr>
        <p:spPr>
          <a:xfrm>
            <a:off x="5114571" y="1346259"/>
            <a:ext cx="1811545" cy="1906437"/>
          </a:xfrm>
          <a:prstGeom prst="roundRect">
            <a:avLst>
              <a:gd name="adj" fmla="val 7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Function </a:t>
            </a:r>
          </a:p>
          <a:p>
            <a:r>
              <a:rPr lang="en-US" b="1" dirty="0"/>
              <a:t>App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4C9ED7A-62EE-41F5-9CE5-1F6F36739C8F}"/>
              </a:ext>
            </a:extLst>
          </p:cNvPr>
          <p:cNvSpPr/>
          <p:nvPr/>
        </p:nvSpPr>
        <p:spPr>
          <a:xfrm>
            <a:off x="6380428" y="1424929"/>
            <a:ext cx="461515" cy="5514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549383CB-BBDB-4DB8-A69B-DE78A904D8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3994" y="1557686"/>
            <a:ext cx="334381" cy="334381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E5CEABF-53B4-4D14-B731-AD3096664A02}"/>
              </a:ext>
            </a:extLst>
          </p:cNvPr>
          <p:cNvSpPr/>
          <p:nvPr/>
        </p:nvSpPr>
        <p:spPr>
          <a:xfrm>
            <a:off x="5248943" y="2686127"/>
            <a:ext cx="1529432" cy="312247"/>
          </a:xfrm>
          <a:prstGeom prst="roundRect">
            <a:avLst>
              <a:gd name="adj" fmla="val 785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SignalRInfo</a:t>
            </a:r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2260532-BB12-41C7-9E7F-A818E04EE335}"/>
              </a:ext>
            </a:extLst>
          </p:cNvPr>
          <p:cNvSpPr/>
          <p:nvPr/>
        </p:nvSpPr>
        <p:spPr>
          <a:xfrm>
            <a:off x="5248943" y="2290080"/>
            <a:ext cx="1529432" cy="312247"/>
          </a:xfrm>
          <a:prstGeom prst="roundRect">
            <a:avLst>
              <a:gd name="adj" fmla="val 785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SensorEvents</a:t>
            </a:r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D16165A-AC65-4A2B-B66F-7EB76D26FA26}"/>
              </a:ext>
            </a:extLst>
          </p:cNvPr>
          <p:cNvSpPr/>
          <p:nvPr/>
        </p:nvSpPr>
        <p:spPr>
          <a:xfrm>
            <a:off x="2580783" y="3851856"/>
            <a:ext cx="1697379" cy="1906437"/>
          </a:xfrm>
          <a:prstGeom prst="roundRect">
            <a:avLst>
              <a:gd name="adj" fmla="val 7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IoT Edge</a:t>
            </a:r>
          </a:p>
          <a:p>
            <a:r>
              <a:rPr lang="en-US" b="1" dirty="0"/>
              <a:t>Device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A203330-A309-43AC-BA05-0CDDC1EEA206}"/>
              </a:ext>
            </a:extLst>
          </p:cNvPr>
          <p:cNvSpPr/>
          <p:nvPr/>
        </p:nvSpPr>
        <p:spPr>
          <a:xfrm>
            <a:off x="3723847" y="3930525"/>
            <a:ext cx="461515" cy="5514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F18418-DC73-49A1-B3A1-C3640901A3CF}"/>
              </a:ext>
            </a:extLst>
          </p:cNvPr>
          <p:cNvSpPr/>
          <p:nvPr/>
        </p:nvSpPr>
        <p:spPr>
          <a:xfrm>
            <a:off x="2835326" y="4729361"/>
            <a:ext cx="1177190" cy="878357"/>
          </a:xfrm>
          <a:prstGeom prst="roundRect">
            <a:avLst>
              <a:gd name="adj" fmla="val 785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Edge Module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D4777113-2289-4E36-8BBB-AE5E5E3B4A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59939" y="4007113"/>
            <a:ext cx="389329" cy="436914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B5AC41-E9B1-422F-B3F8-9CBCC2A01D8D}"/>
              </a:ext>
            </a:extLst>
          </p:cNvPr>
          <p:cNvCxnSpPr>
            <a:cxnSpLocks/>
          </p:cNvCxnSpPr>
          <p:nvPr/>
        </p:nvCxnSpPr>
        <p:spPr>
          <a:xfrm>
            <a:off x="3821974" y="2446204"/>
            <a:ext cx="1426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BF59BE5-F057-486A-99CA-6E7EE7EC4690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6778375" y="2446204"/>
            <a:ext cx="10317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7AC8AC4-DD64-495C-B427-0148145BE863}"/>
              </a:ext>
            </a:extLst>
          </p:cNvPr>
          <p:cNvCxnSpPr>
            <a:stCxn id="15" idx="1"/>
            <a:endCxn id="68" idx="2"/>
          </p:cNvCxnSpPr>
          <p:nvPr/>
        </p:nvCxnSpPr>
        <p:spPr>
          <a:xfrm rot="10800000">
            <a:off x="6013660" y="2998374"/>
            <a:ext cx="1796421" cy="21214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539504-7C6A-4C6B-909F-F07F759C5DE7}"/>
              </a:ext>
            </a:extLst>
          </p:cNvPr>
          <p:cNvGrpSpPr/>
          <p:nvPr/>
        </p:nvGrpSpPr>
        <p:grpSpPr>
          <a:xfrm>
            <a:off x="3225801" y="3374251"/>
            <a:ext cx="396240" cy="279738"/>
            <a:chOff x="975360" y="2320956"/>
            <a:chExt cx="396240" cy="279738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9759664-548D-43A9-BD00-986BA13F825F}"/>
                </a:ext>
              </a:extLst>
            </p:cNvPr>
            <p:cNvSpPr/>
            <p:nvPr/>
          </p:nvSpPr>
          <p:spPr>
            <a:xfrm>
              <a:off x="975360" y="2320956"/>
              <a:ext cx="396240" cy="279738"/>
            </a:xfrm>
            <a:prstGeom prst="roundRect">
              <a:avLst/>
            </a:prstGeom>
            <a:solidFill>
              <a:srgbClr val="FFFFCC"/>
            </a:solidFill>
            <a:ln w="19050" cap="flat" cmpd="sng" algn="ctr">
              <a:solidFill>
                <a:srgbClr val="13356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DF386A-A71A-41D4-81BE-48955677970C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30450"/>
              <a:ext cx="174625" cy="203200"/>
            </a:xfrm>
            <a:prstGeom prst="line">
              <a:avLst/>
            </a:prstGeom>
            <a:noFill/>
            <a:ln w="19050" cap="rnd" cmpd="sng" algn="ctr">
              <a:solidFill>
                <a:srgbClr val="133561"/>
              </a:solidFill>
              <a:prstDash val="solid"/>
              <a:round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EFDCECF-32B3-414B-B7CA-D74FA4019C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1576" y="2336800"/>
              <a:ext cx="177799" cy="196850"/>
            </a:xfrm>
            <a:prstGeom prst="line">
              <a:avLst/>
            </a:prstGeom>
            <a:noFill/>
            <a:ln w="19050" cap="rnd" cmpd="sng" algn="ctr">
              <a:solidFill>
                <a:srgbClr val="133561"/>
              </a:solidFill>
              <a:prstDash val="solid"/>
              <a:round/>
            </a:ln>
            <a:effectLst/>
          </p:spPr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CA2263E-EF77-4B07-B8DC-81542B184771}"/>
              </a:ext>
            </a:extLst>
          </p:cNvPr>
          <p:cNvGrpSpPr/>
          <p:nvPr/>
        </p:nvGrpSpPr>
        <p:grpSpPr>
          <a:xfrm>
            <a:off x="4498246" y="2306334"/>
            <a:ext cx="396240" cy="279738"/>
            <a:chOff x="975360" y="2320956"/>
            <a:chExt cx="396240" cy="279738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F0EC461-8764-4051-A6FE-20773AF50CBB}"/>
                </a:ext>
              </a:extLst>
            </p:cNvPr>
            <p:cNvSpPr/>
            <p:nvPr/>
          </p:nvSpPr>
          <p:spPr>
            <a:xfrm>
              <a:off x="975360" y="2320956"/>
              <a:ext cx="396240" cy="279738"/>
            </a:xfrm>
            <a:prstGeom prst="roundRect">
              <a:avLst/>
            </a:prstGeom>
            <a:solidFill>
              <a:srgbClr val="FFFFCC"/>
            </a:solidFill>
            <a:ln w="19050" cap="flat" cmpd="sng" algn="ctr">
              <a:solidFill>
                <a:srgbClr val="13356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444F924-36C9-49C4-8074-BF34517501CA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30450"/>
              <a:ext cx="174625" cy="203200"/>
            </a:xfrm>
            <a:prstGeom prst="line">
              <a:avLst/>
            </a:prstGeom>
            <a:noFill/>
            <a:ln w="19050" cap="rnd" cmpd="sng" algn="ctr">
              <a:solidFill>
                <a:srgbClr val="133561"/>
              </a:solidFill>
              <a:prstDash val="solid"/>
              <a:round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4B8EBF-A2A2-4826-81E8-71E2196EC8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1576" y="2336800"/>
              <a:ext cx="177799" cy="196850"/>
            </a:xfrm>
            <a:prstGeom prst="line">
              <a:avLst/>
            </a:prstGeom>
            <a:noFill/>
            <a:ln w="19050" cap="rnd" cmpd="sng" algn="ctr">
              <a:solidFill>
                <a:srgbClr val="133561"/>
              </a:solidFill>
              <a:prstDash val="solid"/>
              <a:round/>
            </a:ln>
            <a:effectLst/>
          </p:spPr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D06E545-D0A9-4E95-BB3E-3802A7916B3A}"/>
              </a:ext>
            </a:extLst>
          </p:cNvPr>
          <p:cNvGrpSpPr/>
          <p:nvPr/>
        </p:nvGrpSpPr>
        <p:grpSpPr>
          <a:xfrm>
            <a:off x="8326236" y="3314622"/>
            <a:ext cx="396240" cy="279738"/>
            <a:chOff x="975360" y="2320956"/>
            <a:chExt cx="396240" cy="279738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E9794BBD-361A-4B9B-8629-3BD481941AEB}"/>
                </a:ext>
              </a:extLst>
            </p:cNvPr>
            <p:cNvSpPr/>
            <p:nvPr/>
          </p:nvSpPr>
          <p:spPr>
            <a:xfrm>
              <a:off x="975360" y="2320956"/>
              <a:ext cx="396240" cy="279738"/>
            </a:xfrm>
            <a:prstGeom prst="roundRect">
              <a:avLst/>
            </a:prstGeom>
            <a:solidFill>
              <a:srgbClr val="FFFFCC"/>
            </a:solidFill>
            <a:ln w="19050" cap="flat" cmpd="sng" algn="ctr">
              <a:solidFill>
                <a:srgbClr val="13356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53CEB2A-105D-4D08-8AE4-E2456B372284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30450"/>
              <a:ext cx="174625" cy="203200"/>
            </a:xfrm>
            <a:prstGeom prst="line">
              <a:avLst/>
            </a:prstGeom>
            <a:noFill/>
            <a:ln w="19050" cap="rnd" cmpd="sng" algn="ctr">
              <a:solidFill>
                <a:srgbClr val="133561"/>
              </a:solidFill>
              <a:prstDash val="solid"/>
              <a:round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33C697E-802E-4183-BB53-3014D8475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1576" y="2336800"/>
              <a:ext cx="177799" cy="196850"/>
            </a:xfrm>
            <a:prstGeom prst="line">
              <a:avLst/>
            </a:prstGeom>
            <a:noFill/>
            <a:ln w="19050" cap="rnd" cmpd="sng" algn="ctr">
              <a:solidFill>
                <a:srgbClr val="133561"/>
              </a:solidFill>
              <a:prstDash val="solid"/>
              <a:round/>
            </a:ln>
            <a:effectLst/>
          </p:spPr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8396747-6F98-4F93-ACF0-801F11B26AC1}"/>
              </a:ext>
            </a:extLst>
          </p:cNvPr>
          <p:cNvGrpSpPr/>
          <p:nvPr/>
        </p:nvGrpSpPr>
        <p:grpSpPr>
          <a:xfrm>
            <a:off x="7076322" y="2306334"/>
            <a:ext cx="396240" cy="279738"/>
            <a:chOff x="975360" y="2320956"/>
            <a:chExt cx="396240" cy="279738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FB4D8694-0D7A-42E6-8247-0760C3351CE1}"/>
                </a:ext>
              </a:extLst>
            </p:cNvPr>
            <p:cNvSpPr/>
            <p:nvPr/>
          </p:nvSpPr>
          <p:spPr>
            <a:xfrm>
              <a:off x="975360" y="2320956"/>
              <a:ext cx="396240" cy="279738"/>
            </a:xfrm>
            <a:prstGeom prst="roundRect">
              <a:avLst/>
            </a:prstGeom>
            <a:solidFill>
              <a:srgbClr val="FFFFCC"/>
            </a:solidFill>
            <a:ln w="19050" cap="flat" cmpd="sng" algn="ctr">
              <a:solidFill>
                <a:srgbClr val="13356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5E3A06B-DD72-4A0B-AC31-E384D2B1890D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30450"/>
              <a:ext cx="174625" cy="203200"/>
            </a:xfrm>
            <a:prstGeom prst="line">
              <a:avLst/>
            </a:prstGeom>
            <a:noFill/>
            <a:ln w="19050" cap="rnd" cmpd="sng" algn="ctr">
              <a:solidFill>
                <a:srgbClr val="133561"/>
              </a:solidFill>
              <a:prstDash val="solid"/>
              <a:round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6284723-4537-4889-8D90-8380F227A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1576" y="2336800"/>
              <a:ext cx="177799" cy="196850"/>
            </a:xfrm>
            <a:prstGeom prst="line">
              <a:avLst/>
            </a:prstGeom>
            <a:noFill/>
            <a:ln w="19050" cap="rnd" cmpd="sng" algn="ctr">
              <a:solidFill>
                <a:srgbClr val="133561"/>
              </a:solidFill>
              <a:prstDash val="solid"/>
              <a:rou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70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6</cp:revision>
  <dcterms:created xsi:type="dcterms:W3CDTF">2019-02-26T13:20:06Z</dcterms:created>
  <dcterms:modified xsi:type="dcterms:W3CDTF">2019-02-26T20:23:07Z</dcterms:modified>
</cp:coreProperties>
</file>