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63" r:id="rId8"/>
    <p:sldId id="267" r:id="rId9"/>
    <p:sldId id="284" r:id="rId10"/>
    <p:sldId id="285" r:id="rId11"/>
    <p:sldId id="275" r:id="rId12"/>
    <p:sldId id="288" r:id="rId13"/>
    <p:sldId id="25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BD4"/>
    <a:srgbClr val="115A9F"/>
    <a:srgbClr val="1366B1"/>
    <a:srgbClr val="D8E4E9"/>
    <a:srgbClr val="C0A312"/>
    <a:srgbClr val="E9C517"/>
    <a:srgbClr val="177CD7"/>
    <a:srgbClr val="EBCB2D"/>
    <a:srgbClr val="F7F7F7"/>
    <a:srgbClr val="EF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 autoAdjust="0"/>
    <p:restoredTop sz="94660"/>
  </p:normalViewPr>
  <p:slideViewPr>
    <p:cSldViewPr snapToGrid="0">
      <p:cViewPr>
        <p:scale>
          <a:sx n="50" d="100"/>
          <a:sy n="50" d="100"/>
        </p:scale>
        <p:origin x="215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20CB6-3795-4F0D-9EDE-94734BBDD1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2040E-0487-4BF4-BA8D-AA393E7EC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6CDB3-D59E-4E14-99D6-5B04FA3139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2040E-0487-4BF4-BA8D-AA393E7ECE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956124" y="4538630"/>
            <a:ext cx="4124690" cy="2409858"/>
            <a:chOff x="6956124" y="4538630"/>
            <a:chExt cx="4124690" cy="2409858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 userDrawn="1"/>
        </p:nvGrpSpPr>
        <p:grpSpPr>
          <a:xfrm flipH="1" flipV="1">
            <a:off x="1107710" y="-104650"/>
            <a:ext cx="4124690" cy="2409858"/>
            <a:chOff x="6956124" y="4538630"/>
            <a:chExt cx="4124690" cy="2409858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9315764" y="5444725"/>
            <a:ext cx="2694191" cy="1879365"/>
            <a:chOff x="2749864" y="5410255"/>
            <a:chExt cx="2694191" cy="1879365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5032977" y="6449011"/>
              <a:ext cx="411078" cy="439517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V="1">
              <a:off x="5248395" y="6723610"/>
              <a:ext cx="160875" cy="172004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3612044" y="5558921"/>
              <a:ext cx="1239934" cy="1334303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3549110" y="5410255"/>
              <a:ext cx="1746444" cy="1879365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4303741" y="5813273"/>
              <a:ext cx="921990" cy="992161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2749864" y="6510167"/>
              <a:ext cx="333047" cy="356087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2961781" y="6361089"/>
              <a:ext cx="477012" cy="510012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 userDrawn="1"/>
        </p:nvGrpSpPr>
        <p:grpSpPr>
          <a:xfrm flipH="1" flipV="1">
            <a:off x="120650" y="-458125"/>
            <a:ext cx="2694191" cy="1879365"/>
            <a:chOff x="2749864" y="5410255"/>
            <a:chExt cx="2694191" cy="1879365"/>
          </a:xfrm>
        </p:grpSpPr>
        <p:cxnSp>
          <p:nvCxnSpPr>
            <p:cNvPr id="12" name="直接连接符 11"/>
            <p:cNvCxnSpPr/>
            <p:nvPr/>
          </p:nvCxnSpPr>
          <p:spPr>
            <a:xfrm flipV="1">
              <a:off x="5032977" y="6449011"/>
              <a:ext cx="411078" cy="439517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5248395" y="6723610"/>
              <a:ext cx="160875" cy="172004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612044" y="5558921"/>
              <a:ext cx="1239934" cy="1334303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3549110" y="5410255"/>
              <a:ext cx="1746444" cy="1879365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303741" y="5813273"/>
              <a:ext cx="921990" cy="992161"/>
            </a:xfrm>
            <a:prstGeom prst="line">
              <a:avLst/>
            </a:prstGeom>
            <a:ln w="127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2749864" y="6510167"/>
              <a:ext cx="333047" cy="356087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961781" y="6361089"/>
              <a:ext cx="477012" cy="510012"/>
            </a:xfrm>
            <a:prstGeom prst="line">
              <a:avLst/>
            </a:prstGeom>
            <a:ln w="635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0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椭圆 126"/>
          <p:cNvSpPr/>
          <p:nvPr/>
        </p:nvSpPr>
        <p:spPr>
          <a:xfrm>
            <a:off x="4450080" y="1378370"/>
            <a:ext cx="928013" cy="928015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9" name="任意多边形: 形状 12"/>
          <p:cNvSpPr/>
          <p:nvPr/>
        </p:nvSpPr>
        <p:spPr>
          <a:xfrm rot="10800000" flipH="1" flipV="1">
            <a:off x="5378093" y="4371680"/>
            <a:ext cx="1453481" cy="482463"/>
          </a:xfrm>
          <a:prstGeom prst="roundRect">
            <a:avLst>
              <a:gd name="adj" fmla="val 50000"/>
            </a:avLst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作者</a:t>
            </a: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3424" y="5078336"/>
            <a:ext cx="2346960" cy="398780"/>
          </a:xfrm>
          <a:prstGeom prst="rect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范玉杰 梁爽 谈太伟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61542" y="3748901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选题及程序重点汇报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30236" y="2977086"/>
            <a:ext cx="43313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QML</a:t>
            </a:r>
            <a:r>
              <a:rPr lang="zh-CN" altLang="en-US" sz="4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课程设计答辩</a:t>
            </a:r>
            <a:endParaRPr lang="zh-CN" altLang="en-US" sz="4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72733" y="1575278"/>
            <a:ext cx="42468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黄金矿工</a:t>
            </a:r>
            <a:endParaRPr lang="zh-CN" altLang="en-US" sz="8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10578435" y="1187989"/>
            <a:ext cx="614612" cy="614613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10125277" y="3995841"/>
            <a:ext cx="964876" cy="942242"/>
          </a:xfrm>
          <a:prstGeom prst="line">
            <a:avLst/>
          </a:prstGeom>
          <a:ln w="127000" cap="rnd" cmpd="sng">
            <a:solidFill>
              <a:srgbClr val="EBC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0038465" y="3920110"/>
            <a:ext cx="852224" cy="832232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991793" y="4320447"/>
            <a:ext cx="617635" cy="61763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85911" y="1539889"/>
            <a:ext cx="4412547" cy="2546880"/>
            <a:chOff x="5906940" y="2345857"/>
            <a:chExt cx="4412547" cy="254688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06940" y="2345857"/>
              <a:ext cx="4412547" cy="254688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924474" y="2355466"/>
              <a:ext cx="4377479" cy="2527662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44" y="1456915"/>
            <a:ext cx="4710880" cy="3944983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418590" y="2232660"/>
            <a:ext cx="4137660" cy="2912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   </a:t>
            </a:r>
            <a:r>
              <a:rPr lang="zh-CN" altLang="en-US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历时近两周的开发，本小组基本上完成了一个基础的“黄金矿工”单机小游戏。在材料准备阶段，是找游戏开发所需要的图片、音乐音效。因为是借鉴市场上已有的游戏软件，所以程序设计方面并没花很长时间。在上手开发阶段遇到的问题不少，有时进度被迫放缓，用于攻克遇到的难点，如碰撞检测、精灵表单、随机位置机制还有那些为了让画面更加协调的细节。总体实训下来，每天都过得都很充实，学到了不少知识，如团队合作分工、遇到问题攻坚克难等等，能够把日常所学知识成功实现为一个真正的应用，让我们感受到了学习的魅力所在。</a:t>
            </a:r>
            <a:endParaRPr lang="zh-CN" altLang="en-US" sz="1400" dirty="0"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91329" y="112083"/>
            <a:ext cx="572593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04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784364" y="1658926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45006" y="1288215"/>
            <a:ext cx="43116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  <a:hlinkClick r:id="rId3" action="ppaction://hlinksldjump"/>
              </a:rPr>
              <a:t>04.</a:t>
            </a:r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  <a:hlinkClick r:id="rId3" action="ppaction://hlinksldjump"/>
              </a:rPr>
              <a:t>项目开发总结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4" name="任意多边形: 形状 13"/>
          <p:cNvSpPr/>
          <p:nvPr/>
        </p:nvSpPr>
        <p:spPr>
          <a:xfrm flipH="1" flipV="1">
            <a:off x="7865444" y="2752020"/>
            <a:ext cx="1453481" cy="482463"/>
          </a:xfrm>
          <a:prstGeom prst="roundRect">
            <a:avLst>
              <a:gd name="adj" fmla="val 50000"/>
            </a:avLst>
          </a:prstGeom>
          <a:solidFill>
            <a:srgbClr val="115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992745" y="279319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开发总结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" name="arrow-pointing-left-circular-button_20407"/>
          <p:cNvSpPr>
            <a:spLocks noChangeAspect="1"/>
          </p:cNvSpPr>
          <p:nvPr/>
        </p:nvSpPr>
        <p:spPr bwMode="auto">
          <a:xfrm>
            <a:off x="1245219" y="5743889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4370612" y="1392646"/>
            <a:ext cx="928013" cy="928013"/>
          </a:xfrm>
          <a:prstGeom prst="ellipse">
            <a:avLst/>
          </a:prstGeom>
          <a:solidFill>
            <a:srgbClr val="E9C5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8" name="任意多边形: 形状 12"/>
          <p:cNvSpPr/>
          <p:nvPr/>
        </p:nvSpPr>
        <p:spPr>
          <a:xfrm rot="10800000" flipH="1" flipV="1">
            <a:off x="4942840" y="4125595"/>
            <a:ext cx="2632075" cy="482600"/>
          </a:xfrm>
          <a:prstGeom prst="roundRect">
            <a:avLst>
              <a:gd name="adj" fmla="val 50000"/>
            </a:avLst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范玉杰 梁爽 谈太伟</a:t>
            </a: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81222" y="3075511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汇报结束，感谢观看</a:t>
            </a:r>
            <a:endParaRPr lang="zh-CN" altLang="en-US" sz="4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75255" y="1656558"/>
            <a:ext cx="33505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Thanks</a:t>
            </a:r>
            <a:endParaRPr lang="zh-CN" altLang="en-US" sz="8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956124" y="4538630"/>
            <a:ext cx="4124690" cy="2409858"/>
            <a:chOff x="6956124" y="4538630"/>
            <a:chExt cx="4124690" cy="2409858"/>
          </a:xfrm>
        </p:grpSpPr>
        <p:cxnSp>
          <p:nvCxnSpPr>
            <p:cNvPr id="14" name="直接连接符 13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 flipH="1" flipV="1">
            <a:off x="1107710" y="-104650"/>
            <a:ext cx="4124690" cy="2409858"/>
            <a:chOff x="6956124" y="4538630"/>
            <a:chExt cx="4124690" cy="240985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0553700" y="6336023"/>
              <a:ext cx="527114" cy="56358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10829925" y="6688134"/>
              <a:ext cx="206285" cy="220556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V="1">
              <a:off x="8191953" y="5194685"/>
              <a:ext cx="1589933" cy="1710940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8797665" y="4538630"/>
              <a:ext cx="2239417" cy="2409858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9483038" y="5633404"/>
              <a:ext cx="1182242" cy="1272221"/>
            </a:xfrm>
            <a:prstGeom prst="line">
              <a:avLst/>
            </a:prstGeom>
            <a:ln w="2540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6956124" y="6414442"/>
              <a:ext cx="427057" cy="456601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7227859" y="6223284"/>
              <a:ext cx="611660" cy="653974"/>
            </a:xfrm>
            <a:prstGeom prst="line">
              <a:avLst/>
            </a:prstGeom>
            <a:ln w="101600" cap="rnd" cmpd="sng">
              <a:solidFill>
                <a:srgbClr val="D8E4E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椭圆 114"/>
          <p:cNvSpPr/>
          <p:nvPr/>
        </p:nvSpPr>
        <p:spPr>
          <a:xfrm>
            <a:off x="1692491" y="2572768"/>
            <a:ext cx="1177797" cy="1177799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5032977" y="6521581"/>
            <a:ext cx="411078" cy="439517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248395" y="6796180"/>
            <a:ext cx="160875" cy="172004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612044" y="5631491"/>
            <a:ext cx="1239934" cy="1334303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549110" y="5482825"/>
            <a:ext cx="1746444" cy="1879365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4303741" y="5885843"/>
            <a:ext cx="921990" cy="992161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2749864" y="6582737"/>
            <a:ext cx="333047" cy="356087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961781" y="6433659"/>
            <a:ext cx="477012" cy="510012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738903" y="348616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目录</a:t>
            </a:r>
            <a:endParaRPr lang="zh-CN" altLang="en-US" sz="32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50064" y="2689515"/>
            <a:ext cx="2625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Content</a:t>
            </a:r>
            <a:endParaRPr lang="zh-CN" altLang="en-US" sz="60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25479" y="1181171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  <a:hlinkClick r:id="rId1" action="ppaction://hlinksldjump"/>
              </a:rPr>
              <a:t>项目选题背景</a:t>
            </a:r>
            <a:endParaRPr lang="zh-CN" altLang="en-US" sz="2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25479" y="1585466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选题内容的描述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225479" y="2524134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  <a:hlinkClick r:id="rId2" action="ppaction://hlinksldjump"/>
              </a:rPr>
              <a:t>项目开发遇到的问题</a:t>
            </a:r>
            <a:endParaRPr lang="zh-CN" altLang="en-US" sz="2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25479" y="2928429"/>
            <a:ext cx="2621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列举开发过程中遇到的难点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225479" y="3848047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  <a:hlinkClick r:id="rId3" action="ppaction://hlinksldjump"/>
              </a:rPr>
              <a:t>解决开发问题的思路及方法</a:t>
            </a:r>
            <a:endParaRPr lang="zh-CN" altLang="en-US" sz="2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25479" y="4271392"/>
            <a:ext cx="3027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项目难点的解决思想及方法展示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25479" y="5210059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  <a:hlinkClick r:id="rId4" action="ppaction://hlinksldjump"/>
              </a:rPr>
              <a:t>项目开发总结</a:t>
            </a:r>
            <a:endParaRPr lang="zh-CN" altLang="en-US" sz="2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225479" y="5614354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课程设计的总结汇报</a:t>
            </a:r>
            <a:endParaRPr lang="zh-CN" altLang="en-US" sz="16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 flipH="1">
            <a:off x="936880" y="-57033"/>
            <a:ext cx="411078" cy="439517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971665" y="-64119"/>
            <a:ext cx="160875" cy="172004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528957" y="-61729"/>
            <a:ext cx="1239934" cy="1334303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1085381" y="-458125"/>
            <a:ext cx="1746444" cy="1879365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H="1">
            <a:off x="1155204" y="26061"/>
            <a:ext cx="921990" cy="992161"/>
          </a:xfrm>
          <a:prstGeom prst="line">
            <a:avLst/>
          </a:prstGeom>
          <a:ln w="1270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3298024" y="-34759"/>
            <a:ext cx="333047" cy="356087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2942142" y="-39606"/>
            <a:ext cx="477012" cy="510012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rot="155691" flipV="1">
            <a:off x="6844348" y="958074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rot="155691" flipV="1">
            <a:off x="7686055" y="1799782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/>
          <p:cNvSpPr/>
          <p:nvPr/>
        </p:nvSpPr>
        <p:spPr>
          <a:xfrm>
            <a:off x="7038795" y="1166280"/>
            <a:ext cx="850623" cy="85062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01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99" name="直接连接符 98"/>
          <p:cNvCxnSpPr/>
          <p:nvPr/>
        </p:nvCxnSpPr>
        <p:spPr>
          <a:xfrm rot="155691" flipV="1">
            <a:off x="6844348" y="2298994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rot="155691" flipV="1">
            <a:off x="7686055" y="3140702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7038795" y="2507200"/>
            <a:ext cx="850623" cy="85062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02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103" name="直接连接符 102"/>
          <p:cNvCxnSpPr/>
          <p:nvPr/>
        </p:nvCxnSpPr>
        <p:spPr>
          <a:xfrm rot="155691" flipV="1">
            <a:off x="6844348" y="3639914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rot="155691" flipV="1">
            <a:off x="7686055" y="4481622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>
          <a:xfrm>
            <a:off x="7038795" y="3848120"/>
            <a:ext cx="850623" cy="85062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03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107" name="直接连接符 106"/>
          <p:cNvCxnSpPr/>
          <p:nvPr/>
        </p:nvCxnSpPr>
        <p:spPr>
          <a:xfrm rot="155691" flipV="1">
            <a:off x="6844348" y="4980835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rot="155691" flipV="1">
            <a:off x="7686055" y="5822543"/>
            <a:ext cx="397809" cy="425329"/>
          </a:xfrm>
          <a:prstGeom prst="line">
            <a:avLst/>
          </a:prstGeom>
          <a:ln w="508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7038795" y="5189041"/>
            <a:ext cx="850623" cy="85062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2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04</a:t>
            </a:r>
            <a:endParaRPr lang="zh-CN" altLang="en-US" sz="32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1391329" y="112083"/>
            <a:ext cx="572593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01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364340" y="2941679"/>
            <a:ext cx="3868282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  </a:t>
            </a:r>
            <a:r>
              <a:rPr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《黄金矿工》是一款益智类小游戏。玩家需要操纵画面上方的挖矿小人,在合适的角度放下</a:t>
            </a:r>
            <a:r>
              <a:rPr lang="zh-CN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钩子</a:t>
            </a:r>
            <a:r>
              <a:rPr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抓取埋藏在地下的金矿或</a:t>
            </a:r>
            <a:r>
              <a:rPr lang="zh-CN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石头</a:t>
            </a:r>
            <a:r>
              <a:rPr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等</a:t>
            </a:r>
            <a:r>
              <a:rPr lang="zh-CN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。</a:t>
            </a:r>
            <a:endParaRPr lang="zh-CN" sz="1400" dirty="0"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  本次课程设计，我们模仿了该游戏的一部分，实现了主要玩法和两个关卡。</a:t>
            </a:r>
            <a:endParaRPr lang="zh-CN" sz="1400" dirty="0"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2" name="任意多边形: 形状 13"/>
          <p:cNvSpPr/>
          <p:nvPr/>
        </p:nvSpPr>
        <p:spPr>
          <a:xfrm rot="10800000" flipH="1" flipV="1">
            <a:off x="2571475" y="4658880"/>
            <a:ext cx="1453481" cy="482463"/>
          </a:xfrm>
          <a:prstGeom prst="roundRect">
            <a:avLst>
              <a:gd name="adj" fmla="val 50000"/>
            </a:avLst>
          </a:prstGeom>
          <a:solidFill>
            <a:srgbClr val="115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简介</a:t>
            </a: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2889906" y="1918969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350548" y="1967358"/>
            <a:ext cx="43116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  <a:hlinkClick r:id="rId1" action="ppaction://hlinksldjump"/>
              </a:rPr>
              <a:t>01.</a:t>
            </a:r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  <a:hlinkClick r:id="rId1" action="ppaction://hlinksldjump"/>
              </a:rPr>
              <a:t>项目选题背景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96" name="直接连接符 95"/>
          <p:cNvCxnSpPr/>
          <p:nvPr/>
        </p:nvCxnSpPr>
        <p:spPr>
          <a:xfrm flipV="1">
            <a:off x="8770547" y="4384778"/>
            <a:ext cx="964876" cy="942242"/>
          </a:xfrm>
          <a:prstGeom prst="line">
            <a:avLst/>
          </a:prstGeom>
          <a:ln w="127000" cap="rnd" cmpd="sng">
            <a:solidFill>
              <a:srgbClr val="EBC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V="1">
            <a:off x="8683735" y="4309047"/>
            <a:ext cx="852224" cy="832232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6262302" y="3795643"/>
            <a:ext cx="617635" cy="61763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10571609" y="2317115"/>
            <a:ext cx="614612" cy="614613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pic>
        <p:nvPicPr>
          <p:cNvPr id="2" name="图片 1" descr="be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60" y="1846580"/>
            <a:ext cx="5683250" cy="3564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219418" y="2654835"/>
            <a:ext cx="1354327" cy="1354328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01354" y="4753886"/>
            <a:ext cx="1990454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进入游戏主菜单时，开始按钮上应该有闪烁的光晕。</a:t>
            </a:r>
            <a:endParaRPr lang="zh-CN" altLang="en-US" sz="1400" dirty="0">
              <a:solidFill>
                <a:srgbClr val="323335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684227" y="4305396"/>
            <a:ext cx="2426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1.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开始按钮动画光晕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4" name="arrow-pointing-left-circular-button_20407"/>
          <p:cNvSpPr>
            <a:spLocks noChangeAspect="1"/>
          </p:cNvSpPr>
          <p:nvPr/>
        </p:nvSpPr>
        <p:spPr bwMode="auto">
          <a:xfrm>
            <a:off x="2708020" y="3038848"/>
            <a:ext cx="377123" cy="586303"/>
          </a:xfrm>
          <a:custGeom>
            <a:avLst/>
            <a:gdLst>
              <a:gd name="connsiteX0" fmla="*/ 147788 w 390121"/>
              <a:gd name="connsiteY0" fmla="*/ 380983 h 606510"/>
              <a:gd name="connsiteX1" fmla="*/ 203660 w 390121"/>
              <a:gd name="connsiteY1" fmla="*/ 408416 h 606510"/>
              <a:gd name="connsiteX2" fmla="*/ 152397 w 390121"/>
              <a:gd name="connsiteY2" fmla="*/ 553957 h 606510"/>
              <a:gd name="connsiteX3" fmla="*/ 145206 w 390121"/>
              <a:gd name="connsiteY3" fmla="*/ 559020 h 606510"/>
              <a:gd name="connsiteX4" fmla="*/ 145114 w 390121"/>
              <a:gd name="connsiteY4" fmla="*/ 559020 h 606510"/>
              <a:gd name="connsiteX5" fmla="*/ 137922 w 390121"/>
              <a:gd name="connsiteY5" fmla="*/ 554049 h 606510"/>
              <a:gd name="connsiteX6" fmla="*/ 110908 w 390121"/>
              <a:gd name="connsiteY6" fmla="*/ 479944 h 606510"/>
              <a:gd name="connsiteX7" fmla="*/ 106298 w 390121"/>
              <a:gd name="connsiteY7" fmla="*/ 475341 h 606510"/>
              <a:gd name="connsiteX8" fmla="*/ 103717 w 390121"/>
              <a:gd name="connsiteY8" fmla="*/ 474881 h 606510"/>
              <a:gd name="connsiteX9" fmla="*/ 99752 w 390121"/>
              <a:gd name="connsiteY9" fmla="*/ 475985 h 606510"/>
              <a:gd name="connsiteX10" fmla="*/ 32170 w 390121"/>
              <a:gd name="connsiteY10" fmla="*/ 516858 h 606510"/>
              <a:gd name="connsiteX11" fmla="*/ 28206 w 390121"/>
              <a:gd name="connsiteY11" fmla="*/ 517963 h 606510"/>
              <a:gd name="connsiteX12" fmla="*/ 23411 w 390121"/>
              <a:gd name="connsiteY12" fmla="*/ 516214 h 606510"/>
              <a:gd name="connsiteX13" fmla="*/ 20922 w 390121"/>
              <a:gd name="connsiteY13" fmla="*/ 507745 h 606510"/>
              <a:gd name="connsiteX14" fmla="*/ 65638 w 390121"/>
              <a:gd name="connsiteY14" fmla="*/ 381167 h 606510"/>
              <a:gd name="connsiteX15" fmla="*/ 68773 w 390121"/>
              <a:gd name="connsiteY15" fmla="*/ 383192 h 606510"/>
              <a:gd name="connsiteX16" fmla="*/ 106298 w 390121"/>
              <a:gd name="connsiteY16" fmla="*/ 392950 h 606510"/>
              <a:gd name="connsiteX17" fmla="*/ 147788 w 390121"/>
              <a:gd name="connsiteY17" fmla="*/ 380983 h 606510"/>
              <a:gd name="connsiteX18" fmla="*/ 318116 w 390121"/>
              <a:gd name="connsiteY18" fmla="*/ 352192 h 606510"/>
              <a:gd name="connsiteX19" fmla="*/ 389716 w 390121"/>
              <a:gd name="connsiteY19" fmla="*/ 555241 h 606510"/>
              <a:gd name="connsiteX20" fmla="*/ 387321 w 390121"/>
              <a:gd name="connsiteY20" fmla="*/ 563710 h 606510"/>
              <a:gd name="connsiteX21" fmla="*/ 378566 w 390121"/>
              <a:gd name="connsiteY21" fmla="*/ 564262 h 606510"/>
              <a:gd name="connsiteX22" fmla="*/ 310928 w 390121"/>
              <a:gd name="connsiteY22" fmla="*/ 523486 h 606510"/>
              <a:gd name="connsiteX23" fmla="*/ 304477 w 390121"/>
              <a:gd name="connsiteY23" fmla="*/ 522842 h 606510"/>
              <a:gd name="connsiteX24" fmla="*/ 299870 w 390121"/>
              <a:gd name="connsiteY24" fmla="*/ 527352 h 606510"/>
              <a:gd name="connsiteX25" fmla="*/ 272778 w 390121"/>
              <a:gd name="connsiteY25" fmla="*/ 601448 h 606510"/>
              <a:gd name="connsiteX26" fmla="*/ 265590 w 390121"/>
              <a:gd name="connsiteY26" fmla="*/ 606510 h 606510"/>
              <a:gd name="connsiteX27" fmla="*/ 258402 w 390121"/>
              <a:gd name="connsiteY27" fmla="*/ 601356 h 606510"/>
              <a:gd name="connsiteX28" fmla="*/ 218409 w 390121"/>
              <a:gd name="connsiteY28" fmla="*/ 488049 h 606510"/>
              <a:gd name="connsiteX29" fmla="*/ 251122 w 390121"/>
              <a:gd name="connsiteY29" fmla="*/ 395361 h 606510"/>
              <a:gd name="connsiteX30" fmla="*/ 281348 w 390121"/>
              <a:gd name="connsiteY30" fmla="*/ 354953 h 606510"/>
              <a:gd name="connsiteX31" fmla="*/ 294986 w 390121"/>
              <a:gd name="connsiteY31" fmla="*/ 356150 h 606510"/>
              <a:gd name="connsiteX32" fmla="*/ 318116 w 390121"/>
              <a:gd name="connsiteY32" fmla="*/ 352192 h 606510"/>
              <a:gd name="connsiteX33" fmla="*/ 182774 w 390121"/>
              <a:gd name="connsiteY33" fmla="*/ 111352 h 606510"/>
              <a:gd name="connsiteX34" fmla="*/ 255739 w 390121"/>
              <a:gd name="connsiteY34" fmla="*/ 184211 h 606510"/>
              <a:gd name="connsiteX35" fmla="*/ 182774 w 390121"/>
              <a:gd name="connsiteY35" fmla="*/ 257070 h 606510"/>
              <a:gd name="connsiteX36" fmla="*/ 109809 w 390121"/>
              <a:gd name="connsiteY36" fmla="*/ 184211 h 606510"/>
              <a:gd name="connsiteX37" fmla="*/ 182774 w 390121"/>
              <a:gd name="connsiteY37" fmla="*/ 111352 h 606510"/>
              <a:gd name="connsiteX38" fmla="*/ 182777 w 390121"/>
              <a:gd name="connsiteY38" fmla="*/ 71066 h 606510"/>
              <a:gd name="connsiteX39" fmla="*/ 69399 w 390121"/>
              <a:gd name="connsiteY39" fmla="*/ 184200 h 606510"/>
              <a:gd name="connsiteX40" fmla="*/ 182777 w 390121"/>
              <a:gd name="connsiteY40" fmla="*/ 297427 h 606510"/>
              <a:gd name="connsiteX41" fmla="*/ 296064 w 390121"/>
              <a:gd name="connsiteY41" fmla="*/ 184200 h 606510"/>
              <a:gd name="connsiteX42" fmla="*/ 182777 w 390121"/>
              <a:gd name="connsiteY42" fmla="*/ 71066 h 606510"/>
              <a:gd name="connsiteX43" fmla="*/ 237168 w 390121"/>
              <a:gd name="connsiteY43" fmla="*/ 29923 h 606510"/>
              <a:gd name="connsiteX44" fmla="*/ 237982 w 390121"/>
              <a:gd name="connsiteY44" fmla="*/ 29923 h 606510"/>
              <a:gd name="connsiteX45" fmla="*/ 238729 w 390121"/>
              <a:gd name="connsiteY45" fmla="*/ 31391 h 606510"/>
              <a:gd name="connsiteX46" fmla="*/ 238729 w 390121"/>
              <a:gd name="connsiteY46" fmla="*/ 31483 h 606510"/>
              <a:gd name="connsiteX47" fmla="*/ 239812 w 390121"/>
              <a:gd name="connsiteY47" fmla="*/ 33022 h 606510"/>
              <a:gd name="connsiteX48" fmla="*/ 237168 w 390121"/>
              <a:gd name="connsiteY48" fmla="*/ 33022 h 606510"/>
              <a:gd name="connsiteX49" fmla="*/ 237657 w 390121"/>
              <a:gd name="connsiteY49" fmla="*/ 29285 h 606510"/>
              <a:gd name="connsiteX50" fmla="*/ 241131 w 390121"/>
              <a:gd name="connsiteY50" fmla="*/ 29285 h 606510"/>
              <a:gd name="connsiteX51" fmla="*/ 241131 w 390121"/>
              <a:gd name="connsiteY51" fmla="*/ 33660 h 606510"/>
              <a:gd name="connsiteX52" fmla="*/ 240261 w 390121"/>
              <a:gd name="connsiteY52" fmla="*/ 33660 h 606510"/>
              <a:gd name="connsiteX53" fmla="*/ 239812 w 390121"/>
              <a:gd name="connsiteY53" fmla="*/ 33022 h 606510"/>
              <a:gd name="connsiteX54" fmla="*/ 240578 w 390121"/>
              <a:gd name="connsiteY54" fmla="*/ 33022 h 606510"/>
              <a:gd name="connsiteX55" fmla="*/ 240578 w 390121"/>
              <a:gd name="connsiteY55" fmla="*/ 29923 h 606510"/>
              <a:gd name="connsiteX56" fmla="*/ 237982 w 390121"/>
              <a:gd name="connsiteY56" fmla="*/ 29923 h 606510"/>
              <a:gd name="connsiteX57" fmla="*/ 201950 w 390121"/>
              <a:gd name="connsiteY57" fmla="*/ 0 h 606510"/>
              <a:gd name="connsiteX58" fmla="*/ 207757 w 390121"/>
              <a:gd name="connsiteY58" fmla="*/ 460 h 606510"/>
              <a:gd name="connsiteX59" fmla="*/ 228290 w 390121"/>
              <a:gd name="connsiteY59" fmla="*/ 10885 h 606510"/>
              <a:gd name="connsiteX60" fmla="*/ 237657 w 390121"/>
              <a:gd name="connsiteY60" fmla="*/ 29285 h 606510"/>
              <a:gd name="connsiteX61" fmla="*/ 236615 w 390121"/>
              <a:gd name="connsiteY61" fmla="*/ 29285 h 606510"/>
              <a:gd name="connsiteX62" fmla="*/ 236615 w 390121"/>
              <a:gd name="connsiteY62" fmla="*/ 33660 h 606510"/>
              <a:gd name="connsiteX63" fmla="*/ 240261 w 390121"/>
              <a:gd name="connsiteY63" fmla="*/ 33660 h 606510"/>
              <a:gd name="connsiteX64" fmla="*/ 252648 w 390121"/>
              <a:gd name="connsiteY64" fmla="*/ 51274 h 606510"/>
              <a:gd name="connsiteX65" fmla="*/ 265922 w 390121"/>
              <a:gd name="connsiteY65" fmla="*/ 54680 h 606510"/>
              <a:gd name="connsiteX66" fmla="*/ 276799 w 390121"/>
              <a:gd name="connsiteY66" fmla="*/ 52471 h 606510"/>
              <a:gd name="connsiteX67" fmla="*/ 291455 w 390121"/>
              <a:gd name="connsiteY67" fmla="*/ 49433 h 606510"/>
              <a:gd name="connsiteX68" fmla="*/ 319569 w 390121"/>
              <a:gd name="connsiteY68" fmla="*/ 62229 h 606510"/>
              <a:gd name="connsiteX69" fmla="*/ 323348 w 390121"/>
              <a:gd name="connsiteY69" fmla="*/ 105862 h 606510"/>
              <a:gd name="connsiteX70" fmla="*/ 321228 w 390121"/>
              <a:gd name="connsiteY70" fmla="*/ 129981 h 606510"/>
              <a:gd name="connsiteX71" fmla="*/ 339019 w 390121"/>
              <a:gd name="connsiteY71" fmla="*/ 146366 h 606510"/>
              <a:gd name="connsiteX72" fmla="*/ 365474 w 390121"/>
              <a:gd name="connsiteY72" fmla="*/ 181347 h 606510"/>
              <a:gd name="connsiteX73" fmla="*/ 340217 w 390121"/>
              <a:gd name="connsiteY73" fmla="*/ 217156 h 606510"/>
              <a:gd name="connsiteX74" fmla="*/ 323164 w 390121"/>
              <a:gd name="connsiteY74" fmla="*/ 234278 h 606510"/>
              <a:gd name="connsiteX75" fmla="*/ 326114 w 390121"/>
              <a:gd name="connsiteY75" fmla="*/ 258212 h 606510"/>
              <a:gd name="connsiteX76" fmla="*/ 323901 w 390121"/>
              <a:gd name="connsiteY76" fmla="*/ 302030 h 606510"/>
              <a:gd name="connsiteX77" fmla="*/ 294958 w 390121"/>
              <a:gd name="connsiteY77" fmla="*/ 315838 h 606510"/>
              <a:gd name="connsiteX78" fmla="*/ 281592 w 390121"/>
              <a:gd name="connsiteY78" fmla="*/ 313353 h 606510"/>
              <a:gd name="connsiteX79" fmla="*/ 281592 w 390121"/>
              <a:gd name="connsiteY79" fmla="*/ 313260 h 606510"/>
              <a:gd name="connsiteX80" fmla="*/ 271637 w 390121"/>
              <a:gd name="connsiteY80" fmla="*/ 311419 h 606510"/>
              <a:gd name="connsiteX81" fmla="*/ 257441 w 390121"/>
              <a:gd name="connsiteY81" fmla="*/ 315378 h 606510"/>
              <a:gd name="connsiteX82" fmla="*/ 244352 w 390121"/>
              <a:gd name="connsiteY82" fmla="*/ 335722 h 606510"/>
              <a:gd name="connsiteX83" fmla="*/ 214486 w 390121"/>
              <a:gd name="connsiteY83" fmla="*/ 367757 h 606510"/>
              <a:gd name="connsiteX84" fmla="*/ 207297 w 390121"/>
              <a:gd name="connsiteY84" fmla="*/ 368493 h 606510"/>
              <a:gd name="connsiteX85" fmla="*/ 174758 w 390121"/>
              <a:gd name="connsiteY85" fmla="*/ 349254 h 606510"/>
              <a:gd name="connsiteX86" fmla="*/ 174666 w 390121"/>
              <a:gd name="connsiteY86" fmla="*/ 349254 h 606510"/>
              <a:gd name="connsiteX87" fmla="*/ 154940 w 390121"/>
              <a:gd name="connsiteY87" fmla="*/ 335354 h 606510"/>
              <a:gd name="connsiteX88" fmla="*/ 150607 w 390121"/>
              <a:gd name="connsiteY88" fmla="*/ 335077 h 606510"/>
              <a:gd name="connsiteX89" fmla="*/ 131803 w 390121"/>
              <a:gd name="connsiteY89" fmla="*/ 342534 h 606510"/>
              <a:gd name="connsiteX90" fmla="*/ 106270 w 390121"/>
              <a:gd name="connsiteY90" fmla="*/ 352568 h 606510"/>
              <a:gd name="connsiteX91" fmla="*/ 88295 w 390121"/>
              <a:gd name="connsiteY91" fmla="*/ 347965 h 606510"/>
              <a:gd name="connsiteX92" fmla="*/ 69675 w 390121"/>
              <a:gd name="connsiteY92" fmla="*/ 308658 h 606510"/>
              <a:gd name="connsiteX93" fmla="*/ 63500 w 390121"/>
              <a:gd name="connsiteY93" fmla="*/ 284908 h 606510"/>
              <a:gd name="connsiteX94" fmla="*/ 42760 w 390121"/>
              <a:gd name="connsiteY94" fmla="*/ 275426 h 606510"/>
              <a:gd name="connsiteX95" fmla="*/ 41193 w 390121"/>
              <a:gd name="connsiteY95" fmla="*/ 275518 h 606510"/>
              <a:gd name="connsiteX96" fmla="*/ 39165 w 390121"/>
              <a:gd name="connsiteY96" fmla="*/ 275518 h 606510"/>
              <a:gd name="connsiteX97" fmla="*/ 4414 w 390121"/>
              <a:gd name="connsiteY97" fmla="*/ 251676 h 606510"/>
              <a:gd name="connsiteX98" fmla="*/ 15752 w 390121"/>
              <a:gd name="connsiteY98" fmla="*/ 209423 h 606510"/>
              <a:gd name="connsiteX99" fmla="*/ 25983 w 390121"/>
              <a:gd name="connsiteY99" fmla="*/ 187514 h 606510"/>
              <a:gd name="connsiteX100" fmla="*/ 15014 w 390121"/>
              <a:gd name="connsiteY100" fmla="*/ 166066 h 606510"/>
              <a:gd name="connsiteX101" fmla="*/ 14922 w 390121"/>
              <a:gd name="connsiteY101" fmla="*/ 165974 h 606510"/>
              <a:gd name="connsiteX102" fmla="*/ 2017 w 390121"/>
              <a:gd name="connsiteY102" fmla="*/ 124089 h 606510"/>
              <a:gd name="connsiteX103" fmla="*/ 37229 w 390121"/>
              <a:gd name="connsiteY103" fmla="*/ 99050 h 606510"/>
              <a:gd name="connsiteX104" fmla="*/ 37966 w 390121"/>
              <a:gd name="connsiteY104" fmla="*/ 99050 h 606510"/>
              <a:gd name="connsiteX105" fmla="*/ 38519 w 390121"/>
              <a:gd name="connsiteY105" fmla="*/ 99050 h 606510"/>
              <a:gd name="connsiteX106" fmla="*/ 59905 w 390121"/>
              <a:gd name="connsiteY106" fmla="*/ 88832 h 606510"/>
              <a:gd name="connsiteX107" fmla="*/ 65343 w 390121"/>
              <a:gd name="connsiteY107" fmla="*/ 65266 h 606510"/>
              <a:gd name="connsiteX108" fmla="*/ 82304 w 390121"/>
              <a:gd name="connsiteY108" fmla="*/ 24947 h 606510"/>
              <a:gd name="connsiteX109" fmla="*/ 101569 w 390121"/>
              <a:gd name="connsiteY109" fmla="*/ 19608 h 606510"/>
              <a:gd name="connsiteX110" fmla="*/ 126088 w 390121"/>
              <a:gd name="connsiteY110" fmla="*/ 28721 h 606510"/>
              <a:gd name="connsiteX111" fmla="*/ 144155 w 390121"/>
              <a:gd name="connsiteY111" fmla="*/ 35533 h 606510"/>
              <a:gd name="connsiteX112" fmla="*/ 149409 w 390121"/>
              <a:gd name="connsiteY112" fmla="*/ 34981 h 606510"/>
              <a:gd name="connsiteX113" fmla="*/ 168674 w 390121"/>
              <a:gd name="connsiteY113" fmla="*/ 20436 h 606510"/>
              <a:gd name="connsiteX114" fmla="*/ 201950 w 390121"/>
              <a:gd name="connsiteY114" fmla="*/ 0 h 6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390121" h="606510">
                <a:moveTo>
                  <a:pt x="147788" y="380983"/>
                </a:moveTo>
                <a:cubicBezTo>
                  <a:pt x="161617" y="397461"/>
                  <a:pt x="181901" y="407311"/>
                  <a:pt x="203660" y="408416"/>
                </a:cubicBezTo>
                <a:lnTo>
                  <a:pt x="152397" y="553957"/>
                </a:lnTo>
                <a:cubicBezTo>
                  <a:pt x="151291" y="556995"/>
                  <a:pt x="148433" y="559020"/>
                  <a:pt x="145206" y="559020"/>
                </a:cubicBezTo>
                <a:lnTo>
                  <a:pt x="145114" y="559020"/>
                </a:lnTo>
                <a:cubicBezTo>
                  <a:pt x="141887" y="559020"/>
                  <a:pt x="139029" y="556995"/>
                  <a:pt x="137922" y="554049"/>
                </a:cubicBezTo>
                <a:lnTo>
                  <a:pt x="110908" y="479944"/>
                </a:lnTo>
                <a:cubicBezTo>
                  <a:pt x="110078" y="477734"/>
                  <a:pt x="108419" y="476077"/>
                  <a:pt x="106298" y="475341"/>
                </a:cubicBezTo>
                <a:cubicBezTo>
                  <a:pt x="105376" y="475065"/>
                  <a:pt x="104546" y="474881"/>
                  <a:pt x="103717" y="474881"/>
                </a:cubicBezTo>
                <a:cubicBezTo>
                  <a:pt x="102334" y="474881"/>
                  <a:pt x="100951" y="475249"/>
                  <a:pt x="99752" y="475985"/>
                </a:cubicBezTo>
                <a:lnTo>
                  <a:pt x="32170" y="516858"/>
                </a:lnTo>
                <a:cubicBezTo>
                  <a:pt x="30880" y="517595"/>
                  <a:pt x="29589" y="517963"/>
                  <a:pt x="28206" y="517963"/>
                </a:cubicBezTo>
                <a:cubicBezTo>
                  <a:pt x="26454" y="517963"/>
                  <a:pt x="24794" y="517318"/>
                  <a:pt x="23411" y="516214"/>
                </a:cubicBezTo>
                <a:cubicBezTo>
                  <a:pt x="20830" y="514189"/>
                  <a:pt x="19908" y="510782"/>
                  <a:pt x="20922" y="507745"/>
                </a:cubicBezTo>
                <a:lnTo>
                  <a:pt x="65638" y="381167"/>
                </a:lnTo>
                <a:cubicBezTo>
                  <a:pt x="66653" y="381904"/>
                  <a:pt x="67667" y="382640"/>
                  <a:pt x="68773" y="383192"/>
                </a:cubicBezTo>
                <a:cubicBezTo>
                  <a:pt x="80206" y="389544"/>
                  <a:pt x="93206" y="392950"/>
                  <a:pt x="106298" y="392950"/>
                </a:cubicBezTo>
                <a:cubicBezTo>
                  <a:pt x="121142" y="392950"/>
                  <a:pt x="135433" y="388716"/>
                  <a:pt x="147788" y="380983"/>
                </a:cubicBezTo>
                <a:close/>
                <a:moveTo>
                  <a:pt x="318116" y="352192"/>
                </a:moveTo>
                <a:lnTo>
                  <a:pt x="389716" y="555241"/>
                </a:lnTo>
                <a:cubicBezTo>
                  <a:pt x="390730" y="558279"/>
                  <a:pt x="389809" y="561592"/>
                  <a:pt x="387321" y="563710"/>
                </a:cubicBezTo>
                <a:cubicBezTo>
                  <a:pt x="384832" y="565734"/>
                  <a:pt x="381331" y="565919"/>
                  <a:pt x="378566" y="564262"/>
                </a:cubicBezTo>
                <a:lnTo>
                  <a:pt x="310928" y="523486"/>
                </a:lnTo>
                <a:cubicBezTo>
                  <a:pt x="308993" y="522290"/>
                  <a:pt x="306597" y="522013"/>
                  <a:pt x="304477" y="522842"/>
                </a:cubicBezTo>
                <a:cubicBezTo>
                  <a:pt x="302266" y="523578"/>
                  <a:pt x="300607" y="525235"/>
                  <a:pt x="299870" y="527352"/>
                </a:cubicBezTo>
                <a:lnTo>
                  <a:pt x="272778" y="601448"/>
                </a:lnTo>
                <a:cubicBezTo>
                  <a:pt x="271672" y="604485"/>
                  <a:pt x="268815" y="606510"/>
                  <a:pt x="265590" y="606510"/>
                </a:cubicBezTo>
                <a:cubicBezTo>
                  <a:pt x="262365" y="606510"/>
                  <a:pt x="259508" y="604393"/>
                  <a:pt x="258402" y="601356"/>
                </a:cubicBezTo>
                <a:lnTo>
                  <a:pt x="218409" y="488049"/>
                </a:lnTo>
                <a:lnTo>
                  <a:pt x="251122" y="395361"/>
                </a:lnTo>
                <a:cubicBezTo>
                  <a:pt x="265314" y="385788"/>
                  <a:pt x="276003" y="371613"/>
                  <a:pt x="281348" y="354953"/>
                </a:cubicBezTo>
                <a:cubicBezTo>
                  <a:pt x="285863" y="355782"/>
                  <a:pt x="290378" y="356150"/>
                  <a:pt x="294986" y="356150"/>
                </a:cubicBezTo>
                <a:cubicBezTo>
                  <a:pt x="303003" y="356150"/>
                  <a:pt x="310744" y="354493"/>
                  <a:pt x="318116" y="352192"/>
                </a:cubicBezTo>
                <a:close/>
                <a:moveTo>
                  <a:pt x="182774" y="111352"/>
                </a:moveTo>
                <a:cubicBezTo>
                  <a:pt x="223071" y="111352"/>
                  <a:pt x="255739" y="143972"/>
                  <a:pt x="255739" y="184211"/>
                </a:cubicBezTo>
                <a:cubicBezTo>
                  <a:pt x="255739" y="224450"/>
                  <a:pt x="223071" y="257070"/>
                  <a:pt x="182774" y="257070"/>
                </a:cubicBezTo>
                <a:cubicBezTo>
                  <a:pt x="142477" y="257070"/>
                  <a:pt x="109809" y="224450"/>
                  <a:pt x="109809" y="184211"/>
                </a:cubicBezTo>
                <a:cubicBezTo>
                  <a:pt x="109809" y="143972"/>
                  <a:pt x="142477" y="111352"/>
                  <a:pt x="182774" y="111352"/>
                </a:cubicBezTo>
                <a:close/>
                <a:moveTo>
                  <a:pt x="182777" y="71066"/>
                </a:moveTo>
                <a:cubicBezTo>
                  <a:pt x="120281" y="71066"/>
                  <a:pt x="69399" y="121788"/>
                  <a:pt x="69399" y="184200"/>
                </a:cubicBezTo>
                <a:cubicBezTo>
                  <a:pt x="69399" y="246613"/>
                  <a:pt x="120281" y="297427"/>
                  <a:pt x="182777" y="297427"/>
                </a:cubicBezTo>
                <a:cubicBezTo>
                  <a:pt x="245274" y="297427"/>
                  <a:pt x="296064" y="246613"/>
                  <a:pt x="296064" y="184200"/>
                </a:cubicBezTo>
                <a:cubicBezTo>
                  <a:pt x="296064" y="121788"/>
                  <a:pt x="245274" y="71066"/>
                  <a:pt x="182777" y="71066"/>
                </a:cubicBezTo>
                <a:close/>
                <a:moveTo>
                  <a:pt x="237168" y="29923"/>
                </a:moveTo>
                <a:lnTo>
                  <a:pt x="237982" y="29923"/>
                </a:lnTo>
                <a:lnTo>
                  <a:pt x="238729" y="31391"/>
                </a:lnTo>
                <a:lnTo>
                  <a:pt x="238729" y="31483"/>
                </a:lnTo>
                <a:lnTo>
                  <a:pt x="239812" y="33022"/>
                </a:lnTo>
                <a:lnTo>
                  <a:pt x="237168" y="33022"/>
                </a:lnTo>
                <a:close/>
                <a:moveTo>
                  <a:pt x="237657" y="29285"/>
                </a:moveTo>
                <a:lnTo>
                  <a:pt x="241131" y="29285"/>
                </a:lnTo>
                <a:lnTo>
                  <a:pt x="241131" y="33660"/>
                </a:lnTo>
                <a:lnTo>
                  <a:pt x="240261" y="33660"/>
                </a:lnTo>
                <a:lnTo>
                  <a:pt x="239812" y="33022"/>
                </a:lnTo>
                <a:lnTo>
                  <a:pt x="240578" y="33022"/>
                </a:lnTo>
                <a:lnTo>
                  <a:pt x="240578" y="29923"/>
                </a:lnTo>
                <a:lnTo>
                  <a:pt x="237982" y="29923"/>
                </a:lnTo>
                <a:close/>
                <a:moveTo>
                  <a:pt x="201950" y="0"/>
                </a:moveTo>
                <a:cubicBezTo>
                  <a:pt x="203886" y="0"/>
                  <a:pt x="205822" y="184"/>
                  <a:pt x="207757" y="460"/>
                </a:cubicBezTo>
                <a:cubicBezTo>
                  <a:pt x="215731" y="1703"/>
                  <a:pt x="222852" y="5454"/>
                  <a:pt x="228290" y="10885"/>
                </a:cubicBezTo>
                <a:lnTo>
                  <a:pt x="237657" y="29285"/>
                </a:lnTo>
                <a:lnTo>
                  <a:pt x="236615" y="29285"/>
                </a:lnTo>
                <a:lnTo>
                  <a:pt x="236615" y="33660"/>
                </a:lnTo>
                <a:lnTo>
                  <a:pt x="240261" y="33660"/>
                </a:lnTo>
                <a:lnTo>
                  <a:pt x="252648" y="51274"/>
                </a:lnTo>
                <a:cubicBezTo>
                  <a:pt x="256796" y="53484"/>
                  <a:pt x="261313" y="54680"/>
                  <a:pt x="265922" y="54680"/>
                </a:cubicBezTo>
                <a:cubicBezTo>
                  <a:pt x="269609" y="54680"/>
                  <a:pt x="273296" y="53944"/>
                  <a:pt x="276799" y="52471"/>
                </a:cubicBezTo>
                <a:cubicBezTo>
                  <a:pt x="281500" y="50446"/>
                  <a:pt x="286477" y="49433"/>
                  <a:pt x="291455" y="49433"/>
                </a:cubicBezTo>
                <a:cubicBezTo>
                  <a:pt x="301963" y="49433"/>
                  <a:pt x="312287" y="53944"/>
                  <a:pt x="319569" y="62229"/>
                </a:cubicBezTo>
                <a:cubicBezTo>
                  <a:pt x="330170" y="74380"/>
                  <a:pt x="331737" y="92054"/>
                  <a:pt x="323348" y="105862"/>
                </a:cubicBezTo>
                <a:cubicBezTo>
                  <a:pt x="319016" y="113135"/>
                  <a:pt x="318186" y="122064"/>
                  <a:pt x="321228" y="129981"/>
                </a:cubicBezTo>
                <a:cubicBezTo>
                  <a:pt x="324270" y="137805"/>
                  <a:pt x="330815" y="143881"/>
                  <a:pt x="339019" y="146366"/>
                </a:cubicBezTo>
                <a:cubicBezTo>
                  <a:pt x="354412" y="151061"/>
                  <a:pt x="365105" y="165145"/>
                  <a:pt x="365474" y="181347"/>
                </a:cubicBezTo>
                <a:cubicBezTo>
                  <a:pt x="365750" y="197456"/>
                  <a:pt x="355611" y="211909"/>
                  <a:pt x="340217" y="217156"/>
                </a:cubicBezTo>
                <a:cubicBezTo>
                  <a:pt x="332197" y="219918"/>
                  <a:pt x="325929" y="226269"/>
                  <a:pt x="323164" y="234278"/>
                </a:cubicBezTo>
                <a:cubicBezTo>
                  <a:pt x="320399" y="242287"/>
                  <a:pt x="321505" y="251124"/>
                  <a:pt x="326114" y="258212"/>
                </a:cubicBezTo>
                <a:cubicBezTo>
                  <a:pt x="335055" y="271744"/>
                  <a:pt x="334133" y="289418"/>
                  <a:pt x="323901" y="302030"/>
                </a:cubicBezTo>
                <a:cubicBezTo>
                  <a:pt x="316712" y="310867"/>
                  <a:pt x="306019" y="315838"/>
                  <a:pt x="294958" y="315838"/>
                </a:cubicBezTo>
                <a:cubicBezTo>
                  <a:pt x="290441" y="315838"/>
                  <a:pt x="285924" y="315010"/>
                  <a:pt x="281592" y="313353"/>
                </a:cubicBezTo>
                <a:lnTo>
                  <a:pt x="281592" y="313260"/>
                </a:lnTo>
                <a:cubicBezTo>
                  <a:pt x="278366" y="312064"/>
                  <a:pt x="274955" y="311419"/>
                  <a:pt x="271637" y="311419"/>
                </a:cubicBezTo>
                <a:cubicBezTo>
                  <a:pt x="266751" y="311419"/>
                  <a:pt x="261774" y="312800"/>
                  <a:pt x="257441" y="315378"/>
                </a:cubicBezTo>
                <a:cubicBezTo>
                  <a:pt x="250159" y="319796"/>
                  <a:pt x="245366" y="327253"/>
                  <a:pt x="244352" y="335722"/>
                </a:cubicBezTo>
                <a:cubicBezTo>
                  <a:pt x="242416" y="351739"/>
                  <a:pt x="230341" y="364719"/>
                  <a:pt x="214486" y="367757"/>
                </a:cubicBezTo>
                <a:cubicBezTo>
                  <a:pt x="212090" y="368217"/>
                  <a:pt x="209693" y="368493"/>
                  <a:pt x="207297" y="368493"/>
                </a:cubicBezTo>
                <a:cubicBezTo>
                  <a:pt x="194023" y="368493"/>
                  <a:pt x="181395" y="361313"/>
                  <a:pt x="174758" y="349254"/>
                </a:cubicBezTo>
                <a:lnTo>
                  <a:pt x="174666" y="349254"/>
                </a:lnTo>
                <a:cubicBezTo>
                  <a:pt x="170610" y="341797"/>
                  <a:pt x="163328" y="336734"/>
                  <a:pt x="154940" y="335354"/>
                </a:cubicBezTo>
                <a:cubicBezTo>
                  <a:pt x="153465" y="335169"/>
                  <a:pt x="152082" y="335077"/>
                  <a:pt x="150607" y="335077"/>
                </a:cubicBezTo>
                <a:cubicBezTo>
                  <a:pt x="143694" y="335077"/>
                  <a:pt x="136965" y="337655"/>
                  <a:pt x="131803" y="342534"/>
                </a:cubicBezTo>
                <a:cubicBezTo>
                  <a:pt x="124705" y="349162"/>
                  <a:pt x="115488" y="352568"/>
                  <a:pt x="106270" y="352568"/>
                </a:cubicBezTo>
                <a:cubicBezTo>
                  <a:pt x="100094" y="352568"/>
                  <a:pt x="93918" y="351095"/>
                  <a:pt x="88295" y="347965"/>
                </a:cubicBezTo>
                <a:cubicBezTo>
                  <a:pt x="74100" y="340140"/>
                  <a:pt x="66541" y="324491"/>
                  <a:pt x="69675" y="308658"/>
                </a:cubicBezTo>
                <a:cubicBezTo>
                  <a:pt x="71335" y="300373"/>
                  <a:pt x="69030" y="291260"/>
                  <a:pt x="63500" y="284908"/>
                </a:cubicBezTo>
                <a:cubicBezTo>
                  <a:pt x="58245" y="278924"/>
                  <a:pt x="50687" y="275426"/>
                  <a:pt x="42760" y="275426"/>
                </a:cubicBezTo>
                <a:cubicBezTo>
                  <a:pt x="42207" y="275426"/>
                  <a:pt x="41746" y="275426"/>
                  <a:pt x="41193" y="275518"/>
                </a:cubicBezTo>
                <a:cubicBezTo>
                  <a:pt x="40547" y="275518"/>
                  <a:pt x="39810" y="275518"/>
                  <a:pt x="39165" y="275518"/>
                </a:cubicBezTo>
                <a:cubicBezTo>
                  <a:pt x="23771" y="275518"/>
                  <a:pt x="9944" y="266129"/>
                  <a:pt x="4414" y="251676"/>
                </a:cubicBezTo>
                <a:cubicBezTo>
                  <a:pt x="-1394" y="236671"/>
                  <a:pt x="3123" y="219549"/>
                  <a:pt x="15752" y="209423"/>
                </a:cubicBezTo>
                <a:cubicBezTo>
                  <a:pt x="22388" y="204084"/>
                  <a:pt x="26168" y="195983"/>
                  <a:pt x="25983" y="187514"/>
                </a:cubicBezTo>
                <a:cubicBezTo>
                  <a:pt x="25799" y="179045"/>
                  <a:pt x="21743" y="171129"/>
                  <a:pt x="15014" y="166066"/>
                </a:cubicBezTo>
                <a:lnTo>
                  <a:pt x="14922" y="165974"/>
                </a:lnTo>
                <a:cubicBezTo>
                  <a:pt x="2017" y="156308"/>
                  <a:pt x="-3237" y="139370"/>
                  <a:pt x="2017" y="124089"/>
                </a:cubicBezTo>
                <a:cubicBezTo>
                  <a:pt x="7179" y="109084"/>
                  <a:pt x="21374" y="99050"/>
                  <a:pt x="37229" y="99050"/>
                </a:cubicBezTo>
                <a:cubicBezTo>
                  <a:pt x="37505" y="99050"/>
                  <a:pt x="37782" y="99050"/>
                  <a:pt x="37966" y="99050"/>
                </a:cubicBezTo>
                <a:lnTo>
                  <a:pt x="38519" y="99050"/>
                </a:lnTo>
                <a:cubicBezTo>
                  <a:pt x="46815" y="99050"/>
                  <a:pt x="54650" y="95276"/>
                  <a:pt x="59905" y="88832"/>
                </a:cubicBezTo>
                <a:cubicBezTo>
                  <a:pt x="65251" y="82204"/>
                  <a:pt x="67279" y="73551"/>
                  <a:pt x="65343" y="65266"/>
                </a:cubicBezTo>
                <a:cubicBezTo>
                  <a:pt x="61656" y="49525"/>
                  <a:pt x="68477" y="33232"/>
                  <a:pt x="82304" y="24947"/>
                </a:cubicBezTo>
                <a:cubicBezTo>
                  <a:pt x="88295" y="21357"/>
                  <a:pt x="94932" y="19608"/>
                  <a:pt x="101569" y="19608"/>
                </a:cubicBezTo>
                <a:cubicBezTo>
                  <a:pt x="110326" y="19608"/>
                  <a:pt x="119083" y="22645"/>
                  <a:pt x="126088" y="28721"/>
                </a:cubicBezTo>
                <a:cubicBezTo>
                  <a:pt x="131158" y="33140"/>
                  <a:pt x="137518" y="35533"/>
                  <a:pt x="144155" y="35533"/>
                </a:cubicBezTo>
                <a:cubicBezTo>
                  <a:pt x="145906" y="35533"/>
                  <a:pt x="147658" y="35349"/>
                  <a:pt x="149409" y="34981"/>
                </a:cubicBezTo>
                <a:cubicBezTo>
                  <a:pt x="157705" y="33416"/>
                  <a:pt x="164895" y="27985"/>
                  <a:pt x="168674" y="20436"/>
                </a:cubicBezTo>
                <a:cubicBezTo>
                  <a:pt x="175127" y="7733"/>
                  <a:pt x="188031" y="0"/>
                  <a:pt x="2019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550816" y="2648132"/>
            <a:ext cx="1354327" cy="1354328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6" name="arrow-pointing-left-circular-button_20407"/>
          <p:cNvSpPr>
            <a:spLocks noChangeAspect="1"/>
          </p:cNvSpPr>
          <p:nvPr/>
        </p:nvSpPr>
        <p:spPr bwMode="auto">
          <a:xfrm>
            <a:off x="5986138" y="3032145"/>
            <a:ext cx="483682" cy="586303"/>
          </a:xfrm>
          <a:custGeom>
            <a:avLst/>
            <a:gdLst>
              <a:gd name="T0" fmla="*/ 3371 w 4233"/>
              <a:gd name="T1" fmla="*/ 2445 h 5139"/>
              <a:gd name="T2" fmla="*/ 4052 w 4233"/>
              <a:gd name="T3" fmla="*/ 1697 h 5139"/>
              <a:gd name="T4" fmla="*/ 4097 w 4233"/>
              <a:gd name="T5" fmla="*/ 839 h 5139"/>
              <a:gd name="T6" fmla="*/ 3603 w 4233"/>
              <a:gd name="T7" fmla="*/ 495 h 5139"/>
              <a:gd name="T8" fmla="*/ 3287 w 4233"/>
              <a:gd name="T9" fmla="*/ 517 h 5139"/>
              <a:gd name="T10" fmla="*/ 3287 w 4233"/>
              <a:gd name="T11" fmla="*/ 160 h 5139"/>
              <a:gd name="T12" fmla="*/ 3126 w 4233"/>
              <a:gd name="T13" fmla="*/ 0 h 5139"/>
              <a:gd name="T14" fmla="*/ 1106 w 4233"/>
              <a:gd name="T15" fmla="*/ 0 h 5139"/>
              <a:gd name="T16" fmla="*/ 946 w 4233"/>
              <a:gd name="T17" fmla="*/ 160 h 5139"/>
              <a:gd name="T18" fmla="*/ 946 w 4233"/>
              <a:gd name="T19" fmla="*/ 517 h 5139"/>
              <a:gd name="T20" fmla="*/ 630 w 4233"/>
              <a:gd name="T21" fmla="*/ 495 h 5139"/>
              <a:gd name="T22" fmla="*/ 136 w 4233"/>
              <a:gd name="T23" fmla="*/ 839 h 5139"/>
              <a:gd name="T24" fmla="*/ 181 w 4233"/>
              <a:gd name="T25" fmla="*/ 1697 h 5139"/>
              <a:gd name="T26" fmla="*/ 862 w 4233"/>
              <a:gd name="T27" fmla="*/ 2445 h 5139"/>
              <a:gd name="T28" fmla="*/ 927 w 4233"/>
              <a:gd name="T29" fmla="*/ 2568 h 5139"/>
              <a:gd name="T30" fmla="*/ 868 w 4233"/>
              <a:gd name="T31" fmla="*/ 2643 h 5139"/>
              <a:gd name="T32" fmla="*/ 630 w 4233"/>
              <a:gd name="T33" fmla="*/ 2514 h 5139"/>
              <a:gd name="T34" fmla="*/ 340 w 4233"/>
              <a:gd name="T35" fmla="*/ 2502 h 5139"/>
              <a:gd name="T36" fmla="*/ 328 w 4233"/>
              <a:gd name="T37" fmla="*/ 2792 h 5139"/>
              <a:gd name="T38" fmla="*/ 846 w 4233"/>
              <a:gd name="T39" fmla="*/ 3056 h 5139"/>
              <a:gd name="T40" fmla="*/ 987 w 4233"/>
              <a:gd name="T41" fmla="*/ 3036 h 5139"/>
              <a:gd name="T42" fmla="*/ 1170 w 4233"/>
              <a:gd name="T43" fmla="*/ 2933 h 5139"/>
              <a:gd name="T44" fmla="*/ 1783 w 4233"/>
              <a:gd name="T45" fmla="*/ 3368 h 5139"/>
              <a:gd name="T46" fmla="*/ 1783 w 4233"/>
              <a:gd name="T47" fmla="*/ 3958 h 5139"/>
              <a:gd name="T48" fmla="*/ 1285 w 4233"/>
              <a:gd name="T49" fmla="*/ 3958 h 5139"/>
              <a:gd name="T50" fmla="*/ 858 w 4233"/>
              <a:gd name="T51" fmla="*/ 4384 h 5139"/>
              <a:gd name="T52" fmla="*/ 858 w 4233"/>
              <a:gd name="T53" fmla="*/ 4939 h 5139"/>
              <a:gd name="T54" fmla="*/ 1058 w 4233"/>
              <a:gd name="T55" fmla="*/ 5139 h 5139"/>
              <a:gd name="T56" fmla="*/ 3175 w 4233"/>
              <a:gd name="T57" fmla="*/ 5139 h 5139"/>
              <a:gd name="T58" fmla="*/ 3375 w 4233"/>
              <a:gd name="T59" fmla="*/ 4939 h 5139"/>
              <a:gd name="T60" fmla="*/ 3375 w 4233"/>
              <a:gd name="T61" fmla="*/ 4384 h 5139"/>
              <a:gd name="T62" fmla="*/ 2948 w 4233"/>
              <a:gd name="T63" fmla="*/ 3958 h 5139"/>
              <a:gd name="T64" fmla="*/ 2450 w 4233"/>
              <a:gd name="T65" fmla="*/ 3958 h 5139"/>
              <a:gd name="T66" fmla="*/ 2450 w 4233"/>
              <a:gd name="T67" fmla="*/ 3368 h 5139"/>
              <a:gd name="T68" fmla="*/ 3063 w 4233"/>
              <a:gd name="T69" fmla="*/ 2933 h 5139"/>
              <a:gd name="T70" fmla="*/ 3246 w 4233"/>
              <a:gd name="T71" fmla="*/ 3036 h 5139"/>
              <a:gd name="T72" fmla="*/ 3387 w 4233"/>
              <a:gd name="T73" fmla="*/ 3056 h 5139"/>
              <a:gd name="T74" fmla="*/ 3905 w 4233"/>
              <a:gd name="T75" fmla="*/ 2792 h 5139"/>
              <a:gd name="T76" fmla="*/ 3893 w 4233"/>
              <a:gd name="T77" fmla="*/ 2502 h 5139"/>
              <a:gd name="T78" fmla="*/ 3603 w 4233"/>
              <a:gd name="T79" fmla="*/ 2514 h 5139"/>
              <a:gd name="T80" fmla="*/ 3365 w 4233"/>
              <a:gd name="T81" fmla="*/ 2643 h 5139"/>
              <a:gd name="T82" fmla="*/ 3305 w 4233"/>
              <a:gd name="T83" fmla="*/ 2568 h 5139"/>
              <a:gd name="T84" fmla="*/ 3371 w 4233"/>
              <a:gd name="T85" fmla="*/ 2445 h 5139"/>
              <a:gd name="T86" fmla="*/ 2975 w 4233"/>
              <a:gd name="T87" fmla="*/ 4384 h 5139"/>
              <a:gd name="T88" fmla="*/ 2975 w 4233"/>
              <a:gd name="T89" fmla="*/ 4739 h 5139"/>
              <a:gd name="T90" fmla="*/ 1258 w 4233"/>
              <a:gd name="T91" fmla="*/ 4739 h 5139"/>
              <a:gd name="T92" fmla="*/ 1258 w 4233"/>
              <a:gd name="T93" fmla="*/ 4384 h 5139"/>
              <a:gd name="T94" fmla="*/ 1285 w 4233"/>
              <a:gd name="T95" fmla="*/ 4358 h 5139"/>
              <a:gd name="T96" fmla="*/ 2948 w 4233"/>
              <a:gd name="T97" fmla="*/ 4358 h 5139"/>
              <a:gd name="T98" fmla="*/ 2975 w 4233"/>
              <a:gd name="T99" fmla="*/ 4384 h 5139"/>
              <a:gd name="T100" fmla="*/ 546 w 4233"/>
              <a:gd name="T101" fmla="*/ 1508 h 5139"/>
              <a:gd name="T102" fmla="*/ 492 w 4233"/>
              <a:gd name="T103" fmla="*/ 1044 h 5139"/>
              <a:gd name="T104" fmla="*/ 687 w 4233"/>
              <a:gd name="T105" fmla="*/ 902 h 5139"/>
              <a:gd name="T106" fmla="*/ 946 w 4233"/>
              <a:gd name="T107" fmla="*/ 954 h 5139"/>
              <a:gd name="T108" fmla="*/ 946 w 4233"/>
              <a:gd name="T109" fmla="*/ 1991 h 5139"/>
              <a:gd name="T110" fmla="*/ 546 w 4233"/>
              <a:gd name="T111" fmla="*/ 1508 h 5139"/>
              <a:gd name="T112" fmla="*/ 3287 w 4233"/>
              <a:gd name="T113" fmla="*/ 1991 h 5139"/>
              <a:gd name="T114" fmla="*/ 3287 w 4233"/>
              <a:gd name="T115" fmla="*/ 954 h 5139"/>
              <a:gd name="T116" fmla="*/ 3545 w 4233"/>
              <a:gd name="T117" fmla="*/ 902 h 5139"/>
              <a:gd name="T118" fmla="*/ 3741 w 4233"/>
              <a:gd name="T119" fmla="*/ 1044 h 5139"/>
              <a:gd name="T120" fmla="*/ 3687 w 4233"/>
              <a:gd name="T121" fmla="*/ 1508 h 5139"/>
              <a:gd name="T122" fmla="*/ 3287 w 4233"/>
              <a:gd name="T123" fmla="*/ 1991 h 5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33" h="5139">
                <a:moveTo>
                  <a:pt x="3371" y="2445"/>
                </a:moveTo>
                <a:cubicBezTo>
                  <a:pt x="3668" y="2237"/>
                  <a:pt x="3910" y="1972"/>
                  <a:pt x="4052" y="1697"/>
                </a:cubicBezTo>
                <a:cubicBezTo>
                  <a:pt x="4217" y="1379"/>
                  <a:pt x="4233" y="1074"/>
                  <a:pt x="4097" y="839"/>
                </a:cubicBezTo>
                <a:cubicBezTo>
                  <a:pt x="3986" y="646"/>
                  <a:pt x="3811" y="524"/>
                  <a:pt x="3603" y="495"/>
                </a:cubicBezTo>
                <a:cubicBezTo>
                  <a:pt x="3500" y="481"/>
                  <a:pt x="3393" y="489"/>
                  <a:pt x="3287" y="517"/>
                </a:cubicBezTo>
                <a:lnTo>
                  <a:pt x="3287" y="160"/>
                </a:lnTo>
                <a:cubicBezTo>
                  <a:pt x="3287" y="72"/>
                  <a:pt x="3215" y="0"/>
                  <a:pt x="3126" y="0"/>
                </a:cubicBezTo>
                <a:lnTo>
                  <a:pt x="1106" y="0"/>
                </a:lnTo>
                <a:cubicBezTo>
                  <a:pt x="1018" y="0"/>
                  <a:pt x="946" y="72"/>
                  <a:pt x="946" y="160"/>
                </a:cubicBezTo>
                <a:lnTo>
                  <a:pt x="946" y="517"/>
                </a:lnTo>
                <a:cubicBezTo>
                  <a:pt x="840" y="489"/>
                  <a:pt x="733" y="481"/>
                  <a:pt x="630" y="495"/>
                </a:cubicBezTo>
                <a:cubicBezTo>
                  <a:pt x="422" y="524"/>
                  <a:pt x="247" y="646"/>
                  <a:pt x="136" y="839"/>
                </a:cubicBezTo>
                <a:cubicBezTo>
                  <a:pt x="0" y="1074"/>
                  <a:pt x="16" y="1379"/>
                  <a:pt x="181" y="1697"/>
                </a:cubicBezTo>
                <a:cubicBezTo>
                  <a:pt x="323" y="1972"/>
                  <a:pt x="565" y="2237"/>
                  <a:pt x="862" y="2445"/>
                </a:cubicBezTo>
                <a:cubicBezTo>
                  <a:pt x="925" y="2489"/>
                  <a:pt x="933" y="2536"/>
                  <a:pt x="927" y="2568"/>
                </a:cubicBezTo>
                <a:cubicBezTo>
                  <a:pt x="922" y="2604"/>
                  <a:pt x="898" y="2634"/>
                  <a:pt x="868" y="2643"/>
                </a:cubicBezTo>
                <a:cubicBezTo>
                  <a:pt x="823" y="2656"/>
                  <a:pt x="737" y="2630"/>
                  <a:pt x="630" y="2514"/>
                </a:cubicBezTo>
                <a:cubicBezTo>
                  <a:pt x="554" y="2430"/>
                  <a:pt x="424" y="2425"/>
                  <a:pt x="340" y="2502"/>
                </a:cubicBezTo>
                <a:cubicBezTo>
                  <a:pt x="257" y="2578"/>
                  <a:pt x="251" y="2708"/>
                  <a:pt x="328" y="2792"/>
                </a:cubicBezTo>
                <a:cubicBezTo>
                  <a:pt x="525" y="3007"/>
                  <a:pt x="714" y="3056"/>
                  <a:pt x="846" y="3056"/>
                </a:cubicBezTo>
                <a:cubicBezTo>
                  <a:pt x="906" y="3056"/>
                  <a:pt x="955" y="3046"/>
                  <a:pt x="987" y="3036"/>
                </a:cubicBezTo>
                <a:cubicBezTo>
                  <a:pt x="1055" y="3016"/>
                  <a:pt x="1117" y="2980"/>
                  <a:pt x="1170" y="2933"/>
                </a:cubicBezTo>
                <a:cubicBezTo>
                  <a:pt x="1319" y="3138"/>
                  <a:pt x="1534" y="3294"/>
                  <a:pt x="1783" y="3368"/>
                </a:cubicBezTo>
                <a:lnTo>
                  <a:pt x="1783" y="3958"/>
                </a:lnTo>
                <a:lnTo>
                  <a:pt x="1285" y="3958"/>
                </a:lnTo>
                <a:cubicBezTo>
                  <a:pt x="1049" y="3958"/>
                  <a:pt x="858" y="4149"/>
                  <a:pt x="858" y="4384"/>
                </a:cubicBezTo>
                <a:lnTo>
                  <a:pt x="858" y="4939"/>
                </a:lnTo>
                <a:cubicBezTo>
                  <a:pt x="858" y="5049"/>
                  <a:pt x="948" y="5139"/>
                  <a:pt x="1058" y="5139"/>
                </a:cubicBezTo>
                <a:lnTo>
                  <a:pt x="3175" y="5139"/>
                </a:lnTo>
                <a:cubicBezTo>
                  <a:pt x="3285" y="5139"/>
                  <a:pt x="3375" y="5049"/>
                  <a:pt x="3375" y="4939"/>
                </a:cubicBezTo>
                <a:lnTo>
                  <a:pt x="3375" y="4384"/>
                </a:lnTo>
                <a:cubicBezTo>
                  <a:pt x="3375" y="4149"/>
                  <a:pt x="3184" y="3958"/>
                  <a:pt x="2948" y="3958"/>
                </a:cubicBezTo>
                <a:lnTo>
                  <a:pt x="2450" y="3958"/>
                </a:lnTo>
                <a:lnTo>
                  <a:pt x="2450" y="3368"/>
                </a:lnTo>
                <a:cubicBezTo>
                  <a:pt x="2699" y="3294"/>
                  <a:pt x="2914" y="3138"/>
                  <a:pt x="3063" y="2933"/>
                </a:cubicBezTo>
                <a:cubicBezTo>
                  <a:pt x="3116" y="2980"/>
                  <a:pt x="3178" y="3016"/>
                  <a:pt x="3246" y="3036"/>
                </a:cubicBezTo>
                <a:cubicBezTo>
                  <a:pt x="3278" y="3046"/>
                  <a:pt x="3327" y="3056"/>
                  <a:pt x="3387" y="3056"/>
                </a:cubicBezTo>
                <a:cubicBezTo>
                  <a:pt x="3519" y="3056"/>
                  <a:pt x="3708" y="3007"/>
                  <a:pt x="3905" y="2792"/>
                </a:cubicBezTo>
                <a:cubicBezTo>
                  <a:pt x="3982" y="2708"/>
                  <a:pt x="3976" y="2578"/>
                  <a:pt x="3893" y="2502"/>
                </a:cubicBezTo>
                <a:cubicBezTo>
                  <a:pt x="3809" y="2425"/>
                  <a:pt x="3679" y="2430"/>
                  <a:pt x="3603" y="2514"/>
                </a:cubicBezTo>
                <a:cubicBezTo>
                  <a:pt x="3496" y="2630"/>
                  <a:pt x="3410" y="2656"/>
                  <a:pt x="3365" y="2643"/>
                </a:cubicBezTo>
                <a:cubicBezTo>
                  <a:pt x="3334" y="2634"/>
                  <a:pt x="3311" y="2604"/>
                  <a:pt x="3305" y="2568"/>
                </a:cubicBezTo>
                <a:cubicBezTo>
                  <a:pt x="3300" y="2536"/>
                  <a:pt x="3308" y="2489"/>
                  <a:pt x="3371" y="2445"/>
                </a:cubicBezTo>
                <a:close/>
                <a:moveTo>
                  <a:pt x="2975" y="4384"/>
                </a:moveTo>
                <a:lnTo>
                  <a:pt x="2975" y="4739"/>
                </a:lnTo>
                <a:lnTo>
                  <a:pt x="1258" y="4739"/>
                </a:lnTo>
                <a:lnTo>
                  <a:pt x="1258" y="4384"/>
                </a:lnTo>
                <a:cubicBezTo>
                  <a:pt x="1258" y="4370"/>
                  <a:pt x="1270" y="4358"/>
                  <a:pt x="1285" y="4358"/>
                </a:cubicBezTo>
                <a:lnTo>
                  <a:pt x="2948" y="4358"/>
                </a:lnTo>
                <a:cubicBezTo>
                  <a:pt x="2963" y="4358"/>
                  <a:pt x="2975" y="4370"/>
                  <a:pt x="2975" y="4384"/>
                </a:cubicBezTo>
                <a:close/>
                <a:moveTo>
                  <a:pt x="546" y="1508"/>
                </a:moveTo>
                <a:cubicBezTo>
                  <a:pt x="489" y="1399"/>
                  <a:pt x="406" y="1192"/>
                  <a:pt x="492" y="1044"/>
                </a:cubicBezTo>
                <a:cubicBezTo>
                  <a:pt x="540" y="960"/>
                  <a:pt x="604" y="913"/>
                  <a:pt x="687" y="902"/>
                </a:cubicBezTo>
                <a:cubicBezTo>
                  <a:pt x="765" y="891"/>
                  <a:pt x="857" y="911"/>
                  <a:pt x="946" y="954"/>
                </a:cubicBezTo>
                <a:lnTo>
                  <a:pt x="946" y="1991"/>
                </a:lnTo>
                <a:cubicBezTo>
                  <a:pt x="774" y="1845"/>
                  <a:pt x="632" y="1675"/>
                  <a:pt x="546" y="1508"/>
                </a:cubicBezTo>
                <a:close/>
                <a:moveTo>
                  <a:pt x="3287" y="1991"/>
                </a:moveTo>
                <a:lnTo>
                  <a:pt x="3287" y="954"/>
                </a:lnTo>
                <a:cubicBezTo>
                  <a:pt x="3376" y="910"/>
                  <a:pt x="3467" y="891"/>
                  <a:pt x="3545" y="902"/>
                </a:cubicBezTo>
                <a:cubicBezTo>
                  <a:pt x="3629" y="913"/>
                  <a:pt x="3693" y="960"/>
                  <a:pt x="3741" y="1044"/>
                </a:cubicBezTo>
                <a:cubicBezTo>
                  <a:pt x="3827" y="1192"/>
                  <a:pt x="3744" y="1399"/>
                  <a:pt x="3687" y="1508"/>
                </a:cubicBezTo>
                <a:cubicBezTo>
                  <a:pt x="3601" y="1675"/>
                  <a:pt x="3459" y="1845"/>
                  <a:pt x="3287" y="19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232752" y="4760588"/>
            <a:ext cx="1990454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考虑如何实现游戏中场景的切换，比如开始界面到游戏主界面，主界面到暂停界面的切换。</a:t>
            </a:r>
            <a:endParaRPr lang="zh-CN" altLang="en-US" sz="1400" dirty="0">
              <a:solidFill>
                <a:srgbClr val="323335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05185" y="4303843"/>
            <a:ext cx="1918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2.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游戏场景切换</a:t>
            </a:r>
            <a:endParaRPr lang="en-US" altLang="zh-CN" sz="2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882212" y="2648132"/>
            <a:ext cx="1354327" cy="1354328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8" name="arrow-pointing-left-circular-button_20407"/>
          <p:cNvSpPr>
            <a:spLocks noChangeAspect="1"/>
          </p:cNvSpPr>
          <p:nvPr/>
        </p:nvSpPr>
        <p:spPr bwMode="auto">
          <a:xfrm>
            <a:off x="9369450" y="3032145"/>
            <a:ext cx="379851" cy="586303"/>
          </a:xfrm>
          <a:custGeom>
            <a:avLst/>
            <a:gdLst>
              <a:gd name="connsiteX0" fmla="*/ 0 w 390932"/>
              <a:gd name="connsiteY0" fmla="*/ 425933 h 603405"/>
              <a:gd name="connsiteX1" fmla="*/ 390932 w 390932"/>
              <a:gd name="connsiteY1" fmla="*/ 425933 h 603405"/>
              <a:gd name="connsiteX2" fmla="*/ 390932 w 390932"/>
              <a:gd name="connsiteY2" fmla="*/ 544193 h 603405"/>
              <a:gd name="connsiteX3" fmla="*/ 331631 w 390932"/>
              <a:gd name="connsiteY3" fmla="*/ 603405 h 603405"/>
              <a:gd name="connsiteX4" fmla="*/ 59138 w 390932"/>
              <a:gd name="connsiteY4" fmla="*/ 603405 h 603405"/>
              <a:gd name="connsiteX5" fmla="*/ 0 w 390932"/>
              <a:gd name="connsiteY5" fmla="*/ 544193 h 603405"/>
              <a:gd name="connsiteX6" fmla="*/ 0 w 390932"/>
              <a:gd name="connsiteY6" fmla="*/ 378654 h 603405"/>
              <a:gd name="connsiteX7" fmla="*/ 390932 w 390932"/>
              <a:gd name="connsiteY7" fmla="*/ 378654 h 603405"/>
              <a:gd name="connsiteX8" fmla="*/ 390932 w 390932"/>
              <a:gd name="connsiteY8" fmla="*/ 402293 h 603405"/>
              <a:gd name="connsiteX9" fmla="*/ 0 w 390932"/>
              <a:gd name="connsiteY9" fmla="*/ 402293 h 603405"/>
              <a:gd name="connsiteX10" fmla="*/ 0 w 390932"/>
              <a:gd name="connsiteY10" fmla="*/ 331305 h 603405"/>
              <a:gd name="connsiteX11" fmla="*/ 390932 w 390932"/>
              <a:gd name="connsiteY11" fmla="*/ 331305 h 603405"/>
              <a:gd name="connsiteX12" fmla="*/ 390932 w 390932"/>
              <a:gd name="connsiteY12" fmla="*/ 354944 h 603405"/>
              <a:gd name="connsiteX13" fmla="*/ 0 w 390932"/>
              <a:gd name="connsiteY13" fmla="*/ 354944 h 603405"/>
              <a:gd name="connsiteX14" fmla="*/ 142119 w 390932"/>
              <a:gd name="connsiteY14" fmla="*/ 0 h 603405"/>
              <a:gd name="connsiteX15" fmla="*/ 390932 w 390932"/>
              <a:gd name="connsiteY15" fmla="*/ 0 h 603405"/>
              <a:gd name="connsiteX16" fmla="*/ 390932 w 390932"/>
              <a:gd name="connsiteY16" fmla="*/ 186459 h 603405"/>
              <a:gd name="connsiteX17" fmla="*/ 390932 w 390932"/>
              <a:gd name="connsiteY17" fmla="*/ 307665 h 603405"/>
              <a:gd name="connsiteX18" fmla="*/ 142119 w 390932"/>
              <a:gd name="connsiteY18" fmla="*/ 307665 h 603405"/>
              <a:gd name="connsiteX19" fmla="*/ 0 w 390932"/>
              <a:gd name="connsiteY19" fmla="*/ 0 h 603405"/>
              <a:gd name="connsiteX20" fmla="*/ 106483 w 390932"/>
              <a:gd name="connsiteY20" fmla="*/ 0 h 603405"/>
              <a:gd name="connsiteX21" fmla="*/ 106483 w 390932"/>
              <a:gd name="connsiteY21" fmla="*/ 307665 h 603405"/>
              <a:gd name="connsiteX22" fmla="*/ 0 w 390932"/>
              <a:gd name="connsiteY22" fmla="*/ 307665 h 603405"/>
              <a:gd name="connsiteX23" fmla="*/ 0 w 390932"/>
              <a:gd name="connsiteY23" fmla="*/ 186459 h 60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0932" h="603405">
                <a:moveTo>
                  <a:pt x="0" y="425933"/>
                </a:moveTo>
                <a:lnTo>
                  <a:pt x="390932" y="425933"/>
                </a:lnTo>
                <a:lnTo>
                  <a:pt x="390932" y="544193"/>
                </a:lnTo>
                <a:cubicBezTo>
                  <a:pt x="390932" y="576817"/>
                  <a:pt x="364467" y="603405"/>
                  <a:pt x="331631" y="603405"/>
                </a:cubicBezTo>
                <a:lnTo>
                  <a:pt x="59138" y="603405"/>
                </a:lnTo>
                <a:cubicBezTo>
                  <a:pt x="26465" y="603405"/>
                  <a:pt x="0" y="576817"/>
                  <a:pt x="0" y="544193"/>
                </a:cubicBezTo>
                <a:close/>
                <a:moveTo>
                  <a:pt x="0" y="378654"/>
                </a:moveTo>
                <a:lnTo>
                  <a:pt x="390932" y="378654"/>
                </a:lnTo>
                <a:lnTo>
                  <a:pt x="390932" y="402293"/>
                </a:lnTo>
                <a:lnTo>
                  <a:pt x="0" y="402293"/>
                </a:lnTo>
                <a:close/>
                <a:moveTo>
                  <a:pt x="0" y="331305"/>
                </a:moveTo>
                <a:lnTo>
                  <a:pt x="390932" y="331305"/>
                </a:lnTo>
                <a:lnTo>
                  <a:pt x="390932" y="354944"/>
                </a:lnTo>
                <a:lnTo>
                  <a:pt x="0" y="354944"/>
                </a:lnTo>
                <a:close/>
                <a:moveTo>
                  <a:pt x="142119" y="0"/>
                </a:moveTo>
                <a:lnTo>
                  <a:pt x="390932" y="0"/>
                </a:lnTo>
                <a:lnTo>
                  <a:pt x="390932" y="186459"/>
                </a:lnTo>
                <a:lnTo>
                  <a:pt x="390932" y="307665"/>
                </a:lnTo>
                <a:lnTo>
                  <a:pt x="142119" y="307665"/>
                </a:lnTo>
                <a:close/>
                <a:moveTo>
                  <a:pt x="0" y="0"/>
                </a:moveTo>
                <a:lnTo>
                  <a:pt x="106483" y="0"/>
                </a:lnTo>
                <a:lnTo>
                  <a:pt x="106483" y="307665"/>
                </a:lnTo>
                <a:lnTo>
                  <a:pt x="0" y="307665"/>
                </a:lnTo>
                <a:lnTo>
                  <a:pt x="0" y="1864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64148" y="4760588"/>
            <a:ext cx="1990454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solidFill>
                  <a:srgbClr val="323335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矿工在没有作出任何操作时，钩子应该在矿工附近来回摆动。</a:t>
            </a:r>
            <a:endParaRPr lang="zh-CN" altLang="en-US" sz="1400" dirty="0">
              <a:solidFill>
                <a:srgbClr val="323335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279765" y="4304030"/>
            <a:ext cx="3207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3.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矿工的钩子悬停时的摆动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717677" y="1072174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34584" y="1071668"/>
            <a:ext cx="59880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02.</a:t>
            </a:r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项目开发遇到的问题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4402351" y="3977423"/>
            <a:ext cx="351481" cy="343235"/>
          </a:xfrm>
          <a:prstGeom prst="line">
            <a:avLst/>
          </a:prstGeom>
          <a:ln w="63500" cap="rnd" cmpd="sng">
            <a:solidFill>
              <a:srgbClr val="EBC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4370728" y="3949836"/>
            <a:ext cx="310444" cy="303161"/>
          </a:xfrm>
          <a:prstGeom prst="line">
            <a:avLst/>
          </a:prstGeom>
          <a:ln w="254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7733748" y="3977423"/>
            <a:ext cx="351481" cy="343235"/>
          </a:xfrm>
          <a:prstGeom prst="line">
            <a:avLst/>
          </a:prstGeom>
          <a:ln w="63500" cap="rnd" cmpd="sng">
            <a:solidFill>
              <a:srgbClr val="EBC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V="1">
            <a:off x="7702125" y="3949836"/>
            <a:ext cx="310444" cy="303161"/>
          </a:xfrm>
          <a:prstGeom prst="line">
            <a:avLst/>
          </a:prstGeom>
          <a:ln w="254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1391329" y="112083"/>
            <a:ext cx="57785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02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6717677" y="683009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90159" y="621543"/>
            <a:ext cx="59880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  <a:hlinkClick r:id="rId1" action="ppaction://hlinksldjump"/>
              </a:rPr>
              <a:t>02.</a:t>
            </a:r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  <a:hlinkClick r:id="rId1" action="ppaction://hlinksldjump"/>
              </a:rPr>
              <a:t>项目开发遇到的问题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00543" y="4290185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0509" y="1991537"/>
            <a:ext cx="3212938" cy="2028923"/>
          </a:xfrm>
          <a:prstGeom prst="rect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  <a:effectLst>
            <a:outerShdw blurRad="50800" dist="38100" dir="2700000" algn="tl" rotWithShape="0">
              <a:srgbClr val="1366B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2" name="太阳形 44"/>
          <p:cNvSpPr>
            <a:spLocks noChangeArrowheads="1"/>
          </p:cNvSpPr>
          <p:nvPr/>
        </p:nvSpPr>
        <p:spPr bwMode="auto">
          <a:xfrm>
            <a:off x="1281048" y="2316799"/>
            <a:ext cx="372747" cy="326104"/>
          </a:xfrm>
          <a:custGeom>
            <a:avLst/>
            <a:gdLst>
              <a:gd name="connsiteX0" fmla="*/ 352138 w 608485"/>
              <a:gd name="connsiteY0" fmla="*/ 457876 h 532346"/>
              <a:gd name="connsiteX1" fmla="*/ 352138 w 608485"/>
              <a:gd name="connsiteY1" fmla="*/ 471679 h 532346"/>
              <a:gd name="connsiteX2" fmla="*/ 383994 w 608485"/>
              <a:gd name="connsiteY2" fmla="*/ 483262 h 532346"/>
              <a:gd name="connsiteX3" fmla="*/ 459356 w 608485"/>
              <a:gd name="connsiteY3" fmla="*/ 490502 h 532346"/>
              <a:gd name="connsiteX4" fmla="*/ 534767 w 608485"/>
              <a:gd name="connsiteY4" fmla="*/ 483262 h 532346"/>
              <a:gd name="connsiteX5" fmla="*/ 566574 w 608485"/>
              <a:gd name="connsiteY5" fmla="*/ 471679 h 532346"/>
              <a:gd name="connsiteX6" fmla="*/ 566574 w 608485"/>
              <a:gd name="connsiteY6" fmla="*/ 457876 h 532346"/>
              <a:gd name="connsiteX7" fmla="*/ 555746 w 608485"/>
              <a:gd name="connsiteY7" fmla="*/ 461351 h 532346"/>
              <a:gd name="connsiteX8" fmla="*/ 459356 w 608485"/>
              <a:gd name="connsiteY8" fmla="*/ 472886 h 532346"/>
              <a:gd name="connsiteX9" fmla="*/ 362967 w 608485"/>
              <a:gd name="connsiteY9" fmla="*/ 461351 h 532346"/>
              <a:gd name="connsiteX10" fmla="*/ 352138 w 608485"/>
              <a:gd name="connsiteY10" fmla="*/ 457876 h 532346"/>
              <a:gd name="connsiteX11" fmla="*/ 41901 w 608485"/>
              <a:gd name="connsiteY11" fmla="*/ 455228 h 532346"/>
              <a:gd name="connsiteX12" fmla="*/ 41901 w 608485"/>
              <a:gd name="connsiteY12" fmla="*/ 471396 h 532346"/>
              <a:gd name="connsiteX13" fmla="*/ 73701 w 608485"/>
              <a:gd name="connsiteY13" fmla="*/ 482979 h 532346"/>
              <a:gd name="connsiteX14" fmla="*/ 149094 w 608485"/>
              <a:gd name="connsiteY14" fmla="*/ 490267 h 532346"/>
              <a:gd name="connsiteX15" fmla="*/ 224438 w 608485"/>
              <a:gd name="connsiteY15" fmla="*/ 482979 h 532346"/>
              <a:gd name="connsiteX16" fmla="*/ 256238 w 608485"/>
              <a:gd name="connsiteY16" fmla="*/ 471396 h 532346"/>
              <a:gd name="connsiteX17" fmla="*/ 256238 w 608485"/>
              <a:gd name="connsiteY17" fmla="*/ 455228 h 532346"/>
              <a:gd name="connsiteX18" fmla="*/ 245461 w 608485"/>
              <a:gd name="connsiteY18" fmla="*/ 458703 h 532346"/>
              <a:gd name="connsiteX19" fmla="*/ 149094 w 608485"/>
              <a:gd name="connsiteY19" fmla="*/ 470286 h 532346"/>
              <a:gd name="connsiteX20" fmla="*/ 52678 w 608485"/>
              <a:gd name="connsiteY20" fmla="*/ 458703 h 532346"/>
              <a:gd name="connsiteX21" fmla="*/ 41901 w 608485"/>
              <a:gd name="connsiteY21" fmla="*/ 455228 h 532346"/>
              <a:gd name="connsiteX22" fmla="*/ 352138 w 608485"/>
              <a:gd name="connsiteY22" fmla="*/ 398705 h 532346"/>
              <a:gd name="connsiteX23" fmla="*/ 352138 w 608485"/>
              <a:gd name="connsiteY23" fmla="*/ 411688 h 532346"/>
              <a:gd name="connsiteX24" fmla="*/ 358471 w 608485"/>
              <a:gd name="connsiteY24" fmla="*/ 415307 h 532346"/>
              <a:gd name="connsiteX25" fmla="*/ 383946 w 608485"/>
              <a:gd name="connsiteY25" fmla="*/ 423560 h 532346"/>
              <a:gd name="connsiteX26" fmla="*/ 459356 w 608485"/>
              <a:gd name="connsiteY26" fmla="*/ 431090 h 532346"/>
              <a:gd name="connsiteX27" fmla="*/ 534767 w 608485"/>
              <a:gd name="connsiteY27" fmla="*/ 423560 h 532346"/>
              <a:gd name="connsiteX28" fmla="*/ 560290 w 608485"/>
              <a:gd name="connsiteY28" fmla="*/ 415307 h 532346"/>
              <a:gd name="connsiteX29" fmla="*/ 566574 w 608485"/>
              <a:gd name="connsiteY29" fmla="*/ 411688 h 532346"/>
              <a:gd name="connsiteX30" fmla="*/ 566574 w 608485"/>
              <a:gd name="connsiteY30" fmla="*/ 398705 h 532346"/>
              <a:gd name="connsiteX31" fmla="*/ 555746 w 608485"/>
              <a:gd name="connsiteY31" fmla="*/ 402180 h 532346"/>
              <a:gd name="connsiteX32" fmla="*/ 459356 w 608485"/>
              <a:gd name="connsiteY32" fmla="*/ 413715 h 532346"/>
              <a:gd name="connsiteX33" fmla="*/ 362967 w 608485"/>
              <a:gd name="connsiteY33" fmla="*/ 402180 h 532346"/>
              <a:gd name="connsiteX34" fmla="*/ 352138 w 608485"/>
              <a:gd name="connsiteY34" fmla="*/ 398705 h 532346"/>
              <a:gd name="connsiteX35" fmla="*/ 41901 w 608485"/>
              <a:gd name="connsiteY35" fmla="*/ 394801 h 532346"/>
              <a:gd name="connsiteX36" fmla="*/ 41901 w 608485"/>
              <a:gd name="connsiteY36" fmla="*/ 409039 h 532346"/>
              <a:gd name="connsiteX37" fmla="*/ 48184 w 608485"/>
              <a:gd name="connsiteY37" fmla="*/ 412659 h 532346"/>
              <a:gd name="connsiteX38" fmla="*/ 73701 w 608485"/>
              <a:gd name="connsiteY38" fmla="*/ 420912 h 532346"/>
              <a:gd name="connsiteX39" fmla="*/ 149094 w 608485"/>
              <a:gd name="connsiteY39" fmla="*/ 428441 h 532346"/>
              <a:gd name="connsiteX40" fmla="*/ 224486 w 608485"/>
              <a:gd name="connsiteY40" fmla="*/ 420912 h 532346"/>
              <a:gd name="connsiteX41" fmla="*/ 249955 w 608485"/>
              <a:gd name="connsiteY41" fmla="*/ 412659 h 532346"/>
              <a:gd name="connsiteX42" fmla="*/ 256238 w 608485"/>
              <a:gd name="connsiteY42" fmla="*/ 409039 h 532346"/>
              <a:gd name="connsiteX43" fmla="*/ 256238 w 608485"/>
              <a:gd name="connsiteY43" fmla="*/ 394801 h 532346"/>
              <a:gd name="connsiteX44" fmla="*/ 245461 w 608485"/>
              <a:gd name="connsiteY44" fmla="*/ 398276 h 532346"/>
              <a:gd name="connsiteX45" fmla="*/ 149094 w 608485"/>
              <a:gd name="connsiteY45" fmla="*/ 409811 h 532346"/>
              <a:gd name="connsiteX46" fmla="*/ 52678 w 608485"/>
              <a:gd name="connsiteY46" fmla="*/ 398276 h 532346"/>
              <a:gd name="connsiteX47" fmla="*/ 41901 w 608485"/>
              <a:gd name="connsiteY47" fmla="*/ 394801 h 532346"/>
              <a:gd name="connsiteX48" fmla="*/ 352138 w 608485"/>
              <a:gd name="connsiteY48" fmla="*/ 339534 h 532346"/>
              <a:gd name="connsiteX49" fmla="*/ 352138 w 608485"/>
              <a:gd name="connsiteY49" fmla="*/ 352517 h 532346"/>
              <a:gd name="connsiteX50" fmla="*/ 358471 w 608485"/>
              <a:gd name="connsiteY50" fmla="*/ 356136 h 532346"/>
              <a:gd name="connsiteX51" fmla="*/ 383946 w 608485"/>
              <a:gd name="connsiteY51" fmla="*/ 364390 h 532346"/>
              <a:gd name="connsiteX52" fmla="*/ 459356 w 608485"/>
              <a:gd name="connsiteY52" fmla="*/ 371919 h 532346"/>
              <a:gd name="connsiteX53" fmla="*/ 534767 w 608485"/>
              <a:gd name="connsiteY53" fmla="*/ 364390 h 532346"/>
              <a:gd name="connsiteX54" fmla="*/ 560290 w 608485"/>
              <a:gd name="connsiteY54" fmla="*/ 356136 h 532346"/>
              <a:gd name="connsiteX55" fmla="*/ 566574 w 608485"/>
              <a:gd name="connsiteY55" fmla="*/ 352468 h 532346"/>
              <a:gd name="connsiteX56" fmla="*/ 566574 w 608485"/>
              <a:gd name="connsiteY56" fmla="*/ 339534 h 532346"/>
              <a:gd name="connsiteX57" fmla="*/ 555746 w 608485"/>
              <a:gd name="connsiteY57" fmla="*/ 343009 h 532346"/>
              <a:gd name="connsiteX58" fmla="*/ 459356 w 608485"/>
              <a:gd name="connsiteY58" fmla="*/ 354544 h 532346"/>
              <a:gd name="connsiteX59" fmla="*/ 362967 w 608485"/>
              <a:gd name="connsiteY59" fmla="*/ 343009 h 532346"/>
              <a:gd name="connsiteX60" fmla="*/ 352138 w 608485"/>
              <a:gd name="connsiteY60" fmla="*/ 339534 h 532346"/>
              <a:gd name="connsiteX61" fmla="*/ 41901 w 608485"/>
              <a:gd name="connsiteY61" fmla="*/ 336256 h 532346"/>
              <a:gd name="connsiteX62" fmla="*/ 41901 w 608485"/>
              <a:gd name="connsiteY62" fmla="*/ 348612 h 532346"/>
              <a:gd name="connsiteX63" fmla="*/ 48184 w 608485"/>
              <a:gd name="connsiteY63" fmla="*/ 352232 h 532346"/>
              <a:gd name="connsiteX64" fmla="*/ 73701 w 608485"/>
              <a:gd name="connsiteY64" fmla="*/ 360485 h 532346"/>
              <a:gd name="connsiteX65" fmla="*/ 149094 w 608485"/>
              <a:gd name="connsiteY65" fmla="*/ 368014 h 532346"/>
              <a:gd name="connsiteX66" fmla="*/ 224486 w 608485"/>
              <a:gd name="connsiteY66" fmla="*/ 360485 h 532346"/>
              <a:gd name="connsiteX67" fmla="*/ 249955 w 608485"/>
              <a:gd name="connsiteY67" fmla="*/ 352232 h 532346"/>
              <a:gd name="connsiteX68" fmla="*/ 256238 w 608485"/>
              <a:gd name="connsiteY68" fmla="*/ 348612 h 532346"/>
              <a:gd name="connsiteX69" fmla="*/ 256238 w 608485"/>
              <a:gd name="connsiteY69" fmla="*/ 336256 h 532346"/>
              <a:gd name="connsiteX70" fmla="*/ 245461 w 608485"/>
              <a:gd name="connsiteY70" fmla="*/ 339731 h 532346"/>
              <a:gd name="connsiteX71" fmla="*/ 149094 w 608485"/>
              <a:gd name="connsiteY71" fmla="*/ 351315 h 532346"/>
              <a:gd name="connsiteX72" fmla="*/ 52678 w 608485"/>
              <a:gd name="connsiteY72" fmla="*/ 339731 h 532346"/>
              <a:gd name="connsiteX73" fmla="*/ 41901 w 608485"/>
              <a:gd name="connsiteY73" fmla="*/ 336256 h 532346"/>
              <a:gd name="connsiteX74" fmla="*/ 352138 w 608485"/>
              <a:gd name="connsiteY74" fmla="*/ 280315 h 532346"/>
              <a:gd name="connsiteX75" fmla="*/ 352138 w 608485"/>
              <a:gd name="connsiteY75" fmla="*/ 293298 h 532346"/>
              <a:gd name="connsiteX76" fmla="*/ 358471 w 608485"/>
              <a:gd name="connsiteY76" fmla="*/ 296917 h 532346"/>
              <a:gd name="connsiteX77" fmla="*/ 383946 w 608485"/>
              <a:gd name="connsiteY77" fmla="*/ 305219 h 532346"/>
              <a:gd name="connsiteX78" fmla="*/ 459356 w 608485"/>
              <a:gd name="connsiteY78" fmla="*/ 312699 h 532346"/>
              <a:gd name="connsiteX79" fmla="*/ 534767 w 608485"/>
              <a:gd name="connsiteY79" fmla="*/ 305219 h 532346"/>
              <a:gd name="connsiteX80" fmla="*/ 560290 w 608485"/>
              <a:gd name="connsiteY80" fmla="*/ 296917 h 532346"/>
              <a:gd name="connsiteX81" fmla="*/ 566574 w 608485"/>
              <a:gd name="connsiteY81" fmla="*/ 293298 h 532346"/>
              <a:gd name="connsiteX82" fmla="*/ 566574 w 608485"/>
              <a:gd name="connsiteY82" fmla="*/ 280315 h 532346"/>
              <a:gd name="connsiteX83" fmla="*/ 555746 w 608485"/>
              <a:gd name="connsiteY83" fmla="*/ 283790 h 532346"/>
              <a:gd name="connsiteX84" fmla="*/ 459356 w 608485"/>
              <a:gd name="connsiteY84" fmla="*/ 295373 h 532346"/>
              <a:gd name="connsiteX85" fmla="*/ 362967 w 608485"/>
              <a:gd name="connsiteY85" fmla="*/ 283790 h 532346"/>
              <a:gd name="connsiteX86" fmla="*/ 352138 w 608485"/>
              <a:gd name="connsiteY86" fmla="*/ 280315 h 532346"/>
              <a:gd name="connsiteX87" fmla="*/ 41901 w 608485"/>
              <a:gd name="connsiteY87" fmla="*/ 277712 h 532346"/>
              <a:gd name="connsiteX88" fmla="*/ 41901 w 608485"/>
              <a:gd name="connsiteY88" fmla="*/ 290068 h 532346"/>
              <a:gd name="connsiteX89" fmla="*/ 48184 w 608485"/>
              <a:gd name="connsiteY89" fmla="*/ 293687 h 532346"/>
              <a:gd name="connsiteX90" fmla="*/ 73701 w 608485"/>
              <a:gd name="connsiteY90" fmla="*/ 301941 h 532346"/>
              <a:gd name="connsiteX91" fmla="*/ 149094 w 608485"/>
              <a:gd name="connsiteY91" fmla="*/ 309470 h 532346"/>
              <a:gd name="connsiteX92" fmla="*/ 224486 w 608485"/>
              <a:gd name="connsiteY92" fmla="*/ 301941 h 532346"/>
              <a:gd name="connsiteX93" fmla="*/ 249955 w 608485"/>
              <a:gd name="connsiteY93" fmla="*/ 293687 h 532346"/>
              <a:gd name="connsiteX94" fmla="*/ 256238 w 608485"/>
              <a:gd name="connsiteY94" fmla="*/ 290068 h 532346"/>
              <a:gd name="connsiteX95" fmla="*/ 256286 w 608485"/>
              <a:gd name="connsiteY95" fmla="*/ 290068 h 532346"/>
              <a:gd name="connsiteX96" fmla="*/ 256286 w 608485"/>
              <a:gd name="connsiteY96" fmla="*/ 277712 h 532346"/>
              <a:gd name="connsiteX97" fmla="*/ 245461 w 608485"/>
              <a:gd name="connsiteY97" fmla="*/ 281187 h 532346"/>
              <a:gd name="connsiteX98" fmla="*/ 149094 w 608485"/>
              <a:gd name="connsiteY98" fmla="*/ 292770 h 532346"/>
              <a:gd name="connsiteX99" fmla="*/ 52678 w 608485"/>
              <a:gd name="connsiteY99" fmla="*/ 281187 h 532346"/>
              <a:gd name="connsiteX100" fmla="*/ 41901 w 608485"/>
              <a:gd name="connsiteY100" fmla="*/ 277712 h 532346"/>
              <a:gd name="connsiteX101" fmla="*/ 352138 w 608485"/>
              <a:gd name="connsiteY101" fmla="*/ 221144 h 532346"/>
              <a:gd name="connsiteX102" fmla="*/ 352138 w 608485"/>
              <a:gd name="connsiteY102" fmla="*/ 234127 h 532346"/>
              <a:gd name="connsiteX103" fmla="*/ 358471 w 608485"/>
              <a:gd name="connsiteY103" fmla="*/ 237746 h 532346"/>
              <a:gd name="connsiteX104" fmla="*/ 383946 w 608485"/>
              <a:gd name="connsiteY104" fmla="*/ 245999 h 532346"/>
              <a:gd name="connsiteX105" fmla="*/ 459356 w 608485"/>
              <a:gd name="connsiteY105" fmla="*/ 253529 h 532346"/>
              <a:gd name="connsiteX106" fmla="*/ 534767 w 608485"/>
              <a:gd name="connsiteY106" fmla="*/ 245999 h 532346"/>
              <a:gd name="connsiteX107" fmla="*/ 560290 w 608485"/>
              <a:gd name="connsiteY107" fmla="*/ 237746 h 532346"/>
              <a:gd name="connsiteX108" fmla="*/ 566574 w 608485"/>
              <a:gd name="connsiteY108" fmla="*/ 234127 h 532346"/>
              <a:gd name="connsiteX109" fmla="*/ 566574 w 608485"/>
              <a:gd name="connsiteY109" fmla="*/ 221144 h 532346"/>
              <a:gd name="connsiteX110" fmla="*/ 555746 w 608485"/>
              <a:gd name="connsiteY110" fmla="*/ 224619 h 532346"/>
              <a:gd name="connsiteX111" fmla="*/ 459356 w 608485"/>
              <a:gd name="connsiteY111" fmla="*/ 236202 h 532346"/>
              <a:gd name="connsiteX112" fmla="*/ 362967 w 608485"/>
              <a:gd name="connsiteY112" fmla="*/ 224619 h 532346"/>
              <a:gd name="connsiteX113" fmla="*/ 352138 w 608485"/>
              <a:gd name="connsiteY113" fmla="*/ 221144 h 532346"/>
              <a:gd name="connsiteX114" fmla="*/ 41901 w 608485"/>
              <a:gd name="connsiteY114" fmla="*/ 218540 h 532346"/>
              <a:gd name="connsiteX115" fmla="*/ 41901 w 608485"/>
              <a:gd name="connsiteY115" fmla="*/ 231523 h 532346"/>
              <a:gd name="connsiteX116" fmla="*/ 48184 w 608485"/>
              <a:gd name="connsiteY116" fmla="*/ 235143 h 532346"/>
              <a:gd name="connsiteX117" fmla="*/ 73701 w 608485"/>
              <a:gd name="connsiteY117" fmla="*/ 243396 h 532346"/>
              <a:gd name="connsiteX118" fmla="*/ 149094 w 608485"/>
              <a:gd name="connsiteY118" fmla="*/ 250925 h 532346"/>
              <a:gd name="connsiteX119" fmla="*/ 224486 w 608485"/>
              <a:gd name="connsiteY119" fmla="*/ 243396 h 532346"/>
              <a:gd name="connsiteX120" fmla="*/ 249955 w 608485"/>
              <a:gd name="connsiteY120" fmla="*/ 235143 h 532346"/>
              <a:gd name="connsiteX121" fmla="*/ 256238 w 608485"/>
              <a:gd name="connsiteY121" fmla="*/ 231523 h 532346"/>
              <a:gd name="connsiteX122" fmla="*/ 256238 w 608485"/>
              <a:gd name="connsiteY122" fmla="*/ 218540 h 532346"/>
              <a:gd name="connsiteX123" fmla="*/ 245461 w 608485"/>
              <a:gd name="connsiteY123" fmla="*/ 222015 h 532346"/>
              <a:gd name="connsiteX124" fmla="*/ 149094 w 608485"/>
              <a:gd name="connsiteY124" fmla="*/ 233599 h 532346"/>
              <a:gd name="connsiteX125" fmla="*/ 52678 w 608485"/>
              <a:gd name="connsiteY125" fmla="*/ 222015 h 532346"/>
              <a:gd name="connsiteX126" fmla="*/ 41901 w 608485"/>
              <a:gd name="connsiteY126" fmla="*/ 218540 h 532346"/>
              <a:gd name="connsiteX127" fmla="*/ 459356 w 608485"/>
              <a:gd name="connsiteY127" fmla="*/ 162793 h 532346"/>
              <a:gd name="connsiteX128" fmla="*/ 383946 w 608485"/>
              <a:gd name="connsiteY128" fmla="*/ 170322 h 532346"/>
              <a:gd name="connsiteX129" fmla="*/ 360840 w 608485"/>
              <a:gd name="connsiteY129" fmla="*/ 177514 h 532346"/>
              <a:gd name="connsiteX130" fmla="*/ 358471 w 608485"/>
              <a:gd name="connsiteY130" fmla="*/ 178576 h 532346"/>
              <a:gd name="connsiteX131" fmla="*/ 383946 w 608485"/>
              <a:gd name="connsiteY131" fmla="*/ 186829 h 532346"/>
              <a:gd name="connsiteX132" fmla="*/ 459356 w 608485"/>
              <a:gd name="connsiteY132" fmla="*/ 194358 h 532346"/>
              <a:gd name="connsiteX133" fmla="*/ 534767 w 608485"/>
              <a:gd name="connsiteY133" fmla="*/ 186829 h 532346"/>
              <a:gd name="connsiteX134" fmla="*/ 560290 w 608485"/>
              <a:gd name="connsiteY134" fmla="*/ 178576 h 532346"/>
              <a:gd name="connsiteX135" fmla="*/ 557873 w 608485"/>
              <a:gd name="connsiteY135" fmla="*/ 177514 h 532346"/>
              <a:gd name="connsiteX136" fmla="*/ 534767 w 608485"/>
              <a:gd name="connsiteY136" fmla="*/ 170322 h 532346"/>
              <a:gd name="connsiteX137" fmla="*/ 459356 w 608485"/>
              <a:gd name="connsiteY137" fmla="*/ 162793 h 532346"/>
              <a:gd name="connsiteX138" fmla="*/ 41901 w 608485"/>
              <a:gd name="connsiteY138" fmla="*/ 159368 h 532346"/>
              <a:gd name="connsiteX139" fmla="*/ 41901 w 608485"/>
              <a:gd name="connsiteY139" fmla="*/ 172351 h 532346"/>
              <a:gd name="connsiteX140" fmla="*/ 48184 w 608485"/>
              <a:gd name="connsiteY140" fmla="*/ 175971 h 532346"/>
              <a:gd name="connsiteX141" fmla="*/ 73701 w 608485"/>
              <a:gd name="connsiteY141" fmla="*/ 184224 h 532346"/>
              <a:gd name="connsiteX142" fmla="*/ 149094 w 608485"/>
              <a:gd name="connsiteY142" fmla="*/ 191754 h 532346"/>
              <a:gd name="connsiteX143" fmla="*/ 224486 w 608485"/>
              <a:gd name="connsiteY143" fmla="*/ 184224 h 532346"/>
              <a:gd name="connsiteX144" fmla="*/ 249955 w 608485"/>
              <a:gd name="connsiteY144" fmla="*/ 175971 h 532346"/>
              <a:gd name="connsiteX145" fmla="*/ 256238 w 608485"/>
              <a:gd name="connsiteY145" fmla="*/ 172351 h 532346"/>
              <a:gd name="connsiteX146" fmla="*/ 256286 w 608485"/>
              <a:gd name="connsiteY146" fmla="*/ 172351 h 532346"/>
              <a:gd name="connsiteX147" fmla="*/ 256286 w 608485"/>
              <a:gd name="connsiteY147" fmla="*/ 159368 h 532346"/>
              <a:gd name="connsiteX148" fmla="*/ 245461 w 608485"/>
              <a:gd name="connsiteY148" fmla="*/ 162843 h 532346"/>
              <a:gd name="connsiteX149" fmla="*/ 149094 w 608485"/>
              <a:gd name="connsiteY149" fmla="*/ 174378 h 532346"/>
              <a:gd name="connsiteX150" fmla="*/ 52678 w 608485"/>
              <a:gd name="connsiteY150" fmla="*/ 162843 h 532346"/>
              <a:gd name="connsiteX151" fmla="*/ 41901 w 608485"/>
              <a:gd name="connsiteY151" fmla="*/ 159368 h 532346"/>
              <a:gd name="connsiteX152" fmla="*/ 459356 w 608485"/>
              <a:gd name="connsiteY152" fmla="*/ 120949 h 532346"/>
              <a:gd name="connsiteX153" fmla="*/ 555746 w 608485"/>
              <a:gd name="connsiteY153" fmla="*/ 132532 h 532346"/>
              <a:gd name="connsiteX154" fmla="*/ 589197 w 608485"/>
              <a:gd name="connsiteY154" fmla="*/ 146963 h 532346"/>
              <a:gd name="connsiteX155" fmla="*/ 608437 w 608485"/>
              <a:gd name="connsiteY155" fmla="*/ 177514 h 532346"/>
              <a:gd name="connsiteX156" fmla="*/ 608485 w 608485"/>
              <a:gd name="connsiteY156" fmla="*/ 177514 h 532346"/>
              <a:gd name="connsiteX157" fmla="*/ 608485 w 608485"/>
              <a:gd name="connsiteY157" fmla="*/ 475395 h 532346"/>
              <a:gd name="connsiteX158" fmla="*/ 589101 w 608485"/>
              <a:gd name="connsiteY158" fmla="*/ 506960 h 532346"/>
              <a:gd name="connsiteX159" fmla="*/ 555649 w 608485"/>
              <a:gd name="connsiteY159" fmla="*/ 521149 h 532346"/>
              <a:gd name="connsiteX160" fmla="*/ 459356 w 608485"/>
              <a:gd name="connsiteY160" fmla="*/ 532346 h 532346"/>
              <a:gd name="connsiteX161" fmla="*/ 363112 w 608485"/>
              <a:gd name="connsiteY161" fmla="*/ 521149 h 532346"/>
              <a:gd name="connsiteX162" fmla="*/ 329660 w 608485"/>
              <a:gd name="connsiteY162" fmla="*/ 506960 h 532346"/>
              <a:gd name="connsiteX163" fmla="*/ 310276 w 608485"/>
              <a:gd name="connsiteY163" fmla="*/ 475395 h 532346"/>
              <a:gd name="connsiteX164" fmla="*/ 310276 w 608485"/>
              <a:gd name="connsiteY164" fmla="*/ 415307 h 532346"/>
              <a:gd name="connsiteX165" fmla="*/ 310276 w 608485"/>
              <a:gd name="connsiteY165" fmla="*/ 356136 h 532346"/>
              <a:gd name="connsiteX166" fmla="*/ 310276 w 608485"/>
              <a:gd name="connsiteY166" fmla="*/ 296917 h 532346"/>
              <a:gd name="connsiteX167" fmla="*/ 310276 w 608485"/>
              <a:gd name="connsiteY167" fmla="*/ 237746 h 532346"/>
              <a:gd name="connsiteX168" fmla="*/ 310276 w 608485"/>
              <a:gd name="connsiteY168" fmla="*/ 178576 h 532346"/>
              <a:gd name="connsiteX169" fmla="*/ 310276 w 608485"/>
              <a:gd name="connsiteY169" fmla="*/ 177514 h 532346"/>
              <a:gd name="connsiteX170" fmla="*/ 329515 w 608485"/>
              <a:gd name="connsiteY170" fmla="*/ 146963 h 532346"/>
              <a:gd name="connsiteX171" fmla="*/ 362967 w 608485"/>
              <a:gd name="connsiteY171" fmla="*/ 132532 h 532346"/>
              <a:gd name="connsiteX172" fmla="*/ 459356 w 608485"/>
              <a:gd name="connsiteY172" fmla="*/ 120949 h 532346"/>
              <a:gd name="connsiteX173" fmla="*/ 41901 w 608485"/>
              <a:gd name="connsiteY173" fmla="*/ 100196 h 532346"/>
              <a:gd name="connsiteX174" fmla="*/ 41901 w 608485"/>
              <a:gd name="connsiteY174" fmla="*/ 113180 h 532346"/>
              <a:gd name="connsiteX175" fmla="*/ 48184 w 608485"/>
              <a:gd name="connsiteY175" fmla="*/ 116799 h 532346"/>
              <a:gd name="connsiteX176" fmla="*/ 73701 w 608485"/>
              <a:gd name="connsiteY176" fmla="*/ 125052 h 532346"/>
              <a:gd name="connsiteX177" fmla="*/ 149094 w 608485"/>
              <a:gd name="connsiteY177" fmla="*/ 132582 h 532346"/>
              <a:gd name="connsiteX178" fmla="*/ 224486 w 608485"/>
              <a:gd name="connsiteY178" fmla="*/ 125052 h 532346"/>
              <a:gd name="connsiteX179" fmla="*/ 249955 w 608485"/>
              <a:gd name="connsiteY179" fmla="*/ 116799 h 532346"/>
              <a:gd name="connsiteX180" fmla="*/ 256238 w 608485"/>
              <a:gd name="connsiteY180" fmla="*/ 113180 h 532346"/>
              <a:gd name="connsiteX181" fmla="*/ 256238 w 608485"/>
              <a:gd name="connsiteY181" fmla="*/ 100196 h 532346"/>
              <a:gd name="connsiteX182" fmla="*/ 245461 w 608485"/>
              <a:gd name="connsiteY182" fmla="*/ 103671 h 532346"/>
              <a:gd name="connsiteX183" fmla="*/ 149094 w 608485"/>
              <a:gd name="connsiteY183" fmla="*/ 115207 h 532346"/>
              <a:gd name="connsiteX184" fmla="*/ 52678 w 608485"/>
              <a:gd name="connsiteY184" fmla="*/ 103671 h 532346"/>
              <a:gd name="connsiteX185" fmla="*/ 41901 w 608485"/>
              <a:gd name="connsiteY185" fmla="*/ 100196 h 532346"/>
              <a:gd name="connsiteX186" fmla="*/ 149094 w 608485"/>
              <a:gd name="connsiteY186" fmla="*/ 41845 h 532346"/>
              <a:gd name="connsiteX187" fmla="*/ 73701 w 608485"/>
              <a:gd name="connsiteY187" fmla="*/ 49326 h 532346"/>
              <a:gd name="connsiteX188" fmla="*/ 50552 w 608485"/>
              <a:gd name="connsiteY188" fmla="*/ 56517 h 532346"/>
              <a:gd name="connsiteX189" fmla="*/ 48184 w 608485"/>
              <a:gd name="connsiteY189" fmla="*/ 57627 h 532346"/>
              <a:gd name="connsiteX190" fmla="*/ 73701 w 608485"/>
              <a:gd name="connsiteY190" fmla="*/ 65881 h 532346"/>
              <a:gd name="connsiteX191" fmla="*/ 149094 w 608485"/>
              <a:gd name="connsiteY191" fmla="*/ 73410 h 532346"/>
              <a:gd name="connsiteX192" fmla="*/ 224486 w 608485"/>
              <a:gd name="connsiteY192" fmla="*/ 65881 h 532346"/>
              <a:gd name="connsiteX193" fmla="*/ 249955 w 608485"/>
              <a:gd name="connsiteY193" fmla="*/ 57627 h 532346"/>
              <a:gd name="connsiteX194" fmla="*/ 247587 w 608485"/>
              <a:gd name="connsiteY194" fmla="*/ 56517 h 532346"/>
              <a:gd name="connsiteX195" fmla="*/ 224486 w 608485"/>
              <a:gd name="connsiteY195" fmla="*/ 49326 h 532346"/>
              <a:gd name="connsiteX196" fmla="*/ 149094 w 608485"/>
              <a:gd name="connsiteY196" fmla="*/ 41845 h 532346"/>
              <a:gd name="connsiteX197" fmla="*/ 149094 w 608485"/>
              <a:gd name="connsiteY197" fmla="*/ 0 h 532346"/>
              <a:gd name="connsiteX198" fmla="*/ 245461 w 608485"/>
              <a:gd name="connsiteY198" fmla="*/ 11535 h 532346"/>
              <a:gd name="connsiteX199" fmla="*/ 278904 w 608485"/>
              <a:gd name="connsiteY199" fmla="*/ 26014 h 532346"/>
              <a:gd name="connsiteX200" fmla="*/ 298139 w 608485"/>
              <a:gd name="connsiteY200" fmla="*/ 56517 h 532346"/>
              <a:gd name="connsiteX201" fmla="*/ 298139 w 608485"/>
              <a:gd name="connsiteY201" fmla="*/ 57627 h 532346"/>
              <a:gd name="connsiteX202" fmla="*/ 298139 w 608485"/>
              <a:gd name="connsiteY202" fmla="*/ 116799 h 532346"/>
              <a:gd name="connsiteX203" fmla="*/ 298139 w 608485"/>
              <a:gd name="connsiteY203" fmla="*/ 175971 h 532346"/>
              <a:gd name="connsiteX204" fmla="*/ 298139 w 608485"/>
              <a:gd name="connsiteY204" fmla="*/ 235143 h 532346"/>
              <a:gd name="connsiteX205" fmla="*/ 298139 w 608485"/>
              <a:gd name="connsiteY205" fmla="*/ 293687 h 532346"/>
              <a:gd name="connsiteX206" fmla="*/ 298139 w 608485"/>
              <a:gd name="connsiteY206" fmla="*/ 352232 h 532346"/>
              <a:gd name="connsiteX207" fmla="*/ 298139 w 608485"/>
              <a:gd name="connsiteY207" fmla="*/ 412659 h 532346"/>
              <a:gd name="connsiteX208" fmla="*/ 298139 w 608485"/>
              <a:gd name="connsiteY208" fmla="*/ 475112 h 532346"/>
              <a:gd name="connsiteX209" fmla="*/ 278759 w 608485"/>
              <a:gd name="connsiteY209" fmla="*/ 506677 h 532346"/>
              <a:gd name="connsiteX210" fmla="*/ 245316 w 608485"/>
              <a:gd name="connsiteY210" fmla="*/ 520915 h 532346"/>
              <a:gd name="connsiteX211" fmla="*/ 149094 w 608485"/>
              <a:gd name="connsiteY211" fmla="*/ 532064 h 532346"/>
              <a:gd name="connsiteX212" fmla="*/ 52823 w 608485"/>
              <a:gd name="connsiteY212" fmla="*/ 520915 h 532346"/>
              <a:gd name="connsiteX213" fmla="*/ 19380 w 608485"/>
              <a:gd name="connsiteY213" fmla="*/ 506677 h 532346"/>
              <a:gd name="connsiteX214" fmla="*/ 0 w 608485"/>
              <a:gd name="connsiteY214" fmla="*/ 475112 h 532346"/>
              <a:gd name="connsiteX215" fmla="*/ 0 w 608485"/>
              <a:gd name="connsiteY215" fmla="*/ 412659 h 532346"/>
              <a:gd name="connsiteX216" fmla="*/ 0 w 608485"/>
              <a:gd name="connsiteY216" fmla="*/ 352232 h 532346"/>
              <a:gd name="connsiteX217" fmla="*/ 0 w 608485"/>
              <a:gd name="connsiteY217" fmla="*/ 293687 h 532346"/>
              <a:gd name="connsiteX218" fmla="*/ 0 w 608485"/>
              <a:gd name="connsiteY218" fmla="*/ 235143 h 532346"/>
              <a:gd name="connsiteX219" fmla="*/ 0 w 608485"/>
              <a:gd name="connsiteY219" fmla="*/ 175971 h 532346"/>
              <a:gd name="connsiteX220" fmla="*/ 0 w 608485"/>
              <a:gd name="connsiteY220" fmla="*/ 116799 h 532346"/>
              <a:gd name="connsiteX221" fmla="*/ 0 w 608485"/>
              <a:gd name="connsiteY221" fmla="*/ 57627 h 532346"/>
              <a:gd name="connsiteX222" fmla="*/ 0 w 608485"/>
              <a:gd name="connsiteY222" fmla="*/ 56517 h 532346"/>
              <a:gd name="connsiteX223" fmla="*/ 19235 w 608485"/>
              <a:gd name="connsiteY223" fmla="*/ 26014 h 532346"/>
              <a:gd name="connsiteX224" fmla="*/ 52678 w 608485"/>
              <a:gd name="connsiteY224" fmla="*/ 11535 h 532346"/>
              <a:gd name="connsiteX225" fmla="*/ 149094 w 608485"/>
              <a:gd name="connsiteY225" fmla="*/ 0 h 53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608485" h="532346">
                <a:moveTo>
                  <a:pt x="352138" y="457876"/>
                </a:moveTo>
                <a:lnTo>
                  <a:pt x="352138" y="471679"/>
                </a:lnTo>
                <a:cubicBezTo>
                  <a:pt x="355667" y="474237"/>
                  <a:pt x="365045" y="479063"/>
                  <a:pt x="383994" y="483262"/>
                </a:cubicBezTo>
                <a:cubicBezTo>
                  <a:pt x="404974" y="487944"/>
                  <a:pt x="431754" y="490502"/>
                  <a:pt x="459356" y="490502"/>
                </a:cubicBezTo>
                <a:cubicBezTo>
                  <a:pt x="486958" y="490502"/>
                  <a:pt x="513739" y="487944"/>
                  <a:pt x="534767" y="483262"/>
                </a:cubicBezTo>
                <a:cubicBezTo>
                  <a:pt x="553668" y="479063"/>
                  <a:pt x="563094" y="474237"/>
                  <a:pt x="566574" y="471679"/>
                </a:cubicBezTo>
                <a:lnTo>
                  <a:pt x="566574" y="457876"/>
                </a:lnTo>
                <a:cubicBezTo>
                  <a:pt x="563190" y="459082"/>
                  <a:pt x="559565" y="460241"/>
                  <a:pt x="555746" y="461351"/>
                </a:cubicBezTo>
                <a:cubicBezTo>
                  <a:pt x="529739" y="468783"/>
                  <a:pt x="495515" y="472886"/>
                  <a:pt x="459356" y="472886"/>
                </a:cubicBezTo>
                <a:cubicBezTo>
                  <a:pt x="423246" y="472886"/>
                  <a:pt x="389022" y="468783"/>
                  <a:pt x="362967" y="461351"/>
                </a:cubicBezTo>
                <a:cubicBezTo>
                  <a:pt x="359148" y="460241"/>
                  <a:pt x="355571" y="459082"/>
                  <a:pt x="352138" y="457876"/>
                </a:cubicBezTo>
                <a:close/>
                <a:moveTo>
                  <a:pt x="41901" y="455228"/>
                </a:moveTo>
                <a:lnTo>
                  <a:pt x="41901" y="471396"/>
                </a:lnTo>
                <a:cubicBezTo>
                  <a:pt x="45381" y="473954"/>
                  <a:pt x="54756" y="478780"/>
                  <a:pt x="73701" y="482979"/>
                </a:cubicBezTo>
                <a:cubicBezTo>
                  <a:pt x="94724" y="487661"/>
                  <a:pt x="121498" y="490267"/>
                  <a:pt x="149094" y="490267"/>
                </a:cubicBezTo>
                <a:cubicBezTo>
                  <a:pt x="176641" y="490267"/>
                  <a:pt x="203415" y="487661"/>
                  <a:pt x="224438" y="482979"/>
                </a:cubicBezTo>
                <a:cubicBezTo>
                  <a:pt x="243383" y="478780"/>
                  <a:pt x="252758" y="473954"/>
                  <a:pt x="256238" y="471396"/>
                </a:cubicBezTo>
                <a:lnTo>
                  <a:pt x="256238" y="455228"/>
                </a:lnTo>
                <a:cubicBezTo>
                  <a:pt x="252855" y="456482"/>
                  <a:pt x="249279" y="457641"/>
                  <a:pt x="245461" y="458703"/>
                </a:cubicBezTo>
                <a:cubicBezTo>
                  <a:pt x="219412" y="466184"/>
                  <a:pt x="185195" y="470286"/>
                  <a:pt x="149094" y="470286"/>
                </a:cubicBezTo>
                <a:cubicBezTo>
                  <a:pt x="112944" y="470286"/>
                  <a:pt x="78727" y="466184"/>
                  <a:pt x="52678" y="458703"/>
                </a:cubicBezTo>
                <a:cubicBezTo>
                  <a:pt x="48909" y="457641"/>
                  <a:pt x="45284" y="456482"/>
                  <a:pt x="41901" y="455228"/>
                </a:cubicBezTo>
                <a:close/>
                <a:moveTo>
                  <a:pt x="352138" y="398705"/>
                </a:moveTo>
                <a:lnTo>
                  <a:pt x="352138" y="411688"/>
                </a:lnTo>
                <a:cubicBezTo>
                  <a:pt x="353395" y="412605"/>
                  <a:pt x="355425" y="413859"/>
                  <a:pt x="358471" y="415307"/>
                </a:cubicBezTo>
                <a:cubicBezTo>
                  <a:pt x="363692" y="417769"/>
                  <a:pt x="371861" y="420809"/>
                  <a:pt x="383946" y="423560"/>
                </a:cubicBezTo>
                <a:cubicBezTo>
                  <a:pt x="405071" y="428387"/>
                  <a:pt x="431851" y="431090"/>
                  <a:pt x="459356" y="431090"/>
                </a:cubicBezTo>
                <a:cubicBezTo>
                  <a:pt x="486862" y="431090"/>
                  <a:pt x="513642" y="428387"/>
                  <a:pt x="534767" y="423560"/>
                </a:cubicBezTo>
                <a:cubicBezTo>
                  <a:pt x="546852" y="420809"/>
                  <a:pt x="555021" y="417769"/>
                  <a:pt x="560290" y="415307"/>
                </a:cubicBezTo>
                <a:cubicBezTo>
                  <a:pt x="563287" y="413859"/>
                  <a:pt x="565317" y="412605"/>
                  <a:pt x="566574" y="411688"/>
                </a:cubicBezTo>
                <a:lnTo>
                  <a:pt x="566574" y="398705"/>
                </a:lnTo>
                <a:cubicBezTo>
                  <a:pt x="563190" y="399911"/>
                  <a:pt x="559565" y="401070"/>
                  <a:pt x="555746" y="402180"/>
                </a:cubicBezTo>
                <a:cubicBezTo>
                  <a:pt x="529739" y="409612"/>
                  <a:pt x="495515" y="413715"/>
                  <a:pt x="459356" y="413715"/>
                </a:cubicBezTo>
                <a:cubicBezTo>
                  <a:pt x="423246" y="413715"/>
                  <a:pt x="389022" y="409612"/>
                  <a:pt x="362967" y="402180"/>
                </a:cubicBezTo>
                <a:cubicBezTo>
                  <a:pt x="359148" y="401070"/>
                  <a:pt x="355571" y="399911"/>
                  <a:pt x="352138" y="398705"/>
                </a:cubicBezTo>
                <a:close/>
                <a:moveTo>
                  <a:pt x="41901" y="394801"/>
                </a:moveTo>
                <a:lnTo>
                  <a:pt x="41901" y="409039"/>
                </a:lnTo>
                <a:cubicBezTo>
                  <a:pt x="43157" y="410004"/>
                  <a:pt x="45187" y="411259"/>
                  <a:pt x="48184" y="412659"/>
                </a:cubicBezTo>
                <a:cubicBezTo>
                  <a:pt x="53403" y="415168"/>
                  <a:pt x="61619" y="418161"/>
                  <a:pt x="73701" y="420912"/>
                </a:cubicBezTo>
                <a:cubicBezTo>
                  <a:pt x="94772" y="425786"/>
                  <a:pt x="121546" y="428441"/>
                  <a:pt x="149094" y="428441"/>
                </a:cubicBezTo>
                <a:cubicBezTo>
                  <a:pt x="176593" y="428441"/>
                  <a:pt x="203367" y="425786"/>
                  <a:pt x="224486" y="420912"/>
                </a:cubicBezTo>
                <a:cubicBezTo>
                  <a:pt x="236520" y="418161"/>
                  <a:pt x="244736" y="415168"/>
                  <a:pt x="249955" y="412659"/>
                </a:cubicBezTo>
                <a:cubicBezTo>
                  <a:pt x="252952" y="411259"/>
                  <a:pt x="255030" y="410004"/>
                  <a:pt x="256238" y="409039"/>
                </a:cubicBezTo>
                <a:lnTo>
                  <a:pt x="256238" y="394801"/>
                </a:lnTo>
                <a:cubicBezTo>
                  <a:pt x="252855" y="396007"/>
                  <a:pt x="249279" y="397166"/>
                  <a:pt x="245461" y="398276"/>
                </a:cubicBezTo>
                <a:cubicBezTo>
                  <a:pt x="219412" y="405709"/>
                  <a:pt x="185195" y="409811"/>
                  <a:pt x="149094" y="409811"/>
                </a:cubicBezTo>
                <a:cubicBezTo>
                  <a:pt x="112944" y="409811"/>
                  <a:pt x="78727" y="405709"/>
                  <a:pt x="52678" y="398276"/>
                </a:cubicBezTo>
                <a:cubicBezTo>
                  <a:pt x="48909" y="397166"/>
                  <a:pt x="45284" y="396007"/>
                  <a:pt x="41901" y="394801"/>
                </a:cubicBezTo>
                <a:close/>
                <a:moveTo>
                  <a:pt x="352138" y="339534"/>
                </a:moveTo>
                <a:lnTo>
                  <a:pt x="352138" y="352517"/>
                </a:lnTo>
                <a:cubicBezTo>
                  <a:pt x="353395" y="353434"/>
                  <a:pt x="355425" y="354689"/>
                  <a:pt x="358471" y="356136"/>
                </a:cubicBezTo>
                <a:cubicBezTo>
                  <a:pt x="363692" y="358598"/>
                  <a:pt x="371861" y="361590"/>
                  <a:pt x="383946" y="364390"/>
                </a:cubicBezTo>
                <a:cubicBezTo>
                  <a:pt x="405071" y="369216"/>
                  <a:pt x="431851" y="371919"/>
                  <a:pt x="459356" y="371919"/>
                </a:cubicBezTo>
                <a:cubicBezTo>
                  <a:pt x="486862" y="371919"/>
                  <a:pt x="513642" y="369216"/>
                  <a:pt x="534767" y="364390"/>
                </a:cubicBezTo>
                <a:cubicBezTo>
                  <a:pt x="546852" y="361590"/>
                  <a:pt x="555021" y="358598"/>
                  <a:pt x="560290" y="356136"/>
                </a:cubicBezTo>
                <a:cubicBezTo>
                  <a:pt x="563287" y="354689"/>
                  <a:pt x="565317" y="353434"/>
                  <a:pt x="566574" y="352468"/>
                </a:cubicBezTo>
                <a:lnTo>
                  <a:pt x="566574" y="339534"/>
                </a:lnTo>
                <a:cubicBezTo>
                  <a:pt x="563190" y="340740"/>
                  <a:pt x="559565" y="341899"/>
                  <a:pt x="555746" y="343009"/>
                </a:cubicBezTo>
                <a:cubicBezTo>
                  <a:pt x="529739" y="350441"/>
                  <a:pt x="495515" y="354544"/>
                  <a:pt x="459356" y="354544"/>
                </a:cubicBezTo>
                <a:cubicBezTo>
                  <a:pt x="423246" y="354544"/>
                  <a:pt x="389022" y="350441"/>
                  <a:pt x="362967" y="343009"/>
                </a:cubicBezTo>
                <a:cubicBezTo>
                  <a:pt x="359148" y="341899"/>
                  <a:pt x="355571" y="340740"/>
                  <a:pt x="352138" y="339534"/>
                </a:cubicBezTo>
                <a:close/>
                <a:moveTo>
                  <a:pt x="41901" y="336256"/>
                </a:moveTo>
                <a:lnTo>
                  <a:pt x="41901" y="348612"/>
                </a:lnTo>
                <a:cubicBezTo>
                  <a:pt x="43157" y="349529"/>
                  <a:pt x="45187" y="350784"/>
                  <a:pt x="48184" y="352232"/>
                </a:cubicBezTo>
                <a:cubicBezTo>
                  <a:pt x="53403" y="354693"/>
                  <a:pt x="61619" y="357686"/>
                  <a:pt x="73701" y="360485"/>
                </a:cubicBezTo>
                <a:cubicBezTo>
                  <a:pt x="94772" y="365311"/>
                  <a:pt x="121546" y="368014"/>
                  <a:pt x="149094" y="368014"/>
                </a:cubicBezTo>
                <a:cubicBezTo>
                  <a:pt x="176593" y="368014"/>
                  <a:pt x="203367" y="365311"/>
                  <a:pt x="224486" y="360485"/>
                </a:cubicBezTo>
                <a:cubicBezTo>
                  <a:pt x="236520" y="357686"/>
                  <a:pt x="244736" y="354693"/>
                  <a:pt x="249955" y="352232"/>
                </a:cubicBezTo>
                <a:cubicBezTo>
                  <a:pt x="252952" y="350784"/>
                  <a:pt x="255030" y="349529"/>
                  <a:pt x="256238" y="348612"/>
                </a:cubicBezTo>
                <a:lnTo>
                  <a:pt x="256238" y="336256"/>
                </a:lnTo>
                <a:cubicBezTo>
                  <a:pt x="252855" y="337511"/>
                  <a:pt x="249279" y="338670"/>
                  <a:pt x="245461" y="339731"/>
                </a:cubicBezTo>
                <a:cubicBezTo>
                  <a:pt x="219412" y="347212"/>
                  <a:pt x="185195" y="351315"/>
                  <a:pt x="149094" y="351315"/>
                </a:cubicBezTo>
                <a:cubicBezTo>
                  <a:pt x="112944" y="351315"/>
                  <a:pt x="78727" y="347212"/>
                  <a:pt x="52678" y="339731"/>
                </a:cubicBezTo>
                <a:cubicBezTo>
                  <a:pt x="48909" y="338670"/>
                  <a:pt x="45284" y="337511"/>
                  <a:pt x="41901" y="336256"/>
                </a:cubicBezTo>
                <a:close/>
                <a:moveTo>
                  <a:pt x="352138" y="280315"/>
                </a:moveTo>
                <a:lnTo>
                  <a:pt x="352138" y="293298"/>
                </a:lnTo>
                <a:cubicBezTo>
                  <a:pt x="353395" y="294263"/>
                  <a:pt x="355425" y="295518"/>
                  <a:pt x="358471" y="296917"/>
                </a:cubicBezTo>
                <a:cubicBezTo>
                  <a:pt x="363692" y="299427"/>
                  <a:pt x="371861" y="302419"/>
                  <a:pt x="383946" y="305219"/>
                </a:cubicBezTo>
                <a:cubicBezTo>
                  <a:pt x="405071" y="310045"/>
                  <a:pt x="431851" y="312699"/>
                  <a:pt x="459356" y="312699"/>
                </a:cubicBezTo>
                <a:cubicBezTo>
                  <a:pt x="486862" y="312699"/>
                  <a:pt x="513642" y="310045"/>
                  <a:pt x="534767" y="305219"/>
                </a:cubicBezTo>
                <a:cubicBezTo>
                  <a:pt x="546852" y="302419"/>
                  <a:pt x="555021" y="299427"/>
                  <a:pt x="560290" y="296917"/>
                </a:cubicBezTo>
                <a:cubicBezTo>
                  <a:pt x="563287" y="295518"/>
                  <a:pt x="565317" y="294263"/>
                  <a:pt x="566574" y="293298"/>
                </a:cubicBezTo>
                <a:lnTo>
                  <a:pt x="566574" y="280315"/>
                </a:lnTo>
                <a:cubicBezTo>
                  <a:pt x="563190" y="281570"/>
                  <a:pt x="559565" y="282728"/>
                  <a:pt x="555746" y="283790"/>
                </a:cubicBezTo>
                <a:cubicBezTo>
                  <a:pt x="529739" y="291271"/>
                  <a:pt x="495515" y="295373"/>
                  <a:pt x="459356" y="295373"/>
                </a:cubicBezTo>
                <a:cubicBezTo>
                  <a:pt x="423246" y="295373"/>
                  <a:pt x="389022" y="291271"/>
                  <a:pt x="362967" y="283790"/>
                </a:cubicBezTo>
                <a:cubicBezTo>
                  <a:pt x="359148" y="282728"/>
                  <a:pt x="355571" y="281570"/>
                  <a:pt x="352138" y="280315"/>
                </a:cubicBezTo>
                <a:close/>
                <a:moveTo>
                  <a:pt x="41901" y="277712"/>
                </a:moveTo>
                <a:lnTo>
                  <a:pt x="41901" y="290068"/>
                </a:lnTo>
                <a:cubicBezTo>
                  <a:pt x="43157" y="291033"/>
                  <a:pt x="45187" y="292288"/>
                  <a:pt x="48184" y="293687"/>
                </a:cubicBezTo>
                <a:cubicBezTo>
                  <a:pt x="53451" y="296197"/>
                  <a:pt x="61619" y="299190"/>
                  <a:pt x="73701" y="301941"/>
                </a:cubicBezTo>
                <a:cubicBezTo>
                  <a:pt x="94821" y="306815"/>
                  <a:pt x="121595" y="309470"/>
                  <a:pt x="149094" y="309470"/>
                </a:cubicBezTo>
                <a:cubicBezTo>
                  <a:pt x="176593" y="309470"/>
                  <a:pt x="203367" y="306815"/>
                  <a:pt x="224486" y="301941"/>
                </a:cubicBezTo>
                <a:cubicBezTo>
                  <a:pt x="236520" y="299190"/>
                  <a:pt x="244736" y="296197"/>
                  <a:pt x="249955" y="293687"/>
                </a:cubicBezTo>
                <a:cubicBezTo>
                  <a:pt x="252952" y="292288"/>
                  <a:pt x="255030" y="291033"/>
                  <a:pt x="256238" y="290068"/>
                </a:cubicBezTo>
                <a:lnTo>
                  <a:pt x="256286" y="290068"/>
                </a:lnTo>
                <a:lnTo>
                  <a:pt x="256286" y="277712"/>
                </a:lnTo>
                <a:cubicBezTo>
                  <a:pt x="252855" y="278967"/>
                  <a:pt x="249279" y="280125"/>
                  <a:pt x="245461" y="281187"/>
                </a:cubicBezTo>
                <a:cubicBezTo>
                  <a:pt x="219412" y="288668"/>
                  <a:pt x="185195" y="292770"/>
                  <a:pt x="149094" y="292770"/>
                </a:cubicBezTo>
                <a:cubicBezTo>
                  <a:pt x="112944" y="292770"/>
                  <a:pt x="78727" y="288668"/>
                  <a:pt x="52678" y="281187"/>
                </a:cubicBezTo>
                <a:cubicBezTo>
                  <a:pt x="48909" y="280125"/>
                  <a:pt x="45284" y="278967"/>
                  <a:pt x="41901" y="277712"/>
                </a:cubicBezTo>
                <a:close/>
                <a:moveTo>
                  <a:pt x="352138" y="221144"/>
                </a:moveTo>
                <a:lnTo>
                  <a:pt x="352138" y="234127"/>
                </a:lnTo>
                <a:cubicBezTo>
                  <a:pt x="353395" y="235092"/>
                  <a:pt x="355425" y="236347"/>
                  <a:pt x="358471" y="237746"/>
                </a:cubicBezTo>
                <a:cubicBezTo>
                  <a:pt x="363692" y="240256"/>
                  <a:pt x="371861" y="243248"/>
                  <a:pt x="383946" y="245999"/>
                </a:cubicBezTo>
                <a:cubicBezTo>
                  <a:pt x="405071" y="250874"/>
                  <a:pt x="431851" y="253529"/>
                  <a:pt x="459356" y="253529"/>
                </a:cubicBezTo>
                <a:cubicBezTo>
                  <a:pt x="486862" y="253529"/>
                  <a:pt x="513642" y="250874"/>
                  <a:pt x="534767" y="245999"/>
                </a:cubicBezTo>
                <a:cubicBezTo>
                  <a:pt x="546852" y="243248"/>
                  <a:pt x="555021" y="240256"/>
                  <a:pt x="560290" y="237746"/>
                </a:cubicBezTo>
                <a:cubicBezTo>
                  <a:pt x="563287" y="236347"/>
                  <a:pt x="565317" y="235092"/>
                  <a:pt x="566574" y="234127"/>
                </a:cubicBezTo>
                <a:lnTo>
                  <a:pt x="566574" y="221144"/>
                </a:lnTo>
                <a:cubicBezTo>
                  <a:pt x="563190" y="222399"/>
                  <a:pt x="559565" y="223557"/>
                  <a:pt x="555746" y="224619"/>
                </a:cubicBezTo>
                <a:cubicBezTo>
                  <a:pt x="529739" y="232100"/>
                  <a:pt x="495515" y="236202"/>
                  <a:pt x="459356" y="236202"/>
                </a:cubicBezTo>
                <a:cubicBezTo>
                  <a:pt x="423246" y="236202"/>
                  <a:pt x="389022" y="232100"/>
                  <a:pt x="362967" y="224619"/>
                </a:cubicBezTo>
                <a:cubicBezTo>
                  <a:pt x="359148" y="223557"/>
                  <a:pt x="355571" y="222399"/>
                  <a:pt x="352138" y="221144"/>
                </a:cubicBezTo>
                <a:close/>
                <a:moveTo>
                  <a:pt x="41901" y="218540"/>
                </a:moveTo>
                <a:lnTo>
                  <a:pt x="41901" y="231523"/>
                </a:lnTo>
                <a:cubicBezTo>
                  <a:pt x="43157" y="232488"/>
                  <a:pt x="45187" y="233743"/>
                  <a:pt x="48184" y="235143"/>
                </a:cubicBezTo>
                <a:cubicBezTo>
                  <a:pt x="53403" y="237653"/>
                  <a:pt x="61619" y="240645"/>
                  <a:pt x="73701" y="243396"/>
                </a:cubicBezTo>
                <a:cubicBezTo>
                  <a:pt x="94772" y="248271"/>
                  <a:pt x="121546" y="250925"/>
                  <a:pt x="149094" y="250925"/>
                </a:cubicBezTo>
                <a:cubicBezTo>
                  <a:pt x="176593" y="250925"/>
                  <a:pt x="203367" y="248271"/>
                  <a:pt x="224486" y="243396"/>
                </a:cubicBezTo>
                <a:cubicBezTo>
                  <a:pt x="236520" y="240645"/>
                  <a:pt x="244736" y="237653"/>
                  <a:pt x="249955" y="235143"/>
                </a:cubicBezTo>
                <a:cubicBezTo>
                  <a:pt x="252952" y="233743"/>
                  <a:pt x="255030" y="232488"/>
                  <a:pt x="256238" y="231523"/>
                </a:cubicBezTo>
                <a:lnTo>
                  <a:pt x="256238" y="218540"/>
                </a:lnTo>
                <a:cubicBezTo>
                  <a:pt x="252855" y="219795"/>
                  <a:pt x="249279" y="220953"/>
                  <a:pt x="245461" y="222015"/>
                </a:cubicBezTo>
                <a:cubicBezTo>
                  <a:pt x="219412" y="229496"/>
                  <a:pt x="185195" y="233599"/>
                  <a:pt x="149094" y="233599"/>
                </a:cubicBezTo>
                <a:cubicBezTo>
                  <a:pt x="112944" y="233599"/>
                  <a:pt x="78727" y="229496"/>
                  <a:pt x="52678" y="222015"/>
                </a:cubicBezTo>
                <a:cubicBezTo>
                  <a:pt x="48909" y="220953"/>
                  <a:pt x="45284" y="219795"/>
                  <a:pt x="41901" y="218540"/>
                </a:cubicBezTo>
                <a:close/>
                <a:moveTo>
                  <a:pt x="459356" y="162793"/>
                </a:moveTo>
                <a:cubicBezTo>
                  <a:pt x="431851" y="162793"/>
                  <a:pt x="405071" y="165448"/>
                  <a:pt x="383946" y="170322"/>
                </a:cubicBezTo>
                <a:cubicBezTo>
                  <a:pt x="373553" y="172687"/>
                  <a:pt x="366060" y="175245"/>
                  <a:pt x="360840" y="177514"/>
                </a:cubicBezTo>
                <a:cubicBezTo>
                  <a:pt x="359969" y="177852"/>
                  <a:pt x="359196" y="178238"/>
                  <a:pt x="358471" y="178576"/>
                </a:cubicBezTo>
                <a:cubicBezTo>
                  <a:pt x="363692" y="181085"/>
                  <a:pt x="371861" y="184078"/>
                  <a:pt x="383946" y="186829"/>
                </a:cubicBezTo>
                <a:cubicBezTo>
                  <a:pt x="405071" y="191703"/>
                  <a:pt x="431851" y="194358"/>
                  <a:pt x="459356" y="194358"/>
                </a:cubicBezTo>
                <a:cubicBezTo>
                  <a:pt x="486862" y="194358"/>
                  <a:pt x="513642" y="191703"/>
                  <a:pt x="534767" y="186829"/>
                </a:cubicBezTo>
                <a:cubicBezTo>
                  <a:pt x="546852" y="184078"/>
                  <a:pt x="555021" y="181085"/>
                  <a:pt x="560290" y="178576"/>
                </a:cubicBezTo>
                <a:cubicBezTo>
                  <a:pt x="559565" y="178238"/>
                  <a:pt x="558743" y="177852"/>
                  <a:pt x="557873" y="177514"/>
                </a:cubicBezTo>
                <a:cubicBezTo>
                  <a:pt x="552652" y="175245"/>
                  <a:pt x="545160" y="172687"/>
                  <a:pt x="534767" y="170322"/>
                </a:cubicBezTo>
                <a:cubicBezTo>
                  <a:pt x="513642" y="165448"/>
                  <a:pt x="486862" y="162793"/>
                  <a:pt x="459356" y="162793"/>
                </a:cubicBezTo>
                <a:close/>
                <a:moveTo>
                  <a:pt x="41901" y="159368"/>
                </a:moveTo>
                <a:lnTo>
                  <a:pt x="41901" y="172351"/>
                </a:lnTo>
                <a:cubicBezTo>
                  <a:pt x="43157" y="173268"/>
                  <a:pt x="45187" y="174523"/>
                  <a:pt x="48184" y="175971"/>
                </a:cubicBezTo>
                <a:cubicBezTo>
                  <a:pt x="53451" y="178481"/>
                  <a:pt x="61619" y="181473"/>
                  <a:pt x="73701" y="184224"/>
                </a:cubicBezTo>
                <a:cubicBezTo>
                  <a:pt x="94821" y="189099"/>
                  <a:pt x="121595" y="191754"/>
                  <a:pt x="149094" y="191754"/>
                </a:cubicBezTo>
                <a:cubicBezTo>
                  <a:pt x="176593" y="191754"/>
                  <a:pt x="203367" y="189099"/>
                  <a:pt x="224486" y="184224"/>
                </a:cubicBezTo>
                <a:cubicBezTo>
                  <a:pt x="236520" y="181473"/>
                  <a:pt x="244736" y="178481"/>
                  <a:pt x="249955" y="175971"/>
                </a:cubicBezTo>
                <a:cubicBezTo>
                  <a:pt x="252952" y="174523"/>
                  <a:pt x="255030" y="173268"/>
                  <a:pt x="256238" y="172351"/>
                </a:cubicBezTo>
                <a:lnTo>
                  <a:pt x="256286" y="172351"/>
                </a:lnTo>
                <a:lnTo>
                  <a:pt x="256286" y="159368"/>
                </a:lnTo>
                <a:cubicBezTo>
                  <a:pt x="252855" y="160575"/>
                  <a:pt x="249279" y="161733"/>
                  <a:pt x="245461" y="162843"/>
                </a:cubicBezTo>
                <a:cubicBezTo>
                  <a:pt x="219412" y="170276"/>
                  <a:pt x="185195" y="174378"/>
                  <a:pt x="149094" y="174378"/>
                </a:cubicBezTo>
                <a:cubicBezTo>
                  <a:pt x="112944" y="174378"/>
                  <a:pt x="78727" y="170276"/>
                  <a:pt x="52678" y="162843"/>
                </a:cubicBezTo>
                <a:cubicBezTo>
                  <a:pt x="48909" y="161733"/>
                  <a:pt x="45284" y="160575"/>
                  <a:pt x="41901" y="159368"/>
                </a:cubicBezTo>
                <a:close/>
                <a:moveTo>
                  <a:pt x="459356" y="120949"/>
                </a:moveTo>
                <a:cubicBezTo>
                  <a:pt x="495515" y="120949"/>
                  <a:pt x="529739" y="125051"/>
                  <a:pt x="555746" y="132532"/>
                </a:cubicBezTo>
                <a:cubicBezTo>
                  <a:pt x="569668" y="136490"/>
                  <a:pt x="580931" y="141364"/>
                  <a:pt x="589197" y="146963"/>
                </a:cubicBezTo>
                <a:cubicBezTo>
                  <a:pt x="604473" y="157291"/>
                  <a:pt x="608195" y="169068"/>
                  <a:pt x="608437" y="177514"/>
                </a:cubicBezTo>
                <a:lnTo>
                  <a:pt x="608485" y="177514"/>
                </a:lnTo>
                <a:lnTo>
                  <a:pt x="608485" y="475395"/>
                </a:lnTo>
                <a:cubicBezTo>
                  <a:pt x="608485" y="483890"/>
                  <a:pt x="605101" y="496245"/>
                  <a:pt x="589101" y="506960"/>
                </a:cubicBezTo>
                <a:cubicBezTo>
                  <a:pt x="580786" y="512510"/>
                  <a:pt x="569571" y="517240"/>
                  <a:pt x="555649" y="521149"/>
                </a:cubicBezTo>
                <a:cubicBezTo>
                  <a:pt x="529788" y="528340"/>
                  <a:pt x="495611" y="532346"/>
                  <a:pt x="459356" y="532346"/>
                </a:cubicBezTo>
                <a:cubicBezTo>
                  <a:pt x="423150" y="532346"/>
                  <a:pt x="388925" y="528340"/>
                  <a:pt x="363112" y="521149"/>
                </a:cubicBezTo>
                <a:cubicBezTo>
                  <a:pt x="349190" y="517240"/>
                  <a:pt x="337926" y="512462"/>
                  <a:pt x="329660" y="506960"/>
                </a:cubicBezTo>
                <a:cubicBezTo>
                  <a:pt x="313611" y="496245"/>
                  <a:pt x="310276" y="483890"/>
                  <a:pt x="310276" y="475395"/>
                </a:cubicBezTo>
                <a:lnTo>
                  <a:pt x="310276" y="415307"/>
                </a:lnTo>
                <a:lnTo>
                  <a:pt x="310276" y="356136"/>
                </a:lnTo>
                <a:lnTo>
                  <a:pt x="310276" y="296917"/>
                </a:lnTo>
                <a:lnTo>
                  <a:pt x="310276" y="237746"/>
                </a:lnTo>
                <a:lnTo>
                  <a:pt x="310276" y="178576"/>
                </a:lnTo>
                <a:lnTo>
                  <a:pt x="310276" y="177514"/>
                </a:lnTo>
                <a:cubicBezTo>
                  <a:pt x="310566" y="169068"/>
                  <a:pt x="314240" y="157291"/>
                  <a:pt x="329515" y="146963"/>
                </a:cubicBezTo>
                <a:cubicBezTo>
                  <a:pt x="337830" y="141364"/>
                  <a:pt x="349045" y="136490"/>
                  <a:pt x="362967" y="132532"/>
                </a:cubicBezTo>
                <a:cubicBezTo>
                  <a:pt x="389022" y="125051"/>
                  <a:pt x="423246" y="120949"/>
                  <a:pt x="459356" y="120949"/>
                </a:cubicBezTo>
                <a:close/>
                <a:moveTo>
                  <a:pt x="41901" y="100196"/>
                </a:moveTo>
                <a:lnTo>
                  <a:pt x="41901" y="113180"/>
                </a:lnTo>
                <a:cubicBezTo>
                  <a:pt x="43157" y="114097"/>
                  <a:pt x="45187" y="115351"/>
                  <a:pt x="48184" y="116799"/>
                </a:cubicBezTo>
                <a:cubicBezTo>
                  <a:pt x="53403" y="119261"/>
                  <a:pt x="61619" y="122301"/>
                  <a:pt x="73701" y="125052"/>
                </a:cubicBezTo>
                <a:cubicBezTo>
                  <a:pt x="94772" y="129927"/>
                  <a:pt x="121546" y="132582"/>
                  <a:pt x="149094" y="132582"/>
                </a:cubicBezTo>
                <a:cubicBezTo>
                  <a:pt x="176593" y="132582"/>
                  <a:pt x="203367" y="129879"/>
                  <a:pt x="224486" y="125052"/>
                </a:cubicBezTo>
                <a:cubicBezTo>
                  <a:pt x="236520" y="122301"/>
                  <a:pt x="244736" y="119261"/>
                  <a:pt x="249955" y="116799"/>
                </a:cubicBezTo>
                <a:cubicBezTo>
                  <a:pt x="252952" y="115351"/>
                  <a:pt x="255030" y="114097"/>
                  <a:pt x="256238" y="113180"/>
                </a:cubicBezTo>
                <a:lnTo>
                  <a:pt x="256238" y="100196"/>
                </a:lnTo>
                <a:cubicBezTo>
                  <a:pt x="252855" y="101403"/>
                  <a:pt x="249279" y="102561"/>
                  <a:pt x="245461" y="103671"/>
                </a:cubicBezTo>
                <a:cubicBezTo>
                  <a:pt x="219412" y="111104"/>
                  <a:pt x="185195" y="115207"/>
                  <a:pt x="149094" y="115207"/>
                </a:cubicBezTo>
                <a:cubicBezTo>
                  <a:pt x="112944" y="115207"/>
                  <a:pt x="78727" y="111104"/>
                  <a:pt x="52678" y="103671"/>
                </a:cubicBezTo>
                <a:cubicBezTo>
                  <a:pt x="48909" y="102561"/>
                  <a:pt x="45284" y="101403"/>
                  <a:pt x="41901" y="100196"/>
                </a:cubicBezTo>
                <a:close/>
                <a:moveTo>
                  <a:pt x="149094" y="41845"/>
                </a:moveTo>
                <a:cubicBezTo>
                  <a:pt x="121595" y="41845"/>
                  <a:pt x="94772" y="44500"/>
                  <a:pt x="73701" y="49326"/>
                </a:cubicBezTo>
                <a:cubicBezTo>
                  <a:pt x="63310" y="51739"/>
                  <a:pt x="55820" y="54297"/>
                  <a:pt x="50552" y="56517"/>
                </a:cubicBezTo>
                <a:cubicBezTo>
                  <a:pt x="49730" y="56903"/>
                  <a:pt x="48909" y="57241"/>
                  <a:pt x="48184" y="57627"/>
                </a:cubicBezTo>
                <a:cubicBezTo>
                  <a:pt x="53403" y="60089"/>
                  <a:pt x="61619" y="63081"/>
                  <a:pt x="73701" y="65881"/>
                </a:cubicBezTo>
                <a:cubicBezTo>
                  <a:pt x="94772" y="70707"/>
                  <a:pt x="121546" y="73410"/>
                  <a:pt x="149094" y="73410"/>
                </a:cubicBezTo>
                <a:cubicBezTo>
                  <a:pt x="176593" y="73410"/>
                  <a:pt x="203367" y="70707"/>
                  <a:pt x="224486" y="65881"/>
                </a:cubicBezTo>
                <a:cubicBezTo>
                  <a:pt x="236520" y="63081"/>
                  <a:pt x="244736" y="60089"/>
                  <a:pt x="249955" y="57627"/>
                </a:cubicBezTo>
                <a:cubicBezTo>
                  <a:pt x="249230" y="57241"/>
                  <a:pt x="248409" y="56903"/>
                  <a:pt x="247587" y="56517"/>
                </a:cubicBezTo>
                <a:cubicBezTo>
                  <a:pt x="242368" y="54297"/>
                  <a:pt x="234829" y="51739"/>
                  <a:pt x="224486" y="49326"/>
                </a:cubicBezTo>
                <a:cubicBezTo>
                  <a:pt x="203367" y="44500"/>
                  <a:pt x="176593" y="41845"/>
                  <a:pt x="149094" y="41845"/>
                </a:cubicBezTo>
                <a:close/>
                <a:moveTo>
                  <a:pt x="149094" y="0"/>
                </a:moveTo>
                <a:cubicBezTo>
                  <a:pt x="185195" y="0"/>
                  <a:pt x="219412" y="4103"/>
                  <a:pt x="245461" y="11535"/>
                </a:cubicBezTo>
                <a:cubicBezTo>
                  <a:pt x="259331" y="15541"/>
                  <a:pt x="270592" y="20416"/>
                  <a:pt x="278904" y="26014"/>
                </a:cubicBezTo>
                <a:cubicBezTo>
                  <a:pt x="294128" y="36343"/>
                  <a:pt x="297849" y="48119"/>
                  <a:pt x="298139" y="56517"/>
                </a:cubicBezTo>
                <a:lnTo>
                  <a:pt x="298139" y="57627"/>
                </a:lnTo>
                <a:lnTo>
                  <a:pt x="298139" y="116799"/>
                </a:lnTo>
                <a:lnTo>
                  <a:pt x="298139" y="175971"/>
                </a:lnTo>
                <a:lnTo>
                  <a:pt x="298139" y="235143"/>
                </a:lnTo>
                <a:lnTo>
                  <a:pt x="298139" y="293687"/>
                </a:lnTo>
                <a:lnTo>
                  <a:pt x="298139" y="352232"/>
                </a:lnTo>
                <a:lnTo>
                  <a:pt x="298139" y="412659"/>
                </a:lnTo>
                <a:lnTo>
                  <a:pt x="298139" y="475112"/>
                </a:lnTo>
                <a:cubicBezTo>
                  <a:pt x="298139" y="483655"/>
                  <a:pt x="294804" y="496011"/>
                  <a:pt x="278759" y="506677"/>
                </a:cubicBezTo>
                <a:cubicBezTo>
                  <a:pt x="270495" y="512228"/>
                  <a:pt x="259235" y="517006"/>
                  <a:pt x="245316" y="520915"/>
                </a:cubicBezTo>
                <a:cubicBezTo>
                  <a:pt x="219460" y="528106"/>
                  <a:pt x="185292" y="532064"/>
                  <a:pt x="149094" y="532064"/>
                </a:cubicBezTo>
                <a:cubicBezTo>
                  <a:pt x="112847" y="532064"/>
                  <a:pt x="78679" y="528106"/>
                  <a:pt x="52823" y="520915"/>
                </a:cubicBezTo>
                <a:cubicBezTo>
                  <a:pt x="38905" y="517006"/>
                  <a:pt x="27644" y="512228"/>
                  <a:pt x="19380" y="506677"/>
                </a:cubicBezTo>
                <a:cubicBezTo>
                  <a:pt x="3383" y="496011"/>
                  <a:pt x="0" y="483655"/>
                  <a:pt x="0" y="475112"/>
                </a:cubicBezTo>
                <a:lnTo>
                  <a:pt x="0" y="412659"/>
                </a:lnTo>
                <a:lnTo>
                  <a:pt x="0" y="352232"/>
                </a:lnTo>
                <a:lnTo>
                  <a:pt x="0" y="293687"/>
                </a:lnTo>
                <a:lnTo>
                  <a:pt x="0" y="235143"/>
                </a:lnTo>
                <a:lnTo>
                  <a:pt x="0" y="175971"/>
                </a:lnTo>
                <a:lnTo>
                  <a:pt x="0" y="116799"/>
                </a:lnTo>
                <a:lnTo>
                  <a:pt x="0" y="57627"/>
                </a:lnTo>
                <a:lnTo>
                  <a:pt x="0" y="56517"/>
                </a:lnTo>
                <a:cubicBezTo>
                  <a:pt x="290" y="48119"/>
                  <a:pt x="4011" y="36343"/>
                  <a:pt x="19235" y="26014"/>
                </a:cubicBezTo>
                <a:cubicBezTo>
                  <a:pt x="27547" y="20416"/>
                  <a:pt x="38808" y="15541"/>
                  <a:pt x="52678" y="11535"/>
                </a:cubicBezTo>
                <a:cubicBezTo>
                  <a:pt x="78727" y="4103"/>
                  <a:pt x="112944" y="0"/>
                  <a:pt x="149094" y="0"/>
                </a:cubicBezTo>
                <a:close/>
              </a:path>
            </a:pathLst>
          </a:custGeom>
          <a:solidFill>
            <a:schemeClr val="bg1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73950" y="3195896"/>
            <a:ext cx="288605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当鼠标点击时，钩子应该从当前角度，沿着直线发射出去</a:t>
            </a:r>
            <a:endParaRPr lang="zh-CN" altLang="en-US" sz="1400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73950" y="2834492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4.</a:t>
            </a:r>
            <a:r>
              <a:rPr lang="zh-CN" altLang="en-US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鼠标点击时钩子的发射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00543" y="1991537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990578" y="1991537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010509" y="4290185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990578" y="4290185"/>
            <a:ext cx="3212938" cy="2028923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663984" y="3195896"/>
            <a:ext cx="2886057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发射出去的钩子，应该与矿石或者石头以及游戏边框有碰撞检测，以便判断钩子钩中了物体。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63984" y="2834492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5.</a:t>
            </a:r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钩子与矿石的碰撞检测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8" name="太阳形 44"/>
          <p:cNvSpPr>
            <a:spLocks noChangeArrowheads="1"/>
          </p:cNvSpPr>
          <p:nvPr/>
        </p:nvSpPr>
        <p:spPr bwMode="auto">
          <a:xfrm>
            <a:off x="4732855" y="2295291"/>
            <a:ext cx="372747" cy="351069"/>
          </a:xfrm>
          <a:custGeom>
            <a:avLst/>
            <a:gdLst>
              <a:gd name="T0" fmla="*/ 12933 w 12933"/>
              <a:gd name="T1" fmla="*/ 5028 h 12198"/>
              <a:gd name="T2" fmla="*/ 7549 w 12933"/>
              <a:gd name="T3" fmla="*/ 1531 h 12198"/>
              <a:gd name="T4" fmla="*/ 6467 w 12933"/>
              <a:gd name="T5" fmla="*/ 0 h 12198"/>
              <a:gd name="T6" fmla="*/ 5384 w 12933"/>
              <a:gd name="T7" fmla="*/ 1531 h 12198"/>
              <a:gd name="T8" fmla="*/ 0 w 12933"/>
              <a:gd name="T9" fmla="*/ 5028 h 12198"/>
              <a:gd name="T10" fmla="*/ 452 w 12933"/>
              <a:gd name="T11" fmla="*/ 7610 h 12198"/>
              <a:gd name="T12" fmla="*/ 10910 w 12933"/>
              <a:gd name="T13" fmla="*/ 12198 h 12198"/>
              <a:gd name="T14" fmla="*/ 12933 w 12933"/>
              <a:gd name="T15" fmla="*/ 7610 h 12198"/>
              <a:gd name="T16" fmla="*/ 6920 w 12933"/>
              <a:gd name="T17" fmla="*/ 8984 h 12198"/>
              <a:gd name="T18" fmla="*/ 8704 w 12933"/>
              <a:gd name="T19" fmla="*/ 7623 h 12198"/>
              <a:gd name="T20" fmla="*/ 6013 w 12933"/>
              <a:gd name="T21" fmla="*/ 11291 h 12198"/>
              <a:gd name="T22" fmla="*/ 4453 w 12933"/>
              <a:gd name="T23" fmla="*/ 9890 h 12198"/>
              <a:gd name="T24" fmla="*/ 6013 w 12933"/>
              <a:gd name="T25" fmla="*/ 11291 h 12198"/>
              <a:gd name="T26" fmla="*/ 4229 w 12933"/>
              <a:gd name="T27" fmla="*/ 7623 h 12198"/>
              <a:gd name="T28" fmla="*/ 6013 w 12933"/>
              <a:gd name="T29" fmla="*/ 8984 h 12198"/>
              <a:gd name="T30" fmla="*/ 4363 w 12933"/>
              <a:gd name="T31" fmla="*/ 8984 h 12198"/>
              <a:gd name="T32" fmla="*/ 6630 w 12933"/>
              <a:gd name="T33" fmla="*/ 1325 h 12198"/>
              <a:gd name="T34" fmla="*/ 6303 w 12933"/>
              <a:gd name="T35" fmla="*/ 1325 h 12198"/>
              <a:gd name="T36" fmla="*/ 6303 w 12933"/>
              <a:gd name="T37" fmla="*/ 971 h 12198"/>
              <a:gd name="T38" fmla="*/ 6630 w 12933"/>
              <a:gd name="T39" fmla="*/ 971 h 12198"/>
              <a:gd name="T40" fmla="*/ 6000 w 12933"/>
              <a:gd name="T41" fmla="*/ 2196 h 12198"/>
              <a:gd name="T42" fmla="*/ 6934 w 12933"/>
              <a:gd name="T43" fmla="*/ 2196 h 12198"/>
              <a:gd name="T44" fmla="*/ 2935 w 12933"/>
              <a:gd name="T45" fmla="*/ 5028 h 12198"/>
              <a:gd name="T46" fmla="*/ 907 w 12933"/>
              <a:gd name="T47" fmla="*/ 5935 h 12198"/>
              <a:gd name="T48" fmla="*/ 12027 w 12933"/>
              <a:gd name="T49" fmla="*/ 6704 h 12198"/>
              <a:gd name="T50" fmla="*/ 907 w 12933"/>
              <a:gd name="T51" fmla="*/ 5935 h 12198"/>
              <a:gd name="T52" fmla="*/ 3452 w 12933"/>
              <a:gd name="T53" fmla="*/ 8984 h 12198"/>
              <a:gd name="T54" fmla="*/ 1415 w 12933"/>
              <a:gd name="T55" fmla="*/ 7623 h 12198"/>
              <a:gd name="T56" fmla="*/ 2671 w 12933"/>
              <a:gd name="T57" fmla="*/ 11291 h 12198"/>
              <a:gd name="T58" fmla="*/ 3542 w 12933"/>
              <a:gd name="T59" fmla="*/ 9890 h 12198"/>
              <a:gd name="T60" fmla="*/ 2671 w 12933"/>
              <a:gd name="T61" fmla="*/ 11291 h 12198"/>
              <a:gd name="T62" fmla="*/ 8480 w 12933"/>
              <a:gd name="T63" fmla="*/ 9890 h 12198"/>
              <a:gd name="T64" fmla="*/ 6920 w 12933"/>
              <a:gd name="T65" fmla="*/ 11291 h 12198"/>
              <a:gd name="T66" fmla="*/ 10263 w 12933"/>
              <a:gd name="T67" fmla="*/ 11291 h 12198"/>
              <a:gd name="T68" fmla="*/ 9391 w 12933"/>
              <a:gd name="T69" fmla="*/ 9890 h 12198"/>
              <a:gd name="T70" fmla="*/ 10263 w 12933"/>
              <a:gd name="T71" fmla="*/ 11291 h 12198"/>
              <a:gd name="T72" fmla="*/ 9481 w 12933"/>
              <a:gd name="T73" fmla="*/ 8984 h 12198"/>
              <a:gd name="T74" fmla="*/ 11519 w 12933"/>
              <a:gd name="T75" fmla="*/ 7623 h 12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33" h="12198">
                <a:moveTo>
                  <a:pt x="12933" y="7610"/>
                </a:moveTo>
                <a:lnTo>
                  <a:pt x="12933" y="5028"/>
                </a:lnTo>
                <a:lnTo>
                  <a:pt x="11334" y="5028"/>
                </a:lnTo>
                <a:lnTo>
                  <a:pt x="7549" y="1531"/>
                </a:lnTo>
                <a:cubicBezTo>
                  <a:pt x="7592" y="1411"/>
                  <a:pt x="7615" y="1282"/>
                  <a:pt x="7615" y="1148"/>
                </a:cubicBezTo>
                <a:cubicBezTo>
                  <a:pt x="7615" y="515"/>
                  <a:pt x="7100" y="0"/>
                  <a:pt x="6467" y="0"/>
                </a:cubicBezTo>
                <a:cubicBezTo>
                  <a:pt x="5834" y="0"/>
                  <a:pt x="5318" y="515"/>
                  <a:pt x="5318" y="1148"/>
                </a:cubicBezTo>
                <a:cubicBezTo>
                  <a:pt x="5318" y="1282"/>
                  <a:pt x="5342" y="1411"/>
                  <a:pt x="5384" y="1531"/>
                </a:cubicBezTo>
                <a:lnTo>
                  <a:pt x="1599" y="5028"/>
                </a:lnTo>
                <a:lnTo>
                  <a:pt x="0" y="5028"/>
                </a:lnTo>
                <a:lnTo>
                  <a:pt x="0" y="7610"/>
                </a:lnTo>
                <a:lnTo>
                  <a:pt x="452" y="7610"/>
                </a:lnTo>
                <a:lnTo>
                  <a:pt x="2023" y="12198"/>
                </a:lnTo>
                <a:lnTo>
                  <a:pt x="10910" y="12198"/>
                </a:lnTo>
                <a:lnTo>
                  <a:pt x="12481" y="7610"/>
                </a:lnTo>
                <a:lnTo>
                  <a:pt x="12933" y="7610"/>
                </a:lnTo>
                <a:close/>
                <a:moveTo>
                  <a:pt x="8570" y="8984"/>
                </a:moveTo>
                <a:lnTo>
                  <a:pt x="6920" y="8984"/>
                </a:lnTo>
                <a:lnTo>
                  <a:pt x="6920" y="7623"/>
                </a:lnTo>
                <a:lnTo>
                  <a:pt x="8704" y="7623"/>
                </a:lnTo>
                <a:lnTo>
                  <a:pt x="8570" y="8984"/>
                </a:lnTo>
                <a:close/>
                <a:moveTo>
                  <a:pt x="6013" y="11291"/>
                </a:moveTo>
                <a:lnTo>
                  <a:pt x="4591" y="11291"/>
                </a:lnTo>
                <a:lnTo>
                  <a:pt x="4453" y="9890"/>
                </a:lnTo>
                <a:lnTo>
                  <a:pt x="6013" y="9890"/>
                </a:lnTo>
                <a:lnTo>
                  <a:pt x="6013" y="11291"/>
                </a:lnTo>
                <a:close/>
                <a:moveTo>
                  <a:pt x="4363" y="8984"/>
                </a:moveTo>
                <a:lnTo>
                  <a:pt x="4229" y="7623"/>
                </a:lnTo>
                <a:lnTo>
                  <a:pt x="6013" y="7623"/>
                </a:lnTo>
                <a:lnTo>
                  <a:pt x="6013" y="8984"/>
                </a:lnTo>
                <a:lnTo>
                  <a:pt x="4363" y="8984"/>
                </a:lnTo>
                <a:lnTo>
                  <a:pt x="4363" y="8984"/>
                </a:lnTo>
                <a:close/>
                <a:moveTo>
                  <a:pt x="6708" y="1148"/>
                </a:moveTo>
                <a:cubicBezTo>
                  <a:pt x="6708" y="1218"/>
                  <a:pt x="6678" y="1281"/>
                  <a:pt x="6630" y="1325"/>
                </a:cubicBezTo>
                <a:cubicBezTo>
                  <a:pt x="6587" y="1365"/>
                  <a:pt x="6530" y="1389"/>
                  <a:pt x="6467" y="1389"/>
                </a:cubicBezTo>
                <a:cubicBezTo>
                  <a:pt x="6403" y="1389"/>
                  <a:pt x="6346" y="1365"/>
                  <a:pt x="6303" y="1325"/>
                </a:cubicBezTo>
                <a:cubicBezTo>
                  <a:pt x="6255" y="1281"/>
                  <a:pt x="6225" y="1218"/>
                  <a:pt x="6225" y="1148"/>
                </a:cubicBezTo>
                <a:cubicBezTo>
                  <a:pt x="6225" y="1078"/>
                  <a:pt x="6255" y="1015"/>
                  <a:pt x="6303" y="971"/>
                </a:cubicBezTo>
                <a:cubicBezTo>
                  <a:pt x="6346" y="931"/>
                  <a:pt x="6403" y="906"/>
                  <a:pt x="6467" y="906"/>
                </a:cubicBezTo>
                <a:cubicBezTo>
                  <a:pt x="6530" y="906"/>
                  <a:pt x="6587" y="931"/>
                  <a:pt x="6630" y="971"/>
                </a:cubicBezTo>
                <a:cubicBezTo>
                  <a:pt x="6678" y="1015"/>
                  <a:pt x="6708" y="1078"/>
                  <a:pt x="6708" y="1148"/>
                </a:cubicBezTo>
                <a:close/>
                <a:moveTo>
                  <a:pt x="6000" y="2196"/>
                </a:moveTo>
                <a:cubicBezTo>
                  <a:pt x="6143" y="2260"/>
                  <a:pt x="6300" y="2296"/>
                  <a:pt x="6467" y="2296"/>
                </a:cubicBezTo>
                <a:cubicBezTo>
                  <a:pt x="6633" y="2296"/>
                  <a:pt x="6791" y="2260"/>
                  <a:pt x="6934" y="2196"/>
                </a:cubicBezTo>
                <a:lnTo>
                  <a:pt x="9998" y="5028"/>
                </a:lnTo>
                <a:lnTo>
                  <a:pt x="2935" y="5028"/>
                </a:lnTo>
                <a:lnTo>
                  <a:pt x="6000" y="2196"/>
                </a:lnTo>
                <a:close/>
                <a:moveTo>
                  <a:pt x="907" y="5935"/>
                </a:moveTo>
                <a:lnTo>
                  <a:pt x="12027" y="5935"/>
                </a:lnTo>
                <a:lnTo>
                  <a:pt x="12027" y="6704"/>
                </a:lnTo>
                <a:lnTo>
                  <a:pt x="907" y="6704"/>
                </a:lnTo>
                <a:lnTo>
                  <a:pt x="907" y="5935"/>
                </a:lnTo>
                <a:close/>
                <a:moveTo>
                  <a:pt x="3318" y="7623"/>
                </a:moveTo>
                <a:lnTo>
                  <a:pt x="3452" y="8984"/>
                </a:lnTo>
                <a:lnTo>
                  <a:pt x="1881" y="8984"/>
                </a:lnTo>
                <a:lnTo>
                  <a:pt x="1415" y="7623"/>
                </a:lnTo>
                <a:lnTo>
                  <a:pt x="3318" y="7623"/>
                </a:lnTo>
                <a:close/>
                <a:moveTo>
                  <a:pt x="2671" y="11291"/>
                </a:moveTo>
                <a:lnTo>
                  <a:pt x="2191" y="9890"/>
                </a:lnTo>
                <a:lnTo>
                  <a:pt x="3542" y="9890"/>
                </a:lnTo>
                <a:lnTo>
                  <a:pt x="3680" y="11291"/>
                </a:lnTo>
                <a:lnTo>
                  <a:pt x="2671" y="11291"/>
                </a:lnTo>
                <a:close/>
                <a:moveTo>
                  <a:pt x="6920" y="9890"/>
                </a:moveTo>
                <a:lnTo>
                  <a:pt x="8480" y="9890"/>
                </a:lnTo>
                <a:lnTo>
                  <a:pt x="8342" y="11291"/>
                </a:lnTo>
                <a:lnTo>
                  <a:pt x="6920" y="11291"/>
                </a:lnTo>
                <a:lnTo>
                  <a:pt x="6920" y="9890"/>
                </a:lnTo>
                <a:close/>
                <a:moveTo>
                  <a:pt x="10263" y="11291"/>
                </a:moveTo>
                <a:lnTo>
                  <a:pt x="9253" y="11291"/>
                </a:lnTo>
                <a:lnTo>
                  <a:pt x="9391" y="9890"/>
                </a:lnTo>
                <a:lnTo>
                  <a:pt x="10742" y="9890"/>
                </a:lnTo>
                <a:lnTo>
                  <a:pt x="10263" y="11291"/>
                </a:lnTo>
                <a:close/>
                <a:moveTo>
                  <a:pt x="11053" y="8984"/>
                </a:moveTo>
                <a:lnTo>
                  <a:pt x="9481" y="8984"/>
                </a:lnTo>
                <a:lnTo>
                  <a:pt x="9615" y="7623"/>
                </a:lnTo>
                <a:lnTo>
                  <a:pt x="11519" y="7623"/>
                </a:lnTo>
                <a:lnTo>
                  <a:pt x="11053" y="8984"/>
                </a:ln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154019" y="3195896"/>
            <a:ext cx="288605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出钩和收回钩子时，矿工应该作出相应的动作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54019" y="2834492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6.</a:t>
            </a:r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矿工出钩、收钩的动画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9" name="太阳形 44"/>
          <p:cNvSpPr>
            <a:spLocks noChangeArrowheads="1"/>
          </p:cNvSpPr>
          <p:nvPr/>
        </p:nvSpPr>
        <p:spPr bwMode="auto">
          <a:xfrm>
            <a:off x="8252799" y="2286648"/>
            <a:ext cx="372747" cy="365229"/>
          </a:xfrm>
          <a:custGeom>
            <a:avLst/>
            <a:gdLst>
              <a:gd name="connsiteX0" fmla="*/ 385710 w 608838"/>
              <a:gd name="connsiteY0" fmla="*/ 348311 h 596560"/>
              <a:gd name="connsiteX1" fmla="*/ 413544 w 608838"/>
              <a:gd name="connsiteY1" fmla="*/ 348311 h 596560"/>
              <a:gd name="connsiteX2" fmla="*/ 427485 w 608838"/>
              <a:gd name="connsiteY2" fmla="*/ 348311 h 596560"/>
              <a:gd name="connsiteX3" fmla="*/ 427485 w 608838"/>
              <a:gd name="connsiteY3" fmla="*/ 390015 h 596560"/>
              <a:gd name="connsiteX4" fmla="*/ 385710 w 608838"/>
              <a:gd name="connsiteY4" fmla="*/ 390015 h 596560"/>
              <a:gd name="connsiteX5" fmla="*/ 385710 w 608838"/>
              <a:gd name="connsiteY5" fmla="*/ 355881 h 596560"/>
              <a:gd name="connsiteX6" fmla="*/ 351898 w 608838"/>
              <a:gd name="connsiteY6" fmla="*/ 304981 h 596560"/>
              <a:gd name="connsiteX7" fmla="*/ 351898 w 608838"/>
              <a:gd name="connsiteY7" fmla="*/ 305969 h 596560"/>
              <a:gd name="connsiteX8" fmla="*/ 351898 w 608838"/>
              <a:gd name="connsiteY8" fmla="*/ 320924 h 596560"/>
              <a:gd name="connsiteX9" fmla="*/ 351898 w 608838"/>
              <a:gd name="connsiteY9" fmla="*/ 343028 h 596560"/>
              <a:gd name="connsiteX10" fmla="*/ 351898 w 608838"/>
              <a:gd name="connsiteY10" fmla="*/ 365132 h 596560"/>
              <a:gd name="connsiteX11" fmla="*/ 351898 w 608838"/>
              <a:gd name="connsiteY11" fmla="*/ 431348 h 596560"/>
              <a:gd name="connsiteX12" fmla="*/ 526975 w 608838"/>
              <a:gd name="connsiteY12" fmla="*/ 431348 h 596560"/>
              <a:gd name="connsiteX13" fmla="*/ 548359 w 608838"/>
              <a:gd name="connsiteY13" fmla="*/ 431348 h 596560"/>
              <a:gd name="connsiteX14" fmla="*/ 566164 w 608838"/>
              <a:gd name="connsiteY14" fmla="*/ 431348 h 596560"/>
              <a:gd name="connsiteX15" fmla="*/ 566164 w 608838"/>
              <a:gd name="connsiteY15" fmla="*/ 304981 h 596560"/>
              <a:gd name="connsiteX16" fmla="*/ 551138 w 608838"/>
              <a:gd name="connsiteY16" fmla="*/ 304981 h 596560"/>
              <a:gd name="connsiteX17" fmla="*/ 548359 w 608838"/>
              <a:gd name="connsiteY17" fmla="*/ 304981 h 596560"/>
              <a:gd name="connsiteX18" fmla="*/ 526975 w 608838"/>
              <a:gd name="connsiteY18" fmla="*/ 304981 h 596560"/>
              <a:gd name="connsiteX19" fmla="*/ 491507 w 608838"/>
              <a:gd name="connsiteY19" fmla="*/ 304981 h 596560"/>
              <a:gd name="connsiteX20" fmla="*/ 410445 w 608838"/>
              <a:gd name="connsiteY20" fmla="*/ 304981 h 596560"/>
              <a:gd name="connsiteX21" fmla="*/ 353829 w 608838"/>
              <a:gd name="connsiteY21" fmla="*/ 304981 h 596560"/>
              <a:gd name="connsiteX22" fmla="*/ 42721 w 608838"/>
              <a:gd name="connsiteY22" fmla="*/ 184494 h 596560"/>
              <a:gd name="connsiteX23" fmla="*/ 42721 w 608838"/>
              <a:gd name="connsiteY23" fmla="*/ 190513 h 596560"/>
              <a:gd name="connsiteX24" fmla="*/ 42721 w 608838"/>
              <a:gd name="connsiteY24" fmla="*/ 234297 h 596560"/>
              <a:gd name="connsiteX25" fmla="*/ 42721 w 608838"/>
              <a:gd name="connsiteY25" fmla="*/ 240693 h 596560"/>
              <a:gd name="connsiteX26" fmla="*/ 42721 w 608838"/>
              <a:gd name="connsiteY26" fmla="*/ 321677 h 596560"/>
              <a:gd name="connsiteX27" fmla="*/ 42721 w 608838"/>
              <a:gd name="connsiteY27" fmla="*/ 553905 h 596560"/>
              <a:gd name="connsiteX28" fmla="*/ 526975 w 608838"/>
              <a:gd name="connsiteY28" fmla="*/ 553905 h 596560"/>
              <a:gd name="connsiteX29" fmla="*/ 526975 w 608838"/>
              <a:gd name="connsiteY29" fmla="*/ 474003 h 596560"/>
              <a:gd name="connsiteX30" fmla="*/ 309176 w 608838"/>
              <a:gd name="connsiteY30" fmla="*/ 474003 h 596560"/>
              <a:gd name="connsiteX31" fmla="*/ 309176 w 608838"/>
              <a:gd name="connsiteY31" fmla="*/ 376748 h 596560"/>
              <a:gd name="connsiteX32" fmla="*/ 309176 w 608838"/>
              <a:gd name="connsiteY32" fmla="*/ 354691 h 596560"/>
              <a:gd name="connsiteX33" fmla="*/ 309176 w 608838"/>
              <a:gd name="connsiteY33" fmla="*/ 332587 h 596560"/>
              <a:gd name="connsiteX34" fmla="*/ 309176 w 608838"/>
              <a:gd name="connsiteY34" fmla="*/ 327085 h 596560"/>
              <a:gd name="connsiteX35" fmla="*/ 309176 w 608838"/>
              <a:gd name="connsiteY35" fmla="*/ 279492 h 596560"/>
              <a:gd name="connsiteX36" fmla="*/ 309176 w 608838"/>
              <a:gd name="connsiteY36" fmla="*/ 262326 h 596560"/>
              <a:gd name="connsiteX37" fmla="*/ 343843 w 608838"/>
              <a:gd name="connsiteY37" fmla="*/ 262326 h 596560"/>
              <a:gd name="connsiteX38" fmla="*/ 440025 w 608838"/>
              <a:gd name="connsiteY38" fmla="*/ 262326 h 596560"/>
              <a:gd name="connsiteX39" fmla="*/ 495229 w 608838"/>
              <a:gd name="connsiteY39" fmla="*/ 262326 h 596560"/>
              <a:gd name="connsiteX40" fmla="*/ 517366 w 608838"/>
              <a:gd name="connsiteY40" fmla="*/ 262326 h 596560"/>
              <a:gd name="connsiteX41" fmla="*/ 526975 w 608838"/>
              <a:gd name="connsiteY41" fmla="*/ 262326 h 596560"/>
              <a:gd name="connsiteX42" fmla="*/ 526975 w 608838"/>
              <a:gd name="connsiteY42" fmla="*/ 216661 h 596560"/>
              <a:gd name="connsiteX43" fmla="*/ 526975 w 608838"/>
              <a:gd name="connsiteY43" fmla="*/ 184494 h 596560"/>
              <a:gd name="connsiteX44" fmla="*/ 518214 w 608838"/>
              <a:gd name="connsiteY44" fmla="*/ 184494 h 596560"/>
              <a:gd name="connsiteX45" fmla="*/ 496076 w 608838"/>
              <a:gd name="connsiteY45" fmla="*/ 184494 h 596560"/>
              <a:gd name="connsiteX46" fmla="*/ 473938 w 608838"/>
              <a:gd name="connsiteY46" fmla="*/ 184494 h 596560"/>
              <a:gd name="connsiteX47" fmla="*/ 450435 w 608838"/>
              <a:gd name="connsiteY47" fmla="*/ 184494 h 596560"/>
              <a:gd name="connsiteX48" fmla="*/ 402768 w 608838"/>
              <a:gd name="connsiteY48" fmla="*/ 184494 h 596560"/>
              <a:gd name="connsiteX49" fmla="*/ 145874 w 608838"/>
              <a:gd name="connsiteY49" fmla="*/ 184494 h 596560"/>
              <a:gd name="connsiteX50" fmla="*/ 82098 w 608838"/>
              <a:gd name="connsiteY50" fmla="*/ 184494 h 596560"/>
              <a:gd name="connsiteX51" fmla="*/ 64812 w 608838"/>
              <a:gd name="connsiteY51" fmla="*/ 184494 h 596560"/>
              <a:gd name="connsiteX52" fmla="*/ 451188 w 608838"/>
              <a:gd name="connsiteY52" fmla="*/ 101300 h 596560"/>
              <a:gd name="connsiteX53" fmla="*/ 414166 w 608838"/>
              <a:gd name="connsiteY53" fmla="*/ 111411 h 596560"/>
              <a:gd name="connsiteX54" fmla="*/ 372198 w 608838"/>
              <a:gd name="connsiteY54" fmla="*/ 122839 h 596560"/>
              <a:gd name="connsiteX55" fmla="*/ 302346 w 608838"/>
              <a:gd name="connsiteY55" fmla="*/ 141839 h 596560"/>
              <a:gd name="connsiteX56" fmla="*/ 381619 w 608838"/>
              <a:gd name="connsiteY56" fmla="*/ 141839 h 596560"/>
              <a:gd name="connsiteX57" fmla="*/ 429286 w 608838"/>
              <a:gd name="connsiteY57" fmla="*/ 141839 h 596560"/>
              <a:gd name="connsiteX58" fmla="*/ 462304 w 608838"/>
              <a:gd name="connsiteY58" fmla="*/ 141839 h 596560"/>
              <a:gd name="connsiteX59" fmla="*/ 339557 w 608838"/>
              <a:gd name="connsiteY59" fmla="*/ 57140 h 596560"/>
              <a:gd name="connsiteX60" fmla="*/ 202773 w 608838"/>
              <a:gd name="connsiteY60" fmla="*/ 124814 h 596560"/>
              <a:gd name="connsiteX61" fmla="*/ 352840 w 608838"/>
              <a:gd name="connsiteY61" fmla="*/ 83899 h 596560"/>
              <a:gd name="connsiteX62" fmla="*/ 358869 w 608838"/>
              <a:gd name="connsiteY62" fmla="*/ 0 h 596560"/>
              <a:gd name="connsiteX63" fmla="*/ 394855 w 608838"/>
              <a:gd name="connsiteY63" fmla="*/ 72471 h 596560"/>
              <a:gd name="connsiteX64" fmla="*/ 481145 w 608838"/>
              <a:gd name="connsiteY64" fmla="*/ 48957 h 596560"/>
              <a:gd name="connsiteX65" fmla="*/ 506533 w 608838"/>
              <a:gd name="connsiteY65" fmla="*/ 141839 h 596560"/>
              <a:gd name="connsiteX66" fmla="*/ 569696 w 608838"/>
              <a:gd name="connsiteY66" fmla="*/ 141839 h 596560"/>
              <a:gd name="connsiteX67" fmla="*/ 569696 w 608838"/>
              <a:gd name="connsiteY67" fmla="*/ 262326 h 596560"/>
              <a:gd name="connsiteX68" fmla="*/ 608838 w 608838"/>
              <a:gd name="connsiteY68" fmla="*/ 262326 h 596560"/>
              <a:gd name="connsiteX69" fmla="*/ 608838 w 608838"/>
              <a:gd name="connsiteY69" fmla="*/ 474003 h 596560"/>
              <a:gd name="connsiteX70" fmla="*/ 569696 w 608838"/>
              <a:gd name="connsiteY70" fmla="*/ 474003 h 596560"/>
              <a:gd name="connsiteX71" fmla="*/ 569696 w 608838"/>
              <a:gd name="connsiteY71" fmla="*/ 596560 h 596560"/>
              <a:gd name="connsiteX72" fmla="*/ 0 w 608838"/>
              <a:gd name="connsiteY72" fmla="*/ 596560 h 596560"/>
              <a:gd name="connsiteX73" fmla="*/ 0 w 608838"/>
              <a:gd name="connsiteY73" fmla="*/ 141839 h 596560"/>
              <a:gd name="connsiteX74" fmla="*/ 72113 w 608838"/>
              <a:gd name="connsiteY74" fmla="*/ 141839 h 59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08838" h="596560">
                <a:moveTo>
                  <a:pt x="385710" y="348311"/>
                </a:moveTo>
                <a:lnTo>
                  <a:pt x="413544" y="348311"/>
                </a:lnTo>
                <a:lnTo>
                  <a:pt x="427485" y="348311"/>
                </a:lnTo>
                <a:lnTo>
                  <a:pt x="427485" y="390015"/>
                </a:lnTo>
                <a:lnTo>
                  <a:pt x="385710" y="390015"/>
                </a:lnTo>
                <a:lnTo>
                  <a:pt x="385710" y="355881"/>
                </a:lnTo>
                <a:close/>
                <a:moveTo>
                  <a:pt x="351898" y="304981"/>
                </a:moveTo>
                <a:lnTo>
                  <a:pt x="351898" y="305969"/>
                </a:lnTo>
                <a:lnTo>
                  <a:pt x="351898" y="320924"/>
                </a:lnTo>
                <a:lnTo>
                  <a:pt x="351898" y="343028"/>
                </a:lnTo>
                <a:lnTo>
                  <a:pt x="351898" y="365132"/>
                </a:lnTo>
                <a:lnTo>
                  <a:pt x="351898" y="431348"/>
                </a:lnTo>
                <a:lnTo>
                  <a:pt x="526975" y="431348"/>
                </a:lnTo>
                <a:lnTo>
                  <a:pt x="548359" y="431348"/>
                </a:lnTo>
                <a:lnTo>
                  <a:pt x="566164" y="431348"/>
                </a:lnTo>
                <a:lnTo>
                  <a:pt x="566164" y="304981"/>
                </a:lnTo>
                <a:lnTo>
                  <a:pt x="551138" y="304981"/>
                </a:lnTo>
                <a:lnTo>
                  <a:pt x="548359" y="304981"/>
                </a:lnTo>
                <a:lnTo>
                  <a:pt x="526975" y="304981"/>
                </a:lnTo>
                <a:lnTo>
                  <a:pt x="491507" y="304981"/>
                </a:lnTo>
                <a:lnTo>
                  <a:pt x="410445" y="304981"/>
                </a:lnTo>
                <a:lnTo>
                  <a:pt x="353829" y="304981"/>
                </a:lnTo>
                <a:close/>
                <a:moveTo>
                  <a:pt x="42721" y="184494"/>
                </a:moveTo>
                <a:lnTo>
                  <a:pt x="42721" y="190513"/>
                </a:lnTo>
                <a:lnTo>
                  <a:pt x="42721" y="234297"/>
                </a:lnTo>
                <a:lnTo>
                  <a:pt x="42721" y="240693"/>
                </a:lnTo>
                <a:lnTo>
                  <a:pt x="42721" y="321677"/>
                </a:lnTo>
                <a:lnTo>
                  <a:pt x="42721" y="553905"/>
                </a:lnTo>
                <a:lnTo>
                  <a:pt x="526975" y="553905"/>
                </a:lnTo>
                <a:lnTo>
                  <a:pt x="526975" y="474003"/>
                </a:lnTo>
                <a:lnTo>
                  <a:pt x="309176" y="474003"/>
                </a:lnTo>
                <a:lnTo>
                  <a:pt x="309176" y="376748"/>
                </a:lnTo>
                <a:lnTo>
                  <a:pt x="309176" y="354691"/>
                </a:lnTo>
                <a:lnTo>
                  <a:pt x="309176" y="332587"/>
                </a:lnTo>
                <a:lnTo>
                  <a:pt x="309176" y="327085"/>
                </a:lnTo>
                <a:lnTo>
                  <a:pt x="309176" y="279492"/>
                </a:lnTo>
                <a:lnTo>
                  <a:pt x="309176" y="262326"/>
                </a:lnTo>
                <a:lnTo>
                  <a:pt x="343843" y="262326"/>
                </a:lnTo>
                <a:lnTo>
                  <a:pt x="440025" y="262326"/>
                </a:lnTo>
                <a:lnTo>
                  <a:pt x="495229" y="262326"/>
                </a:lnTo>
                <a:lnTo>
                  <a:pt x="517366" y="262326"/>
                </a:lnTo>
                <a:lnTo>
                  <a:pt x="526975" y="262326"/>
                </a:lnTo>
                <a:lnTo>
                  <a:pt x="526975" y="216661"/>
                </a:lnTo>
                <a:lnTo>
                  <a:pt x="526975" y="184494"/>
                </a:lnTo>
                <a:lnTo>
                  <a:pt x="518214" y="184494"/>
                </a:lnTo>
                <a:lnTo>
                  <a:pt x="496076" y="184494"/>
                </a:lnTo>
                <a:lnTo>
                  <a:pt x="473938" y="184494"/>
                </a:lnTo>
                <a:lnTo>
                  <a:pt x="450435" y="184494"/>
                </a:lnTo>
                <a:lnTo>
                  <a:pt x="402768" y="184494"/>
                </a:lnTo>
                <a:lnTo>
                  <a:pt x="145874" y="184494"/>
                </a:lnTo>
                <a:lnTo>
                  <a:pt x="82098" y="184494"/>
                </a:lnTo>
                <a:lnTo>
                  <a:pt x="64812" y="184494"/>
                </a:lnTo>
                <a:close/>
                <a:moveTo>
                  <a:pt x="451188" y="101300"/>
                </a:moveTo>
                <a:lnTo>
                  <a:pt x="414166" y="111411"/>
                </a:lnTo>
                <a:lnTo>
                  <a:pt x="372198" y="122839"/>
                </a:lnTo>
                <a:lnTo>
                  <a:pt x="302346" y="141839"/>
                </a:lnTo>
                <a:lnTo>
                  <a:pt x="381619" y="141839"/>
                </a:lnTo>
                <a:lnTo>
                  <a:pt x="429286" y="141839"/>
                </a:lnTo>
                <a:lnTo>
                  <a:pt x="462304" y="141839"/>
                </a:lnTo>
                <a:close/>
                <a:moveTo>
                  <a:pt x="339557" y="57140"/>
                </a:moveTo>
                <a:lnTo>
                  <a:pt x="202773" y="124814"/>
                </a:lnTo>
                <a:lnTo>
                  <a:pt x="352840" y="83899"/>
                </a:lnTo>
                <a:close/>
                <a:moveTo>
                  <a:pt x="358869" y="0"/>
                </a:moveTo>
                <a:lnTo>
                  <a:pt x="394855" y="72471"/>
                </a:lnTo>
                <a:lnTo>
                  <a:pt x="481145" y="48957"/>
                </a:lnTo>
                <a:lnTo>
                  <a:pt x="506533" y="141839"/>
                </a:lnTo>
                <a:lnTo>
                  <a:pt x="569696" y="141839"/>
                </a:lnTo>
                <a:lnTo>
                  <a:pt x="569696" y="262326"/>
                </a:lnTo>
                <a:lnTo>
                  <a:pt x="608838" y="262326"/>
                </a:lnTo>
                <a:lnTo>
                  <a:pt x="608838" y="474003"/>
                </a:lnTo>
                <a:lnTo>
                  <a:pt x="569696" y="474003"/>
                </a:lnTo>
                <a:lnTo>
                  <a:pt x="569696" y="596560"/>
                </a:lnTo>
                <a:lnTo>
                  <a:pt x="0" y="596560"/>
                </a:lnTo>
                <a:lnTo>
                  <a:pt x="0" y="141839"/>
                </a:lnTo>
                <a:lnTo>
                  <a:pt x="72113" y="141839"/>
                </a:ln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73950" y="5475693"/>
            <a:ext cx="2886057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随着钩子的发射和回收，应该有绳索跟着运动。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73950" y="5114290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7.</a:t>
            </a:r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绳子的伸缩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5" name="太阳形 44"/>
          <p:cNvSpPr>
            <a:spLocks noChangeArrowheads="1"/>
          </p:cNvSpPr>
          <p:nvPr/>
        </p:nvSpPr>
        <p:spPr bwMode="auto">
          <a:xfrm>
            <a:off x="1270600" y="4658100"/>
            <a:ext cx="372747" cy="269643"/>
          </a:xfrm>
          <a:custGeom>
            <a:avLst/>
            <a:gdLst>
              <a:gd name="connsiteX0" fmla="*/ 0 w 608697"/>
              <a:gd name="connsiteY0" fmla="*/ 384511 h 440328"/>
              <a:gd name="connsiteX1" fmla="*/ 273317 w 608697"/>
              <a:gd name="connsiteY1" fmla="*/ 384511 h 440328"/>
              <a:gd name="connsiteX2" fmla="*/ 273317 w 608697"/>
              <a:gd name="connsiteY2" fmla="*/ 415512 h 440328"/>
              <a:gd name="connsiteX3" fmla="*/ 335380 w 608697"/>
              <a:gd name="connsiteY3" fmla="*/ 415512 h 440328"/>
              <a:gd name="connsiteX4" fmla="*/ 335380 w 608697"/>
              <a:gd name="connsiteY4" fmla="*/ 384511 h 440328"/>
              <a:gd name="connsiteX5" fmla="*/ 608697 w 608697"/>
              <a:gd name="connsiteY5" fmla="*/ 384511 h 440328"/>
              <a:gd name="connsiteX6" fmla="*/ 608697 w 608697"/>
              <a:gd name="connsiteY6" fmla="*/ 415512 h 440328"/>
              <a:gd name="connsiteX7" fmla="*/ 583857 w 608697"/>
              <a:gd name="connsiteY7" fmla="*/ 440328 h 440328"/>
              <a:gd name="connsiteX8" fmla="*/ 24840 w 608697"/>
              <a:gd name="connsiteY8" fmla="*/ 440328 h 440328"/>
              <a:gd name="connsiteX9" fmla="*/ 0 w 608697"/>
              <a:gd name="connsiteY9" fmla="*/ 415512 h 440328"/>
              <a:gd name="connsiteX10" fmla="*/ 216210 w 608697"/>
              <a:gd name="connsiteY10" fmla="*/ 86798 h 440328"/>
              <a:gd name="connsiteX11" fmla="*/ 269323 w 608697"/>
              <a:gd name="connsiteY11" fmla="*/ 179836 h 440328"/>
              <a:gd name="connsiteX12" fmla="*/ 236052 w 608697"/>
              <a:gd name="connsiteY12" fmla="*/ 179836 h 440328"/>
              <a:gd name="connsiteX13" fmla="*/ 236052 w 608697"/>
              <a:gd name="connsiteY13" fmla="*/ 210824 h 440328"/>
              <a:gd name="connsiteX14" fmla="*/ 285734 w 608697"/>
              <a:gd name="connsiteY14" fmla="*/ 210824 h 440328"/>
              <a:gd name="connsiteX15" fmla="*/ 285734 w 608697"/>
              <a:gd name="connsiteY15" fmla="*/ 235629 h 440328"/>
              <a:gd name="connsiteX16" fmla="*/ 236052 w 608697"/>
              <a:gd name="connsiteY16" fmla="*/ 235629 h 440328"/>
              <a:gd name="connsiteX17" fmla="*/ 236052 w 608697"/>
              <a:gd name="connsiteY17" fmla="*/ 260434 h 440328"/>
              <a:gd name="connsiteX18" fmla="*/ 285734 w 608697"/>
              <a:gd name="connsiteY18" fmla="*/ 260434 h 440328"/>
              <a:gd name="connsiteX19" fmla="*/ 285734 w 608697"/>
              <a:gd name="connsiteY19" fmla="*/ 285239 h 440328"/>
              <a:gd name="connsiteX20" fmla="*/ 323033 w 608697"/>
              <a:gd name="connsiteY20" fmla="*/ 285239 h 440328"/>
              <a:gd name="connsiteX21" fmla="*/ 323033 w 608697"/>
              <a:gd name="connsiteY21" fmla="*/ 260434 h 440328"/>
              <a:gd name="connsiteX22" fmla="*/ 372715 w 608697"/>
              <a:gd name="connsiteY22" fmla="*/ 260434 h 440328"/>
              <a:gd name="connsiteX23" fmla="*/ 372715 w 608697"/>
              <a:gd name="connsiteY23" fmla="*/ 235629 h 440328"/>
              <a:gd name="connsiteX24" fmla="*/ 323033 w 608697"/>
              <a:gd name="connsiteY24" fmla="*/ 235629 h 440328"/>
              <a:gd name="connsiteX25" fmla="*/ 323033 w 608697"/>
              <a:gd name="connsiteY25" fmla="*/ 210824 h 440328"/>
              <a:gd name="connsiteX26" fmla="*/ 372715 w 608697"/>
              <a:gd name="connsiteY26" fmla="*/ 210824 h 440328"/>
              <a:gd name="connsiteX27" fmla="*/ 372715 w 608697"/>
              <a:gd name="connsiteY27" fmla="*/ 179836 h 440328"/>
              <a:gd name="connsiteX28" fmla="*/ 339444 w 608697"/>
              <a:gd name="connsiteY28" fmla="*/ 179836 h 440328"/>
              <a:gd name="connsiteX29" fmla="*/ 392558 w 608697"/>
              <a:gd name="connsiteY29" fmla="*/ 86798 h 440328"/>
              <a:gd name="connsiteX30" fmla="*/ 348993 w 608697"/>
              <a:gd name="connsiteY30" fmla="*/ 86798 h 440328"/>
              <a:gd name="connsiteX31" fmla="*/ 304831 w 608697"/>
              <a:gd name="connsiteY31" fmla="*/ 167396 h 440328"/>
              <a:gd name="connsiteX32" fmla="*/ 303936 w 608697"/>
              <a:gd name="connsiteY32" fmla="*/ 167396 h 440328"/>
              <a:gd name="connsiteX33" fmla="*/ 259849 w 608697"/>
              <a:gd name="connsiteY33" fmla="*/ 86798 h 440328"/>
              <a:gd name="connsiteX34" fmla="*/ 87007 w 608697"/>
              <a:gd name="connsiteY34" fmla="*/ 37188 h 440328"/>
              <a:gd name="connsiteX35" fmla="*/ 521760 w 608697"/>
              <a:gd name="connsiteY35" fmla="*/ 37188 h 440328"/>
              <a:gd name="connsiteX36" fmla="*/ 521760 w 608697"/>
              <a:gd name="connsiteY36" fmla="*/ 322484 h 440328"/>
              <a:gd name="connsiteX37" fmla="*/ 87007 w 608697"/>
              <a:gd name="connsiteY37" fmla="*/ 322484 h 440328"/>
              <a:gd name="connsiteX38" fmla="*/ 74518 w 608697"/>
              <a:gd name="connsiteY38" fmla="*/ 24802 h 440328"/>
              <a:gd name="connsiteX39" fmla="*/ 74518 w 608697"/>
              <a:gd name="connsiteY39" fmla="*/ 334870 h 440328"/>
              <a:gd name="connsiteX40" fmla="*/ 534179 w 608697"/>
              <a:gd name="connsiteY40" fmla="*/ 334870 h 440328"/>
              <a:gd name="connsiteX41" fmla="*/ 534179 w 608697"/>
              <a:gd name="connsiteY41" fmla="*/ 24802 h 440328"/>
              <a:gd name="connsiteX42" fmla="*/ 74518 w 608697"/>
              <a:gd name="connsiteY42" fmla="*/ 0 h 440328"/>
              <a:gd name="connsiteX43" fmla="*/ 534179 w 608697"/>
              <a:gd name="connsiteY43" fmla="*/ 0 h 440328"/>
              <a:gd name="connsiteX44" fmla="*/ 559019 w 608697"/>
              <a:gd name="connsiteY44" fmla="*/ 24802 h 440328"/>
              <a:gd name="connsiteX45" fmla="*/ 559019 w 608697"/>
              <a:gd name="connsiteY45" fmla="*/ 359672 h 440328"/>
              <a:gd name="connsiteX46" fmla="*/ 49678 w 608697"/>
              <a:gd name="connsiteY46" fmla="*/ 359672 h 440328"/>
              <a:gd name="connsiteX47" fmla="*/ 49678 w 608697"/>
              <a:gd name="connsiteY47" fmla="*/ 24802 h 440328"/>
              <a:gd name="connsiteX48" fmla="*/ 74518 w 608697"/>
              <a:gd name="connsiteY48" fmla="*/ 0 h 44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8697" h="440328">
                <a:moveTo>
                  <a:pt x="0" y="384511"/>
                </a:moveTo>
                <a:lnTo>
                  <a:pt x="273317" y="384511"/>
                </a:lnTo>
                <a:lnTo>
                  <a:pt x="273317" y="415512"/>
                </a:lnTo>
                <a:lnTo>
                  <a:pt x="335380" y="415512"/>
                </a:lnTo>
                <a:lnTo>
                  <a:pt x="335380" y="384511"/>
                </a:lnTo>
                <a:lnTo>
                  <a:pt x="608697" y="384511"/>
                </a:lnTo>
                <a:lnTo>
                  <a:pt x="608697" y="415512"/>
                </a:lnTo>
                <a:cubicBezTo>
                  <a:pt x="608697" y="429150"/>
                  <a:pt x="597508" y="440328"/>
                  <a:pt x="583857" y="440328"/>
                </a:cubicBezTo>
                <a:lnTo>
                  <a:pt x="24840" y="440328"/>
                </a:lnTo>
                <a:cubicBezTo>
                  <a:pt x="11189" y="440328"/>
                  <a:pt x="0" y="429150"/>
                  <a:pt x="0" y="415512"/>
                </a:cubicBezTo>
                <a:close/>
                <a:moveTo>
                  <a:pt x="216210" y="86798"/>
                </a:moveTo>
                <a:lnTo>
                  <a:pt x="269323" y="179836"/>
                </a:lnTo>
                <a:lnTo>
                  <a:pt x="236052" y="179836"/>
                </a:lnTo>
                <a:lnTo>
                  <a:pt x="236052" y="210824"/>
                </a:lnTo>
                <a:lnTo>
                  <a:pt x="285734" y="210824"/>
                </a:lnTo>
                <a:lnTo>
                  <a:pt x="285734" y="235629"/>
                </a:lnTo>
                <a:lnTo>
                  <a:pt x="236052" y="235629"/>
                </a:lnTo>
                <a:lnTo>
                  <a:pt x="236052" y="260434"/>
                </a:lnTo>
                <a:lnTo>
                  <a:pt x="285734" y="260434"/>
                </a:lnTo>
                <a:lnTo>
                  <a:pt x="285734" y="285239"/>
                </a:lnTo>
                <a:lnTo>
                  <a:pt x="323033" y="285239"/>
                </a:lnTo>
                <a:lnTo>
                  <a:pt x="323033" y="260434"/>
                </a:lnTo>
                <a:lnTo>
                  <a:pt x="372715" y="260434"/>
                </a:lnTo>
                <a:lnTo>
                  <a:pt x="372715" y="235629"/>
                </a:lnTo>
                <a:lnTo>
                  <a:pt x="323033" y="235629"/>
                </a:lnTo>
                <a:lnTo>
                  <a:pt x="323033" y="210824"/>
                </a:lnTo>
                <a:lnTo>
                  <a:pt x="372715" y="210824"/>
                </a:lnTo>
                <a:lnTo>
                  <a:pt x="372715" y="179836"/>
                </a:lnTo>
                <a:lnTo>
                  <a:pt x="339444" y="179836"/>
                </a:lnTo>
                <a:lnTo>
                  <a:pt x="392558" y="86798"/>
                </a:lnTo>
                <a:lnTo>
                  <a:pt x="348993" y="86798"/>
                </a:lnTo>
                <a:lnTo>
                  <a:pt x="304831" y="167396"/>
                </a:lnTo>
                <a:lnTo>
                  <a:pt x="303936" y="167396"/>
                </a:lnTo>
                <a:lnTo>
                  <a:pt x="259849" y="86798"/>
                </a:lnTo>
                <a:close/>
                <a:moveTo>
                  <a:pt x="87007" y="37188"/>
                </a:moveTo>
                <a:lnTo>
                  <a:pt x="521760" y="37188"/>
                </a:lnTo>
                <a:lnTo>
                  <a:pt x="521760" y="322484"/>
                </a:lnTo>
                <a:lnTo>
                  <a:pt x="87007" y="322484"/>
                </a:lnTo>
                <a:close/>
                <a:moveTo>
                  <a:pt x="74518" y="24802"/>
                </a:moveTo>
                <a:lnTo>
                  <a:pt x="74518" y="334870"/>
                </a:lnTo>
                <a:lnTo>
                  <a:pt x="534179" y="334870"/>
                </a:lnTo>
                <a:lnTo>
                  <a:pt x="534179" y="24802"/>
                </a:lnTo>
                <a:close/>
                <a:moveTo>
                  <a:pt x="74518" y="0"/>
                </a:moveTo>
                <a:lnTo>
                  <a:pt x="534179" y="0"/>
                </a:lnTo>
                <a:cubicBezTo>
                  <a:pt x="547830" y="0"/>
                  <a:pt x="559019" y="11172"/>
                  <a:pt x="559019" y="24802"/>
                </a:cubicBezTo>
                <a:lnTo>
                  <a:pt x="559019" y="359672"/>
                </a:lnTo>
                <a:lnTo>
                  <a:pt x="49678" y="359672"/>
                </a:lnTo>
                <a:lnTo>
                  <a:pt x="49678" y="24802"/>
                </a:lnTo>
                <a:cubicBezTo>
                  <a:pt x="49678" y="11172"/>
                  <a:pt x="60867" y="0"/>
                  <a:pt x="74518" y="0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663984" y="5475693"/>
            <a:ext cx="2886057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进入游戏时有背景音乐，开始游戏时背景音乐应该不同，钩子与矿石碰撞时应该有碰撞的音效。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663984" y="5114290"/>
            <a:ext cx="265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8.</a:t>
            </a:r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背景音乐和音效的添加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7" name="太阳形 44"/>
          <p:cNvSpPr>
            <a:spLocks noChangeArrowheads="1"/>
          </p:cNvSpPr>
          <p:nvPr/>
        </p:nvSpPr>
        <p:spPr bwMode="auto">
          <a:xfrm>
            <a:off x="4739535" y="4613035"/>
            <a:ext cx="372747" cy="289892"/>
          </a:xfrm>
          <a:custGeom>
            <a:avLst/>
            <a:gdLst>
              <a:gd name="T0" fmla="*/ 7352 w 7948"/>
              <a:gd name="T1" fmla="*/ 0 h 6182"/>
              <a:gd name="T2" fmla="*/ 596 w 7948"/>
              <a:gd name="T3" fmla="*/ 0 h 6182"/>
              <a:gd name="T4" fmla="*/ 0 w 7948"/>
              <a:gd name="T5" fmla="*/ 580 h 6182"/>
              <a:gd name="T6" fmla="*/ 0 w 7948"/>
              <a:gd name="T7" fmla="*/ 5602 h 6182"/>
              <a:gd name="T8" fmla="*/ 596 w 7948"/>
              <a:gd name="T9" fmla="*/ 6182 h 6182"/>
              <a:gd name="T10" fmla="*/ 7352 w 7948"/>
              <a:gd name="T11" fmla="*/ 6182 h 6182"/>
              <a:gd name="T12" fmla="*/ 7948 w 7948"/>
              <a:gd name="T13" fmla="*/ 5602 h 6182"/>
              <a:gd name="T14" fmla="*/ 7948 w 7948"/>
              <a:gd name="T15" fmla="*/ 580 h 6182"/>
              <a:gd name="T16" fmla="*/ 7352 w 7948"/>
              <a:gd name="T17" fmla="*/ 0 h 6182"/>
              <a:gd name="T18" fmla="*/ 3577 w 7948"/>
              <a:gd name="T19" fmla="*/ 4250 h 6182"/>
              <a:gd name="T20" fmla="*/ 2922 w 7948"/>
              <a:gd name="T21" fmla="*/ 3614 h 6182"/>
              <a:gd name="T22" fmla="*/ 2641 w 7948"/>
              <a:gd name="T23" fmla="*/ 3614 h 6182"/>
              <a:gd name="T24" fmla="*/ 795 w 7948"/>
              <a:gd name="T25" fmla="*/ 5409 h 6182"/>
              <a:gd name="T26" fmla="*/ 795 w 7948"/>
              <a:gd name="T27" fmla="*/ 773 h 6182"/>
              <a:gd name="T28" fmla="*/ 7153 w 7948"/>
              <a:gd name="T29" fmla="*/ 773 h 6182"/>
              <a:gd name="T30" fmla="*/ 3576 w 7948"/>
              <a:gd name="T31" fmla="*/ 4250 h 6182"/>
              <a:gd name="T32" fmla="*/ 3577 w 7948"/>
              <a:gd name="T33" fmla="*/ 4250 h 6182"/>
              <a:gd name="T34" fmla="*/ 2186 w 7948"/>
              <a:gd name="T35" fmla="*/ 2705 h 6182"/>
              <a:gd name="T36" fmla="*/ 2782 w 7948"/>
              <a:gd name="T37" fmla="*/ 2125 h 6182"/>
              <a:gd name="T38" fmla="*/ 2186 w 7948"/>
              <a:gd name="T39" fmla="*/ 1545 h 6182"/>
              <a:gd name="T40" fmla="*/ 1589 w 7948"/>
              <a:gd name="T41" fmla="*/ 2125 h 6182"/>
              <a:gd name="T42" fmla="*/ 2186 w 7948"/>
              <a:gd name="T43" fmla="*/ 2705 h 6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48" h="6182">
                <a:moveTo>
                  <a:pt x="7352" y="0"/>
                </a:moveTo>
                <a:lnTo>
                  <a:pt x="596" y="0"/>
                </a:lnTo>
                <a:cubicBezTo>
                  <a:pt x="267" y="0"/>
                  <a:pt x="0" y="260"/>
                  <a:pt x="0" y="580"/>
                </a:cubicBezTo>
                <a:lnTo>
                  <a:pt x="0" y="5602"/>
                </a:lnTo>
                <a:cubicBezTo>
                  <a:pt x="0" y="5922"/>
                  <a:pt x="267" y="6182"/>
                  <a:pt x="596" y="6182"/>
                </a:cubicBezTo>
                <a:lnTo>
                  <a:pt x="7352" y="6182"/>
                </a:lnTo>
                <a:cubicBezTo>
                  <a:pt x="7681" y="6182"/>
                  <a:pt x="7948" y="5922"/>
                  <a:pt x="7948" y="5602"/>
                </a:cubicBezTo>
                <a:lnTo>
                  <a:pt x="7948" y="580"/>
                </a:lnTo>
                <a:cubicBezTo>
                  <a:pt x="7948" y="260"/>
                  <a:pt x="7681" y="0"/>
                  <a:pt x="7352" y="0"/>
                </a:cubicBezTo>
                <a:close/>
                <a:moveTo>
                  <a:pt x="3577" y="4250"/>
                </a:moveTo>
                <a:lnTo>
                  <a:pt x="2922" y="3614"/>
                </a:lnTo>
                <a:cubicBezTo>
                  <a:pt x="2845" y="3539"/>
                  <a:pt x="2718" y="3539"/>
                  <a:pt x="2641" y="3614"/>
                </a:cubicBezTo>
                <a:lnTo>
                  <a:pt x="795" y="5409"/>
                </a:lnTo>
                <a:lnTo>
                  <a:pt x="795" y="773"/>
                </a:lnTo>
                <a:lnTo>
                  <a:pt x="7153" y="773"/>
                </a:lnTo>
                <a:lnTo>
                  <a:pt x="3576" y="4250"/>
                </a:lnTo>
                <a:lnTo>
                  <a:pt x="3577" y="4250"/>
                </a:lnTo>
                <a:close/>
                <a:moveTo>
                  <a:pt x="2186" y="2705"/>
                </a:moveTo>
                <a:cubicBezTo>
                  <a:pt x="2515" y="2705"/>
                  <a:pt x="2782" y="2445"/>
                  <a:pt x="2782" y="2125"/>
                </a:cubicBezTo>
                <a:cubicBezTo>
                  <a:pt x="2782" y="1805"/>
                  <a:pt x="2515" y="1545"/>
                  <a:pt x="2186" y="1545"/>
                </a:cubicBezTo>
                <a:cubicBezTo>
                  <a:pt x="1856" y="1545"/>
                  <a:pt x="1589" y="1805"/>
                  <a:pt x="1589" y="2125"/>
                </a:cubicBezTo>
                <a:cubicBezTo>
                  <a:pt x="1589" y="2445"/>
                  <a:pt x="1856" y="2705"/>
                  <a:pt x="2186" y="2705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8154019" y="5475693"/>
            <a:ext cx="2886057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 smtClean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限定每局的游戏时间，时间结束则游戏结束，并显示当局的得分和其他操作。</a:t>
            </a:r>
            <a:endParaRPr lang="zh-CN" altLang="en-US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154019" y="5114290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9.</a:t>
            </a:r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局内计时器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9" name="太阳形 44"/>
          <p:cNvSpPr>
            <a:spLocks noChangeArrowheads="1"/>
          </p:cNvSpPr>
          <p:nvPr/>
        </p:nvSpPr>
        <p:spPr bwMode="auto">
          <a:xfrm>
            <a:off x="8248192" y="4539897"/>
            <a:ext cx="372747" cy="359464"/>
          </a:xfrm>
          <a:custGeom>
            <a:avLst/>
            <a:gdLst>
              <a:gd name="T0" fmla="*/ 11888 w 12803"/>
              <a:gd name="T1" fmla="*/ 0 h 12345"/>
              <a:gd name="T2" fmla="*/ 914 w 12803"/>
              <a:gd name="T3" fmla="*/ 0 h 12345"/>
              <a:gd name="T4" fmla="*/ 0 w 12803"/>
              <a:gd name="T5" fmla="*/ 914 h 12345"/>
              <a:gd name="T6" fmla="*/ 0 w 12803"/>
              <a:gd name="T7" fmla="*/ 8687 h 12345"/>
              <a:gd name="T8" fmla="*/ 914 w 12803"/>
              <a:gd name="T9" fmla="*/ 9602 h 12345"/>
              <a:gd name="T10" fmla="*/ 3201 w 12803"/>
              <a:gd name="T11" fmla="*/ 9602 h 12345"/>
              <a:gd name="T12" fmla="*/ 3201 w 12803"/>
              <a:gd name="T13" fmla="*/ 12345 h 12345"/>
              <a:gd name="T14" fmla="*/ 8230 w 12803"/>
              <a:gd name="T15" fmla="*/ 9602 h 12345"/>
              <a:gd name="T16" fmla="*/ 11888 w 12803"/>
              <a:gd name="T17" fmla="*/ 9602 h 12345"/>
              <a:gd name="T18" fmla="*/ 12803 w 12803"/>
              <a:gd name="T19" fmla="*/ 8687 h 12345"/>
              <a:gd name="T20" fmla="*/ 12803 w 12803"/>
              <a:gd name="T21" fmla="*/ 914 h 12345"/>
              <a:gd name="T22" fmla="*/ 11888 w 12803"/>
              <a:gd name="T23" fmla="*/ 0 h 12345"/>
              <a:gd name="T24" fmla="*/ 3201 w 12803"/>
              <a:gd name="T25" fmla="*/ 5487 h 12345"/>
              <a:gd name="T26" fmla="*/ 2286 w 12803"/>
              <a:gd name="T27" fmla="*/ 4572 h 12345"/>
              <a:gd name="T28" fmla="*/ 3201 w 12803"/>
              <a:gd name="T29" fmla="*/ 3658 h 12345"/>
              <a:gd name="T30" fmla="*/ 4115 w 12803"/>
              <a:gd name="T31" fmla="*/ 4572 h 12345"/>
              <a:gd name="T32" fmla="*/ 3201 w 12803"/>
              <a:gd name="T33" fmla="*/ 5487 h 12345"/>
              <a:gd name="T34" fmla="*/ 6401 w 12803"/>
              <a:gd name="T35" fmla="*/ 5487 h 12345"/>
              <a:gd name="T36" fmla="*/ 5487 w 12803"/>
              <a:gd name="T37" fmla="*/ 4572 h 12345"/>
              <a:gd name="T38" fmla="*/ 6401 w 12803"/>
              <a:gd name="T39" fmla="*/ 3658 h 12345"/>
              <a:gd name="T40" fmla="*/ 7316 w 12803"/>
              <a:gd name="T41" fmla="*/ 4572 h 12345"/>
              <a:gd name="T42" fmla="*/ 6401 w 12803"/>
              <a:gd name="T43" fmla="*/ 5487 h 12345"/>
              <a:gd name="T44" fmla="*/ 9602 w 12803"/>
              <a:gd name="T45" fmla="*/ 5487 h 12345"/>
              <a:gd name="T46" fmla="*/ 8687 w 12803"/>
              <a:gd name="T47" fmla="*/ 4572 h 12345"/>
              <a:gd name="T48" fmla="*/ 9602 w 12803"/>
              <a:gd name="T49" fmla="*/ 3658 h 12345"/>
              <a:gd name="T50" fmla="*/ 10516 w 12803"/>
              <a:gd name="T51" fmla="*/ 4572 h 12345"/>
              <a:gd name="T52" fmla="*/ 9602 w 12803"/>
              <a:gd name="T53" fmla="*/ 5487 h 12345"/>
              <a:gd name="T54" fmla="*/ 9602 w 12803"/>
              <a:gd name="T55" fmla="*/ 5487 h 12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03" h="12345">
                <a:moveTo>
                  <a:pt x="11888" y="0"/>
                </a:moveTo>
                <a:lnTo>
                  <a:pt x="914" y="0"/>
                </a:lnTo>
                <a:cubicBezTo>
                  <a:pt x="409" y="0"/>
                  <a:pt x="0" y="409"/>
                  <a:pt x="0" y="914"/>
                </a:cubicBezTo>
                <a:lnTo>
                  <a:pt x="0" y="8687"/>
                </a:lnTo>
                <a:cubicBezTo>
                  <a:pt x="0" y="9193"/>
                  <a:pt x="409" y="9602"/>
                  <a:pt x="914" y="9602"/>
                </a:cubicBezTo>
                <a:lnTo>
                  <a:pt x="3201" y="9602"/>
                </a:lnTo>
                <a:lnTo>
                  <a:pt x="3201" y="12345"/>
                </a:lnTo>
                <a:lnTo>
                  <a:pt x="8230" y="9602"/>
                </a:lnTo>
                <a:lnTo>
                  <a:pt x="11888" y="9602"/>
                </a:lnTo>
                <a:cubicBezTo>
                  <a:pt x="12393" y="9602"/>
                  <a:pt x="12803" y="9193"/>
                  <a:pt x="12803" y="8687"/>
                </a:cubicBezTo>
                <a:lnTo>
                  <a:pt x="12803" y="914"/>
                </a:lnTo>
                <a:cubicBezTo>
                  <a:pt x="12803" y="409"/>
                  <a:pt x="12393" y="0"/>
                  <a:pt x="11888" y="0"/>
                </a:cubicBezTo>
                <a:close/>
                <a:moveTo>
                  <a:pt x="3201" y="5487"/>
                </a:moveTo>
                <a:cubicBezTo>
                  <a:pt x="2695" y="5487"/>
                  <a:pt x="2286" y="5077"/>
                  <a:pt x="2286" y="4572"/>
                </a:cubicBezTo>
                <a:cubicBezTo>
                  <a:pt x="2286" y="4067"/>
                  <a:pt x="2695" y="3658"/>
                  <a:pt x="3201" y="3658"/>
                </a:cubicBezTo>
                <a:cubicBezTo>
                  <a:pt x="3706" y="3658"/>
                  <a:pt x="4115" y="4067"/>
                  <a:pt x="4115" y="4572"/>
                </a:cubicBezTo>
                <a:cubicBezTo>
                  <a:pt x="4115" y="5077"/>
                  <a:pt x="3706" y="5487"/>
                  <a:pt x="3201" y="5487"/>
                </a:cubicBezTo>
                <a:close/>
                <a:moveTo>
                  <a:pt x="6401" y="5487"/>
                </a:moveTo>
                <a:cubicBezTo>
                  <a:pt x="5896" y="5487"/>
                  <a:pt x="5487" y="5077"/>
                  <a:pt x="5487" y="4572"/>
                </a:cubicBezTo>
                <a:cubicBezTo>
                  <a:pt x="5487" y="4067"/>
                  <a:pt x="5896" y="3658"/>
                  <a:pt x="6401" y="3658"/>
                </a:cubicBezTo>
                <a:cubicBezTo>
                  <a:pt x="6907" y="3658"/>
                  <a:pt x="7316" y="4067"/>
                  <a:pt x="7316" y="4572"/>
                </a:cubicBezTo>
                <a:cubicBezTo>
                  <a:pt x="7316" y="5077"/>
                  <a:pt x="6907" y="5487"/>
                  <a:pt x="6401" y="5487"/>
                </a:cubicBezTo>
                <a:close/>
                <a:moveTo>
                  <a:pt x="9602" y="5487"/>
                </a:moveTo>
                <a:cubicBezTo>
                  <a:pt x="9097" y="5487"/>
                  <a:pt x="8687" y="5077"/>
                  <a:pt x="8687" y="4572"/>
                </a:cubicBezTo>
                <a:cubicBezTo>
                  <a:pt x="8687" y="4067"/>
                  <a:pt x="9097" y="3658"/>
                  <a:pt x="9602" y="3658"/>
                </a:cubicBezTo>
                <a:cubicBezTo>
                  <a:pt x="10107" y="3658"/>
                  <a:pt x="10516" y="4067"/>
                  <a:pt x="10516" y="4572"/>
                </a:cubicBezTo>
                <a:cubicBezTo>
                  <a:pt x="10516" y="5077"/>
                  <a:pt x="10107" y="5487"/>
                  <a:pt x="9602" y="5487"/>
                </a:cubicBezTo>
                <a:close/>
                <a:moveTo>
                  <a:pt x="9602" y="5487"/>
                </a:move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1391329" y="112083"/>
            <a:ext cx="57785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02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601544" y="2663374"/>
            <a:ext cx="2967656" cy="2975428"/>
          </a:xfrm>
          <a:prstGeom prst="rect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  <a:effectLst>
            <a:outerShdw blurRad="50800" dist="38100" dir="2700000" algn="tl" rotWithShape="0">
              <a:srgbClr val="1366B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80834" y="2663374"/>
            <a:ext cx="2973452" cy="2975428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09804" y="2663374"/>
            <a:ext cx="2973452" cy="2975428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962" y="1842500"/>
            <a:ext cx="4673074" cy="331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如果文字过多，您可右键修改“段落”调节合适的行间距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62126" y="4249578"/>
            <a:ext cx="2078091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定以多个</a:t>
            </a:r>
            <a:r>
              <a:rPr lang="en-US" altLang="zh-CN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Scene</a:t>
            </a: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类，和</a:t>
            </a:r>
            <a:r>
              <a:rPr lang="en-US" altLang="zh-CN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State </a:t>
            </a: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状态，以</a:t>
            </a:r>
            <a:r>
              <a:rPr lang="en-US" altLang="zh-CN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Singal</a:t>
            </a: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信号改变</a:t>
            </a:r>
            <a:r>
              <a:rPr lang="en-US" altLang="zh-CN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State</a:t>
            </a: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状态，从而实现</a:t>
            </a:r>
            <a:r>
              <a:rPr lang="en-US" altLang="zh-CN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Scene</a:t>
            </a: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的切换</a:t>
            </a:r>
            <a:endParaRPr lang="en-US" altLang="zh-CN" sz="1600" dirty="0">
              <a:solidFill>
                <a:schemeClr val="bg1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7355" y="4242593"/>
            <a:ext cx="2078091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Animation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属性，将钩子在一定角度内无操作时循环来回摆动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28797" y="4242593"/>
            <a:ext cx="2078091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Animation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属性定义动画，将图片进行无限的放大与缩小，从而实现光晕效果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6318" y="3843583"/>
            <a:ext cx="1410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场景切换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1233" y="3843583"/>
            <a:ext cx="1410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3.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钩子摆动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61405" y="3843583"/>
            <a:ext cx="1410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1.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动画光晕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2" name="太阳形 44"/>
          <p:cNvSpPr>
            <a:spLocks noChangeArrowheads="1"/>
          </p:cNvSpPr>
          <p:nvPr/>
        </p:nvSpPr>
        <p:spPr bwMode="auto">
          <a:xfrm>
            <a:off x="9053548" y="3291271"/>
            <a:ext cx="485705" cy="424928"/>
          </a:xfrm>
          <a:custGeom>
            <a:avLst/>
            <a:gdLst>
              <a:gd name="connsiteX0" fmla="*/ 352138 w 608485"/>
              <a:gd name="connsiteY0" fmla="*/ 457876 h 532346"/>
              <a:gd name="connsiteX1" fmla="*/ 352138 w 608485"/>
              <a:gd name="connsiteY1" fmla="*/ 471679 h 532346"/>
              <a:gd name="connsiteX2" fmla="*/ 383994 w 608485"/>
              <a:gd name="connsiteY2" fmla="*/ 483262 h 532346"/>
              <a:gd name="connsiteX3" fmla="*/ 459356 w 608485"/>
              <a:gd name="connsiteY3" fmla="*/ 490502 h 532346"/>
              <a:gd name="connsiteX4" fmla="*/ 534767 w 608485"/>
              <a:gd name="connsiteY4" fmla="*/ 483262 h 532346"/>
              <a:gd name="connsiteX5" fmla="*/ 566574 w 608485"/>
              <a:gd name="connsiteY5" fmla="*/ 471679 h 532346"/>
              <a:gd name="connsiteX6" fmla="*/ 566574 w 608485"/>
              <a:gd name="connsiteY6" fmla="*/ 457876 h 532346"/>
              <a:gd name="connsiteX7" fmla="*/ 555746 w 608485"/>
              <a:gd name="connsiteY7" fmla="*/ 461351 h 532346"/>
              <a:gd name="connsiteX8" fmla="*/ 459356 w 608485"/>
              <a:gd name="connsiteY8" fmla="*/ 472886 h 532346"/>
              <a:gd name="connsiteX9" fmla="*/ 362967 w 608485"/>
              <a:gd name="connsiteY9" fmla="*/ 461351 h 532346"/>
              <a:gd name="connsiteX10" fmla="*/ 352138 w 608485"/>
              <a:gd name="connsiteY10" fmla="*/ 457876 h 532346"/>
              <a:gd name="connsiteX11" fmla="*/ 41901 w 608485"/>
              <a:gd name="connsiteY11" fmla="*/ 455228 h 532346"/>
              <a:gd name="connsiteX12" fmla="*/ 41901 w 608485"/>
              <a:gd name="connsiteY12" fmla="*/ 471396 h 532346"/>
              <a:gd name="connsiteX13" fmla="*/ 73701 w 608485"/>
              <a:gd name="connsiteY13" fmla="*/ 482979 h 532346"/>
              <a:gd name="connsiteX14" fmla="*/ 149094 w 608485"/>
              <a:gd name="connsiteY14" fmla="*/ 490267 h 532346"/>
              <a:gd name="connsiteX15" fmla="*/ 224438 w 608485"/>
              <a:gd name="connsiteY15" fmla="*/ 482979 h 532346"/>
              <a:gd name="connsiteX16" fmla="*/ 256238 w 608485"/>
              <a:gd name="connsiteY16" fmla="*/ 471396 h 532346"/>
              <a:gd name="connsiteX17" fmla="*/ 256238 w 608485"/>
              <a:gd name="connsiteY17" fmla="*/ 455228 h 532346"/>
              <a:gd name="connsiteX18" fmla="*/ 245461 w 608485"/>
              <a:gd name="connsiteY18" fmla="*/ 458703 h 532346"/>
              <a:gd name="connsiteX19" fmla="*/ 149094 w 608485"/>
              <a:gd name="connsiteY19" fmla="*/ 470286 h 532346"/>
              <a:gd name="connsiteX20" fmla="*/ 52678 w 608485"/>
              <a:gd name="connsiteY20" fmla="*/ 458703 h 532346"/>
              <a:gd name="connsiteX21" fmla="*/ 41901 w 608485"/>
              <a:gd name="connsiteY21" fmla="*/ 455228 h 532346"/>
              <a:gd name="connsiteX22" fmla="*/ 352138 w 608485"/>
              <a:gd name="connsiteY22" fmla="*/ 398705 h 532346"/>
              <a:gd name="connsiteX23" fmla="*/ 352138 w 608485"/>
              <a:gd name="connsiteY23" fmla="*/ 411688 h 532346"/>
              <a:gd name="connsiteX24" fmla="*/ 358471 w 608485"/>
              <a:gd name="connsiteY24" fmla="*/ 415307 h 532346"/>
              <a:gd name="connsiteX25" fmla="*/ 383946 w 608485"/>
              <a:gd name="connsiteY25" fmla="*/ 423560 h 532346"/>
              <a:gd name="connsiteX26" fmla="*/ 459356 w 608485"/>
              <a:gd name="connsiteY26" fmla="*/ 431090 h 532346"/>
              <a:gd name="connsiteX27" fmla="*/ 534767 w 608485"/>
              <a:gd name="connsiteY27" fmla="*/ 423560 h 532346"/>
              <a:gd name="connsiteX28" fmla="*/ 560290 w 608485"/>
              <a:gd name="connsiteY28" fmla="*/ 415307 h 532346"/>
              <a:gd name="connsiteX29" fmla="*/ 566574 w 608485"/>
              <a:gd name="connsiteY29" fmla="*/ 411688 h 532346"/>
              <a:gd name="connsiteX30" fmla="*/ 566574 w 608485"/>
              <a:gd name="connsiteY30" fmla="*/ 398705 h 532346"/>
              <a:gd name="connsiteX31" fmla="*/ 555746 w 608485"/>
              <a:gd name="connsiteY31" fmla="*/ 402180 h 532346"/>
              <a:gd name="connsiteX32" fmla="*/ 459356 w 608485"/>
              <a:gd name="connsiteY32" fmla="*/ 413715 h 532346"/>
              <a:gd name="connsiteX33" fmla="*/ 362967 w 608485"/>
              <a:gd name="connsiteY33" fmla="*/ 402180 h 532346"/>
              <a:gd name="connsiteX34" fmla="*/ 352138 w 608485"/>
              <a:gd name="connsiteY34" fmla="*/ 398705 h 532346"/>
              <a:gd name="connsiteX35" fmla="*/ 41901 w 608485"/>
              <a:gd name="connsiteY35" fmla="*/ 394801 h 532346"/>
              <a:gd name="connsiteX36" fmla="*/ 41901 w 608485"/>
              <a:gd name="connsiteY36" fmla="*/ 409039 h 532346"/>
              <a:gd name="connsiteX37" fmla="*/ 48184 w 608485"/>
              <a:gd name="connsiteY37" fmla="*/ 412659 h 532346"/>
              <a:gd name="connsiteX38" fmla="*/ 73701 w 608485"/>
              <a:gd name="connsiteY38" fmla="*/ 420912 h 532346"/>
              <a:gd name="connsiteX39" fmla="*/ 149094 w 608485"/>
              <a:gd name="connsiteY39" fmla="*/ 428441 h 532346"/>
              <a:gd name="connsiteX40" fmla="*/ 224486 w 608485"/>
              <a:gd name="connsiteY40" fmla="*/ 420912 h 532346"/>
              <a:gd name="connsiteX41" fmla="*/ 249955 w 608485"/>
              <a:gd name="connsiteY41" fmla="*/ 412659 h 532346"/>
              <a:gd name="connsiteX42" fmla="*/ 256238 w 608485"/>
              <a:gd name="connsiteY42" fmla="*/ 409039 h 532346"/>
              <a:gd name="connsiteX43" fmla="*/ 256238 w 608485"/>
              <a:gd name="connsiteY43" fmla="*/ 394801 h 532346"/>
              <a:gd name="connsiteX44" fmla="*/ 245461 w 608485"/>
              <a:gd name="connsiteY44" fmla="*/ 398276 h 532346"/>
              <a:gd name="connsiteX45" fmla="*/ 149094 w 608485"/>
              <a:gd name="connsiteY45" fmla="*/ 409811 h 532346"/>
              <a:gd name="connsiteX46" fmla="*/ 52678 w 608485"/>
              <a:gd name="connsiteY46" fmla="*/ 398276 h 532346"/>
              <a:gd name="connsiteX47" fmla="*/ 41901 w 608485"/>
              <a:gd name="connsiteY47" fmla="*/ 394801 h 532346"/>
              <a:gd name="connsiteX48" fmla="*/ 352138 w 608485"/>
              <a:gd name="connsiteY48" fmla="*/ 339534 h 532346"/>
              <a:gd name="connsiteX49" fmla="*/ 352138 w 608485"/>
              <a:gd name="connsiteY49" fmla="*/ 352517 h 532346"/>
              <a:gd name="connsiteX50" fmla="*/ 358471 w 608485"/>
              <a:gd name="connsiteY50" fmla="*/ 356136 h 532346"/>
              <a:gd name="connsiteX51" fmla="*/ 383946 w 608485"/>
              <a:gd name="connsiteY51" fmla="*/ 364390 h 532346"/>
              <a:gd name="connsiteX52" fmla="*/ 459356 w 608485"/>
              <a:gd name="connsiteY52" fmla="*/ 371919 h 532346"/>
              <a:gd name="connsiteX53" fmla="*/ 534767 w 608485"/>
              <a:gd name="connsiteY53" fmla="*/ 364390 h 532346"/>
              <a:gd name="connsiteX54" fmla="*/ 560290 w 608485"/>
              <a:gd name="connsiteY54" fmla="*/ 356136 h 532346"/>
              <a:gd name="connsiteX55" fmla="*/ 566574 w 608485"/>
              <a:gd name="connsiteY55" fmla="*/ 352468 h 532346"/>
              <a:gd name="connsiteX56" fmla="*/ 566574 w 608485"/>
              <a:gd name="connsiteY56" fmla="*/ 339534 h 532346"/>
              <a:gd name="connsiteX57" fmla="*/ 555746 w 608485"/>
              <a:gd name="connsiteY57" fmla="*/ 343009 h 532346"/>
              <a:gd name="connsiteX58" fmla="*/ 459356 w 608485"/>
              <a:gd name="connsiteY58" fmla="*/ 354544 h 532346"/>
              <a:gd name="connsiteX59" fmla="*/ 362967 w 608485"/>
              <a:gd name="connsiteY59" fmla="*/ 343009 h 532346"/>
              <a:gd name="connsiteX60" fmla="*/ 352138 w 608485"/>
              <a:gd name="connsiteY60" fmla="*/ 339534 h 532346"/>
              <a:gd name="connsiteX61" fmla="*/ 41901 w 608485"/>
              <a:gd name="connsiteY61" fmla="*/ 336256 h 532346"/>
              <a:gd name="connsiteX62" fmla="*/ 41901 w 608485"/>
              <a:gd name="connsiteY62" fmla="*/ 348612 h 532346"/>
              <a:gd name="connsiteX63" fmla="*/ 48184 w 608485"/>
              <a:gd name="connsiteY63" fmla="*/ 352232 h 532346"/>
              <a:gd name="connsiteX64" fmla="*/ 73701 w 608485"/>
              <a:gd name="connsiteY64" fmla="*/ 360485 h 532346"/>
              <a:gd name="connsiteX65" fmla="*/ 149094 w 608485"/>
              <a:gd name="connsiteY65" fmla="*/ 368014 h 532346"/>
              <a:gd name="connsiteX66" fmla="*/ 224486 w 608485"/>
              <a:gd name="connsiteY66" fmla="*/ 360485 h 532346"/>
              <a:gd name="connsiteX67" fmla="*/ 249955 w 608485"/>
              <a:gd name="connsiteY67" fmla="*/ 352232 h 532346"/>
              <a:gd name="connsiteX68" fmla="*/ 256238 w 608485"/>
              <a:gd name="connsiteY68" fmla="*/ 348612 h 532346"/>
              <a:gd name="connsiteX69" fmla="*/ 256238 w 608485"/>
              <a:gd name="connsiteY69" fmla="*/ 336256 h 532346"/>
              <a:gd name="connsiteX70" fmla="*/ 245461 w 608485"/>
              <a:gd name="connsiteY70" fmla="*/ 339731 h 532346"/>
              <a:gd name="connsiteX71" fmla="*/ 149094 w 608485"/>
              <a:gd name="connsiteY71" fmla="*/ 351315 h 532346"/>
              <a:gd name="connsiteX72" fmla="*/ 52678 w 608485"/>
              <a:gd name="connsiteY72" fmla="*/ 339731 h 532346"/>
              <a:gd name="connsiteX73" fmla="*/ 41901 w 608485"/>
              <a:gd name="connsiteY73" fmla="*/ 336256 h 532346"/>
              <a:gd name="connsiteX74" fmla="*/ 352138 w 608485"/>
              <a:gd name="connsiteY74" fmla="*/ 280315 h 532346"/>
              <a:gd name="connsiteX75" fmla="*/ 352138 w 608485"/>
              <a:gd name="connsiteY75" fmla="*/ 293298 h 532346"/>
              <a:gd name="connsiteX76" fmla="*/ 358471 w 608485"/>
              <a:gd name="connsiteY76" fmla="*/ 296917 h 532346"/>
              <a:gd name="connsiteX77" fmla="*/ 383946 w 608485"/>
              <a:gd name="connsiteY77" fmla="*/ 305219 h 532346"/>
              <a:gd name="connsiteX78" fmla="*/ 459356 w 608485"/>
              <a:gd name="connsiteY78" fmla="*/ 312699 h 532346"/>
              <a:gd name="connsiteX79" fmla="*/ 534767 w 608485"/>
              <a:gd name="connsiteY79" fmla="*/ 305219 h 532346"/>
              <a:gd name="connsiteX80" fmla="*/ 560290 w 608485"/>
              <a:gd name="connsiteY80" fmla="*/ 296917 h 532346"/>
              <a:gd name="connsiteX81" fmla="*/ 566574 w 608485"/>
              <a:gd name="connsiteY81" fmla="*/ 293298 h 532346"/>
              <a:gd name="connsiteX82" fmla="*/ 566574 w 608485"/>
              <a:gd name="connsiteY82" fmla="*/ 280315 h 532346"/>
              <a:gd name="connsiteX83" fmla="*/ 555746 w 608485"/>
              <a:gd name="connsiteY83" fmla="*/ 283790 h 532346"/>
              <a:gd name="connsiteX84" fmla="*/ 459356 w 608485"/>
              <a:gd name="connsiteY84" fmla="*/ 295373 h 532346"/>
              <a:gd name="connsiteX85" fmla="*/ 362967 w 608485"/>
              <a:gd name="connsiteY85" fmla="*/ 283790 h 532346"/>
              <a:gd name="connsiteX86" fmla="*/ 352138 w 608485"/>
              <a:gd name="connsiteY86" fmla="*/ 280315 h 532346"/>
              <a:gd name="connsiteX87" fmla="*/ 41901 w 608485"/>
              <a:gd name="connsiteY87" fmla="*/ 277712 h 532346"/>
              <a:gd name="connsiteX88" fmla="*/ 41901 w 608485"/>
              <a:gd name="connsiteY88" fmla="*/ 290068 h 532346"/>
              <a:gd name="connsiteX89" fmla="*/ 48184 w 608485"/>
              <a:gd name="connsiteY89" fmla="*/ 293687 h 532346"/>
              <a:gd name="connsiteX90" fmla="*/ 73701 w 608485"/>
              <a:gd name="connsiteY90" fmla="*/ 301941 h 532346"/>
              <a:gd name="connsiteX91" fmla="*/ 149094 w 608485"/>
              <a:gd name="connsiteY91" fmla="*/ 309470 h 532346"/>
              <a:gd name="connsiteX92" fmla="*/ 224486 w 608485"/>
              <a:gd name="connsiteY92" fmla="*/ 301941 h 532346"/>
              <a:gd name="connsiteX93" fmla="*/ 249955 w 608485"/>
              <a:gd name="connsiteY93" fmla="*/ 293687 h 532346"/>
              <a:gd name="connsiteX94" fmla="*/ 256238 w 608485"/>
              <a:gd name="connsiteY94" fmla="*/ 290068 h 532346"/>
              <a:gd name="connsiteX95" fmla="*/ 256286 w 608485"/>
              <a:gd name="connsiteY95" fmla="*/ 290068 h 532346"/>
              <a:gd name="connsiteX96" fmla="*/ 256286 w 608485"/>
              <a:gd name="connsiteY96" fmla="*/ 277712 h 532346"/>
              <a:gd name="connsiteX97" fmla="*/ 245461 w 608485"/>
              <a:gd name="connsiteY97" fmla="*/ 281187 h 532346"/>
              <a:gd name="connsiteX98" fmla="*/ 149094 w 608485"/>
              <a:gd name="connsiteY98" fmla="*/ 292770 h 532346"/>
              <a:gd name="connsiteX99" fmla="*/ 52678 w 608485"/>
              <a:gd name="connsiteY99" fmla="*/ 281187 h 532346"/>
              <a:gd name="connsiteX100" fmla="*/ 41901 w 608485"/>
              <a:gd name="connsiteY100" fmla="*/ 277712 h 532346"/>
              <a:gd name="connsiteX101" fmla="*/ 352138 w 608485"/>
              <a:gd name="connsiteY101" fmla="*/ 221144 h 532346"/>
              <a:gd name="connsiteX102" fmla="*/ 352138 w 608485"/>
              <a:gd name="connsiteY102" fmla="*/ 234127 h 532346"/>
              <a:gd name="connsiteX103" fmla="*/ 358471 w 608485"/>
              <a:gd name="connsiteY103" fmla="*/ 237746 h 532346"/>
              <a:gd name="connsiteX104" fmla="*/ 383946 w 608485"/>
              <a:gd name="connsiteY104" fmla="*/ 245999 h 532346"/>
              <a:gd name="connsiteX105" fmla="*/ 459356 w 608485"/>
              <a:gd name="connsiteY105" fmla="*/ 253529 h 532346"/>
              <a:gd name="connsiteX106" fmla="*/ 534767 w 608485"/>
              <a:gd name="connsiteY106" fmla="*/ 245999 h 532346"/>
              <a:gd name="connsiteX107" fmla="*/ 560290 w 608485"/>
              <a:gd name="connsiteY107" fmla="*/ 237746 h 532346"/>
              <a:gd name="connsiteX108" fmla="*/ 566574 w 608485"/>
              <a:gd name="connsiteY108" fmla="*/ 234127 h 532346"/>
              <a:gd name="connsiteX109" fmla="*/ 566574 w 608485"/>
              <a:gd name="connsiteY109" fmla="*/ 221144 h 532346"/>
              <a:gd name="connsiteX110" fmla="*/ 555746 w 608485"/>
              <a:gd name="connsiteY110" fmla="*/ 224619 h 532346"/>
              <a:gd name="connsiteX111" fmla="*/ 459356 w 608485"/>
              <a:gd name="connsiteY111" fmla="*/ 236202 h 532346"/>
              <a:gd name="connsiteX112" fmla="*/ 362967 w 608485"/>
              <a:gd name="connsiteY112" fmla="*/ 224619 h 532346"/>
              <a:gd name="connsiteX113" fmla="*/ 352138 w 608485"/>
              <a:gd name="connsiteY113" fmla="*/ 221144 h 532346"/>
              <a:gd name="connsiteX114" fmla="*/ 41901 w 608485"/>
              <a:gd name="connsiteY114" fmla="*/ 218540 h 532346"/>
              <a:gd name="connsiteX115" fmla="*/ 41901 w 608485"/>
              <a:gd name="connsiteY115" fmla="*/ 231523 h 532346"/>
              <a:gd name="connsiteX116" fmla="*/ 48184 w 608485"/>
              <a:gd name="connsiteY116" fmla="*/ 235143 h 532346"/>
              <a:gd name="connsiteX117" fmla="*/ 73701 w 608485"/>
              <a:gd name="connsiteY117" fmla="*/ 243396 h 532346"/>
              <a:gd name="connsiteX118" fmla="*/ 149094 w 608485"/>
              <a:gd name="connsiteY118" fmla="*/ 250925 h 532346"/>
              <a:gd name="connsiteX119" fmla="*/ 224486 w 608485"/>
              <a:gd name="connsiteY119" fmla="*/ 243396 h 532346"/>
              <a:gd name="connsiteX120" fmla="*/ 249955 w 608485"/>
              <a:gd name="connsiteY120" fmla="*/ 235143 h 532346"/>
              <a:gd name="connsiteX121" fmla="*/ 256238 w 608485"/>
              <a:gd name="connsiteY121" fmla="*/ 231523 h 532346"/>
              <a:gd name="connsiteX122" fmla="*/ 256238 w 608485"/>
              <a:gd name="connsiteY122" fmla="*/ 218540 h 532346"/>
              <a:gd name="connsiteX123" fmla="*/ 245461 w 608485"/>
              <a:gd name="connsiteY123" fmla="*/ 222015 h 532346"/>
              <a:gd name="connsiteX124" fmla="*/ 149094 w 608485"/>
              <a:gd name="connsiteY124" fmla="*/ 233599 h 532346"/>
              <a:gd name="connsiteX125" fmla="*/ 52678 w 608485"/>
              <a:gd name="connsiteY125" fmla="*/ 222015 h 532346"/>
              <a:gd name="connsiteX126" fmla="*/ 41901 w 608485"/>
              <a:gd name="connsiteY126" fmla="*/ 218540 h 532346"/>
              <a:gd name="connsiteX127" fmla="*/ 459356 w 608485"/>
              <a:gd name="connsiteY127" fmla="*/ 162793 h 532346"/>
              <a:gd name="connsiteX128" fmla="*/ 383946 w 608485"/>
              <a:gd name="connsiteY128" fmla="*/ 170322 h 532346"/>
              <a:gd name="connsiteX129" fmla="*/ 360840 w 608485"/>
              <a:gd name="connsiteY129" fmla="*/ 177514 h 532346"/>
              <a:gd name="connsiteX130" fmla="*/ 358471 w 608485"/>
              <a:gd name="connsiteY130" fmla="*/ 178576 h 532346"/>
              <a:gd name="connsiteX131" fmla="*/ 383946 w 608485"/>
              <a:gd name="connsiteY131" fmla="*/ 186829 h 532346"/>
              <a:gd name="connsiteX132" fmla="*/ 459356 w 608485"/>
              <a:gd name="connsiteY132" fmla="*/ 194358 h 532346"/>
              <a:gd name="connsiteX133" fmla="*/ 534767 w 608485"/>
              <a:gd name="connsiteY133" fmla="*/ 186829 h 532346"/>
              <a:gd name="connsiteX134" fmla="*/ 560290 w 608485"/>
              <a:gd name="connsiteY134" fmla="*/ 178576 h 532346"/>
              <a:gd name="connsiteX135" fmla="*/ 557873 w 608485"/>
              <a:gd name="connsiteY135" fmla="*/ 177514 h 532346"/>
              <a:gd name="connsiteX136" fmla="*/ 534767 w 608485"/>
              <a:gd name="connsiteY136" fmla="*/ 170322 h 532346"/>
              <a:gd name="connsiteX137" fmla="*/ 459356 w 608485"/>
              <a:gd name="connsiteY137" fmla="*/ 162793 h 532346"/>
              <a:gd name="connsiteX138" fmla="*/ 41901 w 608485"/>
              <a:gd name="connsiteY138" fmla="*/ 159368 h 532346"/>
              <a:gd name="connsiteX139" fmla="*/ 41901 w 608485"/>
              <a:gd name="connsiteY139" fmla="*/ 172351 h 532346"/>
              <a:gd name="connsiteX140" fmla="*/ 48184 w 608485"/>
              <a:gd name="connsiteY140" fmla="*/ 175971 h 532346"/>
              <a:gd name="connsiteX141" fmla="*/ 73701 w 608485"/>
              <a:gd name="connsiteY141" fmla="*/ 184224 h 532346"/>
              <a:gd name="connsiteX142" fmla="*/ 149094 w 608485"/>
              <a:gd name="connsiteY142" fmla="*/ 191754 h 532346"/>
              <a:gd name="connsiteX143" fmla="*/ 224486 w 608485"/>
              <a:gd name="connsiteY143" fmla="*/ 184224 h 532346"/>
              <a:gd name="connsiteX144" fmla="*/ 249955 w 608485"/>
              <a:gd name="connsiteY144" fmla="*/ 175971 h 532346"/>
              <a:gd name="connsiteX145" fmla="*/ 256238 w 608485"/>
              <a:gd name="connsiteY145" fmla="*/ 172351 h 532346"/>
              <a:gd name="connsiteX146" fmla="*/ 256286 w 608485"/>
              <a:gd name="connsiteY146" fmla="*/ 172351 h 532346"/>
              <a:gd name="connsiteX147" fmla="*/ 256286 w 608485"/>
              <a:gd name="connsiteY147" fmla="*/ 159368 h 532346"/>
              <a:gd name="connsiteX148" fmla="*/ 245461 w 608485"/>
              <a:gd name="connsiteY148" fmla="*/ 162843 h 532346"/>
              <a:gd name="connsiteX149" fmla="*/ 149094 w 608485"/>
              <a:gd name="connsiteY149" fmla="*/ 174378 h 532346"/>
              <a:gd name="connsiteX150" fmla="*/ 52678 w 608485"/>
              <a:gd name="connsiteY150" fmla="*/ 162843 h 532346"/>
              <a:gd name="connsiteX151" fmla="*/ 41901 w 608485"/>
              <a:gd name="connsiteY151" fmla="*/ 159368 h 532346"/>
              <a:gd name="connsiteX152" fmla="*/ 459356 w 608485"/>
              <a:gd name="connsiteY152" fmla="*/ 120949 h 532346"/>
              <a:gd name="connsiteX153" fmla="*/ 555746 w 608485"/>
              <a:gd name="connsiteY153" fmla="*/ 132532 h 532346"/>
              <a:gd name="connsiteX154" fmla="*/ 589197 w 608485"/>
              <a:gd name="connsiteY154" fmla="*/ 146963 h 532346"/>
              <a:gd name="connsiteX155" fmla="*/ 608437 w 608485"/>
              <a:gd name="connsiteY155" fmla="*/ 177514 h 532346"/>
              <a:gd name="connsiteX156" fmla="*/ 608485 w 608485"/>
              <a:gd name="connsiteY156" fmla="*/ 177514 h 532346"/>
              <a:gd name="connsiteX157" fmla="*/ 608485 w 608485"/>
              <a:gd name="connsiteY157" fmla="*/ 475395 h 532346"/>
              <a:gd name="connsiteX158" fmla="*/ 589101 w 608485"/>
              <a:gd name="connsiteY158" fmla="*/ 506960 h 532346"/>
              <a:gd name="connsiteX159" fmla="*/ 555649 w 608485"/>
              <a:gd name="connsiteY159" fmla="*/ 521149 h 532346"/>
              <a:gd name="connsiteX160" fmla="*/ 459356 w 608485"/>
              <a:gd name="connsiteY160" fmla="*/ 532346 h 532346"/>
              <a:gd name="connsiteX161" fmla="*/ 363112 w 608485"/>
              <a:gd name="connsiteY161" fmla="*/ 521149 h 532346"/>
              <a:gd name="connsiteX162" fmla="*/ 329660 w 608485"/>
              <a:gd name="connsiteY162" fmla="*/ 506960 h 532346"/>
              <a:gd name="connsiteX163" fmla="*/ 310276 w 608485"/>
              <a:gd name="connsiteY163" fmla="*/ 475395 h 532346"/>
              <a:gd name="connsiteX164" fmla="*/ 310276 w 608485"/>
              <a:gd name="connsiteY164" fmla="*/ 415307 h 532346"/>
              <a:gd name="connsiteX165" fmla="*/ 310276 w 608485"/>
              <a:gd name="connsiteY165" fmla="*/ 356136 h 532346"/>
              <a:gd name="connsiteX166" fmla="*/ 310276 w 608485"/>
              <a:gd name="connsiteY166" fmla="*/ 296917 h 532346"/>
              <a:gd name="connsiteX167" fmla="*/ 310276 w 608485"/>
              <a:gd name="connsiteY167" fmla="*/ 237746 h 532346"/>
              <a:gd name="connsiteX168" fmla="*/ 310276 w 608485"/>
              <a:gd name="connsiteY168" fmla="*/ 178576 h 532346"/>
              <a:gd name="connsiteX169" fmla="*/ 310276 w 608485"/>
              <a:gd name="connsiteY169" fmla="*/ 177514 h 532346"/>
              <a:gd name="connsiteX170" fmla="*/ 329515 w 608485"/>
              <a:gd name="connsiteY170" fmla="*/ 146963 h 532346"/>
              <a:gd name="connsiteX171" fmla="*/ 362967 w 608485"/>
              <a:gd name="connsiteY171" fmla="*/ 132532 h 532346"/>
              <a:gd name="connsiteX172" fmla="*/ 459356 w 608485"/>
              <a:gd name="connsiteY172" fmla="*/ 120949 h 532346"/>
              <a:gd name="connsiteX173" fmla="*/ 41901 w 608485"/>
              <a:gd name="connsiteY173" fmla="*/ 100196 h 532346"/>
              <a:gd name="connsiteX174" fmla="*/ 41901 w 608485"/>
              <a:gd name="connsiteY174" fmla="*/ 113180 h 532346"/>
              <a:gd name="connsiteX175" fmla="*/ 48184 w 608485"/>
              <a:gd name="connsiteY175" fmla="*/ 116799 h 532346"/>
              <a:gd name="connsiteX176" fmla="*/ 73701 w 608485"/>
              <a:gd name="connsiteY176" fmla="*/ 125052 h 532346"/>
              <a:gd name="connsiteX177" fmla="*/ 149094 w 608485"/>
              <a:gd name="connsiteY177" fmla="*/ 132582 h 532346"/>
              <a:gd name="connsiteX178" fmla="*/ 224486 w 608485"/>
              <a:gd name="connsiteY178" fmla="*/ 125052 h 532346"/>
              <a:gd name="connsiteX179" fmla="*/ 249955 w 608485"/>
              <a:gd name="connsiteY179" fmla="*/ 116799 h 532346"/>
              <a:gd name="connsiteX180" fmla="*/ 256238 w 608485"/>
              <a:gd name="connsiteY180" fmla="*/ 113180 h 532346"/>
              <a:gd name="connsiteX181" fmla="*/ 256238 w 608485"/>
              <a:gd name="connsiteY181" fmla="*/ 100196 h 532346"/>
              <a:gd name="connsiteX182" fmla="*/ 245461 w 608485"/>
              <a:gd name="connsiteY182" fmla="*/ 103671 h 532346"/>
              <a:gd name="connsiteX183" fmla="*/ 149094 w 608485"/>
              <a:gd name="connsiteY183" fmla="*/ 115207 h 532346"/>
              <a:gd name="connsiteX184" fmla="*/ 52678 w 608485"/>
              <a:gd name="connsiteY184" fmla="*/ 103671 h 532346"/>
              <a:gd name="connsiteX185" fmla="*/ 41901 w 608485"/>
              <a:gd name="connsiteY185" fmla="*/ 100196 h 532346"/>
              <a:gd name="connsiteX186" fmla="*/ 149094 w 608485"/>
              <a:gd name="connsiteY186" fmla="*/ 41845 h 532346"/>
              <a:gd name="connsiteX187" fmla="*/ 73701 w 608485"/>
              <a:gd name="connsiteY187" fmla="*/ 49326 h 532346"/>
              <a:gd name="connsiteX188" fmla="*/ 50552 w 608485"/>
              <a:gd name="connsiteY188" fmla="*/ 56517 h 532346"/>
              <a:gd name="connsiteX189" fmla="*/ 48184 w 608485"/>
              <a:gd name="connsiteY189" fmla="*/ 57627 h 532346"/>
              <a:gd name="connsiteX190" fmla="*/ 73701 w 608485"/>
              <a:gd name="connsiteY190" fmla="*/ 65881 h 532346"/>
              <a:gd name="connsiteX191" fmla="*/ 149094 w 608485"/>
              <a:gd name="connsiteY191" fmla="*/ 73410 h 532346"/>
              <a:gd name="connsiteX192" fmla="*/ 224486 w 608485"/>
              <a:gd name="connsiteY192" fmla="*/ 65881 h 532346"/>
              <a:gd name="connsiteX193" fmla="*/ 249955 w 608485"/>
              <a:gd name="connsiteY193" fmla="*/ 57627 h 532346"/>
              <a:gd name="connsiteX194" fmla="*/ 247587 w 608485"/>
              <a:gd name="connsiteY194" fmla="*/ 56517 h 532346"/>
              <a:gd name="connsiteX195" fmla="*/ 224486 w 608485"/>
              <a:gd name="connsiteY195" fmla="*/ 49326 h 532346"/>
              <a:gd name="connsiteX196" fmla="*/ 149094 w 608485"/>
              <a:gd name="connsiteY196" fmla="*/ 41845 h 532346"/>
              <a:gd name="connsiteX197" fmla="*/ 149094 w 608485"/>
              <a:gd name="connsiteY197" fmla="*/ 0 h 532346"/>
              <a:gd name="connsiteX198" fmla="*/ 245461 w 608485"/>
              <a:gd name="connsiteY198" fmla="*/ 11535 h 532346"/>
              <a:gd name="connsiteX199" fmla="*/ 278904 w 608485"/>
              <a:gd name="connsiteY199" fmla="*/ 26014 h 532346"/>
              <a:gd name="connsiteX200" fmla="*/ 298139 w 608485"/>
              <a:gd name="connsiteY200" fmla="*/ 56517 h 532346"/>
              <a:gd name="connsiteX201" fmla="*/ 298139 w 608485"/>
              <a:gd name="connsiteY201" fmla="*/ 57627 h 532346"/>
              <a:gd name="connsiteX202" fmla="*/ 298139 w 608485"/>
              <a:gd name="connsiteY202" fmla="*/ 116799 h 532346"/>
              <a:gd name="connsiteX203" fmla="*/ 298139 w 608485"/>
              <a:gd name="connsiteY203" fmla="*/ 175971 h 532346"/>
              <a:gd name="connsiteX204" fmla="*/ 298139 w 608485"/>
              <a:gd name="connsiteY204" fmla="*/ 235143 h 532346"/>
              <a:gd name="connsiteX205" fmla="*/ 298139 w 608485"/>
              <a:gd name="connsiteY205" fmla="*/ 293687 h 532346"/>
              <a:gd name="connsiteX206" fmla="*/ 298139 w 608485"/>
              <a:gd name="connsiteY206" fmla="*/ 352232 h 532346"/>
              <a:gd name="connsiteX207" fmla="*/ 298139 w 608485"/>
              <a:gd name="connsiteY207" fmla="*/ 412659 h 532346"/>
              <a:gd name="connsiteX208" fmla="*/ 298139 w 608485"/>
              <a:gd name="connsiteY208" fmla="*/ 475112 h 532346"/>
              <a:gd name="connsiteX209" fmla="*/ 278759 w 608485"/>
              <a:gd name="connsiteY209" fmla="*/ 506677 h 532346"/>
              <a:gd name="connsiteX210" fmla="*/ 245316 w 608485"/>
              <a:gd name="connsiteY210" fmla="*/ 520915 h 532346"/>
              <a:gd name="connsiteX211" fmla="*/ 149094 w 608485"/>
              <a:gd name="connsiteY211" fmla="*/ 532064 h 532346"/>
              <a:gd name="connsiteX212" fmla="*/ 52823 w 608485"/>
              <a:gd name="connsiteY212" fmla="*/ 520915 h 532346"/>
              <a:gd name="connsiteX213" fmla="*/ 19380 w 608485"/>
              <a:gd name="connsiteY213" fmla="*/ 506677 h 532346"/>
              <a:gd name="connsiteX214" fmla="*/ 0 w 608485"/>
              <a:gd name="connsiteY214" fmla="*/ 475112 h 532346"/>
              <a:gd name="connsiteX215" fmla="*/ 0 w 608485"/>
              <a:gd name="connsiteY215" fmla="*/ 412659 h 532346"/>
              <a:gd name="connsiteX216" fmla="*/ 0 w 608485"/>
              <a:gd name="connsiteY216" fmla="*/ 352232 h 532346"/>
              <a:gd name="connsiteX217" fmla="*/ 0 w 608485"/>
              <a:gd name="connsiteY217" fmla="*/ 293687 h 532346"/>
              <a:gd name="connsiteX218" fmla="*/ 0 w 608485"/>
              <a:gd name="connsiteY218" fmla="*/ 235143 h 532346"/>
              <a:gd name="connsiteX219" fmla="*/ 0 w 608485"/>
              <a:gd name="connsiteY219" fmla="*/ 175971 h 532346"/>
              <a:gd name="connsiteX220" fmla="*/ 0 w 608485"/>
              <a:gd name="connsiteY220" fmla="*/ 116799 h 532346"/>
              <a:gd name="connsiteX221" fmla="*/ 0 w 608485"/>
              <a:gd name="connsiteY221" fmla="*/ 57627 h 532346"/>
              <a:gd name="connsiteX222" fmla="*/ 0 w 608485"/>
              <a:gd name="connsiteY222" fmla="*/ 56517 h 532346"/>
              <a:gd name="connsiteX223" fmla="*/ 19235 w 608485"/>
              <a:gd name="connsiteY223" fmla="*/ 26014 h 532346"/>
              <a:gd name="connsiteX224" fmla="*/ 52678 w 608485"/>
              <a:gd name="connsiteY224" fmla="*/ 11535 h 532346"/>
              <a:gd name="connsiteX225" fmla="*/ 149094 w 608485"/>
              <a:gd name="connsiteY225" fmla="*/ 0 h 53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608485" h="532346">
                <a:moveTo>
                  <a:pt x="352138" y="457876"/>
                </a:moveTo>
                <a:lnTo>
                  <a:pt x="352138" y="471679"/>
                </a:lnTo>
                <a:cubicBezTo>
                  <a:pt x="355667" y="474237"/>
                  <a:pt x="365045" y="479063"/>
                  <a:pt x="383994" y="483262"/>
                </a:cubicBezTo>
                <a:cubicBezTo>
                  <a:pt x="404974" y="487944"/>
                  <a:pt x="431754" y="490502"/>
                  <a:pt x="459356" y="490502"/>
                </a:cubicBezTo>
                <a:cubicBezTo>
                  <a:pt x="486958" y="490502"/>
                  <a:pt x="513739" y="487944"/>
                  <a:pt x="534767" y="483262"/>
                </a:cubicBezTo>
                <a:cubicBezTo>
                  <a:pt x="553668" y="479063"/>
                  <a:pt x="563094" y="474237"/>
                  <a:pt x="566574" y="471679"/>
                </a:cubicBezTo>
                <a:lnTo>
                  <a:pt x="566574" y="457876"/>
                </a:lnTo>
                <a:cubicBezTo>
                  <a:pt x="563190" y="459082"/>
                  <a:pt x="559565" y="460241"/>
                  <a:pt x="555746" y="461351"/>
                </a:cubicBezTo>
                <a:cubicBezTo>
                  <a:pt x="529739" y="468783"/>
                  <a:pt x="495515" y="472886"/>
                  <a:pt x="459356" y="472886"/>
                </a:cubicBezTo>
                <a:cubicBezTo>
                  <a:pt x="423246" y="472886"/>
                  <a:pt x="389022" y="468783"/>
                  <a:pt x="362967" y="461351"/>
                </a:cubicBezTo>
                <a:cubicBezTo>
                  <a:pt x="359148" y="460241"/>
                  <a:pt x="355571" y="459082"/>
                  <a:pt x="352138" y="457876"/>
                </a:cubicBezTo>
                <a:close/>
                <a:moveTo>
                  <a:pt x="41901" y="455228"/>
                </a:moveTo>
                <a:lnTo>
                  <a:pt x="41901" y="471396"/>
                </a:lnTo>
                <a:cubicBezTo>
                  <a:pt x="45381" y="473954"/>
                  <a:pt x="54756" y="478780"/>
                  <a:pt x="73701" y="482979"/>
                </a:cubicBezTo>
                <a:cubicBezTo>
                  <a:pt x="94724" y="487661"/>
                  <a:pt x="121498" y="490267"/>
                  <a:pt x="149094" y="490267"/>
                </a:cubicBezTo>
                <a:cubicBezTo>
                  <a:pt x="176641" y="490267"/>
                  <a:pt x="203415" y="487661"/>
                  <a:pt x="224438" y="482979"/>
                </a:cubicBezTo>
                <a:cubicBezTo>
                  <a:pt x="243383" y="478780"/>
                  <a:pt x="252758" y="473954"/>
                  <a:pt x="256238" y="471396"/>
                </a:cubicBezTo>
                <a:lnTo>
                  <a:pt x="256238" y="455228"/>
                </a:lnTo>
                <a:cubicBezTo>
                  <a:pt x="252855" y="456482"/>
                  <a:pt x="249279" y="457641"/>
                  <a:pt x="245461" y="458703"/>
                </a:cubicBezTo>
                <a:cubicBezTo>
                  <a:pt x="219412" y="466184"/>
                  <a:pt x="185195" y="470286"/>
                  <a:pt x="149094" y="470286"/>
                </a:cubicBezTo>
                <a:cubicBezTo>
                  <a:pt x="112944" y="470286"/>
                  <a:pt x="78727" y="466184"/>
                  <a:pt x="52678" y="458703"/>
                </a:cubicBezTo>
                <a:cubicBezTo>
                  <a:pt x="48909" y="457641"/>
                  <a:pt x="45284" y="456482"/>
                  <a:pt x="41901" y="455228"/>
                </a:cubicBezTo>
                <a:close/>
                <a:moveTo>
                  <a:pt x="352138" y="398705"/>
                </a:moveTo>
                <a:lnTo>
                  <a:pt x="352138" y="411688"/>
                </a:lnTo>
                <a:cubicBezTo>
                  <a:pt x="353395" y="412605"/>
                  <a:pt x="355425" y="413859"/>
                  <a:pt x="358471" y="415307"/>
                </a:cubicBezTo>
                <a:cubicBezTo>
                  <a:pt x="363692" y="417769"/>
                  <a:pt x="371861" y="420809"/>
                  <a:pt x="383946" y="423560"/>
                </a:cubicBezTo>
                <a:cubicBezTo>
                  <a:pt x="405071" y="428387"/>
                  <a:pt x="431851" y="431090"/>
                  <a:pt x="459356" y="431090"/>
                </a:cubicBezTo>
                <a:cubicBezTo>
                  <a:pt x="486862" y="431090"/>
                  <a:pt x="513642" y="428387"/>
                  <a:pt x="534767" y="423560"/>
                </a:cubicBezTo>
                <a:cubicBezTo>
                  <a:pt x="546852" y="420809"/>
                  <a:pt x="555021" y="417769"/>
                  <a:pt x="560290" y="415307"/>
                </a:cubicBezTo>
                <a:cubicBezTo>
                  <a:pt x="563287" y="413859"/>
                  <a:pt x="565317" y="412605"/>
                  <a:pt x="566574" y="411688"/>
                </a:cubicBezTo>
                <a:lnTo>
                  <a:pt x="566574" y="398705"/>
                </a:lnTo>
                <a:cubicBezTo>
                  <a:pt x="563190" y="399911"/>
                  <a:pt x="559565" y="401070"/>
                  <a:pt x="555746" y="402180"/>
                </a:cubicBezTo>
                <a:cubicBezTo>
                  <a:pt x="529739" y="409612"/>
                  <a:pt x="495515" y="413715"/>
                  <a:pt x="459356" y="413715"/>
                </a:cubicBezTo>
                <a:cubicBezTo>
                  <a:pt x="423246" y="413715"/>
                  <a:pt x="389022" y="409612"/>
                  <a:pt x="362967" y="402180"/>
                </a:cubicBezTo>
                <a:cubicBezTo>
                  <a:pt x="359148" y="401070"/>
                  <a:pt x="355571" y="399911"/>
                  <a:pt x="352138" y="398705"/>
                </a:cubicBezTo>
                <a:close/>
                <a:moveTo>
                  <a:pt x="41901" y="394801"/>
                </a:moveTo>
                <a:lnTo>
                  <a:pt x="41901" y="409039"/>
                </a:lnTo>
                <a:cubicBezTo>
                  <a:pt x="43157" y="410004"/>
                  <a:pt x="45187" y="411259"/>
                  <a:pt x="48184" y="412659"/>
                </a:cubicBezTo>
                <a:cubicBezTo>
                  <a:pt x="53403" y="415168"/>
                  <a:pt x="61619" y="418161"/>
                  <a:pt x="73701" y="420912"/>
                </a:cubicBezTo>
                <a:cubicBezTo>
                  <a:pt x="94772" y="425786"/>
                  <a:pt x="121546" y="428441"/>
                  <a:pt x="149094" y="428441"/>
                </a:cubicBezTo>
                <a:cubicBezTo>
                  <a:pt x="176593" y="428441"/>
                  <a:pt x="203367" y="425786"/>
                  <a:pt x="224486" y="420912"/>
                </a:cubicBezTo>
                <a:cubicBezTo>
                  <a:pt x="236520" y="418161"/>
                  <a:pt x="244736" y="415168"/>
                  <a:pt x="249955" y="412659"/>
                </a:cubicBezTo>
                <a:cubicBezTo>
                  <a:pt x="252952" y="411259"/>
                  <a:pt x="255030" y="410004"/>
                  <a:pt x="256238" y="409039"/>
                </a:cubicBezTo>
                <a:lnTo>
                  <a:pt x="256238" y="394801"/>
                </a:lnTo>
                <a:cubicBezTo>
                  <a:pt x="252855" y="396007"/>
                  <a:pt x="249279" y="397166"/>
                  <a:pt x="245461" y="398276"/>
                </a:cubicBezTo>
                <a:cubicBezTo>
                  <a:pt x="219412" y="405709"/>
                  <a:pt x="185195" y="409811"/>
                  <a:pt x="149094" y="409811"/>
                </a:cubicBezTo>
                <a:cubicBezTo>
                  <a:pt x="112944" y="409811"/>
                  <a:pt x="78727" y="405709"/>
                  <a:pt x="52678" y="398276"/>
                </a:cubicBezTo>
                <a:cubicBezTo>
                  <a:pt x="48909" y="397166"/>
                  <a:pt x="45284" y="396007"/>
                  <a:pt x="41901" y="394801"/>
                </a:cubicBezTo>
                <a:close/>
                <a:moveTo>
                  <a:pt x="352138" y="339534"/>
                </a:moveTo>
                <a:lnTo>
                  <a:pt x="352138" y="352517"/>
                </a:lnTo>
                <a:cubicBezTo>
                  <a:pt x="353395" y="353434"/>
                  <a:pt x="355425" y="354689"/>
                  <a:pt x="358471" y="356136"/>
                </a:cubicBezTo>
                <a:cubicBezTo>
                  <a:pt x="363692" y="358598"/>
                  <a:pt x="371861" y="361590"/>
                  <a:pt x="383946" y="364390"/>
                </a:cubicBezTo>
                <a:cubicBezTo>
                  <a:pt x="405071" y="369216"/>
                  <a:pt x="431851" y="371919"/>
                  <a:pt x="459356" y="371919"/>
                </a:cubicBezTo>
                <a:cubicBezTo>
                  <a:pt x="486862" y="371919"/>
                  <a:pt x="513642" y="369216"/>
                  <a:pt x="534767" y="364390"/>
                </a:cubicBezTo>
                <a:cubicBezTo>
                  <a:pt x="546852" y="361590"/>
                  <a:pt x="555021" y="358598"/>
                  <a:pt x="560290" y="356136"/>
                </a:cubicBezTo>
                <a:cubicBezTo>
                  <a:pt x="563287" y="354689"/>
                  <a:pt x="565317" y="353434"/>
                  <a:pt x="566574" y="352468"/>
                </a:cubicBezTo>
                <a:lnTo>
                  <a:pt x="566574" y="339534"/>
                </a:lnTo>
                <a:cubicBezTo>
                  <a:pt x="563190" y="340740"/>
                  <a:pt x="559565" y="341899"/>
                  <a:pt x="555746" y="343009"/>
                </a:cubicBezTo>
                <a:cubicBezTo>
                  <a:pt x="529739" y="350441"/>
                  <a:pt x="495515" y="354544"/>
                  <a:pt x="459356" y="354544"/>
                </a:cubicBezTo>
                <a:cubicBezTo>
                  <a:pt x="423246" y="354544"/>
                  <a:pt x="389022" y="350441"/>
                  <a:pt x="362967" y="343009"/>
                </a:cubicBezTo>
                <a:cubicBezTo>
                  <a:pt x="359148" y="341899"/>
                  <a:pt x="355571" y="340740"/>
                  <a:pt x="352138" y="339534"/>
                </a:cubicBezTo>
                <a:close/>
                <a:moveTo>
                  <a:pt x="41901" y="336256"/>
                </a:moveTo>
                <a:lnTo>
                  <a:pt x="41901" y="348612"/>
                </a:lnTo>
                <a:cubicBezTo>
                  <a:pt x="43157" y="349529"/>
                  <a:pt x="45187" y="350784"/>
                  <a:pt x="48184" y="352232"/>
                </a:cubicBezTo>
                <a:cubicBezTo>
                  <a:pt x="53403" y="354693"/>
                  <a:pt x="61619" y="357686"/>
                  <a:pt x="73701" y="360485"/>
                </a:cubicBezTo>
                <a:cubicBezTo>
                  <a:pt x="94772" y="365311"/>
                  <a:pt x="121546" y="368014"/>
                  <a:pt x="149094" y="368014"/>
                </a:cubicBezTo>
                <a:cubicBezTo>
                  <a:pt x="176593" y="368014"/>
                  <a:pt x="203367" y="365311"/>
                  <a:pt x="224486" y="360485"/>
                </a:cubicBezTo>
                <a:cubicBezTo>
                  <a:pt x="236520" y="357686"/>
                  <a:pt x="244736" y="354693"/>
                  <a:pt x="249955" y="352232"/>
                </a:cubicBezTo>
                <a:cubicBezTo>
                  <a:pt x="252952" y="350784"/>
                  <a:pt x="255030" y="349529"/>
                  <a:pt x="256238" y="348612"/>
                </a:cubicBezTo>
                <a:lnTo>
                  <a:pt x="256238" y="336256"/>
                </a:lnTo>
                <a:cubicBezTo>
                  <a:pt x="252855" y="337511"/>
                  <a:pt x="249279" y="338670"/>
                  <a:pt x="245461" y="339731"/>
                </a:cubicBezTo>
                <a:cubicBezTo>
                  <a:pt x="219412" y="347212"/>
                  <a:pt x="185195" y="351315"/>
                  <a:pt x="149094" y="351315"/>
                </a:cubicBezTo>
                <a:cubicBezTo>
                  <a:pt x="112944" y="351315"/>
                  <a:pt x="78727" y="347212"/>
                  <a:pt x="52678" y="339731"/>
                </a:cubicBezTo>
                <a:cubicBezTo>
                  <a:pt x="48909" y="338670"/>
                  <a:pt x="45284" y="337511"/>
                  <a:pt x="41901" y="336256"/>
                </a:cubicBezTo>
                <a:close/>
                <a:moveTo>
                  <a:pt x="352138" y="280315"/>
                </a:moveTo>
                <a:lnTo>
                  <a:pt x="352138" y="293298"/>
                </a:lnTo>
                <a:cubicBezTo>
                  <a:pt x="353395" y="294263"/>
                  <a:pt x="355425" y="295518"/>
                  <a:pt x="358471" y="296917"/>
                </a:cubicBezTo>
                <a:cubicBezTo>
                  <a:pt x="363692" y="299427"/>
                  <a:pt x="371861" y="302419"/>
                  <a:pt x="383946" y="305219"/>
                </a:cubicBezTo>
                <a:cubicBezTo>
                  <a:pt x="405071" y="310045"/>
                  <a:pt x="431851" y="312699"/>
                  <a:pt x="459356" y="312699"/>
                </a:cubicBezTo>
                <a:cubicBezTo>
                  <a:pt x="486862" y="312699"/>
                  <a:pt x="513642" y="310045"/>
                  <a:pt x="534767" y="305219"/>
                </a:cubicBezTo>
                <a:cubicBezTo>
                  <a:pt x="546852" y="302419"/>
                  <a:pt x="555021" y="299427"/>
                  <a:pt x="560290" y="296917"/>
                </a:cubicBezTo>
                <a:cubicBezTo>
                  <a:pt x="563287" y="295518"/>
                  <a:pt x="565317" y="294263"/>
                  <a:pt x="566574" y="293298"/>
                </a:cubicBezTo>
                <a:lnTo>
                  <a:pt x="566574" y="280315"/>
                </a:lnTo>
                <a:cubicBezTo>
                  <a:pt x="563190" y="281570"/>
                  <a:pt x="559565" y="282728"/>
                  <a:pt x="555746" y="283790"/>
                </a:cubicBezTo>
                <a:cubicBezTo>
                  <a:pt x="529739" y="291271"/>
                  <a:pt x="495515" y="295373"/>
                  <a:pt x="459356" y="295373"/>
                </a:cubicBezTo>
                <a:cubicBezTo>
                  <a:pt x="423246" y="295373"/>
                  <a:pt x="389022" y="291271"/>
                  <a:pt x="362967" y="283790"/>
                </a:cubicBezTo>
                <a:cubicBezTo>
                  <a:pt x="359148" y="282728"/>
                  <a:pt x="355571" y="281570"/>
                  <a:pt x="352138" y="280315"/>
                </a:cubicBezTo>
                <a:close/>
                <a:moveTo>
                  <a:pt x="41901" y="277712"/>
                </a:moveTo>
                <a:lnTo>
                  <a:pt x="41901" y="290068"/>
                </a:lnTo>
                <a:cubicBezTo>
                  <a:pt x="43157" y="291033"/>
                  <a:pt x="45187" y="292288"/>
                  <a:pt x="48184" y="293687"/>
                </a:cubicBezTo>
                <a:cubicBezTo>
                  <a:pt x="53451" y="296197"/>
                  <a:pt x="61619" y="299190"/>
                  <a:pt x="73701" y="301941"/>
                </a:cubicBezTo>
                <a:cubicBezTo>
                  <a:pt x="94821" y="306815"/>
                  <a:pt x="121595" y="309470"/>
                  <a:pt x="149094" y="309470"/>
                </a:cubicBezTo>
                <a:cubicBezTo>
                  <a:pt x="176593" y="309470"/>
                  <a:pt x="203367" y="306815"/>
                  <a:pt x="224486" y="301941"/>
                </a:cubicBezTo>
                <a:cubicBezTo>
                  <a:pt x="236520" y="299190"/>
                  <a:pt x="244736" y="296197"/>
                  <a:pt x="249955" y="293687"/>
                </a:cubicBezTo>
                <a:cubicBezTo>
                  <a:pt x="252952" y="292288"/>
                  <a:pt x="255030" y="291033"/>
                  <a:pt x="256238" y="290068"/>
                </a:cubicBezTo>
                <a:lnTo>
                  <a:pt x="256286" y="290068"/>
                </a:lnTo>
                <a:lnTo>
                  <a:pt x="256286" y="277712"/>
                </a:lnTo>
                <a:cubicBezTo>
                  <a:pt x="252855" y="278967"/>
                  <a:pt x="249279" y="280125"/>
                  <a:pt x="245461" y="281187"/>
                </a:cubicBezTo>
                <a:cubicBezTo>
                  <a:pt x="219412" y="288668"/>
                  <a:pt x="185195" y="292770"/>
                  <a:pt x="149094" y="292770"/>
                </a:cubicBezTo>
                <a:cubicBezTo>
                  <a:pt x="112944" y="292770"/>
                  <a:pt x="78727" y="288668"/>
                  <a:pt x="52678" y="281187"/>
                </a:cubicBezTo>
                <a:cubicBezTo>
                  <a:pt x="48909" y="280125"/>
                  <a:pt x="45284" y="278967"/>
                  <a:pt x="41901" y="277712"/>
                </a:cubicBezTo>
                <a:close/>
                <a:moveTo>
                  <a:pt x="352138" y="221144"/>
                </a:moveTo>
                <a:lnTo>
                  <a:pt x="352138" y="234127"/>
                </a:lnTo>
                <a:cubicBezTo>
                  <a:pt x="353395" y="235092"/>
                  <a:pt x="355425" y="236347"/>
                  <a:pt x="358471" y="237746"/>
                </a:cubicBezTo>
                <a:cubicBezTo>
                  <a:pt x="363692" y="240256"/>
                  <a:pt x="371861" y="243248"/>
                  <a:pt x="383946" y="245999"/>
                </a:cubicBezTo>
                <a:cubicBezTo>
                  <a:pt x="405071" y="250874"/>
                  <a:pt x="431851" y="253529"/>
                  <a:pt x="459356" y="253529"/>
                </a:cubicBezTo>
                <a:cubicBezTo>
                  <a:pt x="486862" y="253529"/>
                  <a:pt x="513642" y="250874"/>
                  <a:pt x="534767" y="245999"/>
                </a:cubicBezTo>
                <a:cubicBezTo>
                  <a:pt x="546852" y="243248"/>
                  <a:pt x="555021" y="240256"/>
                  <a:pt x="560290" y="237746"/>
                </a:cubicBezTo>
                <a:cubicBezTo>
                  <a:pt x="563287" y="236347"/>
                  <a:pt x="565317" y="235092"/>
                  <a:pt x="566574" y="234127"/>
                </a:cubicBezTo>
                <a:lnTo>
                  <a:pt x="566574" y="221144"/>
                </a:lnTo>
                <a:cubicBezTo>
                  <a:pt x="563190" y="222399"/>
                  <a:pt x="559565" y="223557"/>
                  <a:pt x="555746" y="224619"/>
                </a:cubicBezTo>
                <a:cubicBezTo>
                  <a:pt x="529739" y="232100"/>
                  <a:pt x="495515" y="236202"/>
                  <a:pt x="459356" y="236202"/>
                </a:cubicBezTo>
                <a:cubicBezTo>
                  <a:pt x="423246" y="236202"/>
                  <a:pt x="389022" y="232100"/>
                  <a:pt x="362967" y="224619"/>
                </a:cubicBezTo>
                <a:cubicBezTo>
                  <a:pt x="359148" y="223557"/>
                  <a:pt x="355571" y="222399"/>
                  <a:pt x="352138" y="221144"/>
                </a:cubicBezTo>
                <a:close/>
                <a:moveTo>
                  <a:pt x="41901" y="218540"/>
                </a:moveTo>
                <a:lnTo>
                  <a:pt x="41901" y="231523"/>
                </a:lnTo>
                <a:cubicBezTo>
                  <a:pt x="43157" y="232488"/>
                  <a:pt x="45187" y="233743"/>
                  <a:pt x="48184" y="235143"/>
                </a:cubicBezTo>
                <a:cubicBezTo>
                  <a:pt x="53403" y="237653"/>
                  <a:pt x="61619" y="240645"/>
                  <a:pt x="73701" y="243396"/>
                </a:cubicBezTo>
                <a:cubicBezTo>
                  <a:pt x="94772" y="248271"/>
                  <a:pt x="121546" y="250925"/>
                  <a:pt x="149094" y="250925"/>
                </a:cubicBezTo>
                <a:cubicBezTo>
                  <a:pt x="176593" y="250925"/>
                  <a:pt x="203367" y="248271"/>
                  <a:pt x="224486" y="243396"/>
                </a:cubicBezTo>
                <a:cubicBezTo>
                  <a:pt x="236520" y="240645"/>
                  <a:pt x="244736" y="237653"/>
                  <a:pt x="249955" y="235143"/>
                </a:cubicBezTo>
                <a:cubicBezTo>
                  <a:pt x="252952" y="233743"/>
                  <a:pt x="255030" y="232488"/>
                  <a:pt x="256238" y="231523"/>
                </a:cubicBezTo>
                <a:lnTo>
                  <a:pt x="256238" y="218540"/>
                </a:lnTo>
                <a:cubicBezTo>
                  <a:pt x="252855" y="219795"/>
                  <a:pt x="249279" y="220953"/>
                  <a:pt x="245461" y="222015"/>
                </a:cubicBezTo>
                <a:cubicBezTo>
                  <a:pt x="219412" y="229496"/>
                  <a:pt x="185195" y="233599"/>
                  <a:pt x="149094" y="233599"/>
                </a:cubicBezTo>
                <a:cubicBezTo>
                  <a:pt x="112944" y="233599"/>
                  <a:pt x="78727" y="229496"/>
                  <a:pt x="52678" y="222015"/>
                </a:cubicBezTo>
                <a:cubicBezTo>
                  <a:pt x="48909" y="220953"/>
                  <a:pt x="45284" y="219795"/>
                  <a:pt x="41901" y="218540"/>
                </a:cubicBezTo>
                <a:close/>
                <a:moveTo>
                  <a:pt x="459356" y="162793"/>
                </a:moveTo>
                <a:cubicBezTo>
                  <a:pt x="431851" y="162793"/>
                  <a:pt x="405071" y="165448"/>
                  <a:pt x="383946" y="170322"/>
                </a:cubicBezTo>
                <a:cubicBezTo>
                  <a:pt x="373553" y="172687"/>
                  <a:pt x="366060" y="175245"/>
                  <a:pt x="360840" y="177514"/>
                </a:cubicBezTo>
                <a:cubicBezTo>
                  <a:pt x="359969" y="177852"/>
                  <a:pt x="359196" y="178238"/>
                  <a:pt x="358471" y="178576"/>
                </a:cubicBezTo>
                <a:cubicBezTo>
                  <a:pt x="363692" y="181085"/>
                  <a:pt x="371861" y="184078"/>
                  <a:pt x="383946" y="186829"/>
                </a:cubicBezTo>
                <a:cubicBezTo>
                  <a:pt x="405071" y="191703"/>
                  <a:pt x="431851" y="194358"/>
                  <a:pt x="459356" y="194358"/>
                </a:cubicBezTo>
                <a:cubicBezTo>
                  <a:pt x="486862" y="194358"/>
                  <a:pt x="513642" y="191703"/>
                  <a:pt x="534767" y="186829"/>
                </a:cubicBezTo>
                <a:cubicBezTo>
                  <a:pt x="546852" y="184078"/>
                  <a:pt x="555021" y="181085"/>
                  <a:pt x="560290" y="178576"/>
                </a:cubicBezTo>
                <a:cubicBezTo>
                  <a:pt x="559565" y="178238"/>
                  <a:pt x="558743" y="177852"/>
                  <a:pt x="557873" y="177514"/>
                </a:cubicBezTo>
                <a:cubicBezTo>
                  <a:pt x="552652" y="175245"/>
                  <a:pt x="545160" y="172687"/>
                  <a:pt x="534767" y="170322"/>
                </a:cubicBezTo>
                <a:cubicBezTo>
                  <a:pt x="513642" y="165448"/>
                  <a:pt x="486862" y="162793"/>
                  <a:pt x="459356" y="162793"/>
                </a:cubicBezTo>
                <a:close/>
                <a:moveTo>
                  <a:pt x="41901" y="159368"/>
                </a:moveTo>
                <a:lnTo>
                  <a:pt x="41901" y="172351"/>
                </a:lnTo>
                <a:cubicBezTo>
                  <a:pt x="43157" y="173268"/>
                  <a:pt x="45187" y="174523"/>
                  <a:pt x="48184" y="175971"/>
                </a:cubicBezTo>
                <a:cubicBezTo>
                  <a:pt x="53451" y="178481"/>
                  <a:pt x="61619" y="181473"/>
                  <a:pt x="73701" y="184224"/>
                </a:cubicBezTo>
                <a:cubicBezTo>
                  <a:pt x="94821" y="189099"/>
                  <a:pt x="121595" y="191754"/>
                  <a:pt x="149094" y="191754"/>
                </a:cubicBezTo>
                <a:cubicBezTo>
                  <a:pt x="176593" y="191754"/>
                  <a:pt x="203367" y="189099"/>
                  <a:pt x="224486" y="184224"/>
                </a:cubicBezTo>
                <a:cubicBezTo>
                  <a:pt x="236520" y="181473"/>
                  <a:pt x="244736" y="178481"/>
                  <a:pt x="249955" y="175971"/>
                </a:cubicBezTo>
                <a:cubicBezTo>
                  <a:pt x="252952" y="174523"/>
                  <a:pt x="255030" y="173268"/>
                  <a:pt x="256238" y="172351"/>
                </a:cubicBezTo>
                <a:lnTo>
                  <a:pt x="256286" y="172351"/>
                </a:lnTo>
                <a:lnTo>
                  <a:pt x="256286" y="159368"/>
                </a:lnTo>
                <a:cubicBezTo>
                  <a:pt x="252855" y="160575"/>
                  <a:pt x="249279" y="161733"/>
                  <a:pt x="245461" y="162843"/>
                </a:cubicBezTo>
                <a:cubicBezTo>
                  <a:pt x="219412" y="170276"/>
                  <a:pt x="185195" y="174378"/>
                  <a:pt x="149094" y="174378"/>
                </a:cubicBezTo>
                <a:cubicBezTo>
                  <a:pt x="112944" y="174378"/>
                  <a:pt x="78727" y="170276"/>
                  <a:pt x="52678" y="162843"/>
                </a:cubicBezTo>
                <a:cubicBezTo>
                  <a:pt x="48909" y="161733"/>
                  <a:pt x="45284" y="160575"/>
                  <a:pt x="41901" y="159368"/>
                </a:cubicBezTo>
                <a:close/>
                <a:moveTo>
                  <a:pt x="459356" y="120949"/>
                </a:moveTo>
                <a:cubicBezTo>
                  <a:pt x="495515" y="120949"/>
                  <a:pt x="529739" y="125051"/>
                  <a:pt x="555746" y="132532"/>
                </a:cubicBezTo>
                <a:cubicBezTo>
                  <a:pt x="569668" y="136490"/>
                  <a:pt x="580931" y="141364"/>
                  <a:pt x="589197" y="146963"/>
                </a:cubicBezTo>
                <a:cubicBezTo>
                  <a:pt x="604473" y="157291"/>
                  <a:pt x="608195" y="169068"/>
                  <a:pt x="608437" y="177514"/>
                </a:cubicBezTo>
                <a:lnTo>
                  <a:pt x="608485" y="177514"/>
                </a:lnTo>
                <a:lnTo>
                  <a:pt x="608485" y="475395"/>
                </a:lnTo>
                <a:cubicBezTo>
                  <a:pt x="608485" y="483890"/>
                  <a:pt x="605101" y="496245"/>
                  <a:pt x="589101" y="506960"/>
                </a:cubicBezTo>
                <a:cubicBezTo>
                  <a:pt x="580786" y="512510"/>
                  <a:pt x="569571" y="517240"/>
                  <a:pt x="555649" y="521149"/>
                </a:cubicBezTo>
                <a:cubicBezTo>
                  <a:pt x="529788" y="528340"/>
                  <a:pt x="495611" y="532346"/>
                  <a:pt x="459356" y="532346"/>
                </a:cubicBezTo>
                <a:cubicBezTo>
                  <a:pt x="423150" y="532346"/>
                  <a:pt x="388925" y="528340"/>
                  <a:pt x="363112" y="521149"/>
                </a:cubicBezTo>
                <a:cubicBezTo>
                  <a:pt x="349190" y="517240"/>
                  <a:pt x="337926" y="512462"/>
                  <a:pt x="329660" y="506960"/>
                </a:cubicBezTo>
                <a:cubicBezTo>
                  <a:pt x="313611" y="496245"/>
                  <a:pt x="310276" y="483890"/>
                  <a:pt x="310276" y="475395"/>
                </a:cubicBezTo>
                <a:lnTo>
                  <a:pt x="310276" y="415307"/>
                </a:lnTo>
                <a:lnTo>
                  <a:pt x="310276" y="356136"/>
                </a:lnTo>
                <a:lnTo>
                  <a:pt x="310276" y="296917"/>
                </a:lnTo>
                <a:lnTo>
                  <a:pt x="310276" y="237746"/>
                </a:lnTo>
                <a:lnTo>
                  <a:pt x="310276" y="178576"/>
                </a:lnTo>
                <a:lnTo>
                  <a:pt x="310276" y="177514"/>
                </a:lnTo>
                <a:cubicBezTo>
                  <a:pt x="310566" y="169068"/>
                  <a:pt x="314240" y="157291"/>
                  <a:pt x="329515" y="146963"/>
                </a:cubicBezTo>
                <a:cubicBezTo>
                  <a:pt x="337830" y="141364"/>
                  <a:pt x="349045" y="136490"/>
                  <a:pt x="362967" y="132532"/>
                </a:cubicBezTo>
                <a:cubicBezTo>
                  <a:pt x="389022" y="125051"/>
                  <a:pt x="423246" y="120949"/>
                  <a:pt x="459356" y="120949"/>
                </a:cubicBezTo>
                <a:close/>
                <a:moveTo>
                  <a:pt x="41901" y="100196"/>
                </a:moveTo>
                <a:lnTo>
                  <a:pt x="41901" y="113180"/>
                </a:lnTo>
                <a:cubicBezTo>
                  <a:pt x="43157" y="114097"/>
                  <a:pt x="45187" y="115351"/>
                  <a:pt x="48184" y="116799"/>
                </a:cubicBezTo>
                <a:cubicBezTo>
                  <a:pt x="53403" y="119261"/>
                  <a:pt x="61619" y="122301"/>
                  <a:pt x="73701" y="125052"/>
                </a:cubicBezTo>
                <a:cubicBezTo>
                  <a:pt x="94772" y="129927"/>
                  <a:pt x="121546" y="132582"/>
                  <a:pt x="149094" y="132582"/>
                </a:cubicBezTo>
                <a:cubicBezTo>
                  <a:pt x="176593" y="132582"/>
                  <a:pt x="203367" y="129879"/>
                  <a:pt x="224486" y="125052"/>
                </a:cubicBezTo>
                <a:cubicBezTo>
                  <a:pt x="236520" y="122301"/>
                  <a:pt x="244736" y="119261"/>
                  <a:pt x="249955" y="116799"/>
                </a:cubicBezTo>
                <a:cubicBezTo>
                  <a:pt x="252952" y="115351"/>
                  <a:pt x="255030" y="114097"/>
                  <a:pt x="256238" y="113180"/>
                </a:cubicBezTo>
                <a:lnTo>
                  <a:pt x="256238" y="100196"/>
                </a:lnTo>
                <a:cubicBezTo>
                  <a:pt x="252855" y="101403"/>
                  <a:pt x="249279" y="102561"/>
                  <a:pt x="245461" y="103671"/>
                </a:cubicBezTo>
                <a:cubicBezTo>
                  <a:pt x="219412" y="111104"/>
                  <a:pt x="185195" y="115207"/>
                  <a:pt x="149094" y="115207"/>
                </a:cubicBezTo>
                <a:cubicBezTo>
                  <a:pt x="112944" y="115207"/>
                  <a:pt x="78727" y="111104"/>
                  <a:pt x="52678" y="103671"/>
                </a:cubicBezTo>
                <a:cubicBezTo>
                  <a:pt x="48909" y="102561"/>
                  <a:pt x="45284" y="101403"/>
                  <a:pt x="41901" y="100196"/>
                </a:cubicBezTo>
                <a:close/>
                <a:moveTo>
                  <a:pt x="149094" y="41845"/>
                </a:moveTo>
                <a:cubicBezTo>
                  <a:pt x="121595" y="41845"/>
                  <a:pt x="94772" y="44500"/>
                  <a:pt x="73701" y="49326"/>
                </a:cubicBezTo>
                <a:cubicBezTo>
                  <a:pt x="63310" y="51739"/>
                  <a:pt x="55820" y="54297"/>
                  <a:pt x="50552" y="56517"/>
                </a:cubicBezTo>
                <a:cubicBezTo>
                  <a:pt x="49730" y="56903"/>
                  <a:pt x="48909" y="57241"/>
                  <a:pt x="48184" y="57627"/>
                </a:cubicBezTo>
                <a:cubicBezTo>
                  <a:pt x="53403" y="60089"/>
                  <a:pt x="61619" y="63081"/>
                  <a:pt x="73701" y="65881"/>
                </a:cubicBezTo>
                <a:cubicBezTo>
                  <a:pt x="94772" y="70707"/>
                  <a:pt x="121546" y="73410"/>
                  <a:pt x="149094" y="73410"/>
                </a:cubicBezTo>
                <a:cubicBezTo>
                  <a:pt x="176593" y="73410"/>
                  <a:pt x="203367" y="70707"/>
                  <a:pt x="224486" y="65881"/>
                </a:cubicBezTo>
                <a:cubicBezTo>
                  <a:pt x="236520" y="63081"/>
                  <a:pt x="244736" y="60089"/>
                  <a:pt x="249955" y="57627"/>
                </a:cubicBezTo>
                <a:cubicBezTo>
                  <a:pt x="249230" y="57241"/>
                  <a:pt x="248409" y="56903"/>
                  <a:pt x="247587" y="56517"/>
                </a:cubicBezTo>
                <a:cubicBezTo>
                  <a:pt x="242368" y="54297"/>
                  <a:pt x="234829" y="51739"/>
                  <a:pt x="224486" y="49326"/>
                </a:cubicBezTo>
                <a:cubicBezTo>
                  <a:pt x="203367" y="44500"/>
                  <a:pt x="176593" y="41845"/>
                  <a:pt x="149094" y="41845"/>
                </a:cubicBezTo>
                <a:close/>
                <a:moveTo>
                  <a:pt x="149094" y="0"/>
                </a:moveTo>
                <a:cubicBezTo>
                  <a:pt x="185195" y="0"/>
                  <a:pt x="219412" y="4103"/>
                  <a:pt x="245461" y="11535"/>
                </a:cubicBezTo>
                <a:cubicBezTo>
                  <a:pt x="259331" y="15541"/>
                  <a:pt x="270592" y="20416"/>
                  <a:pt x="278904" y="26014"/>
                </a:cubicBezTo>
                <a:cubicBezTo>
                  <a:pt x="294128" y="36343"/>
                  <a:pt x="297849" y="48119"/>
                  <a:pt x="298139" y="56517"/>
                </a:cubicBezTo>
                <a:lnTo>
                  <a:pt x="298139" y="57627"/>
                </a:lnTo>
                <a:lnTo>
                  <a:pt x="298139" y="116799"/>
                </a:lnTo>
                <a:lnTo>
                  <a:pt x="298139" y="175971"/>
                </a:lnTo>
                <a:lnTo>
                  <a:pt x="298139" y="235143"/>
                </a:lnTo>
                <a:lnTo>
                  <a:pt x="298139" y="293687"/>
                </a:lnTo>
                <a:lnTo>
                  <a:pt x="298139" y="352232"/>
                </a:lnTo>
                <a:lnTo>
                  <a:pt x="298139" y="412659"/>
                </a:lnTo>
                <a:lnTo>
                  <a:pt x="298139" y="475112"/>
                </a:lnTo>
                <a:cubicBezTo>
                  <a:pt x="298139" y="483655"/>
                  <a:pt x="294804" y="496011"/>
                  <a:pt x="278759" y="506677"/>
                </a:cubicBezTo>
                <a:cubicBezTo>
                  <a:pt x="270495" y="512228"/>
                  <a:pt x="259235" y="517006"/>
                  <a:pt x="245316" y="520915"/>
                </a:cubicBezTo>
                <a:cubicBezTo>
                  <a:pt x="219460" y="528106"/>
                  <a:pt x="185292" y="532064"/>
                  <a:pt x="149094" y="532064"/>
                </a:cubicBezTo>
                <a:cubicBezTo>
                  <a:pt x="112847" y="532064"/>
                  <a:pt x="78679" y="528106"/>
                  <a:pt x="52823" y="520915"/>
                </a:cubicBezTo>
                <a:cubicBezTo>
                  <a:pt x="38905" y="517006"/>
                  <a:pt x="27644" y="512228"/>
                  <a:pt x="19380" y="506677"/>
                </a:cubicBezTo>
                <a:cubicBezTo>
                  <a:pt x="3383" y="496011"/>
                  <a:pt x="0" y="483655"/>
                  <a:pt x="0" y="475112"/>
                </a:cubicBezTo>
                <a:lnTo>
                  <a:pt x="0" y="412659"/>
                </a:lnTo>
                <a:lnTo>
                  <a:pt x="0" y="352232"/>
                </a:lnTo>
                <a:lnTo>
                  <a:pt x="0" y="293687"/>
                </a:lnTo>
                <a:lnTo>
                  <a:pt x="0" y="235143"/>
                </a:lnTo>
                <a:lnTo>
                  <a:pt x="0" y="175971"/>
                </a:lnTo>
                <a:lnTo>
                  <a:pt x="0" y="116799"/>
                </a:lnTo>
                <a:lnTo>
                  <a:pt x="0" y="57627"/>
                </a:lnTo>
                <a:lnTo>
                  <a:pt x="0" y="56517"/>
                </a:lnTo>
                <a:cubicBezTo>
                  <a:pt x="290" y="48119"/>
                  <a:pt x="4011" y="36343"/>
                  <a:pt x="19235" y="26014"/>
                </a:cubicBezTo>
                <a:cubicBezTo>
                  <a:pt x="27547" y="20416"/>
                  <a:pt x="38808" y="15541"/>
                  <a:pt x="52678" y="11535"/>
                </a:cubicBezTo>
                <a:cubicBezTo>
                  <a:pt x="78727" y="4103"/>
                  <a:pt x="112944" y="0"/>
                  <a:pt x="149094" y="0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3" name="太阳形 44"/>
          <p:cNvSpPr>
            <a:spLocks noChangeArrowheads="1"/>
          </p:cNvSpPr>
          <p:nvPr/>
        </p:nvSpPr>
        <p:spPr bwMode="auto">
          <a:xfrm>
            <a:off x="2608229" y="3270017"/>
            <a:ext cx="516687" cy="373768"/>
          </a:xfrm>
          <a:custGeom>
            <a:avLst/>
            <a:gdLst>
              <a:gd name="connsiteX0" fmla="*/ 0 w 608697"/>
              <a:gd name="connsiteY0" fmla="*/ 384511 h 440328"/>
              <a:gd name="connsiteX1" fmla="*/ 273317 w 608697"/>
              <a:gd name="connsiteY1" fmla="*/ 384511 h 440328"/>
              <a:gd name="connsiteX2" fmla="*/ 273317 w 608697"/>
              <a:gd name="connsiteY2" fmla="*/ 415512 h 440328"/>
              <a:gd name="connsiteX3" fmla="*/ 335380 w 608697"/>
              <a:gd name="connsiteY3" fmla="*/ 415512 h 440328"/>
              <a:gd name="connsiteX4" fmla="*/ 335380 w 608697"/>
              <a:gd name="connsiteY4" fmla="*/ 384511 h 440328"/>
              <a:gd name="connsiteX5" fmla="*/ 608697 w 608697"/>
              <a:gd name="connsiteY5" fmla="*/ 384511 h 440328"/>
              <a:gd name="connsiteX6" fmla="*/ 608697 w 608697"/>
              <a:gd name="connsiteY6" fmla="*/ 415512 h 440328"/>
              <a:gd name="connsiteX7" fmla="*/ 583857 w 608697"/>
              <a:gd name="connsiteY7" fmla="*/ 440328 h 440328"/>
              <a:gd name="connsiteX8" fmla="*/ 24840 w 608697"/>
              <a:gd name="connsiteY8" fmla="*/ 440328 h 440328"/>
              <a:gd name="connsiteX9" fmla="*/ 0 w 608697"/>
              <a:gd name="connsiteY9" fmla="*/ 415512 h 440328"/>
              <a:gd name="connsiteX10" fmla="*/ 216210 w 608697"/>
              <a:gd name="connsiteY10" fmla="*/ 86798 h 440328"/>
              <a:gd name="connsiteX11" fmla="*/ 269323 w 608697"/>
              <a:gd name="connsiteY11" fmla="*/ 179836 h 440328"/>
              <a:gd name="connsiteX12" fmla="*/ 236052 w 608697"/>
              <a:gd name="connsiteY12" fmla="*/ 179836 h 440328"/>
              <a:gd name="connsiteX13" fmla="*/ 236052 w 608697"/>
              <a:gd name="connsiteY13" fmla="*/ 210824 h 440328"/>
              <a:gd name="connsiteX14" fmla="*/ 285734 w 608697"/>
              <a:gd name="connsiteY14" fmla="*/ 210824 h 440328"/>
              <a:gd name="connsiteX15" fmla="*/ 285734 w 608697"/>
              <a:gd name="connsiteY15" fmla="*/ 235629 h 440328"/>
              <a:gd name="connsiteX16" fmla="*/ 236052 w 608697"/>
              <a:gd name="connsiteY16" fmla="*/ 235629 h 440328"/>
              <a:gd name="connsiteX17" fmla="*/ 236052 w 608697"/>
              <a:gd name="connsiteY17" fmla="*/ 260434 h 440328"/>
              <a:gd name="connsiteX18" fmla="*/ 285734 w 608697"/>
              <a:gd name="connsiteY18" fmla="*/ 260434 h 440328"/>
              <a:gd name="connsiteX19" fmla="*/ 285734 w 608697"/>
              <a:gd name="connsiteY19" fmla="*/ 285239 h 440328"/>
              <a:gd name="connsiteX20" fmla="*/ 323033 w 608697"/>
              <a:gd name="connsiteY20" fmla="*/ 285239 h 440328"/>
              <a:gd name="connsiteX21" fmla="*/ 323033 w 608697"/>
              <a:gd name="connsiteY21" fmla="*/ 260434 h 440328"/>
              <a:gd name="connsiteX22" fmla="*/ 372715 w 608697"/>
              <a:gd name="connsiteY22" fmla="*/ 260434 h 440328"/>
              <a:gd name="connsiteX23" fmla="*/ 372715 w 608697"/>
              <a:gd name="connsiteY23" fmla="*/ 235629 h 440328"/>
              <a:gd name="connsiteX24" fmla="*/ 323033 w 608697"/>
              <a:gd name="connsiteY24" fmla="*/ 235629 h 440328"/>
              <a:gd name="connsiteX25" fmla="*/ 323033 w 608697"/>
              <a:gd name="connsiteY25" fmla="*/ 210824 h 440328"/>
              <a:gd name="connsiteX26" fmla="*/ 372715 w 608697"/>
              <a:gd name="connsiteY26" fmla="*/ 210824 h 440328"/>
              <a:gd name="connsiteX27" fmla="*/ 372715 w 608697"/>
              <a:gd name="connsiteY27" fmla="*/ 179836 h 440328"/>
              <a:gd name="connsiteX28" fmla="*/ 339444 w 608697"/>
              <a:gd name="connsiteY28" fmla="*/ 179836 h 440328"/>
              <a:gd name="connsiteX29" fmla="*/ 392558 w 608697"/>
              <a:gd name="connsiteY29" fmla="*/ 86798 h 440328"/>
              <a:gd name="connsiteX30" fmla="*/ 348993 w 608697"/>
              <a:gd name="connsiteY30" fmla="*/ 86798 h 440328"/>
              <a:gd name="connsiteX31" fmla="*/ 304831 w 608697"/>
              <a:gd name="connsiteY31" fmla="*/ 167396 h 440328"/>
              <a:gd name="connsiteX32" fmla="*/ 303936 w 608697"/>
              <a:gd name="connsiteY32" fmla="*/ 167396 h 440328"/>
              <a:gd name="connsiteX33" fmla="*/ 259849 w 608697"/>
              <a:gd name="connsiteY33" fmla="*/ 86798 h 440328"/>
              <a:gd name="connsiteX34" fmla="*/ 87007 w 608697"/>
              <a:gd name="connsiteY34" fmla="*/ 37188 h 440328"/>
              <a:gd name="connsiteX35" fmla="*/ 521760 w 608697"/>
              <a:gd name="connsiteY35" fmla="*/ 37188 h 440328"/>
              <a:gd name="connsiteX36" fmla="*/ 521760 w 608697"/>
              <a:gd name="connsiteY36" fmla="*/ 322484 h 440328"/>
              <a:gd name="connsiteX37" fmla="*/ 87007 w 608697"/>
              <a:gd name="connsiteY37" fmla="*/ 322484 h 440328"/>
              <a:gd name="connsiteX38" fmla="*/ 74518 w 608697"/>
              <a:gd name="connsiteY38" fmla="*/ 24802 h 440328"/>
              <a:gd name="connsiteX39" fmla="*/ 74518 w 608697"/>
              <a:gd name="connsiteY39" fmla="*/ 334870 h 440328"/>
              <a:gd name="connsiteX40" fmla="*/ 534179 w 608697"/>
              <a:gd name="connsiteY40" fmla="*/ 334870 h 440328"/>
              <a:gd name="connsiteX41" fmla="*/ 534179 w 608697"/>
              <a:gd name="connsiteY41" fmla="*/ 24802 h 440328"/>
              <a:gd name="connsiteX42" fmla="*/ 74518 w 608697"/>
              <a:gd name="connsiteY42" fmla="*/ 0 h 440328"/>
              <a:gd name="connsiteX43" fmla="*/ 534179 w 608697"/>
              <a:gd name="connsiteY43" fmla="*/ 0 h 440328"/>
              <a:gd name="connsiteX44" fmla="*/ 559019 w 608697"/>
              <a:gd name="connsiteY44" fmla="*/ 24802 h 440328"/>
              <a:gd name="connsiteX45" fmla="*/ 559019 w 608697"/>
              <a:gd name="connsiteY45" fmla="*/ 359672 h 440328"/>
              <a:gd name="connsiteX46" fmla="*/ 49678 w 608697"/>
              <a:gd name="connsiteY46" fmla="*/ 359672 h 440328"/>
              <a:gd name="connsiteX47" fmla="*/ 49678 w 608697"/>
              <a:gd name="connsiteY47" fmla="*/ 24802 h 440328"/>
              <a:gd name="connsiteX48" fmla="*/ 74518 w 608697"/>
              <a:gd name="connsiteY48" fmla="*/ 0 h 44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8697" h="440328">
                <a:moveTo>
                  <a:pt x="0" y="384511"/>
                </a:moveTo>
                <a:lnTo>
                  <a:pt x="273317" y="384511"/>
                </a:lnTo>
                <a:lnTo>
                  <a:pt x="273317" y="415512"/>
                </a:lnTo>
                <a:lnTo>
                  <a:pt x="335380" y="415512"/>
                </a:lnTo>
                <a:lnTo>
                  <a:pt x="335380" y="384511"/>
                </a:lnTo>
                <a:lnTo>
                  <a:pt x="608697" y="384511"/>
                </a:lnTo>
                <a:lnTo>
                  <a:pt x="608697" y="415512"/>
                </a:lnTo>
                <a:cubicBezTo>
                  <a:pt x="608697" y="429150"/>
                  <a:pt x="597508" y="440328"/>
                  <a:pt x="583857" y="440328"/>
                </a:cubicBezTo>
                <a:lnTo>
                  <a:pt x="24840" y="440328"/>
                </a:lnTo>
                <a:cubicBezTo>
                  <a:pt x="11189" y="440328"/>
                  <a:pt x="0" y="429150"/>
                  <a:pt x="0" y="415512"/>
                </a:cubicBezTo>
                <a:close/>
                <a:moveTo>
                  <a:pt x="216210" y="86798"/>
                </a:moveTo>
                <a:lnTo>
                  <a:pt x="269323" y="179836"/>
                </a:lnTo>
                <a:lnTo>
                  <a:pt x="236052" y="179836"/>
                </a:lnTo>
                <a:lnTo>
                  <a:pt x="236052" y="210824"/>
                </a:lnTo>
                <a:lnTo>
                  <a:pt x="285734" y="210824"/>
                </a:lnTo>
                <a:lnTo>
                  <a:pt x="285734" y="235629"/>
                </a:lnTo>
                <a:lnTo>
                  <a:pt x="236052" y="235629"/>
                </a:lnTo>
                <a:lnTo>
                  <a:pt x="236052" y="260434"/>
                </a:lnTo>
                <a:lnTo>
                  <a:pt x="285734" y="260434"/>
                </a:lnTo>
                <a:lnTo>
                  <a:pt x="285734" y="285239"/>
                </a:lnTo>
                <a:lnTo>
                  <a:pt x="323033" y="285239"/>
                </a:lnTo>
                <a:lnTo>
                  <a:pt x="323033" y="260434"/>
                </a:lnTo>
                <a:lnTo>
                  <a:pt x="372715" y="260434"/>
                </a:lnTo>
                <a:lnTo>
                  <a:pt x="372715" y="235629"/>
                </a:lnTo>
                <a:lnTo>
                  <a:pt x="323033" y="235629"/>
                </a:lnTo>
                <a:lnTo>
                  <a:pt x="323033" y="210824"/>
                </a:lnTo>
                <a:lnTo>
                  <a:pt x="372715" y="210824"/>
                </a:lnTo>
                <a:lnTo>
                  <a:pt x="372715" y="179836"/>
                </a:lnTo>
                <a:lnTo>
                  <a:pt x="339444" y="179836"/>
                </a:lnTo>
                <a:lnTo>
                  <a:pt x="392558" y="86798"/>
                </a:lnTo>
                <a:lnTo>
                  <a:pt x="348993" y="86798"/>
                </a:lnTo>
                <a:lnTo>
                  <a:pt x="304831" y="167396"/>
                </a:lnTo>
                <a:lnTo>
                  <a:pt x="303936" y="167396"/>
                </a:lnTo>
                <a:lnTo>
                  <a:pt x="259849" y="86798"/>
                </a:lnTo>
                <a:close/>
                <a:moveTo>
                  <a:pt x="87007" y="37188"/>
                </a:moveTo>
                <a:lnTo>
                  <a:pt x="521760" y="37188"/>
                </a:lnTo>
                <a:lnTo>
                  <a:pt x="521760" y="322484"/>
                </a:lnTo>
                <a:lnTo>
                  <a:pt x="87007" y="322484"/>
                </a:lnTo>
                <a:close/>
                <a:moveTo>
                  <a:pt x="74518" y="24802"/>
                </a:moveTo>
                <a:lnTo>
                  <a:pt x="74518" y="334870"/>
                </a:lnTo>
                <a:lnTo>
                  <a:pt x="534179" y="334870"/>
                </a:lnTo>
                <a:lnTo>
                  <a:pt x="534179" y="24802"/>
                </a:lnTo>
                <a:close/>
                <a:moveTo>
                  <a:pt x="74518" y="0"/>
                </a:moveTo>
                <a:lnTo>
                  <a:pt x="534179" y="0"/>
                </a:lnTo>
                <a:cubicBezTo>
                  <a:pt x="547830" y="0"/>
                  <a:pt x="559019" y="11172"/>
                  <a:pt x="559019" y="24802"/>
                </a:cubicBezTo>
                <a:lnTo>
                  <a:pt x="559019" y="359672"/>
                </a:lnTo>
                <a:lnTo>
                  <a:pt x="49678" y="359672"/>
                </a:lnTo>
                <a:lnTo>
                  <a:pt x="49678" y="24802"/>
                </a:lnTo>
                <a:cubicBezTo>
                  <a:pt x="49678" y="11172"/>
                  <a:pt x="60867" y="0"/>
                  <a:pt x="74518" y="0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4" name="太阳形 44"/>
          <p:cNvSpPr>
            <a:spLocks noChangeArrowheads="1"/>
          </p:cNvSpPr>
          <p:nvPr/>
        </p:nvSpPr>
        <p:spPr bwMode="auto">
          <a:xfrm>
            <a:off x="5838634" y="3270021"/>
            <a:ext cx="485705" cy="457458"/>
          </a:xfrm>
          <a:custGeom>
            <a:avLst/>
            <a:gdLst>
              <a:gd name="T0" fmla="*/ 12933 w 12933"/>
              <a:gd name="T1" fmla="*/ 5028 h 12198"/>
              <a:gd name="T2" fmla="*/ 7549 w 12933"/>
              <a:gd name="T3" fmla="*/ 1531 h 12198"/>
              <a:gd name="T4" fmla="*/ 6467 w 12933"/>
              <a:gd name="T5" fmla="*/ 0 h 12198"/>
              <a:gd name="T6" fmla="*/ 5384 w 12933"/>
              <a:gd name="T7" fmla="*/ 1531 h 12198"/>
              <a:gd name="T8" fmla="*/ 0 w 12933"/>
              <a:gd name="T9" fmla="*/ 5028 h 12198"/>
              <a:gd name="T10" fmla="*/ 452 w 12933"/>
              <a:gd name="T11" fmla="*/ 7610 h 12198"/>
              <a:gd name="T12" fmla="*/ 10910 w 12933"/>
              <a:gd name="T13" fmla="*/ 12198 h 12198"/>
              <a:gd name="T14" fmla="*/ 12933 w 12933"/>
              <a:gd name="T15" fmla="*/ 7610 h 12198"/>
              <a:gd name="T16" fmla="*/ 6920 w 12933"/>
              <a:gd name="T17" fmla="*/ 8984 h 12198"/>
              <a:gd name="T18" fmla="*/ 8704 w 12933"/>
              <a:gd name="T19" fmla="*/ 7623 h 12198"/>
              <a:gd name="T20" fmla="*/ 6013 w 12933"/>
              <a:gd name="T21" fmla="*/ 11291 h 12198"/>
              <a:gd name="T22" fmla="*/ 4453 w 12933"/>
              <a:gd name="T23" fmla="*/ 9890 h 12198"/>
              <a:gd name="T24" fmla="*/ 6013 w 12933"/>
              <a:gd name="T25" fmla="*/ 11291 h 12198"/>
              <a:gd name="T26" fmla="*/ 4229 w 12933"/>
              <a:gd name="T27" fmla="*/ 7623 h 12198"/>
              <a:gd name="T28" fmla="*/ 6013 w 12933"/>
              <a:gd name="T29" fmla="*/ 8984 h 12198"/>
              <a:gd name="T30" fmla="*/ 4363 w 12933"/>
              <a:gd name="T31" fmla="*/ 8984 h 12198"/>
              <a:gd name="T32" fmla="*/ 6630 w 12933"/>
              <a:gd name="T33" fmla="*/ 1325 h 12198"/>
              <a:gd name="T34" fmla="*/ 6303 w 12933"/>
              <a:gd name="T35" fmla="*/ 1325 h 12198"/>
              <a:gd name="T36" fmla="*/ 6303 w 12933"/>
              <a:gd name="T37" fmla="*/ 971 h 12198"/>
              <a:gd name="T38" fmla="*/ 6630 w 12933"/>
              <a:gd name="T39" fmla="*/ 971 h 12198"/>
              <a:gd name="T40" fmla="*/ 6000 w 12933"/>
              <a:gd name="T41" fmla="*/ 2196 h 12198"/>
              <a:gd name="T42" fmla="*/ 6934 w 12933"/>
              <a:gd name="T43" fmla="*/ 2196 h 12198"/>
              <a:gd name="T44" fmla="*/ 2935 w 12933"/>
              <a:gd name="T45" fmla="*/ 5028 h 12198"/>
              <a:gd name="T46" fmla="*/ 907 w 12933"/>
              <a:gd name="T47" fmla="*/ 5935 h 12198"/>
              <a:gd name="T48" fmla="*/ 12027 w 12933"/>
              <a:gd name="T49" fmla="*/ 6704 h 12198"/>
              <a:gd name="T50" fmla="*/ 907 w 12933"/>
              <a:gd name="T51" fmla="*/ 5935 h 12198"/>
              <a:gd name="T52" fmla="*/ 3452 w 12933"/>
              <a:gd name="T53" fmla="*/ 8984 h 12198"/>
              <a:gd name="T54" fmla="*/ 1415 w 12933"/>
              <a:gd name="T55" fmla="*/ 7623 h 12198"/>
              <a:gd name="T56" fmla="*/ 2671 w 12933"/>
              <a:gd name="T57" fmla="*/ 11291 h 12198"/>
              <a:gd name="T58" fmla="*/ 3542 w 12933"/>
              <a:gd name="T59" fmla="*/ 9890 h 12198"/>
              <a:gd name="T60" fmla="*/ 2671 w 12933"/>
              <a:gd name="T61" fmla="*/ 11291 h 12198"/>
              <a:gd name="T62" fmla="*/ 8480 w 12933"/>
              <a:gd name="T63" fmla="*/ 9890 h 12198"/>
              <a:gd name="T64" fmla="*/ 6920 w 12933"/>
              <a:gd name="T65" fmla="*/ 11291 h 12198"/>
              <a:gd name="T66" fmla="*/ 10263 w 12933"/>
              <a:gd name="T67" fmla="*/ 11291 h 12198"/>
              <a:gd name="T68" fmla="*/ 9391 w 12933"/>
              <a:gd name="T69" fmla="*/ 9890 h 12198"/>
              <a:gd name="T70" fmla="*/ 10263 w 12933"/>
              <a:gd name="T71" fmla="*/ 11291 h 12198"/>
              <a:gd name="T72" fmla="*/ 9481 w 12933"/>
              <a:gd name="T73" fmla="*/ 8984 h 12198"/>
              <a:gd name="T74" fmla="*/ 11519 w 12933"/>
              <a:gd name="T75" fmla="*/ 7623 h 12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33" h="12198">
                <a:moveTo>
                  <a:pt x="12933" y="7610"/>
                </a:moveTo>
                <a:lnTo>
                  <a:pt x="12933" y="5028"/>
                </a:lnTo>
                <a:lnTo>
                  <a:pt x="11334" y="5028"/>
                </a:lnTo>
                <a:lnTo>
                  <a:pt x="7549" y="1531"/>
                </a:lnTo>
                <a:cubicBezTo>
                  <a:pt x="7592" y="1411"/>
                  <a:pt x="7615" y="1282"/>
                  <a:pt x="7615" y="1148"/>
                </a:cubicBezTo>
                <a:cubicBezTo>
                  <a:pt x="7615" y="515"/>
                  <a:pt x="7100" y="0"/>
                  <a:pt x="6467" y="0"/>
                </a:cubicBezTo>
                <a:cubicBezTo>
                  <a:pt x="5834" y="0"/>
                  <a:pt x="5318" y="515"/>
                  <a:pt x="5318" y="1148"/>
                </a:cubicBezTo>
                <a:cubicBezTo>
                  <a:pt x="5318" y="1282"/>
                  <a:pt x="5342" y="1411"/>
                  <a:pt x="5384" y="1531"/>
                </a:cubicBezTo>
                <a:lnTo>
                  <a:pt x="1599" y="5028"/>
                </a:lnTo>
                <a:lnTo>
                  <a:pt x="0" y="5028"/>
                </a:lnTo>
                <a:lnTo>
                  <a:pt x="0" y="7610"/>
                </a:lnTo>
                <a:lnTo>
                  <a:pt x="452" y="7610"/>
                </a:lnTo>
                <a:lnTo>
                  <a:pt x="2023" y="12198"/>
                </a:lnTo>
                <a:lnTo>
                  <a:pt x="10910" y="12198"/>
                </a:lnTo>
                <a:lnTo>
                  <a:pt x="12481" y="7610"/>
                </a:lnTo>
                <a:lnTo>
                  <a:pt x="12933" y="7610"/>
                </a:lnTo>
                <a:close/>
                <a:moveTo>
                  <a:pt x="8570" y="8984"/>
                </a:moveTo>
                <a:lnTo>
                  <a:pt x="6920" y="8984"/>
                </a:lnTo>
                <a:lnTo>
                  <a:pt x="6920" y="7623"/>
                </a:lnTo>
                <a:lnTo>
                  <a:pt x="8704" y="7623"/>
                </a:lnTo>
                <a:lnTo>
                  <a:pt x="8570" y="8984"/>
                </a:lnTo>
                <a:close/>
                <a:moveTo>
                  <a:pt x="6013" y="11291"/>
                </a:moveTo>
                <a:lnTo>
                  <a:pt x="4591" y="11291"/>
                </a:lnTo>
                <a:lnTo>
                  <a:pt x="4453" y="9890"/>
                </a:lnTo>
                <a:lnTo>
                  <a:pt x="6013" y="9890"/>
                </a:lnTo>
                <a:lnTo>
                  <a:pt x="6013" y="11291"/>
                </a:lnTo>
                <a:close/>
                <a:moveTo>
                  <a:pt x="4363" y="8984"/>
                </a:moveTo>
                <a:lnTo>
                  <a:pt x="4229" y="7623"/>
                </a:lnTo>
                <a:lnTo>
                  <a:pt x="6013" y="7623"/>
                </a:lnTo>
                <a:lnTo>
                  <a:pt x="6013" y="8984"/>
                </a:lnTo>
                <a:lnTo>
                  <a:pt x="4363" y="8984"/>
                </a:lnTo>
                <a:lnTo>
                  <a:pt x="4363" y="8984"/>
                </a:lnTo>
                <a:close/>
                <a:moveTo>
                  <a:pt x="6708" y="1148"/>
                </a:moveTo>
                <a:cubicBezTo>
                  <a:pt x="6708" y="1218"/>
                  <a:pt x="6678" y="1281"/>
                  <a:pt x="6630" y="1325"/>
                </a:cubicBezTo>
                <a:cubicBezTo>
                  <a:pt x="6587" y="1365"/>
                  <a:pt x="6530" y="1389"/>
                  <a:pt x="6467" y="1389"/>
                </a:cubicBezTo>
                <a:cubicBezTo>
                  <a:pt x="6403" y="1389"/>
                  <a:pt x="6346" y="1365"/>
                  <a:pt x="6303" y="1325"/>
                </a:cubicBezTo>
                <a:cubicBezTo>
                  <a:pt x="6255" y="1281"/>
                  <a:pt x="6225" y="1218"/>
                  <a:pt x="6225" y="1148"/>
                </a:cubicBezTo>
                <a:cubicBezTo>
                  <a:pt x="6225" y="1078"/>
                  <a:pt x="6255" y="1015"/>
                  <a:pt x="6303" y="971"/>
                </a:cubicBezTo>
                <a:cubicBezTo>
                  <a:pt x="6346" y="931"/>
                  <a:pt x="6403" y="906"/>
                  <a:pt x="6467" y="906"/>
                </a:cubicBezTo>
                <a:cubicBezTo>
                  <a:pt x="6530" y="906"/>
                  <a:pt x="6587" y="931"/>
                  <a:pt x="6630" y="971"/>
                </a:cubicBezTo>
                <a:cubicBezTo>
                  <a:pt x="6678" y="1015"/>
                  <a:pt x="6708" y="1078"/>
                  <a:pt x="6708" y="1148"/>
                </a:cubicBezTo>
                <a:close/>
                <a:moveTo>
                  <a:pt x="6000" y="2196"/>
                </a:moveTo>
                <a:cubicBezTo>
                  <a:pt x="6143" y="2260"/>
                  <a:pt x="6300" y="2296"/>
                  <a:pt x="6467" y="2296"/>
                </a:cubicBezTo>
                <a:cubicBezTo>
                  <a:pt x="6633" y="2296"/>
                  <a:pt x="6791" y="2260"/>
                  <a:pt x="6934" y="2196"/>
                </a:cubicBezTo>
                <a:lnTo>
                  <a:pt x="9998" y="5028"/>
                </a:lnTo>
                <a:lnTo>
                  <a:pt x="2935" y="5028"/>
                </a:lnTo>
                <a:lnTo>
                  <a:pt x="6000" y="2196"/>
                </a:lnTo>
                <a:close/>
                <a:moveTo>
                  <a:pt x="907" y="5935"/>
                </a:moveTo>
                <a:lnTo>
                  <a:pt x="12027" y="5935"/>
                </a:lnTo>
                <a:lnTo>
                  <a:pt x="12027" y="6704"/>
                </a:lnTo>
                <a:lnTo>
                  <a:pt x="907" y="6704"/>
                </a:lnTo>
                <a:lnTo>
                  <a:pt x="907" y="5935"/>
                </a:lnTo>
                <a:close/>
                <a:moveTo>
                  <a:pt x="3318" y="7623"/>
                </a:moveTo>
                <a:lnTo>
                  <a:pt x="3452" y="8984"/>
                </a:lnTo>
                <a:lnTo>
                  <a:pt x="1881" y="8984"/>
                </a:lnTo>
                <a:lnTo>
                  <a:pt x="1415" y="7623"/>
                </a:lnTo>
                <a:lnTo>
                  <a:pt x="3318" y="7623"/>
                </a:lnTo>
                <a:close/>
                <a:moveTo>
                  <a:pt x="2671" y="11291"/>
                </a:moveTo>
                <a:lnTo>
                  <a:pt x="2191" y="9890"/>
                </a:lnTo>
                <a:lnTo>
                  <a:pt x="3542" y="9890"/>
                </a:lnTo>
                <a:lnTo>
                  <a:pt x="3680" y="11291"/>
                </a:lnTo>
                <a:lnTo>
                  <a:pt x="2671" y="11291"/>
                </a:lnTo>
                <a:close/>
                <a:moveTo>
                  <a:pt x="6920" y="9890"/>
                </a:moveTo>
                <a:lnTo>
                  <a:pt x="8480" y="9890"/>
                </a:lnTo>
                <a:lnTo>
                  <a:pt x="8342" y="11291"/>
                </a:lnTo>
                <a:lnTo>
                  <a:pt x="6920" y="11291"/>
                </a:lnTo>
                <a:lnTo>
                  <a:pt x="6920" y="9890"/>
                </a:lnTo>
                <a:close/>
                <a:moveTo>
                  <a:pt x="10263" y="11291"/>
                </a:moveTo>
                <a:lnTo>
                  <a:pt x="9253" y="11291"/>
                </a:lnTo>
                <a:lnTo>
                  <a:pt x="9391" y="9890"/>
                </a:lnTo>
                <a:lnTo>
                  <a:pt x="10742" y="9890"/>
                </a:lnTo>
                <a:lnTo>
                  <a:pt x="10263" y="11291"/>
                </a:lnTo>
                <a:close/>
                <a:moveTo>
                  <a:pt x="11053" y="8984"/>
                </a:moveTo>
                <a:lnTo>
                  <a:pt x="9481" y="8984"/>
                </a:lnTo>
                <a:lnTo>
                  <a:pt x="9615" y="7623"/>
                </a:lnTo>
                <a:lnTo>
                  <a:pt x="11519" y="7623"/>
                </a:lnTo>
                <a:lnTo>
                  <a:pt x="11053" y="8984"/>
                </a:lnTo>
                <a:close/>
              </a:path>
            </a:pathLst>
          </a:custGeom>
          <a:solidFill>
            <a:schemeClr val="bg1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91329" y="112083"/>
            <a:ext cx="57785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03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17677" y="911609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84649" y="911738"/>
            <a:ext cx="76644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03.</a:t>
            </a:r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解决开发问题的思路及方法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601544" y="2663374"/>
            <a:ext cx="2967656" cy="2975428"/>
          </a:xfrm>
          <a:prstGeom prst="rect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  <a:effectLst>
            <a:outerShdw blurRad="50800" dist="38100" dir="2700000" algn="tl" rotWithShape="0">
              <a:srgbClr val="1366B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80834" y="2663374"/>
            <a:ext cx="2973452" cy="2975428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05359" y="2663374"/>
            <a:ext cx="2973452" cy="2975428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962" y="1842500"/>
            <a:ext cx="4673074" cy="331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如果文字过多，您可右键修改“段落”调节合适的行间距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7361" y="4265453"/>
            <a:ext cx="2078091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将钩子和各种抓取物体定义为</a:t>
            </a:r>
            <a:r>
              <a:rPr lang="en-US" altLang="zh-CN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Entity</a:t>
            </a: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类，定义边界，碰到后执行下一个动作</a:t>
            </a:r>
            <a:endParaRPr lang="zh-CN" altLang="en-US" sz="1600" dirty="0">
              <a:solidFill>
                <a:schemeClr val="bg1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2910" y="4265453"/>
            <a:ext cx="207809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使用精灵表单，实现矿工在不同状态 作出不同动作的实现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28797" y="4265453"/>
            <a:ext cx="2078091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Animation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属性，使用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Math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属性定位到移动的位置，三角函数和弧度得出发射角度和射出路线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76318" y="3843583"/>
            <a:ext cx="1410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5.</a:t>
            </a:r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碰撞检测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64233" y="3843583"/>
            <a:ext cx="1664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6.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矿工的动画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61405" y="3843583"/>
            <a:ext cx="1410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4.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钩子发射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2" name="太阳形 44"/>
          <p:cNvSpPr>
            <a:spLocks noChangeArrowheads="1"/>
          </p:cNvSpPr>
          <p:nvPr/>
        </p:nvSpPr>
        <p:spPr bwMode="auto">
          <a:xfrm>
            <a:off x="9053548" y="3291271"/>
            <a:ext cx="485705" cy="424928"/>
          </a:xfrm>
          <a:custGeom>
            <a:avLst/>
            <a:gdLst>
              <a:gd name="connsiteX0" fmla="*/ 352138 w 608485"/>
              <a:gd name="connsiteY0" fmla="*/ 457876 h 532346"/>
              <a:gd name="connsiteX1" fmla="*/ 352138 w 608485"/>
              <a:gd name="connsiteY1" fmla="*/ 471679 h 532346"/>
              <a:gd name="connsiteX2" fmla="*/ 383994 w 608485"/>
              <a:gd name="connsiteY2" fmla="*/ 483262 h 532346"/>
              <a:gd name="connsiteX3" fmla="*/ 459356 w 608485"/>
              <a:gd name="connsiteY3" fmla="*/ 490502 h 532346"/>
              <a:gd name="connsiteX4" fmla="*/ 534767 w 608485"/>
              <a:gd name="connsiteY4" fmla="*/ 483262 h 532346"/>
              <a:gd name="connsiteX5" fmla="*/ 566574 w 608485"/>
              <a:gd name="connsiteY5" fmla="*/ 471679 h 532346"/>
              <a:gd name="connsiteX6" fmla="*/ 566574 w 608485"/>
              <a:gd name="connsiteY6" fmla="*/ 457876 h 532346"/>
              <a:gd name="connsiteX7" fmla="*/ 555746 w 608485"/>
              <a:gd name="connsiteY7" fmla="*/ 461351 h 532346"/>
              <a:gd name="connsiteX8" fmla="*/ 459356 w 608485"/>
              <a:gd name="connsiteY8" fmla="*/ 472886 h 532346"/>
              <a:gd name="connsiteX9" fmla="*/ 362967 w 608485"/>
              <a:gd name="connsiteY9" fmla="*/ 461351 h 532346"/>
              <a:gd name="connsiteX10" fmla="*/ 352138 w 608485"/>
              <a:gd name="connsiteY10" fmla="*/ 457876 h 532346"/>
              <a:gd name="connsiteX11" fmla="*/ 41901 w 608485"/>
              <a:gd name="connsiteY11" fmla="*/ 455228 h 532346"/>
              <a:gd name="connsiteX12" fmla="*/ 41901 w 608485"/>
              <a:gd name="connsiteY12" fmla="*/ 471396 h 532346"/>
              <a:gd name="connsiteX13" fmla="*/ 73701 w 608485"/>
              <a:gd name="connsiteY13" fmla="*/ 482979 h 532346"/>
              <a:gd name="connsiteX14" fmla="*/ 149094 w 608485"/>
              <a:gd name="connsiteY14" fmla="*/ 490267 h 532346"/>
              <a:gd name="connsiteX15" fmla="*/ 224438 w 608485"/>
              <a:gd name="connsiteY15" fmla="*/ 482979 h 532346"/>
              <a:gd name="connsiteX16" fmla="*/ 256238 w 608485"/>
              <a:gd name="connsiteY16" fmla="*/ 471396 h 532346"/>
              <a:gd name="connsiteX17" fmla="*/ 256238 w 608485"/>
              <a:gd name="connsiteY17" fmla="*/ 455228 h 532346"/>
              <a:gd name="connsiteX18" fmla="*/ 245461 w 608485"/>
              <a:gd name="connsiteY18" fmla="*/ 458703 h 532346"/>
              <a:gd name="connsiteX19" fmla="*/ 149094 w 608485"/>
              <a:gd name="connsiteY19" fmla="*/ 470286 h 532346"/>
              <a:gd name="connsiteX20" fmla="*/ 52678 w 608485"/>
              <a:gd name="connsiteY20" fmla="*/ 458703 h 532346"/>
              <a:gd name="connsiteX21" fmla="*/ 41901 w 608485"/>
              <a:gd name="connsiteY21" fmla="*/ 455228 h 532346"/>
              <a:gd name="connsiteX22" fmla="*/ 352138 w 608485"/>
              <a:gd name="connsiteY22" fmla="*/ 398705 h 532346"/>
              <a:gd name="connsiteX23" fmla="*/ 352138 w 608485"/>
              <a:gd name="connsiteY23" fmla="*/ 411688 h 532346"/>
              <a:gd name="connsiteX24" fmla="*/ 358471 w 608485"/>
              <a:gd name="connsiteY24" fmla="*/ 415307 h 532346"/>
              <a:gd name="connsiteX25" fmla="*/ 383946 w 608485"/>
              <a:gd name="connsiteY25" fmla="*/ 423560 h 532346"/>
              <a:gd name="connsiteX26" fmla="*/ 459356 w 608485"/>
              <a:gd name="connsiteY26" fmla="*/ 431090 h 532346"/>
              <a:gd name="connsiteX27" fmla="*/ 534767 w 608485"/>
              <a:gd name="connsiteY27" fmla="*/ 423560 h 532346"/>
              <a:gd name="connsiteX28" fmla="*/ 560290 w 608485"/>
              <a:gd name="connsiteY28" fmla="*/ 415307 h 532346"/>
              <a:gd name="connsiteX29" fmla="*/ 566574 w 608485"/>
              <a:gd name="connsiteY29" fmla="*/ 411688 h 532346"/>
              <a:gd name="connsiteX30" fmla="*/ 566574 w 608485"/>
              <a:gd name="connsiteY30" fmla="*/ 398705 h 532346"/>
              <a:gd name="connsiteX31" fmla="*/ 555746 w 608485"/>
              <a:gd name="connsiteY31" fmla="*/ 402180 h 532346"/>
              <a:gd name="connsiteX32" fmla="*/ 459356 w 608485"/>
              <a:gd name="connsiteY32" fmla="*/ 413715 h 532346"/>
              <a:gd name="connsiteX33" fmla="*/ 362967 w 608485"/>
              <a:gd name="connsiteY33" fmla="*/ 402180 h 532346"/>
              <a:gd name="connsiteX34" fmla="*/ 352138 w 608485"/>
              <a:gd name="connsiteY34" fmla="*/ 398705 h 532346"/>
              <a:gd name="connsiteX35" fmla="*/ 41901 w 608485"/>
              <a:gd name="connsiteY35" fmla="*/ 394801 h 532346"/>
              <a:gd name="connsiteX36" fmla="*/ 41901 w 608485"/>
              <a:gd name="connsiteY36" fmla="*/ 409039 h 532346"/>
              <a:gd name="connsiteX37" fmla="*/ 48184 w 608485"/>
              <a:gd name="connsiteY37" fmla="*/ 412659 h 532346"/>
              <a:gd name="connsiteX38" fmla="*/ 73701 w 608485"/>
              <a:gd name="connsiteY38" fmla="*/ 420912 h 532346"/>
              <a:gd name="connsiteX39" fmla="*/ 149094 w 608485"/>
              <a:gd name="connsiteY39" fmla="*/ 428441 h 532346"/>
              <a:gd name="connsiteX40" fmla="*/ 224486 w 608485"/>
              <a:gd name="connsiteY40" fmla="*/ 420912 h 532346"/>
              <a:gd name="connsiteX41" fmla="*/ 249955 w 608485"/>
              <a:gd name="connsiteY41" fmla="*/ 412659 h 532346"/>
              <a:gd name="connsiteX42" fmla="*/ 256238 w 608485"/>
              <a:gd name="connsiteY42" fmla="*/ 409039 h 532346"/>
              <a:gd name="connsiteX43" fmla="*/ 256238 w 608485"/>
              <a:gd name="connsiteY43" fmla="*/ 394801 h 532346"/>
              <a:gd name="connsiteX44" fmla="*/ 245461 w 608485"/>
              <a:gd name="connsiteY44" fmla="*/ 398276 h 532346"/>
              <a:gd name="connsiteX45" fmla="*/ 149094 w 608485"/>
              <a:gd name="connsiteY45" fmla="*/ 409811 h 532346"/>
              <a:gd name="connsiteX46" fmla="*/ 52678 w 608485"/>
              <a:gd name="connsiteY46" fmla="*/ 398276 h 532346"/>
              <a:gd name="connsiteX47" fmla="*/ 41901 w 608485"/>
              <a:gd name="connsiteY47" fmla="*/ 394801 h 532346"/>
              <a:gd name="connsiteX48" fmla="*/ 352138 w 608485"/>
              <a:gd name="connsiteY48" fmla="*/ 339534 h 532346"/>
              <a:gd name="connsiteX49" fmla="*/ 352138 w 608485"/>
              <a:gd name="connsiteY49" fmla="*/ 352517 h 532346"/>
              <a:gd name="connsiteX50" fmla="*/ 358471 w 608485"/>
              <a:gd name="connsiteY50" fmla="*/ 356136 h 532346"/>
              <a:gd name="connsiteX51" fmla="*/ 383946 w 608485"/>
              <a:gd name="connsiteY51" fmla="*/ 364390 h 532346"/>
              <a:gd name="connsiteX52" fmla="*/ 459356 w 608485"/>
              <a:gd name="connsiteY52" fmla="*/ 371919 h 532346"/>
              <a:gd name="connsiteX53" fmla="*/ 534767 w 608485"/>
              <a:gd name="connsiteY53" fmla="*/ 364390 h 532346"/>
              <a:gd name="connsiteX54" fmla="*/ 560290 w 608485"/>
              <a:gd name="connsiteY54" fmla="*/ 356136 h 532346"/>
              <a:gd name="connsiteX55" fmla="*/ 566574 w 608485"/>
              <a:gd name="connsiteY55" fmla="*/ 352468 h 532346"/>
              <a:gd name="connsiteX56" fmla="*/ 566574 w 608485"/>
              <a:gd name="connsiteY56" fmla="*/ 339534 h 532346"/>
              <a:gd name="connsiteX57" fmla="*/ 555746 w 608485"/>
              <a:gd name="connsiteY57" fmla="*/ 343009 h 532346"/>
              <a:gd name="connsiteX58" fmla="*/ 459356 w 608485"/>
              <a:gd name="connsiteY58" fmla="*/ 354544 h 532346"/>
              <a:gd name="connsiteX59" fmla="*/ 362967 w 608485"/>
              <a:gd name="connsiteY59" fmla="*/ 343009 h 532346"/>
              <a:gd name="connsiteX60" fmla="*/ 352138 w 608485"/>
              <a:gd name="connsiteY60" fmla="*/ 339534 h 532346"/>
              <a:gd name="connsiteX61" fmla="*/ 41901 w 608485"/>
              <a:gd name="connsiteY61" fmla="*/ 336256 h 532346"/>
              <a:gd name="connsiteX62" fmla="*/ 41901 w 608485"/>
              <a:gd name="connsiteY62" fmla="*/ 348612 h 532346"/>
              <a:gd name="connsiteX63" fmla="*/ 48184 w 608485"/>
              <a:gd name="connsiteY63" fmla="*/ 352232 h 532346"/>
              <a:gd name="connsiteX64" fmla="*/ 73701 w 608485"/>
              <a:gd name="connsiteY64" fmla="*/ 360485 h 532346"/>
              <a:gd name="connsiteX65" fmla="*/ 149094 w 608485"/>
              <a:gd name="connsiteY65" fmla="*/ 368014 h 532346"/>
              <a:gd name="connsiteX66" fmla="*/ 224486 w 608485"/>
              <a:gd name="connsiteY66" fmla="*/ 360485 h 532346"/>
              <a:gd name="connsiteX67" fmla="*/ 249955 w 608485"/>
              <a:gd name="connsiteY67" fmla="*/ 352232 h 532346"/>
              <a:gd name="connsiteX68" fmla="*/ 256238 w 608485"/>
              <a:gd name="connsiteY68" fmla="*/ 348612 h 532346"/>
              <a:gd name="connsiteX69" fmla="*/ 256238 w 608485"/>
              <a:gd name="connsiteY69" fmla="*/ 336256 h 532346"/>
              <a:gd name="connsiteX70" fmla="*/ 245461 w 608485"/>
              <a:gd name="connsiteY70" fmla="*/ 339731 h 532346"/>
              <a:gd name="connsiteX71" fmla="*/ 149094 w 608485"/>
              <a:gd name="connsiteY71" fmla="*/ 351315 h 532346"/>
              <a:gd name="connsiteX72" fmla="*/ 52678 w 608485"/>
              <a:gd name="connsiteY72" fmla="*/ 339731 h 532346"/>
              <a:gd name="connsiteX73" fmla="*/ 41901 w 608485"/>
              <a:gd name="connsiteY73" fmla="*/ 336256 h 532346"/>
              <a:gd name="connsiteX74" fmla="*/ 352138 w 608485"/>
              <a:gd name="connsiteY74" fmla="*/ 280315 h 532346"/>
              <a:gd name="connsiteX75" fmla="*/ 352138 w 608485"/>
              <a:gd name="connsiteY75" fmla="*/ 293298 h 532346"/>
              <a:gd name="connsiteX76" fmla="*/ 358471 w 608485"/>
              <a:gd name="connsiteY76" fmla="*/ 296917 h 532346"/>
              <a:gd name="connsiteX77" fmla="*/ 383946 w 608485"/>
              <a:gd name="connsiteY77" fmla="*/ 305219 h 532346"/>
              <a:gd name="connsiteX78" fmla="*/ 459356 w 608485"/>
              <a:gd name="connsiteY78" fmla="*/ 312699 h 532346"/>
              <a:gd name="connsiteX79" fmla="*/ 534767 w 608485"/>
              <a:gd name="connsiteY79" fmla="*/ 305219 h 532346"/>
              <a:gd name="connsiteX80" fmla="*/ 560290 w 608485"/>
              <a:gd name="connsiteY80" fmla="*/ 296917 h 532346"/>
              <a:gd name="connsiteX81" fmla="*/ 566574 w 608485"/>
              <a:gd name="connsiteY81" fmla="*/ 293298 h 532346"/>
              <a:gd name="connsiteX82" fmla="*/ 566574 w 608485"/>
              <a:gd name="connsiteY82" fmla="*/ 280315 h 532346"/>
              <a:gd name="connsiteX83" fmla="*/ 555746 w 608485"/>
              <a:gd name="connsiteY83" fmla="*/ 283790 h 532346"/>
              <a:gd name="connsiteX84" fmla="*/ 459356 w 608485"/>
              <a:gd name="connsiteY84" fmla="*/ 295373 h 532346"/>
              <a:gd name="connsiteX85" fmla="*/ 362967 w 608485"/>
              <a:gd name="connsiteY85" fmla="*/ 283790 h 532346"/>
              <a:gd name="connsiteX86" fmla="*/ 352138 w 608485"/>
              <a:gd name="connsiteY86" fmla="*/ 280315 h 532346"/>
              <a:gd name="connsiteX87" fmla="*/ 41901 w 608485"/>
              <a:gd name="connsiteY87" fmla="*/ 277712 h 532346"/>
              <a:gd name="connsiteX88" fmla="*/ 41901 w 608485"/>
              <a:gd name="connsiteY88" fmla="*/ 290068 h 532346"/>
              <a:gd name="connsiteX89" fmla="*/ 48184 w 608485"/>
              <a:gd name="connsiteY89" fmla="*/ 293687 h 532346"/>
              <a:gd name="connsiteX90" fmla="*/ 73701 w 608485"/>
              <a:gd name="connsiteY90" fmla="*/ 301941 h 532346"/>
              <a:gd name="connsiteX91" fmla="*/ 149094 w 608485"/>
              <a:gd name="connsiteY91" fmla="*/ 309470 h 532346"/>
              <a:gd name="connsiteX92" fmla="*/ 224486 w 608485"/>
              <a:gd name="connsiteY92" fmla="*/ 301941 h 532346"/>
              <a:gd name="connsiteX93" fmla="*/ 249955 w 608485"/>
              <a:gd name="connsiteY93" fmla="*/ 293687 h 532346"/>
              <a:gd name="connsiteX94" fmla="*/ 256238 w 608485"/>
              <a:gd name="connsiteY94" fmla="*/ 290068 h 532346"/>
              <a:gd name="connsiteX95" fmla="*/ 256286 w 608485"/>
              <a:gd name="connsiteY95" fmla="*/ 290068 h 532346"/>
              <a:gd name="connsiteX96" fmla="*/ 256286 w 608485"/>
              <a:gd name="connsiteY96" fmla="*/ 277712 h 532346"/>
              <a:gd name="connsiteX97" fmla="*/ 245461 w 608485"/>
              <a:gd name="connsiteY97" fmla="*/ 281187 h 532346"/>
              <a:gd name="connsiteX98" fmla="*/ 149094 w 608485"/>
              <a:gd name="connsiteY98" fmla="*/ 292770 h 532346"/>
              <a:gd name="connsiteX99" fmla="*/ 52678 w 608485"/>
              <a:gd name="connsiteY99" fmla="*/ 281187 h 532346"/>
              <a:gd name="connsiteX100" fmla="*/ 41901 w 608485"/>
              <a:gd name="connsiteY100" fmla="*/ 277712 h 532346"/>
              <a:gd name="connsiteX101" fmla="*/ 352138 w 608485"/>
              <a:gd name="connsiteY101" fmla="*/ 221144 h 532346"/>
              <a:gd name="connsiteX102" fmla="*/ 352138 w 608485"/>
              <a:gd name="connsiteY102" fmla="*/ 234127 h 532346"/>
              <a:gd name="connsiteX103" fmla="*/ 358471 w 608485"/>
              <a:gd name="connsiteY103" fmla="*/ 237746 h 532346"/>
              <a:gd name="connsiteX104" fmla="*/ 383946 w 608485"/>
              <a:gd name="connsiteY104" fmla="*/ 245999 h 532346"/>
              <a:gd name="connsiteX105" fmla="*/ 459356 w 608485"/>
              <a:gd name="connsiteY105" fmla="*/ 253529 h 532346"/>
              <a:gd name="connsiteX106" fmla="*/ 534767 w 608485"/>
              <a:gd name="connsiteY106" fmla="*/ 245999 h 532346"/>
              <a:gd name="connsiteX107" fmla="*/ 560290 w 608485"/>
              <a:gd name="connsiteY107" fmla="*/ 237746 h 532346"/>
              <a:gd name="connsiteX108" fmla="*/ 566574 w 608485"/>
              <a:gd name="connsiteY108" fmla="*/ 234127 h 532346"/>
              <a:gd name="connsiteX109" fmla="*/ 566574 w 608485"/>
              <a:gd name="connsiteY109" fmla="*/ 221144 h 532346"/>
              <a:gd name="connsiteX110" fmla="*/ 555746 w 608485"/>
              <a:gd name="connsiteY110" fmla="*/ 224619 h 532346"/>
              <a:gd name="connsiteX111" fmla="*/ 459356 w 608485"/>
              <a:gd name="connsiteY111" fmla="*/ 236202 h 532346"/>
              <a:gd name="connsiteX112" fmla="*/ 362967 w 608485"/>
              <a:gd name="connsiteY112" fmla="*/ 224619 h 532346"/>
              <a:gd name="connsiteX113" fmla="*/ 352138 w 608485"/>
              <a:gd name="connsiteY113" fmla="*/ 221144 h 532346"/>
              <a:gd name="connsiteX114" fmla="*/ 41901 w 608485"/>
              <a:gd name="connsiteY114" fmla="*/ 218540 h 532346"/>
              <a:gd name="connsiteX115" fmla="*/ 41901 w 608485"/>
              <a:gd name="connsiteY115" fmla="*/ 231523 h 532346"/>
              <a:gd name="connsiteX116" fmla="*/ 48184 w 608485"/>
              <a:gd name="connsiteY116" fmla="*/ 235143 h 532346"/>
              <a:gd name="connsiteX117" fmla="*/ 73701 w 608485"/>
              <a:gd name="connsiteY117" fmla="*/ 243396 h 532346"/>
              <a:gd name="connsiteX118" fmla="*/ 149094 w 608485"/>
              <a:gd name="connsiteY118" fmla="*/ 250925 h 532346"/>
              <a:gd name="connsiteX119" fmla="*/ 224486 w 608485"/>
              <a:gd name="connsiteY119" fmla="*/ 243396 h 532346"/>
              <a:gd name="connsiteX120" fmla="*/ 249955 w 608485"/>
              <a:gd name="connsiteY120" fmla="*/ 235143 h 532346"/>
              <a:gd name="connsiteX121" fmla="*/ 256238 w 608485"/>
              <a:gd name="connsiteY121" fmla="*/ 231523 h 532346"/>
              <a:gd name="connsiteX122" fmla="*/ 256238 w 608485"/>
              <a:gd name="connsiteY122" fmla="*/ 218540 h 532346"/>
              <a:gd name="connsiteX123" fmla="*/ 245461 w 608485"/>
              <a:gd name="connsiteY123" fmla="*/ 222015 h 532346"/>
              <a:gd name="connsiteX124" fmla="*/ 149094 w 608485"/>
              <a:gd name="connsiteY124" fmla="*/ 233599 h 532346"/>
              <a:gd name="connsiteX125" fmla="*/ 52678 w 608485"/>
              <a:gd name="connsiteY125" fmla="*/ 222015 h 532346"/>
              <a:gd name="connsiteX126" fmla="*/ 41901 w 608485"/>
              <a:gd name="connsiteY126" fmla="*/ 218540 h 532346"/>
              <a:gd name="connsiteX127" fmla="*/ 459356 w 608485"/>
              <a:gd name="connsiteY127" fmla="*/ 162793 h 532346"/>
              <a:gd name="connsiteX128" fmla="*/ 383946 w 608485"/>
              <a:gd name="connsiteY128" fmla="*/ 170322 h 532346"/>
              <a:gd name="connsiteX129" fmla="*/ 360840 w 608485"/>
              <a:gd name="connsiteY129" fmla="*/ 177514 h 532346"/>
              <a:gd name="connsiteX130" fmla="*/ 358471 w 608485"/>
              <a:gd name="connsiteY130" fmla="*/ 178576 h 532346"/>
              <a:gd name="connsiteX131" fmla="*/ 383946 w 608485"/>
              <a:gd name="connsiteY131" fmla="*/ 186829 h 532346"/>
              <a:gd name="connsiteX132" fmla="*/ 459356 w 608485"/>
              <a:gd name="connsiteY132" fmla="*/ 194358 h 532346"/>
              <a:gd name="connsiteX133" fmla="*/ 534767 w 608485"/>
              <a:gd name="connsiteY133" fmla="*/ 186829 h 532346"/>
              <a:gd name="connsiteX134" fmla="*/ 560290 w 608485"/>
              <a:gd name="connsiteY134" fmla="*/ 178576 h 532346"/>
              <a:gd name="connsiteX135" fmla="*/ 557873 w 608485"/>
              <a:gd name="connsiteY135" fmla="*/ 177514 h 532346"/>
              <a:gd name="connsiteX136" fmla="*/ 534767 w 608485"/>
              <a:gd name="connsiteY136" fmla="*/ 170322 h 532346"/>
              <a:gd name="connsiteX137" fmla="*/ 459356 w 608485"/>
              <a:gd name="connsiteY137" fmla="*/ 162793 h 532346"/>
              <a:gd name="connsiteX138" fmla="*/ 41901 w 608485"/>
              <a:gd name="connsiteY138" fmla="*/ 159368 h 532346"/>
              <a:gd name="connsiteX139" fmla="*/ 41901 w 608485"/>
              <a:gd name="connsiteY139" fmla="*/ 172351 h 532346"/>
              <a:gd name="connsiteX140" fmla="*/ 48184 w 608485"/>
              <a:gd name="connsiteY140" fmla="*/ 175971 h 532346"/>
              <a:gd name="connsiteX141" fmla="*/ 73701 w 608485"/>
              <a:gd name="connsiteY141" fmla="*/ 184224 h 532346"/>
              <a:gd name="connsiteX142" fmla="*/ 149094 w 608485"/>
              <a:gd name="connsiteY142" fmla="*/ 191754 h 532346"/>
              <a:gd name="connsiteX143" fmla="*/ 224486 w 608485"/>
              <a:gd name="connsiteY143" fmla="*/ 184224 h 532346"/>
              <a:gd name="connsiteX144" fmla="*/ 249955 w 608485"/>
              <a:gd name="connsiteY144" fmla="*/ 175971 h 532346"/>
              <a:gd name="connsiteX145" fmla="*/ 256238 w 608485"/>
              <a:gd name="connsiteY145" fmla="*/ 172351 h 532346"/>
              <a:gd name="connsiteX146" fmla="*/ 256286 w 608485"/>
              <a:gd name="connsiteY146" fmla="*/ 172351 h 532346"/>
              <a:gd name="connsiteX147" fmla="*/ 256286 w 608485"/>
              <a:gd name="connsiteY147" fmla="*/ 159368 h 532346"/>
              <a:gd name="connsiteX148" fmla="*/ 245461 w 608485"/>
              <a:gd name="connsiteY148" fmla="*/ 162843 h 532346"/>
              <a:gd name="connsiteX149" fmla="*/ 149094 w 608485"/>
              <a:gd name="connsiteY149" fmla="*/ 174378 h 532346"/>
              <a:gd name="connsiteX150" fmla="*/ 52678 w 608485"/>
              <a:gd name="connsiteY150" fmla="*/ 162843 h 532346"/>
              <a:gd name="connsiteX151" fmla="*/ 41901 w 608485"/>
              <a:gd name="connsiteY151" fmla="*/ 159368 h 532346"/>
              <a:gd name="connsiteX152" fmla="*/ 459356 w 608485"/>
              <a:gd name="connsiteY152" fmla="*/ 120949 h 532346"/>
              <a:gd name="connsiteX153" fmla="*/ 555746 w 608485"/>
              <a:gd name="connsiteY153" fmla="*/ 132532 h 532346"/>
              <a:gd name="connsiteX154" fmla="*/ 589197 w 608485"/>
              <a:gd name="connsiteY154" fmla="*/ 146963 h 532346"/>
              <a:gd name="connsiteX155" fmla="*/ 608437 w 608485"/>
              <a:gd name="connsiteY155" fmla="*/ 177514 h 532346"/>
              <a:gd name="connsiteX156" fmla="*/ 608485 w 608485"/>
              <a:gd name="connsiteY156" fmla="*/ 177514 h 532346"/>
              <a:gd name="connsiteX157" fmla="*/ 608485 w 608485"/>
              <a:gd name="connsiteY157" fmla="*/ 475395 h 532346"/>
              <a:gd name="connsiteX158" fmla="*/ 589101 w 608485"/>
              <a:gd name="connsiteY158" fmla="*/ 506960 h 532346"/>
              <a:gd name="connsiteX159" fmla="*/ 555649 w 608485"/>
              <a:gd name="connsiteY159" fmla="*/ 521149 h 532346"/>
              <a:gd name="connsiteX160" fmla="*/ 459356 w 608485"/>
              <a:gd name="connsiteY160" fmla="*/ 532346 h 532346"/>
              <a:gd name="connsiteX161" fmla="*/ 363112 w 608485"/>
              <a:gd name="connsiteY161" fmla="*/ 521149 h 532346"/>
              <a:gd name="connsiteX162" fmla="*/ 329660 w 608485"/>
              <a:gd name="connsiteY162" fmla="*/ 506960 h 532346"/>
              <a:gd name="connsiteX163" fmla="*/ 310276 w 608485"/>
              <a:gd name="connsiteY163" fmla="*/ 475395 h 532346"/>
              <a:gd name="connsiteX164" fmla="*/ 310276 w 608485"/>
              <a:gd name="connsiteY164" fmla="*/ 415307 h 532346"/>
              <a:gd name="connsiteX165" fmla="*/ 310276 w 608485"/>
              <a:gd name="connsiteY165" fmla="*/ 356136 h 532346"/>
              <a:gd name="connsiteX166" fmla="*/ 310276 w 608485"/>
              <a:gd name="connsiteY166" fmla="*/ 296917 h 532346"/>
              <a:gd name="connsiteX167" fmla="*/ 310276 w 608485"/>
              <a:gd name="connsiteY167" fmla="*/ 237746 h 532346"/>
              <a:gd name="connsiteX168" fmla="*/ 310276 w 608485"/>
              <a:gd name="connsiteY168" fmla="*/ 178576 h 532346"/>
              <a:gd name="connsiteX169" fmla="*/ 310276 w 608485"/>
              <a:gd name="connsiteY169" fmla="*/ 177514 h 532346"/>
              <a:gd name="connsiteX170" fmla="*/ 329515 w 608485"/>
              <a:gd name="connsiteY170" fmla="*/ 146963 h 532346"/>
              <a:gd name="connsiteX171" fmla="*/ 362967 w 608485"/>
              <a:gd name="connsiteY171" fmla="*/ 132532 h 532346"/>
              <a:gd name="connsiteX172" fmla="*/ 459356 w 608485"/>
              <a:gd name="connsiteY172" fmla="*/ 120949 h 532346"/>
              <a:gd name="connsiteX173" fmla="*/ 41901 w 608485"/>
              <a:gd name="connsiteY173" fmla="*/ 100196 h 532346"/>
              <a:gd name="connsiteX174" fmla="*/ 41901 w 608485"/>
              <a:gd name="connsiteY174" fmla="*/ 113180 h 532346"/>
              <a:gd name="connsiteX175" fmla="*/ 48184 w 608485"/>
              <a:gd name="connsiteY175" fmla="*/ 116799 h 532346"/>
              <a:gd name="connsiteX176" fmla="*/ 73701 w 608485"/>
              <a:gd name="connsiteY176" fmla="*/ 125052 h 532346"/>
              <a:gd name="connsiteX177" fmla="*/ 149094 w 608485"/>
              <a:gd name="connsiteY177" fmla="*/ 132582 h 532346"/>
              <a:gd name="connsiteX178" fmla="*/ 224486 w 608485"/>
              <a:gd name="connsiteY178" fmla="*/ 125052 h 532346"/>
              <a:gd name="connsiteX179" fmla="*/ 249955 w 608485"/>
              <a:gd name="connsiteY179" fmla="*/ 116799 h 532346"/>
              <a:gd name="connsiteX180" fmla="*/ 256238 w 608485"/>
              <a:gd name="connsiteY180" fmla="*/ 113180 h 532346"/>
              <a:gd name="connsiteX181" fmla="*/ 256238 w 608485"/>
              <a:gd name="connsiteY181" fmla="*/ 100196 h 532346"/>
              <a:gd name="connsiteX182" fmla="*/ 245461 w 608485"/>
              <a:gd name="connsiteY182" fmla="*/ 103671 h 532346"/>
              <a:gd name="connsiteX183" fmla="*/ 149094 w 608485"/>
              <a:gd name="connsiteY183" fmla="*/ 115207 h 532346"/>
              <a:gd name="connsiteX184" fmla="*/ 52678 w 608485"/>
              <a:gd name="connsiteY184" fmla="*/ 103671 h 532346"/>
              <a:gd name="connsiteX185" fmla="*/ 41901 w 608485"/>
              <a:gd name="connsiteY185" fmla="*/ 100196 h 532346"/>
              <a:gd name="connsiteX186" fmla="*/ 149094 w 608485"/>
              <a:gd name="connsiteY186" fmla="*/ 41845 h 532346"/>
              <a:gd name="connsiteX187" fmla="*/ 73701 w 608485"/>
              <a:gd name="connsiteY187" fmla="*/ 49326 h 532346"/>
              <a:gd name="connsiteX188" fmla="*/ 50552 w 608485"/>
              <a:gd name="connsiteY188" fmla="*/ 56517 h 532346"/>
              <a:gd name="connsiteX189" fmla="*/ 48184 w 608485"/>
              <a:gd name="connsiteY189" fmla="*/ 57627 h 532346"/>
              <a:gd name="connsiteX190" fmla="*/ 73701 w 608485"/>
              <a:gd name="connsiteY190" fmla="*/ 65881 h 532346"/>
              <a:gd name="connsiteX191" fmla="*/ 149094 w 608485"/>
              <a:gd name="connsiteY191" fmla="*/ 73410 h 532346"/>
              <a:gd name="connsiteX192" fmla="*/ 224486 w 608485"/>
              <a:gd name="connsiteY192" fmla="*/ 65881 h 532346"/>
              <a:gd name="connsiteX193" fmla="*/ 249955 w 608485"/>
              <a:gd name="connsiteY193" fmla="*/ 57627 h 532346"/>
              <a:gd name="connsiteX194" fmla="*/ 247587 w 608485"/>
              <a:gd name="connsiteY194" fmla="*/ 56517 h 532346"/>
              <a:gd name="connsiteX195" fmla="*/ 224486 w 608485"/>
              <a:gd name="connsiteY195" fmla="*/ 49326 h 532346"/>
              <a:gd name="connsiteX196" fmla="*/ 149094 w 608485"/>
              <a:gd name="connsiteY196" fmla="*/ 41845 h 532346"/>
              <a:gd name="connsiteX197" fmla="*/ 149094 w 608485"/>
              <a:gd name="connsiteY197" fmla="*/ 0 h 532346"/>
              <a:gd name="connsiteX198" fmla="*/ 245461 w 608485"/>
              <a:gd name="connsiteY198" fmla="*/ 11535 h 532346"/>
              <a:gd name="connsiteX199" fmla="*/ 278904 w 608485"/>
              <a:gd name="connsiteY199" fmla="*/ 26014 h 532346"/>
              <a:gd name="connsiteX200" fmla="*/ 298139 w 608485"/>
              <a:gd name="connsiteY200" fmla="*/ 56517 h 532346"/>
              <a:gd name="connsiteX201" fmla="*/ 298139 w 608485"/>
              <a:gd name="connsiteY201" fmla="*/ 57627 h 532346"/>
              <a:gd name="connsiteX202" fmla="*/ 298139 w 608485"/>
              <a:gd name="connsiteY202" fmla="*/ 116799 h 532346"/>
              <a:gd name="connsiteX203" fmla="*/ 298139 w 608485"/>
              <a:gd name="connsiteY203" fmla="*/ 175971 h 532346"/>
              <a:gd name="connsiteX204" fmla="*/ 298139 w 608485"/>
              <a:gd name="connsiteY204" fmla="*/ 235143 h 532346"/>
              <a:gd name="connsiteX205" fmla="*/ 298139 w 608485"/>
              <a:gd name="connsiteY205" fmla="*/ 293687 h 532346"/>
              <a:gd name="connsiteX206" fmla="*/ 298139 w 608485"/>
              <a:gd name="connsiteY206" fmla="*/ 352232 h 532346"/>
              <a:gd name="connsiteX207" fmla="*/ 298139 w 608485"/>
              <a:gd name="connsiteY207" fmla="*/ 412659 h 532346"/>
              <a:gd name="connsiteX208" fmla="*/ 298139 w 608485"/>
              <a:gd name="connsiteY208" fmla="*/ 475112 h 532346"/>
              <a:gd name="connsiteX209" fmla="*/ 278759 w 608485"/>
              <a:gd name="connsiteY209" fmla="*/ 506677 h 532346"/>
              <a:gd name="connsiteX210" fmla="*/ 245316 w 608485"/>
              <a:gd name="connsiteY210" fmla="*/ 520915 h 532346"/>
              <a:gd name="connsiteX211" fmla="*/ 149094 w 608485"/>
              <a:gd name="connsiteY211" fmla="*/ 532064 h 532346"/>
              <a:gd name="connsiteX212" fmla="*/ 52823 w 608485"/>
              <a:gd name="connsiteY212" fmla="*/ 520915 h 532346"/>
              <a:gd name="connsiteX213" fmla="*/ 19380 w 608485"/>
              <a:gd name="connsiteY213" fmla="*/ 506677 h 532346"/>
              <a:gd name="connsiteX214" fmla="*/ 0 w 608485"/>
              <a:gd name="connsiteY214" fmla="*/ 475112 h 532346"/>
              <a:gd name="connsiteX215" fmla="*/ 0 w 608485"/>
              <a:gd name="connsiteY215" fmla="*/ 412659 h 532346"/>
              <a:gd name="connsiteX216" fmla="*/ 0 w 608485"/>
              <a:gd name="connsiteY216" fmla="*/ 352232 h 532346"/>
              <a:gd name="connsiteX217" fmla="*/ 0 w 608485"/>
              <a:gd name="connsiteY217" fmla="*/ 293687 h 532346"/>
              <a:gd name="connsiteX218" fmla="*/ 0 w 608485"/>
              <a:gd name="connsiteY218" fmla="*/ 235143 h 532346"/>
              <a:gd name="connsiteX219" fmla="*/ 0 w 608485"/>
              <a:gd name="connsiteY219" fmla="*/ 175971 h 532346"/>
              <a:gd name="connsiteX220" fmla="*/ 0 w 608485"/>
              <a:gd name="connsiteY220" fmla="*/ 116799 h 532346"/>
              <a:gd name="connsiteX221" fmla="*/ 0 w 608485"/>
              <a:gd name="connsiteY221" fmla="*/ 57627 h 532346"/>
              <a:gd name="connsiteX222" fmla="*/ 0 w 608485"/>
              <a:gd name="connsiteY222" fmla="*/ 56517 h 532346"/>
              <a:gd name="connsiteX223" fmla="*/ 19235 w 608485"/>
              <a:gd name="connsiteY223" fmla="*/ 26014 h 532346"/>
              <a:gd name="connsiteX224" fmla="*/ 52678 w 608485"/>
              <a:gd name="connsiteY224" fmla="*/ 11535 h 532346"/>
              <a:gd name="connsiteX225" fmla="*/ 149094 w 608485"/>
              <a:gd name="connsiteY225" fmla="*/ 0 h 53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608485" h="532346">
                <a:moveTo>
                  <a:pt x="352138" y="457876"/>
                </a:moveTo>
                <a:lnTo>
                  <a:pt x="352138" y="471679"/>
                </a:lnTo>
                <a:cubicBezTo>
                  <a:pt x="355667" y="474237"/>
                  <a:pt x="365045" y="479063"/>
                  <a:pt x="383994" y="483262"/>
                </a:cubicBezTo>
                <a:cubicBezTo>
                  <a:pt x="404974" y="487944"/>
                  <a:pt x="431754" y="490502"/>
                  <a:pt x="459356" y="490502"/>
                </a:cubicBezTo>
                <a:cubicBezTo>
                  <a:pt x="486958" y="490502"/>
                  <a:pt x="513739" y="487944"/>
                  <a:pt x="534767" y="483262"/>
                </a:cubicBezTo>
                <a:cubicBezTo>
                  <a:pt x="553668" y="479063"/>
                  <a:pt x="563094" y="474237"/>
                  <a:pt x="566574" y="471679"/>
                </a:cubicBezTo>
                <a:lnTo>
                  <a:pt x="566574" y="457876"/>
                </a:lnTo>
                <a:cubicBezTo>
                  <a:pt x="563190" y="459082"/>
                  <a:pt x="559565" y="460241"/>
                  <a:pt x="555746" y="461351"/>
                </a:cubicBezTo>
                <a:cubicBezTo>
                  <a:pt x="529739" y="468783"/>
                  <a:pt x="495515" y="472886"/>
                  <a:pt x="459356" y="472886"/>
                </a:cubicBezTo>
                <a:cubicBezTo>
                  <a:pt x="423246" y="472886"/>
                  <a:pt x="389022" y="468783"/>
                  <a:pt x="362967" y="461351"/>
                </a:cubicBezTo>
                <a:cubicBezTo>
                  <a:pt x="359148" y="460241"/>
                  <a:pt x="355571" y="459082"/>
                  <a:pt x="352138" y="457876"/>
                </a:cubicBezTo>
                <a:close/>
                <a:moveTo>
                  <a:pt x="41901" y="455228"/>
                </a:moveTo>
                <a:lnTo>
                  <a:pt x="41901" y="471396"/>
                </a:lnTo>
                <a:cubicBezTo>
                  <a:pt x="45381" y="473954"/>
                  <a:pt x="54756" y="478780"/>
                  <a:pt x="73701" y="482979"/>
                </a:cubicBezTo>
                <a:cubicBezTo>
                  <a:pt x="94724" y="487661"/>
                  <a:pt x="121498" y="490267"/>
                  <a:pt x="149094" y="490267"/>
                </a:cubicBezTo>
                <a:cubicBezTo>
                  <a:pt x="176641" y="490267"/>
                  <a:pt x="203415" y="487661"/>
                  <a:pt x="224438" y="482979"/>
                </a:cubicBezTo>
                <a:cubicBezTo>
                  <a:pt x="243383" y="478780"/>
                  <a:pt x="252758" y="473954"/>
                  <a:pt x="256238" y="471396"/>
                </a:cubicBezTo>
                <a:lnTo>
                  <a:pt x="256238" y="455228"/>
                </a:lnTo>
                <a:cubicBezTo>
                  <a:pt x="252855" y="456482"/>
                  <a:pt x="249279" y="457641"/>
                  <a:pt x="245461" y="458703"/>
                </a:cubicBezTo>
                <a:cubicBezTo>
                  <a:pt x="219412" y="466184"/>
                  <a:pt x="185195" y="470286"/>
                  <a:pt x="149094" y="470286"/>
                </a:cubicBezTo>
                <a:cubicBezTo>
                  <a:pt x="112944" y="470286"/>
                  <a:pt x="78727" y="466184"/>
                  <a:pt x="52678" y="458703"/>
                </a:cubicBezTo>
                <a:cubicBezTo>
                  <a:pt x="48909" y="457641"/>
                  <a:pt x="45284" y="456482"/>
                  <a:pt x="41901" y="455228"/>
                </a:cubicBezTo>
                <a:close/>
                <a:moveTo>
                  <a:pt x="352138" y="398705"/>
                </a:moveTo>
                <a:lnTo>
                  <a:pt x="352138" y="411688"/>
                </a:lnTo>
                <a:cubicBezTo>
                  <a:pt x="353395" y="412605"/>
                  <a:pt x="355425" y="413859"/>
                  <a:pt x="358471" y="415307"/>
                </a:cubicBezTo>
                <a:cubicBezTo>
                  <a:pt x="363692" y="417769"/>
                  <a:pt x="371861" y="420809"/>
                  <a:pt x="383946" y="423560"/>
                </a:cubicBezTo>
                <a:cubicBezTo>
                  <a:pt x="405071" y="428387"/>
                  <a:pt x="431851" y="431090"/>
                  <a:pt x="459356" y="431090"/>
                </a:cubicBezTo>
                <a:cubicBezTo>
                  <a:pt x="486862" y="431090"/>
                  <a:pt x="513642" y="428387"/>
                  <a:pt x="534767" y="423560"/>
                </a:cubicBezTo>
                <a:cubicBezTo>
                  <a:pt x="546852" y="420809"/>
                  <a:pt x="555021" y="417769"/>
                  <a:pt x="560290" y="415307"/>
                </a:cubicBezTo>
                <a:cubicBezTo>
                  <a:pt x="563287" y="413859"/>
                  <a:pt x="565317" y="412605"/>
                  <a:pt x="566574" y="411688"/>
                </a:cubicBezTo>
                <a:lnTo>
                  <a:pt x="566574" y="398705"/>
                </a:lnTo>
                <a:cubicBezTo>
                  <a:pt x="563190" y="399911"/>
                  <a:pt x="559565" y="401070"/>
                  <a:pt x="555746" y="402180"/>
                </a:cubicBezTo>
                <a:cubicBezTo>
                  <a:pt x="529739" y="409612"/>
                  <a:pt x="495515" y="413715"/>
                  <a:pt x="459356" y="413715"/>
                </a:cubicBezTo>
                <a:cubicBezTo>
                  <a:pt x="423246" y="413715"/>
                  <a:pt x="389022" y="409612"/>
                  <a:pt x="362967" y="402180"/>
                </a:cubicBezTo>
                <a:cubicBezTo>
                  <a:pt x="359148" y="401070"/>
                  <a:pt x="355571" y="399911"/>
                  <a:pt x="352138" y="398705"/>
                </a:cubicBezTo>
                <a:close/>
                <a:moveTo>
                  <a:pt x="41901" y="394801"/>
                </a:moveTo>
                <a:lnTo>
                  <a:pt x="41901" y="409039"/>
                </a:lnTo>
                <a:cubicBezTo>
                  <a:pt x="43157" y="410004"/>
                  <a:pt x="45187" y="411259"/>
                  <a:pt x="48184" y="412659"/>
                </a:cubicBezTo>
                <a:cubicBezTo>
                  <a:pt x="53403" y="415168"/>
                  <a:pt x="61619" y="418161"/>
                  <a:pt x="73701" y="420912"/>
                </a:cubicBezTo>
                <a:cubicBezTo>
                  <a:pt x="94772" y="425786"/>
                  <a:pt x="121546" y="428441"/>
                  <a:pt x="149094" y="428441"/>
                </a:cubicBezTo>
                <a:cubicBezTo>
                  <a:pt x="176593" y="428441"/>
                  <a:pt x="203367" y="425786"/>
                  <a:pt x="224486" y="420912"/>
                </a:cubicBezTo>
                <a:cubicBezTo>
                  <a:pt x="236520" y="418161"/>
                  <a:pt x="244736" y="415168"/>
                  <a:pt x="249955" y="412659"/>
                </a:cubicBezTo>
                <a:cubicBezTo>
                  <a:pt x="252952" y="411259"/>
                  <a:pt x="255030" y="410004"/>
                  <a:pt x="256238" y="409039"/>
                </a:cubicBezTo>
                <a:lnTo>
                  <a:pt x="256238" y="394801"/>
                </a:lnTo>
                <a:cubicBezTo>
                  <a:pt x="252855" y="396007"/>
                  <a:pt x="249279" y="397166"/>
                  <a:pt x="245461" y="398276"/>
                </a:cubicBezTo>
                <a:cubicBezTo>
                  <a:pt x="219412" y="405709"/>
                  <a:pt x="185195" y="409811"/>
                  <a:pt x="149094" y="409811"/>
                </a:cubicBezTo>
                <a:cubicBezTo>
                  <a:pt x="112944" y="409811"/>
                  <a:pt x="78727" y="405709"/>
                  <a:pt x="52678" y="398276"/>
                </a:cubicBezTo>
                <a:cubicBezTo>
                  <a:pt x="48909" y="397166"/>
                  <a:pt x="45284" y="396007"/>
                  <a:pt x="41901" y="394801"/>
                </a:cubicBezTo>
                <a:close/>
                <a:moveTo>
                  <a:pt x="352138" y="339534"/>
                </a:moveTo>
                <a:lnTo>
                  <a:pt x="352138" y="352517"/>
                </a:lnTo>
                <a:cubicBezTo>
                  <a:pt x="353395" y="353434"/>
                  <a:pt x="355425" y="354689"/>
                  <a:pt x="358471" y="356136"/>
                </a:cubicBezTo>
                <a:cubicBezTo>
                  <a:pt x="363692" y="358598"/>
                  <a:pt x="371861" y="361590"/>
                  <a:pt x="383946" y="364390"/>
                </a:cubicBezTo>
                <a:cubicBezTo>
                  <a:pt x="405071" y="369216"/>
                  <a:pt x="431851" y="371919"/>
                  <a:pt x="459356" y="371919"/>
                </a:cubicBezTo>
                <a:cubicBezTo>
                  <a:pt x="486862" y="371919"/>
                  <a:pt x="513642" y="369216"/>
                  <a:pt x="534767" y="364390"/>
                </a:cubicBezTo>
                <a:cubicBezTo>
                  <a:pt x="546852" y="361590"/>
                  <a:pt x="555021" y="358598"/>
                  <a:pt x="560290" y="356136"/>
                </a:cubicBezTo>
                <a:cubicBezTo>
                  <a:pt x="563287" y="354689"/>
                  <a:pt x="565317" y="353434"/>
                  <a:pt x="566574" y="352468"/>
                </a:cubicBezTo>
                <a:lnTo>
                  <a:pt x="566574" y="339534"/>
                </a:lnTo>
                <a:cubicBezTo>
                  <a:pt x="563190" y="340740"/>
                  <a:pt x="559565" y="341899"/>
                  <a:pt x="555746" y="343009"/>
                </a:cubicBezTo>
                <a:cubicBezTo>
                  <a:pt x="529739" y="350441"/>
                  <a:pt x="495515" y="354544"/>
                  <a:pt x="459356" y="354544"/>
                </a:cubicBezTo>
                <a:cubicBezTo>
                  <a:pt x="423246" y="354544"/>
                  <a:pt x="389022" y="350441"/>
                  <a:pt x="362967" y="343009"/>
                </a:cubicBezTo>
                <a:cubicBezTo>
                  <a:pt x="359148" y="341899"/>
                  <a:pt x="355571" y="340740"/>
                  <a:pt x="352138" y="339534"/>
                </a:cubicBezTo>
                <a:close/>
                <a:moveTo>
                  <a:pt x="41901" y="336256"/>
                </a:moveTo>
                <a:lnTo>
                  <a:pt x="41901" y="348612"/>
                </a:lnTo>
                <a:cubicBezTo>
                  <a:pt x="43157" y="349529"/>
                  <a:pt x="45187" y="350784"/>
                  <a:pt x="48184" y="352232"/>
                </a:cubicBezTo>
                <a:cubicBezTo>
                  <a:pt x="53403" y="354693"/>
                  <a:pt x="61619" y="357686"/>
                  <a:pt x="73701" y="360485"/>
                </a:cubicBezTo>
                <a:cubicBezTo>
                  <a:pt x="94772" y="365311"/>
                  <a:pt x="121546" y="368014"/>
                  <a:pt x="149094" y="368014"/>
                </a:cubicBezTo>
                <a:cubicBezTo>
                  <a:pt x="176593" y="368014"/>
                  <a:pt x="203367" y="365311"/>
                  <a:pt x="224486" y="360485"/>
                </a:cubicBezTo>
                <a:cubicBezTo>
                  <a:pt x="236520" y="357686"/>
                  <a:pt x="244736" y="354693"/>
                  <a:pt x="249955" y="352232"/>
                </a:cubicBezTo>
                <a:cubicBezTo>
                  <a:pt x="252952" y="350784"/>
                  <a:pt x="255030" y="349529"/>
                  <a:pt x="256238" y="348612"/>
                </a:cubicBezTo>
                <a:lnTo>
                  <a:pt x="256238" y="336256"/>
                </a:lnTo>
                <a:cubicBezTo>
                  <a:pt x="252855" y="337511"/>
                  <a:pt x="249279" y="338670"/>
                  <a:pt x="245461" y="339731"/>
                </a:cubicBezTo>
                <a:cubicBezTo>
                  <a:pt x="219412" y="347212"/>
                  <a:pt x="185195" y="351315"/>
                  <a:pt x="149094" y="351315"/>
                </a:cubicBezTo>
                <a:cubicBezTo>
                  <a:pt x="112944" y="351315"/>
                  <a:pt x="78727" y="347212"/>
                  <a:pt x="52678" y="339731"/>
                </a:cubicBezTo>
                <a:cubicBezTo>
                  <a:pt x="48909" y="338670"/>
                  <a:pt x="45284" y="337511"/>
                  <a:pt x="41901" y="336256"/>
                </a:cubicBezTo>
                <a:close/>
                <a:moveTo>
                  <a:pt x="352138" y="280315"/>
                </a:moveTo>
                <a:lnTo>
                  <a:pt x="352138" y="293298"/>
                </a:lnTo>
                <a:cubicBezTo>
                  <a:pt x="353395" y="294263"/>
                  <a:pt x="355425" y="295518"/>
                  <a:pt x="358471" y="296917"/>
                </a:cubicBezTo>
                <a:cubicBezTo>
                  <a:pt x="363692" y="299427"/>
                  <a:pt x="371861" y="302419"/>
                  <a:pt x="383946" y="305219"/>
                </a:cubicBezTo>
                <a:cubicBezTo>
                  <a:pt x="405071" y="310045"/>
                  <a:pt x="431851" y="312699"/>
                  <a:pt x="459356" y="312699"/>
                </a:cubicBezTo>
                <a:cubicBezTo>
                  <a:pt x="486862" y="312699"/>
                  <a:pt x="513642" y="310045"/>
                  <a:pt x="534767" y="305219"/>
                </a:cubicBezTo>
                <a:cubicBezTo>
                  <a:pt x="546852" y="302419"/>
                  <a:pt x="555021" y="299427"/>
                  <a:pt x="560290" y="296917"/>
                </a:cubicBezTo>
                <a:cubicBezTo>
                  <a:pt x="563287" y="295518"/>
                  <a:pt x="565317" y="294263"/>
                  <a:pt x="566574" y="293298"/>
                </a:cubicBezTo>
                <a:lnTo>
                  <a:pt x="566574" y="280315"/>
                </a:lnTo>
                <a:cubicBezTo>
                  <a:pt x="563190" y="281570"/>
                  <a:pt x="559565" y="282728"/>
                  <a:pt x="555746" y="283790"/>
                </a:cubicBezTo>
                <a:cubicBezTo>
                  <a:pt x="529739" y="291271"/>
                  <a:pt x="495515" y="295373"/>
                  <a:pt x="459356" y="295373"/>
                </a:cubicBezTo>
                <a:cubicBezTo>
                  <a:pt x="423246" y="295373"/>
                  <a:pt x="389022" y="291271"/>
                  <a:pt x="362967" y="283790"/>
                </a:cubicBezTo>
                <a:cubicBezTo>
                  <a:pt x="359148" y="282728"/>
                  <a:pt x="355571" y="281570"/>
                  <a:pt x="352138" y="280315"/>
                </a:cubicBezTo>
                <a:close/>
                <a:moveTo>
                  <a:pt x="41901" y="277712"/>
                </a:moveTo>
                <a:lnTo>
                  <a:pt x="41901" y="290068"/>
                </a:lnTo>
                <a:cubicBezTo>
                  <a:pt x="43157" y="291033"/>
                  <a:pt x="45187" y="292288"/>
                  <a:pt x="48184" y="293687"/>
                </a:cubicBezTo>
                <a:cubicBezTo>
                  <a:pt x="53451" y="296197"/>
                  <a:pt x="61619" y="299190"/>
                  <a:pt x="73701" y="301941"/>
                </a:cubicBezTo>
                <a:cubicBezTo>
                  <a:pt x="94821" y="306815"/>
                  <a:pt x="121595" y="309470"/>
                  <a:pt x="149094" y="309470"/>
                </a:cubicBezTo>
                <a:cubicBezTo>
                  <a:pt x="176593" y="309470"/>
                  <a:pt x="203367" y="306815"/>
                  <a:pt x="224486" y="301941"/>
                </a:cubicBezTo>
                <a:cubicBezTo>
                  <a:pt x="236520" y="299190"/>
                  <a:pt x="244736" y="296197"/>
                  <a:pt x="249955" y="293687"/>
                </a:cubicBezTo>
                <a:cubicBezTo>
                  <a:pt x="252952" y="292288"/>
                  <a:pt x="255030" y="291033"/>
                  <a:pt x="256238" y="290068"/>
                </a:cubicBezTo>
                <a:lnTo>
                  <a:pt x="256286" y="290068"/>
                </a:lnTo>
                <a:lnTo>
                  <a:pt x="256286" y="277712"/>
                </a:lnTo>
                <a:cubicBezTo>
                  <a:pt x="252855" y="278967"/>
                  <a:pt x="249279" y="280125"/>
                  <a:pt x="245461" y="281187"/>
                </a:cubicBezTo>
                <a:cubicBezTo>
                  <a:pt x="219412" y="288668"/>
                  <a:pt x="185195" y="292770"/>
                  <a:pt x="149094" y="292770"/>
                </a:cubicBezTo>
                <a:cubicBezTo>
                  <a:pt x="112944" y="292770"/>
                  <a:pt x="78727" y="288668"/>
                  <a:pt x="52678" y="281187"/>
                </a:cubicBezTo>
                <a:cubicBezTo>
                  <a:pt x="48909" y="280125"/>
                  <a:pt x="45284" y="278967"/>
                  <a:pt x="41901" y="277712"/>
                </a:cubicBezTo>
                <a:close/>
                <a:moveTo>
                  <a:pt x="352138" y="221144"/>
                </a:moveTo>
                <a:lnTo>
                  <a:pt x="352138" y="234127"/>
                </a:lnTo>
                <a:cubicBezTo>
                  <a:pt x="353395" y="235092"/>
                  <a:pt x="355425" y="236347"/>
                  <a:pt x="358471" y="237746"/>
                </a:cubicBezTo>
                <a:cubicBezTo>
                  <a:pt x="363692" y="240256"/>
                  <a:pt x="371861" y="243248"/>
                  <a:pt x="383946" y="245999"/>
                </a:cubicBezTo>
                <a:cubicBezTo>
                  <a:pt x="405071" y="250874"/>
                  <a:pt x="431851" y="253529"/>
                  <a:pt x="459356" y="253529"/>
                </a:cubicBezTo>
                <a:cubicBezTo>
                  <a:pt x="486862" y="253529"/>
                  <a:pt x="513642" y="250874"/>
                  <a:pt x="534767" y="245999"/>
                </a:cubicBezTo>
                <a:cubicBezTo>
                  <a:pt x="546852" y="243248"/>
                  <a:pt x="555021" y="240256"/>
                  <a:pt x="560290" y="237746"/>
                </a:cubicBezTo>
                <a:cubicBezTo>
                  <a:pt x="563287" y="236347"/>
                  <a:pt x="565317" y="235092"/>
                  <a:pt x="566574" y="234127"/>
                </a:cubicBezTo>
                <a:lnTo>
                  <a:pt x="566574" y="221144"/>
                </a:lnTo>
                <a:cubicBezTo>
                  <a:pt x="563190" y="222399"/>
                  <a:pt x="559565" y="223557"/>
                  <a:pt x="555746" y="224619"/>
                </a:cubicBezTo>
                <a:cubicBezTo>
                  <a:pt x="529739" y="232100"/>
                  <a:pt x="495515" y="236202"/>
                  <a:pt x="459356" y="236202"/>
                </a:cubicBezTo>
                <a:cubicBezTo>
                  <a:pt x="423246" y="236202"/>
                  <a:pt x="389022" y="232100"/>
                  <a:pt x="362967" y="224619"/>
                </a:cubicBezTo>
                <a:cubicBezTo>
                  <a:pt x="359148" y="223557"/>
                  <a:pt x="355571" y="222399"/>
                  <a:pt x="352138" y="221144"/>
                </a:cubicBezTo>
                <a:close/>
                <a:moveTo>
                  <a:pt x="41901" y="218540"/>
                </a:moveTo>
                <a:lnTo>
                  <a:pt x="41901" y="231523"/>
                </a:lnTo>
                <a:cubicBezTo>
                  <a:pt x="43157" y="232488"/>
                  <a:pt x="45187" y="233743"/>
                  <a:pt x="48184" y="235143"/>
                </a:cubicBezTo>
                <a:cubicBezTo>
                  <a:pt x="53403" y="237653"/>
                  <a:pt x="61619" y="240645"/>
                  <a:pt x="73701" y="243396"/>
                </a:cubicBezTo>
                <a:cubicBezTo>
                  <a:pt x="94772" y="248271"/>
                  <a:pt x="121546" y="250925"/>
                  <a:pt x="149094" y="250925"/>
                </a:cubicBezTo>
                <a:cubicBezTo>
                  <a:pt x="176593" y="250925"/>
                  <a:pt x="203367" y="248271"/>
                  <a:pt x="224486" y="243396"/>
                </a:cubicBezTo>
                <a:cubicBezTo>
                  <a:pt x="236520" y="240645"/>
                  <a:pt x="244736" y="237653"/>
                  <a:pt x="249955" y="235143"/>
                </a:cubicBezTo>
                <a:cubicBezTo>
                  <a:pt x="252952" y="233743"/>
                  <a:pt x="255030" y="232488"/>
                  <a:pt x="256238" y="231523"/>
                </a:cubicBezTo>
                <a:lnTo>
                  <a:pt x="256238" y="218540"/>
                </a:lnTo>
                <a:cubicBezTo>
                  <a:pt x="252855" y="219795"/>
                  <a:pt x="249279" y="220953"/>
                  <a:pt x="245461" y="222015"/>
                </a:cubicBezTo>
                <a:cubicBezTo>
                  <a:pt x="219412" y="229496"/>
                  <a:pt x="185195" y="233599"/>
                  <a:pt x="149094" y="233599"/>
                </a:cubicBezTo>
                <a:cubicBezTo>
                  <a:pt x="112944" y="233599"/>
                  <a:pt x="78727" y="229496"/>
                  <a:pt x="52678" y="222015"/>
                </a:cubicBezTo>
                <a:cubicBezTo>
                  <a:pt x="48909" y="220953"/>
                  <a:pt x="45284" y="219795"/>
                  <a:pt x="41901" y="218540"/>
                </a:cubicBezTo>
                <a:close/>
                <a:moveTo>
                  <a:pt x="459356" y="162793"/>
                </a:moveTo>
                <a:cubicBezTo>
                  <a:pt x="431851" y="162793"/>
                  <a:pt x="405071" y="165448"/>
                  <a:pt x="383946" y="170322"/>
                </a:cubicBezTo>
                <a:cubicBezTo>
                  <a:pt x="373553" y="172687"/>
                  <a:pt x="366060" y="175245"/>
                  <a:pt x="360840" y="177514"/>
                </a:cubicBezTo>
                <a:cubicBezTo>
                  <a:pt x="359969" y="177852"/>
                  <a:pt x="359196" y="178238"/>
                  <a:pt x="358471" y="178576"/>
                </a:cubicBezTo>
                <a:cubicBezTo>
                  <a:pt x="363692" y="181085"/>
                  <a:pt x="371861" y="184078"/>
                  <a:pt x="383946" y="186829"/>
                </a:cubicBezTo>
                <a:cubicBezTo>
                  <a:pt x="405071" y="191703"/>
                  <a:pt x="431851" y="194358"/>
                  <a:pt x="459356" y="194358"/>
                </a:cubicBezTo>
                <a:cubicBezTo>
                  <a:pt x="486862" y="194358"/>
                  <a:pt x="513642" y="191703"/>
                  <a:pt x="534767" y="186829"/>
                </a:cubicBezTo>
                <a:cubicBezTo>
                  <a:pt x="546852" y="184078"/>
                  <a:pt x="555021" y="181085"/>
                  <a:pt x="560290" y="178576"/>
                </a:cubicBezTo>
                <a:cubicBezTo>
                  <a:pt x="559565" y="178238"/>
                  <a:pt x="558743" y="177852"/>
                  <a:pt x="557873" y="177514"/>
                </a:cubicBezTo>
                <a:cubicBezTo>
                  <a:pt x="552652" y="175245"/>
                  <a:pt x="545160" y="172687"/>
                  <a:pt x="534767" y="170322"/>
                </a:cubicBezTo>
                <a:cubicBezTo>
                  <a:pt x="513642" y="165448"/>
                  <a:pt x="486862" y="162793"/>
                  <a:pt x="459356" y="162793"/>
                </a:cubicBezTo>
                <a:close/>
                <a:moveTo>
                  <a:pt x="41901" y="159368"/>
                </a:moveTo>
                <a:lnTo>
                  <a:pt x="41901" y="172351"/>
                </a:lnTo>
                <a:cubicBezTo>
                  <a:pt x="43157" y="173268"/>
                  <a:pt x="45187" y="174523"/>
                  <a:pt x="48184" y="175971"/>
                </a:cubicBezTo>
                <a:cubicBezTo>
                  <a:pt x="53451" y="178481"/>
                  <a:pt x="61619" y="181473"/>
                  <a:pt x="73701" y="184224"/>
                </a:cubicBezTo>
                <a:cubicBezTo>
                  <a:pt x="94821" y="189099"/>
                  <a:pt x="121595" y="191754"/>
                  <a:pt x="149094" y="191754"/>
                </a:cubicBezTo>
                <a:cubicBezTo>
                  <a:pt x="176593" y="191754"/>
                  <a:pt x="203367" y="189099"/>
                  <a:pt x="224486" y="184224"/>
                </a:cubicBezTo>
                <a:cubicBezTo>
                  <a:pt x="236520" y="181473"/>
                  <a:pt x="244736" y="178481"/>
                  <a:pt x="249955" y="175971"/>
                </a:cubicBezTo>
                <a:cubicBezTo>
                  <a:pt x="252952" y="174523"/>
                  <a:pt x="255030" y="173268"/>
                  <a:pt x="256238" y="172351"/>
                </a:cubicBezTo>
                <a:lnTo>
                  <a:pt x="256286" y="172351"/>
                </a:lnTo>
                <a:lnTo>
                  <a:pt x="256286" y="159368"/>
                </a:lnTo>
                <a:cubicBezTo>
                  <a:pt x="252855" y="160575"/>
                  <a:pt x="249279" y="161733"/>
                  <a:pt x="245461" y="162843"/>
                </a:cubicBezTo>
                <a:cubicBezTo>
                  <a:pt x="219412" y="170276"/>
                  <a:pt x="185195" y="174378"/>
                  <a:pt x="149094" y="174378"/>
                </a:cubicBezTo>
                <a:cubicBezTo>
                  <a:pt x="112944" y="174378"/>
                  <a:pt x="78727" y="170276"/>
                  <a:pt x="52678" y="162843"/>
                </a:cubicBezTo>
                <a:cubicBezTo>
                  <a:pt x="48909" y="161733"/>
                  <a:pt x="45284" y="160575"/>
                  <a:pt x="41901" y="159368"/>
                </a:cubicBezTo>
                <a:close/>
                <a:moveTo>
                  <a:pt x="459356" y="120949"/>
                </a:moveTo>
                <a:cubicBezTo>
                  <a:pt x="495515" y="120949"/>
                  <a:pt x="529739" y="125051"/>
                  <a:pt x="555746" y="132532"/>
                </a:cubicBezTo>
                <a:cubicBezTo>
                  <a:pt x="569668" y="136490"/>
                  <a:pt x="580931" y="141364"/>
                  <a:pt x="589197" y="146963"/>
                </a:cubicBezTo>
                <a:cubicBezTo>
                  <a:pt x="604473" y="157291"/>
                  <a:pt x="608195" y="169068"/>
                  <a:pt x="608437" y="177514"/>
                </a:cubicBezTo>
                <a:lnTo>
                  <a:pt x="608485" y="177514"/>
                </a:lnTo>
                <a:lnTo>
                  <a:pt x="608485" y="475395"/>
                </a:lnTo>
                <a:cubicBezTo>
                  <a:pt x="608485" y="483890"/>
                  <a:pt x="605101" y="496245"/>
                  <a:pt x="589101" y="506960"/>
                </a:cubicBezTo>
                <a:cubicBezTo>
                  <a:pt x="580786" y="512510"/>
                  <a:pt x="569571" y="517240"/>
                  <a:pt x="555649" y="521149"/>
                </a:cubicBezTo>
                <a:cubicBezTo>
                  <a:pt x="529788" y="528340"/>
                  <a:pt x="495611" y="532346"/>
                  <a:pt x="459356" y="532346"/>
                </a:cubicBezTo>
                <a:cubicBezTo>
                  <a:pt x="423150" y="532346"/>
                  <a:pt x="388925" y="528340"/>
                  <a:pt x="363112" y="521149"/>
                </a:cubicBezTo>
                <a:cubicBezTo>
                  <a:pt x="349190" y="517240"/>
                  <a:pt x="337926" y="512462"/>
                  <a:pt x="329660" y="506960"/>
                </a:cubicBezTo>
                <a:cubicBezTo>
                  <a:pt x="313611" y="496245"/>
                  <a:pt x="310276" y="483890"/>
                  <a:pt x="310276" y="475395"/>
                </a:cubicBezTo>
                <a:lnTo>
                  <a:pt x="310276" y="415307"/>
                </a:lnTo>
                <a:lnTo>
                  <a:pt x="310276" y="356136"/>
                </a:lnTo>
                <a:lnTo>
                  <a:pt x="310276" y="296917"/>
                </a:lnTo>
                <a:lnTo>
                  <a:pt x="310276" y="237746"/>
                </a:lnTo>
                <a:lnTo>
                  <a:pt x="310276" y="178576"/>
                </a:lnTo>
                <a:lnTo>
                  <a:pt x="310276" y="177514"/>
                </a:lnTo>
                <a:cubicBezTo>
                  <a:pt x="310566" y="169068"/>
                  <a:pt x="314240" y="157291"/>
                  <a:pt x="329515" y="146963"/>
                </a:cubicBezTo>
                <a:cubicBezTo>
                  <a:pt x="337830" y="141364"/>
                  <a:pt x="349045" y="136490"/>
                  <a:pt x="362967" y="132532"/>
                </a:cubicBezTo>
                <a:cubicBezTo>
                  <a:pt x="389022" y="125051"/>
                  <a:pt x="423246" y="120949"/>
                  <a:pt x="459356" y="120949"/>
                </a:cubicBezTo>
                <a:close/>
                <a:moveTo>
                  <a:pt x="41901" y="100196"/>
                </a:moveTo>
                <a:lnTo>
                  <a:pt x="41901" y="113180"/>
                </a:lnTo>
                <a:cubicBezTo>
                  <a:pt x="43157" y="114097"/>
                  <a:pt x="45187" y="115351"/>
                  <a:pt x="48184" y="116799"/>
                </a:cubicBezTo>
                <a:cubicBezTo>
                  <a:pt x="53403" y="119261"/>
                  <a:pt x="61619" y="122301"/>
                  <a:pt x="73701" y="125052"/>
                </a:cubicBezTo>
                <a:cubicBezTo>
                  <a:pt x="94772" y="129927"/>
                  <a:pt x="121546" y="132582"/>
                  <a:pt x="149094" y="132582"/>
                </a:cubicBezTo>
                <a:cubicBezTo>
                  <a:pt x="176593" y="132582"/>
                  <a:pt x="203367" y="129879"/>
                  <a:pt x="224486" y="125052"/>
                </a:cubicBezTo>
                <a:cubicBezTo>
                  <a:pt x="236520" y="122301"/>
                  <a:pt x="244736" y="119261"/>
                  <a:pt x="249955" y="116799"/>
                </a:cubicBezTo>
                <a:cubicBezTo>
                  <a:pt x="252952" y="115351"/>
                  <a:pt x="255030" y="114097"/>
                  <a:pt x="256238" y="113180"/>
                </a:cubicBezTo>
                <a:lnTo>
                  <a:pt x="256238" y="100196"/>
                </a:lnTo>
                <a:cubicBezTo>
                  <a:pt x="252855" y="101403"/>
                  <a:pt x="249279" y="102561"/>
                  <a:pt x="245461" y="103671"/>
                </a:cubicBezTo>
                <a:cubicBezTo>
                  <a:pt x="219412" y="111104"/>
                  <a:pt x="185195" y="115207"/>
                  <a:pt x="149094" y="115207"/>
                </a:cubicBezTo>
                <a:cubicBezTo>
                  <a:pt x="112944" y="115207"/>
                  <a:pt x="78727" y="111104"/>
                  <a:pt x="52678" y="103671"/>
                </a:cubicBezTo>
                <a:cubicBezTo>
                  <a:pt x="48909" y="102561"/>
                  <a:pt x="45284" y="101403"/>
                  <a:pt x="41901" y="100196"/>
                </a:cubicBezTo>
                <a:close/>
                <a:moveTo>
                  <a:pt x="149094" y="41845"/>
                </a:moveTo>
                <a:cubicBezTo>
                  <a:pt x="121595" y="41845"/>
                  <a:pt x="94772" y="44500"/>
                  <a:pt x="73701" y="49326"/>
                </a:cubicBezTo>
                <a:cubicBezTo>
                  <a:pt x="63310" y="51739"/>
                  <a:pt x="55820" y="54297"/>
                  <a:pt x="50552" y="56517"/>
                </a:cubicBezTo>
                <a:cubicBezTo>
                  <a:pt x="49730" y="56903"/>
                  <a:pt x="48909" y="57241"/>
                  <a:pt x="48184" y="57627"/>
                </a:cubicBezTo>
                <a:cubicBezTo>
                  <a:pt x="53403" y="60089"/>
                  <a:pt x="61619" y="63081"/>
                  <a:pt x="73701" y="65881"/>
                </a:cubicBezTo>
                <a:cubicBezTo>
                  <a:pt x="94772" y="70707"/>
                  <a:pt x="121546" y="73410"/>
                  <a:pt x="149094" y="73410"/>
                </a:cubicBezTo>
                <a:cubicBezTo>
                  <a:pt x="176593" y="73410"/>
                  <a:pt x="203367" y="70707"/>
                  <a:pt x="224486" y="65881"/>
                </a:cubicBezTo>
                <a:cubicBezTo>
                  <a:pt x="236520" y="63081"/>
                  <a:pt x="244736" y="60089"/>
                  <a:pt x="249955" y="57627"/>
                </a:cubicBezTo>
                <a:cubicBezTo>
                  <a:pt x="249230" y="57241"/>
                  <a:pt x="248409" y="56903"/>
                  <a:pt x="247587" y="56517"/>
                </a:cubicBezTo>
                <a:cubicBezTo>
                  <a:pt x="242368" y="54297"/>
                  <a:pt x="234829" y="51739"/>
                  <a:pt x="224486" y="49326"/>
                </a:cubicBezTo>
                <a:cubicBezTo>
                  <a:pt x="203367" y="44500"/>
                  <a:pt x="176593" y="41845"/>
                  <a:pt x="149094" y="41845"/>
                </a:cubicBezTo>
                <a:close/>
                <a:moveTo>
                  <a:pt x="149094" y="0"/>
                </a:moveTo>
                <a:cubicBezTo>
                  <a:pt x="185195" y="0"/>
                  <a:pt x="219412" y="4103"/>
                  <a:pt x="245461" y="11535"/>
                </a:cubicBezTo>
                <a:cubicBezTo>
                  <a:pt x="259331" y="15541"/>
                  <a:pt x="270592" y="20416"/>
                  <a:pt x="278904" y="26014"/>
                </a:cubicBezTo>
                <a:cubicBezTo>
                  <a:pt x="294128" y="36343"/>
                  <a:pt x="297849" y="48119"/>
                  <a:pt x="298139" y="56517"/>
                </a:cubicBezTo>
                <a:lnTo>
                  <a:pt x="298139" y="57627"/>
                </a:lnTo>
                <a:lnTo>
                  <a:pt x="298139" y="116799"/>
                </a:lnTo>
                <a:lnTo>
                  <a:pt x="298139" y="175971"/>
                </a:lnTo>
                <a:lnTo>
                  <a:pt x="298139" y="235143"/>
                </a:lnTo>
                <a:lnTo>
                  <a:pt x="298139" y="293687"/>
                </a:lnTo>
                <a:lnTo>
                  <a:pt x="298139" y="352232"/>
                </a:lnTo>
                <a:lnTo>
                  <a:pt x="298139" y="412659"/>
                </a:lnTo>
                <a:lnTo>
                  <a:pt x="298139" y="475112"/>
                </a:lnTo>
                <a:cubicBezTo>
                  <a:pt x="298139" y="483655"/>
                  <a:pt x="294804" y="496011"/>
                  <a:pt x="278759" y="506677"/>
                </a:cubicBezTo>
                <a:cubicBezTo>
                  <a:pt x="270495" y="512228"/>
                  <a:pt x="259235" y="517006"/>
                  <a:pt x="245316" y="520915"/>
                </a:cubicBezTo>
                <a:cubicBezTo>
                  <a:pt x="219460" y="528106"/>
                  <a:pt x="185292" y="532064"/>
                  <a:pt x="149094" y="532064"/>
                </a:cubicBezTo>
                <a:cubicBezTo>
                  <a:pt x="112847" y="532064"/>
                  <a:pt x="78679" y="528106"/>
                  <a:pt x="52823" y="520915"/>
                </a:cubicBezTo>
                <a:cubicBezTo>
                  <a:pt x="38905" y="517006"/>
                  <a:pt x="27644" y="512228"/>
                  <a:pt x="19380" y="506677"/>
                </a:cubicBezTo>
                <a:cubicBezTo>
                  <a:pt x="3383" y="496011"/>
                  <a:pt x="0" y="483655"/>
                  <a:pt x="0" y="475112"/>
                </a:cubicBezTo>
                <a:lnTo>
                  <a:pt x="0" y="412659"/>
                </a:lnTo>
                <a:lnTo>
                  <a:pt x="0" y="352232"/>
                </a:lnTo>
                <a:lnTo>
                  <a:pt x="0" y="293687"/>
                </a:lnTo>
                <a:lnTo>
                  <a:pt x="0" y="235143"/>
                </a:lnTo>
                <a:lnTo>
                  <a:pt x="0" y="175971"/>
                </a:lnTo>
                <a:lnTo>
                  <a:pt x="0" y="116799"/>
                </a:lnTo>
                <a:lnTo>
                  <a:pt x="0" y="57627"/>
                </a:lnTo>
                <a:lnTo>
                  <a:pt x="0" y="56517"/>
                </a:lnTo>
                <a:cubicBezTo>
                  <a:pt x="290" y="48119"/>
                  <a:pt x="4011" y="36343"/>
                  <a:pt x="19235" y="26014"/>
                </a:cubicBezTo>
                <a:cubicBezTo>
                  <a:pt x="27547" y="20416"/>
                  <a:pt x="38808" y="15541"/>
                  <a:pt x="52678" y="11535"/>
                </a:cubicBezTo>
                <a:cubicBezTo>
                  <a:pt x="78727" y="4103"/>
                  <a:pt x="112944" y="0"/>
                  <a:pt x="149094" y="0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3" name="太阳形 44"/>
          <p:cNvSpPr>
            <a:spLocks noChangeArrowheads="1"/>
          </p:cNvSpPr>
          <p:nvPr/>
        </p:nvSpPr>
        <p:spPr bwMode="auto">
          <a:xfrm>
            <a:off x="2608229" y="3270017"/>
            <a:ext cx="516687" cy="373768"/>
          </a:xfrm>
          <a:custGeom>
            <a:avLst/>
            <a:gdLst>
              <a:gd name="connsiteX0" fmla="*/ 0 w 608697"/>
              <a:gd name="connsiteY0" fmla="*/ 384511 h 440328"/>
              <a:gd name="connsiteX1" fmla="*/ 273317 w 608697"/>
              <a:gd name="connsiteY1" fmla="*/ 384511 h 440328"/>
              <a:gd name="connsiteX2" fmla="*/ 273317 w 608697"/>
              <a:gd name="connsiteY2" fmla="*/ 415512 h 440328"/>
              <a:gd name="connsiteX3" fmla="*/ 335380 w 608697"/>
              <a:gd name="connsiteY3" fmla="*/ 415512 h 440328"/>
              <a:gd name="connsiteX4" fmla="*/ 335380 w 608697"/>
              <a:gd name="connsiteY4" fmla="*/ 384511 h 440328"/>
              <a:gd name="connsiteX5" fmla="*/ 608697 w 608697"/>
              <a:gd name="connsiteY5" fmla="*/ 384511 h 440328"/>
              <a:gd name="connsiteX6" fmla="*/ 608697 w 608697"/>
              <a:gd name="connsiteY6" fmla="*/ 415512 h 440328"/>
              <a:gd name="connsiteX7" fmla="*/ 583857 w 608697"/>
              <a:gd name="connsiteY7" fmla="*/ 440328 h 440328"/>
              <a:gd name="connsiteX8" fmla="*/ 24840 w 608697"/>
              <a:gd name="connsiteY8" fmla="*/ 440328 h 440328"/>
              <a:gd name="connsiteX9" fmla="*/ 0 w 608697"/>
              <a:gd name="connsiteY9" fmla="*/ 415512 h 440328"/>
              <a:gd name="connsiteX10" fmla="*/ 216210 w 608697"/>
              <a:gd name="connsiteY10" fmla="*/ 86798 h 440328"/>
              <a:gd name="connsiteX11" fmla="*/ 269323 w 608697"/>
              <a:gd name="connsiteY11" fmla="*/ 179836 h 440328"/>
              <a:gd name="connsiteX12" fmla="*/ 236052 w 608697"/>
              <a:gd name="connsiteY12" fmla="*/ 179836 h 440328"/>
              <a:gd name="connsiteX13" fmla="*/ 236052 w 608697"/>
              <a:gd name="connsiteY13" fmla="*/ 210824 h 440328"/>
              <a:gd name="connsiteX14" fmla="*/ 285734 w 608697"/>
              <a:gd name="connsiteY14" fmla="*/ 210824 h 440328"/>
              <a:gd name="connsiteX15" fmla="*/ 285734 w 608697"/>
              <a:gd name="connsiteY15" fmla="*/ 235629 h 440328"/>
              <a:gd name="connsiteX16" fmla="*/ 236052 w 608697"/>
              <a:gd name="connsiteY16" fmla="*/ 235629 h 440328"/>
              <a:gd name="connsiteX17" fmla="*/ 236052 w 608697"/>
              <a:gd name="connsiteY17" fmla="*/ 260434 h 440328"/>
              <a:gd name="connsiteX18" fmla="*/ 285734 w 608697"/>
              <a:gd name="connsiteY18" fmla="*/ 260434 h 440328"/>
              <a:gd name="connsiteX19" fmla="*/ 285734 w 608697"/>
              <a:gd name="connsiteY19" fmla="*/ 285239 h 440328"/>
              <a:gd name="connsiteX20" fmla="*/ 323033 w 608697"/>
              <a:gd name="connsiteY20" fmla="*/ 285239 h 440328"/>
              <a:gd name="connsiteX21" fmla="*/ 323033 w 608697"/>
              <a:gd name="connsiteY21" fmla="*/ 260434 h 440328"/>
              <a:gd name="connsiteX22" fmla="*/ 372715 w 608697"/>
              <a:gd name="connsiteY22" fmla="*/ 260434 h 440328"/>
              <a:gd name="connsiteX23" fmla="*/ 372715 w 608697"/>
              <a:gd name="connsiteY23" fmla="*/ 235629 h 440328"/>
              <a:gd name="connsiteX24" fmla="*/ 323033 w 608697"/>
              <a:gd name="connsiteY24" fmla="*/ 235629 h 440328"/>
              <a:gd name="connsiteX25" fmla="*/ 323033 w 608697"/>
              <a:gd name="connsiteY25" fmla="*/ 210824 h 440328"/>
              <a:gd name="connsiteX26" fmla="*/ 372715 w 608697"/>
              <a:gd name="connsiteY26" fmla="*/ 210824 h 440328"/>
              <a:gd name="connsiteX27" fmla="*/ 372715 w 608697"/>
              <a:gd name="connsiteY27" fmla="*/ 179836 h 440328"/>
              <a:gd name="connsiteX28" fmla="*/ 339444 w 608697"/>
              <a:gd name="connsiteY28" fmla="*/ 179836 h 440328"/>
              <a:gd name="connsiteX29" fmla="*/ 392558 w 608697"/>
              <a:gd name="connsiteY29" fmla="*/ 86798 h 440328"/>
              <a:gd name="connsiteX30" fmla="*/ 348993 w 608697"/>
              <a:gd name="connsiteY30" fmla="*/ 86798 h 440328"/>
              <a:gd name="connsiteX31" fmla="*/ 304831 w 608697"/>
              <a:gd name="connsiteY31" fmla="*/ 167396 h 440328"/>
              <a:gd name="connsiteX32" fmla="*/ 303936 w 608697"/>
              <a:gd name="connsiteY32" fmla="*/ 167396 h 440328"/>
              <a:gd name="connsiteX33" fmla="*/ 259849 w 608697"/>
              <a:gd name="connsiteY33" fmla="*/ 86798 h 440328"/>
              <a:gd name="connsiteX34" fmla="*/ 87007 w 608697"/>
              <a:gd name="connsiteY34" fmla="*/ 37188 h 440328"/>
              <a:gd name="connsiteX35" fmla="*/ 521760 w 608697"/>
              <a:gd name="connsiteY35" fmla="*/ 37188 h 440328"/>
              <a:gd name="connsiteX36" fmla="*/ 521760 w 608697"/>
              <a:gd name="connsiteY36" fmla="*/ 322484 h 440328"/>
              <a:gd name="connsiteX37" fmla="*/ 87007 w 608697"/>
              <a:gd name="connsiteY37" fmla="*/ 322484 h 440328"/>
              <a:gd name="connsiteX38" fmla="*/ 74518 w 608697"/>
              <a:gd name="connsiteY38" fmla="*/ 24802 h 440328"/>
              <a:gd name="connsiteX39" fmla="*/ 74518 w 608697"/>
              <a:gd name="connsiteY39" fmla="*/ 334870 h 440328"/>
              <a:gd name="connsiteX40" fmla="*/ 534179 w 608697"/>
              <a:gd name="connsiteY40" fmla="*/ 334870 h 440328"/>
              <a:gd name="connsiteX41" fmla="*/ 534179 w 608697"/>
              <a:gd name="connsiteY41" fmla="*/ 24802 h 440328"/>
              <a:gd name="connsiteX42" fmla="*/ 74518 w 608697"/>
              <a:gd name="connsiteY42" fmla="*/ 0 h 440328"/>
              <a:gd name="connsiteX43" fmla="*/ 534179 w 608697"/>
              <a:gd name="connsiteY43" fmla="*/ 0 h 440328"/>
              <a:gd name="connsiteX44" fmla="*/ 559019 w 608697"/>
              <a:gd name="connsiteY44" fmla="*/ 24802 h 440328"/>
              <a:gd name="connsiteX45" fmla="*/ 559019 w 608697"/>
              <a:gd name="connsiteY45" fmla="*/ 359672 h 440328"/>
              <a:gd name="connsiteX46" fmla="*/ 49678 w 608697"/>
              <a:gd name="connsiteY46" fmla="*/ 359672 h 440328"/>
              <a:gd name="connsiteX47" fmla="*/ 49678 w 608697"/>
              <a:gd name="connsiteY47" fmla="*/ 24802 h 440328"/>
              <a:gd name="connsiteX48" fmla="*/ 74518 w 608697"/>
              <a:gd name="connsiteY48" fmla="*/ 0 h 44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8697" h="440328">
                <a:moveTo>
                  <a:pt x="0" y="384511"/>
                </a:moveTo>
                <a:lnTo>
                  <a:pt x="273317" y="384511"/>
                </a:lnTo>
                <a:lnTo>
                  <a:pt x="273317" y="415512"/>
                </a:lnTo>
                <a:lnTo>
                  <a:pt x="335380" y="415512"/>
                </a:lnTo>
                <a:lnTo>
                  <a:pt x="335380" y="384511"/>
                </a:lnTo>
                <a:lnTo>
                  <a:pt x="608697" y="384511"/>
                </a:lnTo>
                <a:lnTo>
                  <a:pt x="608697" y="415512"/>
                </a:lnTo>
                <a:cubicBezTo>
                  <a:pt x="608697" y="429150"/>
                  <a:pt x="597508" y="440328"/>
                  <a:pt x="583857" y="440328"/>
                </a:cubicBezTo>
                <a:lnTo>
                  <a:pt x="24840" y="440328"/>
                </a:lnTo>
                <a:cubicBezTo>
                  <a:pt x="11189" y="440328"/>
                  <a:pt x="0" y="429150"/>
                  <a:pt x="0" y="415512"/>
                </a:cubicBezTo>
                <a:close/>
                <a:moveTo>
                  <a:pt x="216210" y="86798"/>
                </a:moveTo>
                <a:lnTo>
                  <a:pt x="269323" y="179836"/>
                </a:lnTo>
                <a:lnTo>
                  <a:pt x="236052" y="179836"/>
                </a:lnTo>
                <a:lnTo>
                  <a:pt x="236052" y="210824"/>
                </a:lnTo>
                <a:lnTo>
                  <a:pt x="285734" y="210824"/>
                </a:lnTo>
                <a:lnTo>
                  <a:pt x="285734" y="235629"/>
                </a:lnTo>
                <a:lnTo>
                  <a:pt x="236052" y="235629"/>
                </a:lnTo>
                <a:lnTo>
                  <a:pt x="236052" y="260434"/>
                </a:lnTo>
                <a:lnTo>
                  <a:pt x="285734" y="260434"/>
                </a:lnTo>
                <a:lnTo>
                  <a:pt x="285734" y="285239"/>
                </a:lnTo>
                <a:lnTo>
                  <a:pt x="323033" y="285239"/>
                </a:lnTo>
                <a:lnTo>
                  <a:pt x="323033" y="260434"/>
                </a:lnTo>
                <a:lnTo>
                  <a:pt x="372715" y="260434"/>
                </a:lnTo>
                <a:lnTo>
                  <a:pt x="372715" y="235629"/>
                </a:lnTo>
                <a:lnTo>
                  <a:pt x="323033" y="235629"/>
                </a:lnTo>
                <a:lnTo>
                  <a:pt x="323033" y="210824"/>
                </a:lnTo>
                <a:lnTo>
                  <a:pt x="372715" y="210824"/>
                </a:lnTo>
                <a:lnTo>
                  <a:pt x="372715" y="179836"/>
                </a:lnTo>
                <a:lnTo>
                  <a:pt x="339444" y="179836"/>
                </a:lnTo>
                <a:lnTo>
                  <a:pt x="392558" y="86798"/>
                </a:lnTo>
                <a:lnTo>
                  <a:pt x="348993" y="86798"/>
                </a:lnTo>
                <a:lnTo>
                  <a:pt x="304831" y="167396"/>
                </a:lnTo>
                <a:lnTo>
                  <a:pt x="303936" y="167396"/>
                </a:lnTo>
                <a:lnTo>
                  <a:pt x="259849" y="86798"/>
                </a:lnTo>
                <a:close/>
                <a:moveTo>
                  <a:pt x="87007" y="37188"/>
                </a:moveTo>
                <a:lnTo>
                  <a:pt x="521760" y="37188"/>
                </a:lnTo>
                <a:lnTo>
                  <a:pt x="521760" y="322484"/>
                </a:lnTo>
                <a:lnTo>
                  <a:pt x="87007" y="322484"/>
                </a:lnTo>
                <a:close/>
                <a:moveTo>
                  <a:pt x="74518" y="24802"/>
                </a:moveTo>
                <a:lnTo>
                  <a:pt x="74518" y="334870"/>
                </a:lnTo>
                <a:lnTo>
                  <a:pt x="534179" y="334870"/>
                </a:lnTo>
                <a:lnTo>
                  <a:pt x="534179" y="24802"/>
                </a:lnTo>
                <a:close/>
                <a:moveTo>
                  <a:pt x="74518" y="0"/>
                </a:moveTo>
                <a:lnTo>
                  <a:pt x="534179" y="0"/>
                </a:lnTo>
                <a:cubicBezTo>
                  <a:pt x="547830" y="0"/>
                  <a:pt x="559019" y="11172"/>
                  <a:pt x="559019" y="24802"/>
                </a:cubicBezTo>
                <a:lnTo>
                  <a:pt x="559019" y="359672"/>
                </a:lnTo>
                <a:lnTo>
                  <a:pt x="49678" y="359672"/>
                </a:lnTo>
                <a:lnTo>
                  <a:pt x="49678" y="24802"/>
                </a:lnTo>
                <a:cubicBezTo>
                  <a:pt x="49678" y="11172"/>
                  <a:pt x="60867" y="0"/>
                  <a:pt x="74518" y="0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4" name="太阳形 44"/>
          <p:cNvSpPr>
            <a:spLocks noChangeArrowheads="1"/>
          </p:cNvSpPr>
          <p:nvPr/>
        </p:nvSpPr>
        <p:spPr bwMode="auto">
          <a:xfrm>
            <a:off x="5838634" y="3270021"/>
            <a:ext cx="485705" cy="457458"/>
          </a:xfrm>
          <a:custGeom>
            <a:avLst/>
            <a:gdLst>
              <a:gd name="T0" fmla="*/ 12933 w 12933"/>
              <a:gd name="T1" fmla="*/ 5028 h 12198"/>
              <a:gd name="T2" fmla="*/ 7549 w 12933"/>
              <a:gd name="T3" fmla="*/ 1531 h 12198"/>
              <a:gd name="T4" fmla="*/ 6467 w 12933"/>
              <a:gd name="T5" fmla="*/ 0 h 12198"/>
              <a:gd name="T6" fmla="*/ 5384 w 12933"/>
              <a:gd name="T7" fmla="*/ 1531 h 12198"/>
              <a:gd name="T8" fmla="*/ 0 w 12933"/>
              <a:gd name="T9" fmla="*/ 5028 h 12198"/>
              <a:gd name="T10" fmla="*/ 452 w 12933"/>
              <a:gd name="T11" fmla="*/ 7610 h 12198"/>
              <a:gd name="T12" fmla="*/ 10910 w 12933"/>
              <a:gd name="T13" fmla="*/ 12198 h 12198"/>
              <a:gd name="T14" fmla="*/ 12933 w 12933"/>
              <a:gd name="T15" fmla="*/ 7610 h 12198"/>
              <a:gd name="T16" fmla="*/ 6920 w 12933"/>
              <a:gd name="T17" fmla="*/ 8984 h 12198"/>
              <a:gd name="T18" fmla="*/ 8704 w 12933"/>
              <a:gd name="T19" fmla="*/ 7623 h 12198"/>
              <a:gd name="T20" fmla="*/ 6013 w 12933"/>
              <a:gd name="T21" fmla="*/ 11291 h 12198"/>
              <a:gd name="T22" fmla="*/ 4453 w 12933"/>
              <a:gd name="T23" fmla="*/ 9890 h 12198"/>
              <a:gd name="T24" fmla="*/ 6013 w 12933"/>
              <a:gd name="T25" fmla="*/ 11291 h 12198"/>
              <a:gd name="T26" fmla="*/ 4229 w 12933"/>
              <a:gd name="T27" fmla="*/ 7623 h 12198"/>
              <a:gd name="T28" fmla="*/ 6013 w 12933"/>
              <a:gd name="T29" fmla="*/ 8984 h 12198"/>
              <a:gd name="T30" fmla="*/ 4363 w 12933"/>
              <a:gd name="T31" fmla="*/ 8984 h 12198"/>
              <a:gd name="T32" fmla="*/ 6630 w 12933"/>
              <a:gd name="T33" fmla="*/ 1325 h 12198"/>
              <a:gd name="T34" fmla="*/ 6303 w 12933"/>
              <a:gd name="T35" fmla="*/ 1325 h 12198"/>
              <a:gd name="T36" fmla="*/ 6303 w 12933"/>
              <a:gd name="T37" fmla="*/ 971 h 12198"/>
              <a:gd name="T38" fmla="*/ 6630 w 12933"/>
              <a:gd name="T39" fmla="*/ 971 h 12198"/>
              <a:gd name="T40" fmla="*/ 6000 w 12933"/>
              <a:gd name="T41" fmla="*/ 2196 h 12198"/>
              <a:gd name="T42" fmla="*/ 6934 w 12933"/>
              <a:gd name="T43" fmla="*/ 2196 h 12198"/>
              <a:gd name="T44" fmla="*/ 2935 w 12933"/>
              <a:gd name="T45" fmla="*/ 5028 h 12198"/>
              <a:gd name="T46" fmla="*/ 907 w 12933"/>
              <a:gd name="T47" fmla="*/ 5935 h 12198"/>
              <a:gd name="T48" fmla="*/ 12027 w 12933"/>
              <a:gd name="T49" fmla="*/ 6704 h 12198"/>
              <a:gd name="T50" fmla="*/ 907 w 12933"/>
              <a:gd name="T51" fmla="*/ 5935 h 12198"/>
              <a:gd name="T52" fmla="*/ 3452 w 12933"/>
              <a:gd name="T53" fmla="*/ 8984 h 12198"/>
              <a:gd name="T54" fmla="*/ 1415 w 12933"/>
              <a:gd name="T55" fmla="*/ 7623 h 12198"/>
              <a:gd name="T56" fmla="*/ 2671 w 12933"/>
              <a:gd name="T57" fmla="*/ 11291 h 12198"/>
              <a:gd name="T58" fmla="*/ 3542 w 12933"/>
              <a:gd name="T59" fmla="*/ 9890 h 12198"/>
              <a:gd name="T60" fmla="*/ 2671 w 12933"/>
              <a:gd name="T61" fmla="*/ 11291 h 12198"/>
              <a:gd name="T62" fmla="*/ 8480 w 12933"/>
              <a:gd name="T63" fmla="*/ 9890 h 12198"/>
              <a:gd name="T64" fmla="*/ 6920 w 12933"/>
              <a:gd name="T65" fmla="*/ 11291 h 12198"/>
              <a:gd name="T66" fmla="*/ 10263 w 12933"/>
              <a:gd name="T67" fmla="*/ 11291 h 12198"/>
              <a:gd name="T68" fmla="*/ 9391 w 12933"/>
              <a:gd name="T69" fmla="*/ 9890 h 12198"/>
              <a:gd name="T70" fmla="*/ 10263 w 12933"/>
              <a:gd name="T71" fmla="*/ 11291 h 12198"/>
              <a:gd name="T72" fmla="*/ 9481 w 12933"/>
              <a:gd name="T73" fmla="*/ 8984 h 12198"/>
              <a:gd name="T74" fmla="*/ 11519 w 12933"/>
              <a:gd name="T75" fmla="*/ 7623 h 12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33" h="12198">
                <a:moveTo>
                  <a:pt x="12933" y="7610"/>
                </a:moveTo>
                <a:lnTo>
                  <a:pt x="12933" y="5028"/>
                </a:lnTo>
                <a:lnTo>
                  <a:pt x="11334" y="5028"/>
                </a:lnTo>
                <a:lnTo>
                  <a:pt x="7549" y="1531"/>
                </a:lnTo>
                <a:cubicBezTo>
                  <a:pt x="7592" y="1411"/>
                  <a:pt x="7615" y="1282"/>
                  <a:pt x="7615" y="1148"/>
                </a:cubicBezTo>
                <a:cubicBezTo>
                  <a:pt x="7615" y="515"/>
                  <a:pt x="7100" y="0"/>
                  <a:pt x="6467" y="0"/>
                </a:cubicBezTo>
                <a:cubicBezTo>
                  <a:pt x="5834" y="0"/>
                  <a:pt x="5318" y="515"/>
                  <a:pt x="5318" y="1148"/>
                </a:cubicBezTo>
                <a:cubicBezTo>
                  <a:pt x="5318" y="1282"/>
                  <a:pt x="5342" y="1411"/>
                  <a:pt x="5384" y="1531"/>
                </a:cubicBezTo>
                <a:lnTo>
                  <a:pt x="1599" y="5028"/>
                </a:lnTo>
                <a:lnTo>
                  <a:pt x="0" y="5028"/>
                </a:lnTo>
                <a:lnTo>
                  <a:pt x="0" y="7610"/>
                </a:lnTo>
                <a:lnTo>
                  <a:pt x="452" y="7610"/>
                </a:lnTo>
                <a:lnTo>
                  <a:pt x="2023" y="12198"/>
                </a:lnTo>
                <a:lnTo>
                  <a:pt x="10910" y="12198"/>
                </a:lnTo>
                <a:lnTo>
                  <a:pt x="12481" y="7610"/>
                </a:lnTo>
                <a:lnTo>
                  <a:pt x="12933" y="7610"/>
                </a:lnTo>
                <a:close/>
                <a:moveTo>
                  <a:pt x="8570" y="8984"/>
                </a:moveTo>
                <a:lnTo>
                  <a:pt x="6920" y="8984"/>
                </a:lnTo>
                <a:lnTo>
                  <a:pt x="6920" y="7623"/>
                </a:lnTo>
                <a:lnTo>
                  <a:pt x="8704" y="7623"/>
                </a:lnTo>
                <a:lnTo>
                  <a:pt x="8570" y="8984"/>
                </a:lnTo>
                <a:close/>
                <a:moveTo>
                  <a:pt x="6013" y="11291"/>
                </a:moveTo>
                <a:lnTo>
                  <a:pt x="4591" y="11291"/>
                </a:lnTo>
                <a:lnTo>
                  <a:pt x="4453" y="9890"/>
                </a:lnTo>
                <a:lnTo>
                  <a:pt x="6013" y="9890"/>
                </a:lnTo>
                <a:lnTo>
                  <a:pt x="6013" y="11291"/>
                </a:lnTo>
                <a:close/>
                <a:moveTo>
                  <a:pt x="4363" y="8984"/>
                </a:moveTo>
                <a:lnTo>
                  <a:pt x="4229" y="7623"/>
                </a:lnTo>
                <a:lnTo>
                  <a:pt x="6013" y="7623"/>
                </a:lnTo>
                <a:lnTo>
                  <a:pt x="6013" y="8984"/>
                </a:lnTo>
                <a:lnTo>
                  <a:pt x="4363" y="8984"/>
                </a:lnTo>
                <a:lnTo>
                  <a:pt x="4363" y="8984"/>
                </a:lnTo>
                <a:close/>
                <a:moveTo>
                  <a:pt x="6708" y="1148"/>
                </a:moveTo>
                <a:cubicBezTo>
                  <a:pt x="6708" y="1218"/>
                  <a:pt x="6678" y="1281"/>
                  <a:pt x="6630" y="1325"/>
                </a:cubicBezTo>
                <a:cubicBezTo>
                  <a:pt x="6587" y="1365"/>
                  <a:pt x="6530" y="1389"/>
                  <a:pt x="6467" y="1389"/>
                </a:cubicBezTo>
                <a:cubicBezTo>
                  <a:pt x="6403" y="1389"/>
                  <a:pt x="6346" y="1365"/>
                  <a:pt x="6303" y="1325"/>
                </a:cubicBezTo>
                <a:cubicBezTo>
                  <a:pt x="6255" y="1281"/>
                  <a:pt x="6225" y="1218"/>
                  <a:pt x="6225" y="1148"/>
                </a:cubicBezTo>
                <a:cubicBezTo>
                  <a:pt x="6225" y="1078"/>
                  <a:pt x="6255" y="1015"/>
                  <a:pt x="6303" y="971"/>
                </a:cubicBezTo>
                <a:cubicBezTo>
                  <a:pt x="6346" y="931"/>
                  <a:pt x="6403" y="906"/>
                  <a:pt x="6467" y="906"/>
                </a:cubicBezTo>
                <a:cubicBezTo>
                  <a:pt x="6530" y="906"/>
                  <a:pt x="6587" y="931"/>
                  <a:pt x="6630" y="971"/>
                </a:cubicBezTo>
                <a:cubicBezTo>
                  <a:pt x="6678" y="1015"/>
                  <a:pt x="6708" y="1078"/>
                  <a:pt x="6708" y="1148"/>
                </a:cubicBezTo>
                <a:close/>
                <a:moveTo>
                  <a:pt x="6000" y="2196"/>
                </a:moveTo>
                <a:cubicBezTo>
                  <a:pt x="6143" y="2260"/>
                  <a:pt x="6300" y="2296"/>
                  <a:pt x="6467" y="2296"/>
                </a:cubicBezTo>
                <a:cubicBezTo>
                  <a:pt x="6633" y="2296"/>
                  <a:pt x="6791" y="2260"/>
                  <a:pt x="6934" y="2196"/>
                </a:cubicBezTo>
                <a:lnTo>
                  <a:pt x="9998" y="5028"/>
                </a:lnTo>
                <a:lnTo>
                  <a:pt x="2935" y="5028"/>
                </a:lnTo>
                <a:lnTo>
                  <a:pt x="6000" y="2196"/>
                </a:lnTo>
                <a:close/>
                <a:moveTo>
                  <a:pt x="907" y="5935"/>
                </a:moveTo>
                <a:lnTo>
                  <a:pt x="12027" y="5935"/>
                </a:lnTo>
                <a:lnTo>
                  <a:pt x="12027" y="6704"/>
                </a:lnTo>
                <a:lnTo>
                  <a:pt x="907" y="6704"/>
                </a:lnTo>
                <a:lnTo>
                  <a:pt x="907" y="5935"/>
                </a:lnTo>
                <a:close/>
                <a:moveTo>
                  <a:pt x="3318" y="7623"/>
                </a:moveTo>
                <a:lnTo>
                  <a:pt x="3452" y="8984"/>
                </a:lnTo>
                <a:lnTo>
                  <a:pt x="1881" y="8984"/>
                </a:lnTo>
                <a:lnTo>
                  <a:pt x="1415" y="7623"/>
                </a:lnTo>
                <a:lnTo>
                  <a:pt x="3318" y="7623"/>
                </a:lnTo>
                <a:close/>
                <a:moveTo>
                  <a:pt x="2671" y="11291"/>
                </a:moveTo>
                <a:lnTo>
                  <a:pt x="2191" y="9890"/>
                </a:lnTo>
                <a:lnTo>
                  <a:pt x="3542" y="9890"/>
                </a:lnTo>
                <a:lnTo>
                  <a:pt x="3680" y="11291"/>
                </a:lnTo>
                <a:lnTo>
                  <a:pt x="2671" y="11291"/>
                </a:lnTo>
                <a:close/>
                <a:moveTo>
                  <a:pt x="6920" y="9890"/>
                </a:moveTo>
                <a:lnTo>
                  <a:pt x="8480" y="9890"/>
                </a:lnTo>
                <a:lnTo>
                  <a:pt x="8342" y="11291"/>
                </a:lnTo>
                <a:lnTo>
                  <a:pt x="6920" y="11291"/>
                </a:lnTo>
                <a:lnTo>
                  <a:pt x="6920" y="9890"/>
                </a:lnTo>
                <a:close/>
                <a:moveTo>
                  <a:pt x="10263" y="11291"/>
                </a:moveTo>
                <a:lnTo>
                  <a:pt x="9253" y="11291"/>
                </a:lnTo>
                <a:lnTo>
                  <a:pt x="9391" y="9890"/>
                </a:lnTo>
                <a:lnTo>
                  <a:pt x="10742" y="9890"/>
                </a:lnTo>
                <a:lnTo>
                  <a:pt x="10263" y="11291"/>
                </a:lnTo>
                <a:close/>
                <a:moveTo>
                  <a:pt x="11053" y="8984"/>
                </a:moveTo>
                <a:lnTo>
                  <a:pt x="9481" y="8984"/>
                </a:lnTo>
                <a:lnTo>
                  <a:pt x="9615" y="7623"/>
                </a:lnTo>
                <a:lnTo>
                  <a:pt x="11519" y="7623"/>
                </a:lnTo>
                <a:lnTo>
                  <a:pt x="11053" y="8984"/>
                </a:lnTo>
                <a:close/>
              </a:path>
            </a:pathLst>
          </a:custGeom>
          <a:solidFill>
            <a:schemeClr val="bg1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91329" y="112083"/>
            <a:ext cx="57785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03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17677" y="911609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84649" y="911738"/>
            <a:ext cx="76644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03.</a:t>
            </a:r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rPr>
              <a:t>解决开发问题的思路及方法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601544" y="2663374"/>
            <a:ext cx="2967656" cy="2975428"/>
          </a:xfrm>
          <a:prstGeom prst="rect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  <a:effectLst>
            <a:outerShdw blurRad="50800" dist="38100" dir="2700000" algn="tl" rotWithShape="0">
              <a:srgbClr val="1366B1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380834" y="2663374"/>
            <a:ext cx="2973452" cy="2975428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05359" y="2663374"/>
            <a:ext cx="2973452" cy="2975428"/>
          </a:xfrm>
          <a:prstGeom prst="rect">
            <a:avLst/>
          </a:prstGeom>
          <a:pattFill prst="ltUpDiag">
            <a:fgClr>
              <a:srgbClr val="F9F9F9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schemeClr val="bg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4962" y="1842500"/>
            <a:ext cx="4673074" cy="331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如果文字过多，您可右键修改“段落”调节合适的行间距</a:t>
            </a:r>
            <a:endParaRPr lang="en-US" altLang="zh-CN" sz="1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2441" y="4249578"/>
            <a:ext cx="2078091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Audio</a:t>
            </a:r>
            <a:r>
              <a: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属性加载资源，在场景中实现音乐的播放</a:t>
            </a:r>
            <a:endParaRPr lang="zh-CN" altLang="en-US" sz="1600" dirty="0">
              <a:solidFill>
                <a:schemeClr val="bg1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52910" y="4249578"/>
            <a:ext cx="2078091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T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imer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属性，预先定义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time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的初始值，在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Timer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中实现计时器的功能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28797" y="4249578"/>
            <a:ext cx="2078091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将绳子定义为一个宽度很小的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Rectangle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对象，通过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Animation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实现绳子的伸缩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95318" y="3843583"/>
            <a:ext cx="2172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8.</a:t>
            </a:r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背景音乐和音效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18233" y="3843583"/>
            <a:ext cx="1156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9.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计时器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34405" y="3843583"/>
            <a:ext cx="16643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7.</a:t>
            </a:r>
            <a:r>
              <a:rPr lang="zh-CN" altLang="en-US" sz="20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绳子的伸缩</a:t>
            </a:r>
            <a:endParaRPr lang="zh-CN" altLang="en-US" sz="20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2" name="太阳形 44"/>
          <p:cNvSpPr>
            <a:spLocks noChangeArrowheads="1"/>
          </p:cNvSpPr>
          <p:nvPr/>
        </p:nvSpPr>
        <p:spPr bwMode="auto">
          <a:xfrm>
            <a:off x="9053548" y="3291271"/>
            <a:ext cx="485705" cy="424928"/>
          </a:xfrm>
          <a:custGeom>
            <a:avLst/>
            <a:gdLst>
              <a:gd name="connsiteX0" fmla="*/ 352138 w 608485"/>
              <a:gd name="connsiteY0" fmla="*/ 457876 h 532346"/>
              <a:gd name="connsiteX1" fmla="*/ 352138 w 608485"/>
              <a:gd name="connsiteY1" fmla="*/ 471679 h 532346"/>
              <a:gd name="connsiteX2" fmla="*/ 383994 w 608485"/>
              <a:gd name="connsiteY2" fmla="*/ 483262 h 532346"/>
              <a:gd name="connsiteX3" fmla="*/ 459356 w 608485"/>
              <a:gd name="connsiteY3" fmla="*/ 490502 h 532346"/>
              <a:gd name="connsiteX4" fmla="*/ 534767 w 608485"/>
              <a:gd name="connsiteY4" fmla="*/ 483262 h 532346"/>
              <a:gd name="connsiteX5" fmla="*/ 566574 w 608485"/>
              <a:gd name="connsiteY5" fmla="*/ 471679 h 532346"/>
              <a:gd name="connsiteX6" fmla="*/ 566574 w 608485"/>
              <a:gd name="connsiteY6" fmla="*/ 457876 h 532346"/>
              <a:gd name="connsiteX7" fmla="*/ 555746 w 608485"/>
              <a:gd name="connsiteY7" fmla="*/ 461351 h 532346"/>
              <a:gd name="connsiteX8" fmla="*/ 459356 w 608485"/>
              <a:gd name="connsiteY8" fmla="*/ 472886 h 532346"/>
              <a:gd name="connsiteX9" fmla="*/ 362967 w 608485"/>
              <a:gd name="connsiteY9" fmla="*/ 461351 h 532346"/>
              <a:gd name="connsiteX10" fmla="*/ 352138 w 608485"/>
              <a:gd name="connsiteY10" fmla="*/ 457876 h 532346"/>
              <a:gd name="connsiteX11" fmla="*/ 41901 w 608485"/>
              <a:gd name="connsiteY11" fmla="*/ 455228 h 532346"/>
              <a:gd name="connsiteX12" fmla="*/ 41901 w 608485"/>
              <a:gd name="connsiteY12" fmla="*/ 471396 h 532346"/>
              <a:gd name="connsiteX13" fmla="*/ 73701 w 608485"/>
              <a:gd name="connsiteY13" fmla="*/ 482979 h 532346"/>
              <a:gd name="connsiteX14" fmla="*/ 149094 w 608485"/>
              <a:gd name="connsiteY14" fmla="*/ 490267 h 532346"/>
              <a:gd name="connsiteX15" fmla="*/ 224438 w 608485"/>
              <a:gd name="connsiteY15" fmla="*/ 482979 h 532346"/>
              <a:gd name="connsiteX16" fmla="*/ 256238 w 608485"/>
              <a:gd name="connsiteY16" fmla="*/ 471396 h 532346"/>
              <a:gd name="connsiteX17" fmla="*/ 256238 w 608485"/>
              <a:gd name="connsiteY17" fmla="*/ 455228 h 532346"/>
              <a:gd name="connsiteX18" fmla="*/ 245461 w 608485"/>
              <a:gd name="connsiteY18" fmla="*/ 458703 h 532346"/>
              <a:gd name="connsiteX19" fmla="*/ 149094 w 608485"/>
              <a:gd name="connsiteY19" fmla="*/ 470286 h 532346"/>
              <a:gd name="connsiteX20" fmla="*/ 52678 w 608485"/>
              <a:gd name="connsiteY20" fmla="*/ 458703 h 532346"/>
              <a:gd name="connsiteX21" fmla="*/ 41901 w 608485"/>
              <a:gd name="connsiteY21" fmla="*/ 455228 h 532346"/>
              <a:gd name="connsiteX22" fmla="*/ 352138 w 608485"/>
              <a:gd name="connsiteY22" fmla="*/ 398705 h 532346"/>
              <a:gd name="connsiteX23" fmla="*/ 352138 w 608485"/>
              <a:gd name="connsiteY23" fmla="*/ 411688 h 532346"/>
              <a:gd name="connsiteX24" fmla="*/ 358471 w 608485"/>
              <a:gd name="connsiteY24" fmla="*/ 415307 h 532346"/>
              <a:gd name="connsiteX25" fmla="*/ 383946 w 608485"/>
              <a:gd name="connsiteY25" fmla="*/ 423560 h 532346"/>
              <a:gd name="connsiteX26" fmla="*/ 459356 w 608485"/>
              <a:gd name="connsiteY26" fmla="*/ 431090 h 532346"/>
              <a:gd name="connsiteX27" fmla="*/ 534767 w 608485"/>
              <a:gd name="connsiteY27" fmla="*/ 423560 h 532346"/>
              <a:gd name="connsiteX28" fmla="*/ 560290 w 608485"/>
              <a:gd name="connsiteY28" fmla="*/ 415307 h 532346"/>
              <a:gd name="connsiteX29" fmla="*/ 566574 w 608485"/>
              <a:gd name="connsiteY29" fmla="*/ 411688 h 532346"/>
              <a:gd name="connsiteX30" fmla="*/ 566574 w 608485"/>
              <a:gd name="connsiteY30" fmla="*/ 398705 h 532346"/>
              <a:gd name="connsiteX31" fmla="*/ 555746 w 608485"/>
              <a:gd name="connsiteY31" fmla="*/ 402180 h 532346"/>
              <a:gd name="connsiteX32" fmla="*/ 459356 w 608485"/>
              <a:gd name="connsiteY32" fmla="*/ 413715 h 532346"/>
              <a:gd name="connsiteX33" fmla="*/ 362967 w 608485"/>
              <a:gd name="connsiteY33" fmla="*/ 402180 h 532346"/>
              <a:gd name="connsiteX34" fmla="*/ 352138 w 608485"/>
              <a:gd name="connsiteY34" fmla="*/ 398705 h 532346"/>
              <a:gd name="connsiteX35" fmla="*/ 41901 w 608485"/>
              <a:gd name="connsiteY35" fmla="*/ 394801 h 532346"/>
              <a:gd name="connsiteX36" fmla="*/ 41901 w 608485"/>
              <a:gd name="connsiteY36" fmla="*/ 409039 h 532346"/>
              <a:gd name="connsiteX37" fmla="*/ 48184 w 608485"/>
              <a:gd name="connsiteY37" fmla="*/ 412659 h 532346"/>
              <a:gd name="connsiteX38" fmla="*/ 73701 w 608485"/>
              <a:gd name="connsiteY38" fmla="*/ 420912 h 532346"/>
              <a:gd name="connsiteX39" fmla="*/ 149094 w 608485"/>
              <a:gd name="connsiteY39" fmla="*/ 428441 h 532346"/>
              <a:gd name="connsiteX40" fmla="*/ 224486 w 608485"/>
              <a:gd name="connsiteY40" fmla="*/ 420912 h 532346"/>
              <a:gd name="connsiteX41" fmla="*/ 249955 w 608485"/>
              <a:gd name="connsiteY41" fmla="*/ 412659 h 532346"/>
              <a:gd name="connsiteX42" fmla="*/ 256238 w 608485"/>
              <a:gd name="connsiteY42" fmla="*/ 409039 h 532346"/>
              <a:gd name="connsiteX43" fmla="*/ 256238 w 608485"/>
              <a:gd name="connsiteY43" fmla="*/ 394801 h 532346"/>
              <a:gd name="connsiteX44" fmla="*/ 245461 w 608485"/>
              <a:gd name="connsiteY44" fmla="*/ 398276 h 532346"/>
              <a:gd name="connsiteX45" fmla="*/ 149094 w 608485"/>
              <a:gd name="connsiteY45" fmla="*/ 409811 h 532346"/>
              <a:gd name="connsiteX46" fmla="*/ 52678 w 608485"/>
              <a:gd name="connsiteY46" fmla="*/ 398276 h 532346"/>
              <a:gd name="connsiteX47" fmla="*/ 41901 w 608485"/>
              <a:gd name="connsiteY47" fmla="*/ 394801 h 532346"/>
              <a:gd name="connsiteX48" fmla="*/ 352138 w 608485"/>
              <a:gd name="connsiteY48" fmla="*/ 339534 h 532346"/>
              <a:gd name="connsiteX49" fmla="*/ 352138 w 608485"/>
              <a:gd name="connsiteY49" fmla="*/ 352517 h 532346"/>
              <a:gd name="connsiteX50" fmla="*/ 358471 w 608485"/>
              <a:gd name="connsiteY50" fmla="*/ 356136 h 532346"/>
              <a:gd name="connsiteX51" fmla="*/ 383946 w 608485"/>
              <a:gd name="connsiteY51" fmla="*/ 364390 h 532346"/>
              <a:gd name="connsiteX52" fmla="*/ 459356 w 608485"/>
              <a:gd name="connsiteY52" fmla="*/ 371919 h 532346"/>
              <a:gd name="connsiteX53" fmla="*/ 534767 w 608485"/>
              <a:gd name="connsiteY53" fmla="*/ 364390 h 532346"/>
              <a:gd name="connsiteX54" fmla="*/ 560290 w 608485"/>
              <a:gd name="connsiteY54" fmla="*/ 356136 h 532346"/>
              <a:gd name="connsiteX55" fmla="*/ 566574 w 608485"/>
              <a:gd name="connsiteY55" fmla="*/ 352468 h 532346"/>
              <a:gd name="connsiteX56" fmla="*/ 566574 w 608485"/>
              <a:gd name="connsiteY56" fmla="*/ 339534 h 532346"/>
              <a:gd name="connsiteX57" fmla="*/ 555746 w 608485"/>
              <a:gd name="connsiteY57" fmla="*/ 343009 h 532346"/>
              <a:gd name="connsiteX58" fmla="*/ 459356 w 608485"/>
              <a:gd name="connsiteY58" fmla="*/ 354544 h 532346"/>
              <a:gd name="connsiteX59" fmla="*/ 362967 w 608485"/>
              <a:gd name="connsiteY59" fmla="*/ 343009 h 532346"/>
              <a:gd name="connsiteX60" fmla="*/ 352138 w 608485"/>
              <a:gd name="connsiteY60" fmla="*/ 339534 h 532346"/>
              <a:gd name="connsiteX61" fmla="*/ 41901 w 608485"/>
              <a:gd name="connsiteY61" fmla="*/ 336256 h 532346"/>
              <a:gd name="connsiteX62" fmla="*/ 41901 w 608485"/>
              <a:gd name="connsiteY62" fmla="*/ 348612 h 532346"/>
              <a:gd name="connsiteX63" fmla="*/ 48184 w 608485"/>
              <a:gd name="connsiteY63" fmla="*/ 352232 h 532346"/>
              <a:gd name="connsiteX64" fmla="*/ 73701 w 608485"/>
              <a:gd name="connsiteY64" fmla="*/ 360485 h 532346"/>
              <a:gd name="connsiteX65" fmla="*/ 149094 w 608485"/>
              <a:gd name="connsiteY65" fmla="*/ 368014 h 532346"/>
              <a:gd name="connsiteX66" fmla="*/ 224486 w 608485"/>
              <a:gd name="connsiteY66" fmla="*/ 360485 h 532346"/>
              <a:gd name="connsiteX67" fmla="*/ 249955 w 608485"/>
              <a:gd name="connsiteY67" fmla="*/ 352232 h 532346"/>
              <a:gd name="connsiteX68" fmla="*/ 256238 w 608485"/>
              <a:gd name="connsiteY68" fmla="*/ 348612 h 532346"/>
              <a:gd name="connsiteX69" fmla="*/ 256238 w 608485"/>
              <a:gd name="connsiteY69" fmla="*/ 336256 h 532346"/>
              <a:gd name="connsiteX70" fmla="*/ 245461 w 608485"/>
              <a:gd name="connsiteY70" fmla="*/ 339731 h 532346"/>
              <a:gd name="connsiteX71" fmla="*/ 149094 w 608485"/>
              <a:gd name="connsiteY71" fmla="*/ 351315 h 532346"/>
              <a:gd name="connsiteX72" fmla="*/ 52678 w 608485"/>
              <a:gd name="connsiteY72" fmla="*/ 339731 h 532346"/>
              <a:gd name="connsiteX73" fmla="*/ 41901 w 608485"/>
              <a:gd name="connsiteY73" fmla="*/ 336256 h 532346"/>
              <a:gd name="connsiteX74" fmla="*/ 352138 w 608485"/>
              <a:gd name="connsiteY74" fmla="*/ 280315 h 532346"/>
              <a:gd name="connsiteX75" fmla="*/ 352138 w 608485"/>
              <a:gd name="connsiteY75" fmla="*/ 293298 h 532346"/>
              <a:gd name="connsiteX76" fmla="*/ 358471 w 608485"/>
              <a:gd name="connsiteY76" fmla="*/ 296917 h 532346"/>
              <a:gd name="connsiteX77" fmla="*/ 383946 w 608485"/>
              <a:gd name="connsiteY77" fmla="*/ 305219 h 532346"/>
              <a:gd name="connsiteX78" fmla="*/ 459356 w 608485"/>
              <a:gd name="connsiteY78" fmla="*/ 312699 h 532346"/>
              <a:gd name="connsiteX79" fmla="*/ 534767 w 608485"/>
              <a:gd name="connsiteY79" fmla="*/ 305219 h 532346"/>
              <a:gd name="connsiteX80" fmla="*/ 560290 w 608485"/>
              <a:gd name="connsiteY80" fmla="*/ 296917 h 532346"/>
              <a:gd name="connsiteX81" fmla="*/ 566574 w 608485"/>
              <a:gd name="connsiteY81" fmla="*/ 293298 h 532346"/>
              <a:gd name="connsiteX82" fmla="*/ 566574 w 608485"/>
              <a:gd name="connsiteY82" fmla="*/ 280315 h 532346"/>
              <a:gd name="connsiteX83" fmla="*/ 555746 w 608485"/>
              <a:gd name="connsiteY83" fmla="*/ 283790 h 532346"/>
              <a:gd name="connsiteX84" fmla="*/ 459356 w 608485"/>
              <a:gd name="connsiteY84" fmla="*/ 295373 h 532346"/>
              <a:gd name="connsiteX85" fmla="*/ 362967 w 608485"/>
              <a:gd name="connsiteY85" fmla="*/ 283790 h 532346"/>
              <a:gd name="connsiteX86" fmla="*/ 352138 w 608485"/>
              <a:gd name="connsiteY86" fmla="*/ 280315 h 532346"/>
              <a:gd name="connsiteX87" fmla="*/ 41901 w 608485"/>
              <a:gd name="connsiteY87" fmla="*/ 277712 h 532346"/>
              <a:gd name="connsiteX88" fmla="*/ 41901 w 608485"/>
              <a:gd name="connsiteY88" fmla="*/ 290068 h 532346"/>
              <a:gd name="connsiteX89" fmla="*/ 48184 w 608485"/>
              <a:gd name="connsiteY89" fmla="*/ 293687 h 532346"/>
              <a:gd name="connsiteX90" fmla="*/ 73701 w 608485"/>
              <a:gd name="connsiteY90" fmla="*/ 301941 h 532346"/>
              <a:gd name="connsiteX91" fmla="*/ 149094 w 608485"/>
              <a:gd name="connsiteY91" fmla="*/ 309470 h 532346"/>
              <a:gd name="connsiteX92" fmla="*/ 224486 w 608485"/>
              <a:gd name="connsiteY92" fmla="*/ 301941 h 532346"/>
              <a:gd name="connsiteX93" fmla="*/ 249955 w 608485"/>
              <a:gd name="connsiteY93" fmla="*/ 293687 h 532346"/>
              <a:gd name="connsiteX94" fmla="*/ 256238 w 608485"/>
              <a:gd name="connsiteY94" fmla="*/ 290068 h 532346"/>
              <a:gd name="connsiteX95" fmla="*/ 256286 w 608485"/>
              <a:gd name="connsiteY95" fmla="*/ 290068 h 532346"/>
              <a:gd name="connsiteX96" fmla="*/ 256286 w 608485"/>
              <a:gd name="connsiteY96" fmla="*/ 277712 h 532346"/>
              <a:gd name="connsiteX97" fmla="*/ 245461 w 608485"/>
              <a:gd name="connsiteY97" fmla="*/ 281187 h 532346"/>
              <a:gd name="connsiteX98" fmla="*/ 149094 w 608485"/>
              <a:gd name="connsiteY98" fmla="*/ 292770 h 532346"/>
              <a:gd name="connsiteX99" fmla="*/ 52678 w 608485"/>
              <a:gd name="connsiteY99" fmla="*/ 281187 h 532346"/>
              <a:gd name="connsiteX100" fmla="*/ 41901 w 608485"/>
              <a:gd name="connsiteY100" fmla="*/ 277712 h 532346"/>
              <a:gd name="connsiteX101" fmla="*/ 352138 w 608485"/>
              <a:gd name="connsiteY101" fmla="*/ 221144 h 532346"/>
              <a:gd name="connsiteX102" fmla="*/ 352138 w 608485"/>
              <a:gd name="connsiteY102" fmla="*/ 234127 h 532346"/>
              <a:gd name="connsiteX103" fmla="*/ 358471 w 608485"/>
              <a:gd name="connsiteY103" fmla="*/ 237746 h 532346"/>
              <a:gd name="connsiteX104" fmla="*/ 383946 w 608485"/>
              <a:gd name="connsiteY104" fmla="*/ 245999 h 532346"/>
              <a:gd name="connsiteX105" fmla="*/ 459356 w 608485"/>
              <a:gd name="connsiteY105" fmla="*/ 253529 h 532346"/>
              <a:gd name="connsiteX106" fmla="*/ 534767 w 608485"/>
              <a:gd name="connsiteY106" fmla="*/ 245999 h 532346"/>
              <a:gd name="connsiteX107" fmla="*/ 560290 w 608485"/>
              <a:gd name="connsiteY107" fmla="*/ 237746 h 532346"/>
              <a:gd name="connsiteX108" fmla="*/ 566574 w 608485"/>
              <a:gd name="connsiteY108" fmla="*/ 234127 h 532346"/>
              <a:gd name="connsiteX109" fmla="*/ 566574 w 608485"/>
              <a:gd name="connsiteY109" fmla="*/ 221144 h 532346"/>
              <a:gd name="connsiteX110" fmla="*/ 555746 w 608485"/>
              <a:gd name="connsiteY110" fmla="*/ 224619 h 532346"/>
              <a:gd name="connsiteX111" fmla="*/ 459356 w 608485"/>
              <a:gd name="connsiteY111" fmla="*/ 236202 h 532346"/>
              <a:gd name="connsiteX112" fmla="*/ 362967 w 608485"/>
              <a:gd name="connsiteY112" fmla="*/ 224619 h 532346"/>
              <a:gd name="connsiteX113" fmla="*/ 352138 w 608485"/>
              <a:gd name="connsiteY113" fmla="*/ 221144 h 532346"/>
              <a:gd name="connsiteX114" fmla="*/ 41901 w 608485"/>
              <a:gd name="connsiteY114" fmla="*/ 218540 h 532346"/>
              <a:gd name="connsiteX115" fmla="*/ 41901 w 608485"/>
              <a:gd name="connsiteY115" fmla="*/ 231523 h 532346"/>
              <a:gd name="connsiteX116" fmla="*/ 48184 w 608485"/>
              <a:gd name="connsiteY116" fmla="*/ 235143 h 532346"/>
              <a:gd name="connsiteX117" fmla="*/ 73701 w 608485"/>
              <a:gd name="connsiteY117" fmla="*/ 243396 h 532346"/>
              <a:gd name="connsiteX118" fmla="*/ 149094 w 608485"/>
              <a:gd name="connsiteY118" fmla="*/ 250925 h 532346"/>
              <a:gd name="connsiteX119" fmla="*/ 224486 w 608485"/>
              <a:gd name="connsiteY119" fmla="*/ 243396 h 532346"/>
              <a:gd name="connsiteX120" fmla="*/ 249955 w 608485"/>
              <a:gd name="connsiteY120" fmla="*/ 235143 h 532346"/>
              <a:gd name="connsiteX121" fmla="*/ 256238 w 608485"/>
              <a:gd name="connsiteY121" fmla="*/ 231523 h 532346"/>
              <a:gd name="connsiteX122" fmla="*/ 256238 w 608485"/>
              <a:gd name="connsiteY122" fmla="*/ 218540 h 532346"/>
              <a:gd name="connsiteX123" fmla="*/ 245461 w 608485"/>
              <a:gd name="connsiteY123" fmla="*/ 222015 h 532346"/>
              <a:gd name="connsiteX124" fmla="*/ 149094 w 608485"/>
              <a:gd name="connsiteY124" fmla="*/ 233599 h 532346"/>
              <a:gd name="connsiteX125" fmla="*/ 52678 w 608485"/>
              <a:gd name="connsiteY125" fmla="*/ 222015 h 532346"/>
              <a:gd name="connsiteX126" fmla="*/ 41901 w 608485"/>
              <a:gd name="connsiteY126" fmla="*/ 218540 h 532346"/>
              <a:gd name="connsiteX127" fmla="*/ 459356 w 608485"/>
              <a:gd name="connsiteY127" fmla="*/ 162793 h 532346"/>
              <a:gd name="connsiteX128" fmla="*/ 383946 w 608485"/>
              <a:gd name="connsiteY128" fmla="*/ 170322 h 532346"/>
              <a:gd name="connsiteX129" fmla="*/ 360840 w 608485"/>
              <a:gd name="connsiteY129" fmla="*/ 177514 h 532346"/>
              <a:gd name="connsiteX130" fmla="*/ 358471 w 608485"/>
              <a:gd name="connsiteY130" fmla="*/ 178576 h 532346"/>
              <a:gd name="connsiteX131" fmla="*/ 383946 w 608485"/>
              <a:gd name="connsiteY131" fmla="*/ 186829 h 532346"/>
              <a:gd name="connsiteX132" fmla="*/ 459356 w 608485"/>
              <a:gd name="connsiteY132" fmla="*/ 194358 h 532346"/>
              <a:gd name="connsiteX133" fmla="*/ 534767 w 608485"/>
              <a:gd name="connsiteY133" fmla="*/ 186829 h 532346"/>
              <a:gd name="connsiteX134" fmla="*/ 560290 w 608485"/>
              <a:gd name="connsiteY134" fmla="*/ 178576 h 532346"/>
              <a:gd name="connsiteX135" fmla="*/ 557873 w 608485"/>
              <a:gd name="connsiteY135" fmla="*/ 177514 h 532346"/>
              <a:gd name="connsiteX136" fmla="*/ 534767 w 608485"/>
              <a:gd name="connsiteY136" fmla="*/ 170322 h 532346"/>
              <a:gd name="connsiteX137" fmla="*/ 459356 w 608485"/>
              <a:gd name="connsiteY137" fmla="*/ 162793 h 532346"/>
              <a:gd name="connsiteX138" fmla="*/ 41901 w 608485"/>
              <a:gd name="connsiteY138" fmla="*/ 159368 h 532346"/>
              <a:gd name="connsiteX139" fmla="*/ 41901 w 608485"/>
              <a:gd name="connsiteY139" fmla="*/ 172351 h 532346"/>
              <a:gd name="connsiteX140" fmla="*/ 48184 w 608485"/>
              <a:gd name="connsiteY140" fmla="*/ 175971 h 532346"/>
              <a:gd name="connsiteX141" fmla="*/ 73701 w 608485"/>
              <a:gd name="connsiteY141" fmla="*/ 184224 h 532346"/>
              <a:gd name="connsiteX142" fmla="*/ 149094 w 608485"/>
              <a:gd name="connsiteY142" fmla="*/ 191754 h 532346"/>
              <a:gd name="connsiteX143" fmla="*/ 224486 w 608485"/>
              <a:gd name="connsiteY143" fmla="*/ 184224 h 532346"/>
              <a:gd name="connsiteX144" fmla="*/ 249955 w 608485"/>
              <a:gd name="connsiteY144" fmla="*/ 175971 h 532346"/>
              <a:gd name="connsiteX145" fmla="*/ 256238 w 608485"/>
              <a:gd name="connsiteY145" fmla="*/ 172351 h 532346"/>
              <a:gd name="connsiteX146" fmla="*/ 256286 w 608485"/>
              <a:gd name="connsiteY146" fmla="*/ 172351 h 532346"/>
              <a:gd name="connsiteX147" fmla="*/ 256286 w 608485"/>
              <a:gd name="connsiteY147" fmla="*/ 159368 h 532346"/>
              <a:gd name="connsiteX148" fmla="*/ 245461 w 608485"/>
              <a:gd name="connsiteY148" fmla="*/ 162843 h 532346"/>
              <a:gd name="connsiteX149" fmla="*/ 149094 w 608485"/>
              <a:gd name="connsiteY149" fmla="*/ 174378 h 532346"/>
              <a:gd name="connsiteX150" fmla="*/ 52678 w 608485"/>
              <a:gd name="connsiteY150" fmla="*/ 162843 h 532346"/>
              <a:gd name="connsiteX151" fmla="*/ 41901 w 608485"/>
              <a:gd name="connsiteY151" fmla="*/ 159368 h 532346"/>
              <a:gd name="connsiteX152" fmla="*/ 459356 w 608485"/>
              <a:gd name="connsiteY152" fmla="*/ 120949 h 532346"/>
              <a:gd name="connsiteX153" fmla="*/ 555746 w 608485"/>
              <a:gd name="connsiteY153" fmla="*/ 132532 h 532346"/>
              <a:gd name="connsiteX154" fmla="*/ 589197 w 608485"/>
              <a:gd name="connsiteY154" fmla="*/ 146963 h 532346"/>
              <a:gd name="connsiteX155" fmla="*/ 608437 w 608485"/>
              <a:gd name="connsiteY155" fmla="*/ 177514 h 532346"/>
              <a:gd name="connsiteX156" fmla="*/ 608485 w 608485"/>
              <a:gd name="connsiteY156" fmla="*/ 177514 h 532346"/>
              <a:gd name="connsiteX157" fmla="*/ 608485 w 608485"/>
              <a:gd name="connsiteY157" fmla="*/ 475395 h 532346"/>
              <a:gd name="connsiteX158" fmla="*/ 589101 w 608485"/>
              <a:gd name="connsiteY158" fmla="*/ 506960 h 532346"/>
              <a:gd name="connsiteX159" fmla="*/ 555649 w 608485"/>
              <a:gd name="connsiteY159" fmla="*/ 521149 h 532346"/>
              <a:gd name="connsiteX160" fmla="*/ 459356 w 608485"/>
              <a:gd name="connsiteY160" fmla="*/ 532346 h 532346"/>
              <a:gd name="connsiteX161" fmla="*/ 363112 w 608485"/>
              <a:gd name="connsiteY161" fmla="*/ 521149 h 532346"/>
              <a:gd name="connsiteX162" fmla="*/ 329660 w 608485"/>
              <a:gd name="connsiteY162" fmla="*/ 506960 h 532346"/>
              <a:gd name="connsiteX163" fmla="*/ 310276 w 608485"/>
              <a:gd name="connsiteY163" fmla="*/ 475395 h 532346"/>
              <a:gd name="connsiteX164" fmla="*/ 310276 w 608485"/>
              <a:gd name="connsiteY164" fmla="*/ 415307 h 532346"/>
              <a:gd name="connsiteX165" fmla="*/ 310276 w 608485"/>
              <a:gd name="connsiteY165" fmla="*/ 356136 h 532346"/>
              <a:gd name="connsiteX166" fmla="*/ 310276 w 608485"/>
              <a:gd name="connsiteY166" fmla="*/ 296917 h 532346"/>
              <a:gd name="connsiteX167" fmla="*/ 310276 w 608485"/>
              <a:gd name="connsiteY167" fmla="*/ 237746 h 532346"/>
              <a:gd name="connsiteX168" fmla="*/ 310276 w 608485"/>
              <a:gd name="connsiteY168" fmla="*/ 178576 h 532346"/>
              <a:gd name="connsiteX169" fmla="*/ 310276 w 608485"/>
              <a:gd name="connsiteY169" fmla="*/ 177514 h 532346"/>
              <a:gd name="connsiteX170" fmla="*/ 329515 w 608485"/>
              <a:gd name="connsiteY170" fmla="*/ 146963 h 532346"/>
              <a:gd name="connsiteX171" fmla="*/ 362967 w 608485"/>
              <a:gd name="connsiteY171" fmla="*/ 132532 h 532346"/>
              <a:gd name="connsiteX172" fmla="*/ 459356 w 608485"/>
              <a:gd name="connsiteY172" fmla="*/ 120949 h 532346"/>
              <a:gd name="connsiteX173" fmla="*/ 41901 w 608485"/>
              <a:gd name="connsiteY173" fmla="*/ 100196 h 532346"/>
              <a:gd name="connsiteX174" fmla="*/ 41901 w 608485"/>
              <a:gd name="connsiteY174" fmla="*/ 113180 h 532346"/>
              <a:gd name="connsiteX175" fmla="*/ 48184 w 608485"/>
              <a:gd name="connsiteY175" fmla="*/ 116799 h 532346"/>
              <a:gd name="connsiteX176" fmla="*/ 73701 w 608485"/>
              <a:gd name="connsiteY176" fmla="*/ 125052 h 532346"/>
              <a:gd name="connsiteX177" fmla="*/ 149094 w 608485"/>
              <a:gd name="connsiteY177" fmla="*/ 132582 h 532346"/>
              <a:gd name="connsiteX178" fmla="*/ 224486 w 608485"/>
              <a:gd name="connsiteY178" fmla="*/ 125052 h 532346"/>
              <a:gd name="connsiteX179" fmla="*/ 249955 w 608485"/>
              <a:gd name="connsiteY179" fmla="*/ 116799 h 532346"/>
              <a:gd name="connsiteX180" fmla="*/ 256238 w 608485"/>
              <a:gd name="connsiteY180" fmla="*/ 113180 h 532346"/>
              <a:gd name="connsiteX181" fmla="*/ 256238 w 608485"/>
              <a:gd name="connsiteY181" fmla="*/ 100196 h 532346"/>
              <a:gd name="connsiteX182" fmla="*/ 245461 w 608485"/>
              <a:gd name="connsiteY182" fmla="*/ 103671 h 532346"/>
              <a:gd name="connsiteX183" fmla="*/ 149094 w 608485"/>
              <a:gd name="connsiteY183" fmla="*/ 115207 h 532346"/>
              <a:gd name="connsiteX184" fmla="*/ 52678 w 608485"/>
              <a:gd name="connsiteY184" fmla="*/ 103671 h 532346"/>
              <a:gd name="connsiteX185" fmla="*/ 41901 w 608485"/>
              <a:gd name="connsiteY185" fmla="*/ 100196 h 532346"/>
              <a:gd name="connsiteX186" fmla="*/ 149094 w 608485"/>
              <a:gd name="connsiteY186" fmla="*/ 41845 h 532346"/>
              <a:gd name="connsiteX187" fmla="*/ 73701 w 608485"/>
              <a:gd name="connsiteY187" fmla="*/ 49326 h 532346"/>
              <a:gd name="connsiteX188" fmla="*/ 50552 w 608485"/>
              <a:gd name="connsiteY188" fmla="*/ 56517 h 532346"/>
              <a:gd name="connsiteX189" fmla="*/ 48184 w 608485"/>
              <a:gd name="connsiteY189" fmla="*/ 57627 h 532346"/>
              <a:gd name="connsiteX190" fmla="*/ 73701 w 608485"/>
              <a:gd name="connsiteY190" fmla="*/ 65881 h 532346"/>
              <a:gd name="connsiteX191" fmla="*/ 149094 w 608485"/>
              <a:gd name="connsiteY191" fmla="*/ 73410 h 532346"/>
              <a:gd name="connsiteX192" fmla="*/ 224486 w 608485"/>
              <a:gd name="connsiteY192" fmla="*/ 65881 h 532346"/>
              <a:gd name="connsiteX193" fmla="*/ 249955 w 608485"/>
              <a:gd name="connsiteY193" fmla="*/ 57627 h 532346"/>
              <a:gd name="connsiteX194" fmla="*/ 247587 w 608485"/>
              <a:gd name="connsiteY194" fmla="*/ 56517 h 532346"/>
              <a:gd name="connsiteX195" fmla="*/ 224486 w 608485"/>
              <a:gd name="connsiteY195" fmla="*/ 49326 h 532346"/>
              <a:gd name="connsiteX196" fmla="*/ 149094 w 608485"/>
              <a:gd name="connsiteY196" fmla="*/ 41845 h 532346"/>
              <a:gd name="connsiteX197" fmla="*/ 149094 w 608485"/>
              <a:gd name="connsiteY197" fmla="*/ 0 h 532346"/>
              <a:gd name="connsiteX198" fmla="*/ 245461 w 608485"/>
              <a:gd name="connsiteY198" fmla="*/ 11535 h 532346"/>
              <a:gd name="connsiteX199" fmla="*/ 278904 w 608485"/>
              <a:gd name="connsiteY199" fmla="*/ 26014 h 532346"/>
              <a:gd name="connsiteX200" fmla="*/ 298139 w 608485"/>
              <a:gd name="connsiteY200" fmla="*/ 56517 h 532346"/>
              <a:gd name="connsiteX201" fmla="*/ 298139 w 608485"/>
              <a:gd name="connsiteY201" fmla="*/ 57627 h 532346"/>
              <a:gd name="connsiteX202" fmla="*/ 298139 w 608485"/>
              <a:gd name="connsiteY202" fmla="*/ 116799 h 532346"/>
              <a:gd name="connsiteX203" fmla="*/ 298139 w 608485"/>
              <a:gd name="connsiteY203" fmla="*/ 175971 h 532346"/>
              <a:gd name="connsiteX204" fmla="*/ 298139 w 608485"/>
              <a:gd name="connsiteY204" fmla="*/ 235143 h 532346"/>
              <a:gd name="connsiteX205" fmla="*/ 298139 w 608485"/>
              <a:gd name="connsiteY205" fmla="*/ 293687 h 532346"/>
              <a:gd name="connsiteX206" fmla="*/ 298139 w 608485"/>
              <a:gd name="connsiteY206" fmla="*/ 352232 h 532346"/>
              <a:gd name="connsiteX207" fmla="*/ 298139 w 608485"/>
              <a:gd name="connsiteY207" fmla="*/ 412659 h 532346"/>
              <a:gd name="connsiteX208" fmla="*/ 298139 w 608485"/>
              <a:gd name="connsiteY208" fmla="*/ 475112 h 532346"/>
              <a:gd name="connsiteX209" fmla="*/ 278759 w 608485"/>
              <a:gd name="connsiteY209" fmla="*/ 506677 h 532346"/>
              <a:gd name="connsiteX210" fmla="*/ 245316 w 608485"/>
              <a:gd name="connsiteY210" fmla="*/ 520915 h 532346"/>
              <a:gd name="connsiteX211" fmla="*/ 149094 w 608485"/>
              <a:gd name="connsiteY211" fmla="*/ 532064 h 532346"/>
              <a:gd name="connsiteX212" fmla="*/ 52823 w 608485"/>
              <a:gd name="connsiteY212" fmla="*/ 520915 h 532346"/>
              <a:gd name="connsiteX213" fmla="*/ 19380 w 608485"/>
              <a:gd name="connsiteY213" fmla="*/ 506677 h 532346"/>
              <a:gd name="connsiteX214" fmla="*/ 0 w 608485"/>
              <a:gd name="connsiteY214" fmla="*/ 475112 h 532346"/>
              <a:gd name="connsiteX215" fmla="*/ 0 w 608485"/>
              <a:gd name="connsiteY215" fmla="*/ 412659 h 532346"/>
              <a:gd name="connsiteX216" fmla="*/ 0 w 608485"/>
              <a:gd name="connsiteY216" fmla="*/ 352232 h 532346"/>
              <a:gd name="connsiteX217" fmla="*/ 0 w 608485"/>
              <a:gd name="connsiteY217" fmla="*/ 293687 h 532346"/>
              <a:gd name="connsiteX218" fmla="*/ 0 w 608485"/>
              <a:gd name="connsiteY218" fmla="*/ 235143 h 532346"/>
              <a:gd name="connsiteX219" fmla="*/ 0 w 608485"/>
              <a:gd name="connsiteY219" fmla="*/ 175971 h 532346"/>
              <a:gd name="connsiteX220" fmla="*/ 0 w 608485"/>
              <a:gd name="connsiteY220" fmla="*/ 116799 h 532346"/>
              <a:gd name="connsiteX221" fmla="*/ 0 w 608485"/>
              <a:gd name="connsiteY221" fmla="*/ 57627 h 532346"/>
              <a:gd name="connsiteX222" fmla="*/ 0 w 608485"/>
              <a:gd name="connsiteY222" fmla="*/ 56517 h 532346"/>
              <a:gd name="connsiteX223" fmla="*/ 19235 w 608485"/>
              <a:gd name="connsiteY223" fmla="*/ 26014 h 532346"/>
              <a:gd name="connsiteX224" fmla="*/ 52678 w 608485"/>
              <a:gd name="connsiteY224" fmla="*/ 11535 h 532346"/>
              <a:gd name="connsiteX225" fmla="*/ 149094 w 608485"/>
              <a:gd name="connsiteY225" fmla="*/ 0 h 532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608485" h="532346">
                <a:moveTo>
                  <a:pt x="352138" y="457876"/>
                </a:moveTo>
                <a:lnTo>
                  <a:pt x="352138" y="471679"/>
                </a:lnTo>
                <a:cubicBezTo>
                  <a:pt x="355667" y="474237"/>
                  <a:pt x="365045" y="479063"/>
                  <a:pt x="383994" y="483262"/>
                </a:cubicBezTo>
                <a:cubicBezTo>
                  <a:pt x="404974" y="487944"/>
                  <a:pt x="431754" y="490502"/>
                  <a:pt x="459356" y="490502"/>
                </a:cubicBezTo>
                <a:cubicBezTo>
                  <a:pt x="486958" y="490502"/>
                  <a:pt x="513739" y="487944"/>
                  <a:pt x="534767" y="483262"/>
                </a:cubicBezTo>
                <a:cubicBezTo>
                  <a:pt x="553668" y="479063"/>
                  <a:pt x="563094" y="474237"/>
                  <a:pt x="566574" y="471679"/>
                </a:cubicBezTo>
                <a:lnTo>
                  <a:pt x="566574" y="457876"/>
                </a:lnTo>
                <a:cubicBezTo>
                  <a:pt x="563190" y="459082"/>
                  <a:pt x="559565" y="460241"/>
                  <a:pt x="555746" y="461351"/>
                </a:cubicBezTo>
                <a:cubicBezTo>
                  <a:pt x="529739" y="468783"/>
                  <a:pt x="495515" y="472886"/>
                  <a:pt x="459356" y="472886"/>
                </a:cubicBezTo>
                <a:cubicBezTo>
                  <a:pt x="423246" y="472886"/>
                  <a:pt x="389022" y="468783"/>
                  <a:pt x="362967" y="461351"/>
                </a:cubicBezTo>
                <a:cubicBezTo>
                  <a:pt x="359148" y="460241"/>
                  <a:pt x="355571" y="459082"/>
                  <a:pt x="352138" y="457876"/>
                </a:cubicBezTo>
                <a:close/>
                <a:moveTo>
                  <a:pt x="41901" y="455228"/>
                </a:moveTo>
                <a:lnTo>
                  <a:pt x="41901" y="471396"/>
                </a:lnTo>
                <a:cubicBezTo>
                  <a:pt x="45381" y="473954"/>
                  <a:pt x="54756" y="478780"/>
                  <a:pt x="73701" y="482979"/>
                </a:cubicBezTo>
                <a:cubicBezTo>
                  <a:pt x="94724" y="487661"/>
                  <a:pt x="121498" y="490267"/>
                  <a:pt x="149094" y="490267"/>
                </a:cubicBezTo>
                <a:cubicBezTo>
                  <a:pt x="176641" y="490267"/>
                  <a:pt x="203415" y="487661"/>
                  <a:pt x="224438" y="482979"/>
                </a:cubicBezTo>
                <a:cubicBezTo>
                  <a:pt x="243383" y="478780"/>
                  <a:pt x="252758" y="473954"/>
                  <a:pt x="256238" y="471396"/>
                </a:cubicBezTo>
                <a:lnTo>
                  <a:pt x="256238" y="455228"/>
                </a:lnTo>
                <a:cubicBezTo>
                  <a:pt x="252855" y="456482"/>
                  <a:pt x="249279" y="457641"/>
                  <a:pt x="245461" y="458703"/>
                </a:cubicBezTo>
                <a:cubicBezTo>
                  <a:pt x="219412" y="466184"/>
                  <a:pt x="185195" y="470286"/>
                  <a:pt x="149094" y="470286"/>
                </a:cubicBezTo>
                <a:cubicBezTo>
                  <a:pt x="112944" y="470286"/>
                  <a:pt x="78727" y="466184"/>
                  <a:pt x="52678" y="458703"/>
                </a:cubicBezTo>
                <a:cubicBezTo>
                  <a:pt x="48909" y="457641"/>
                  <a:pt x="45284" y="456482"/>
                  <a:pt x="41901" y="455228"/>
                </a:cubicBezTo>
                <a:close/>
                <a:moveTo>
                  <a:pt x="352138" y="398705"/>
                </a:moveTo>
                <a:lnTo>
                  <a:pt x="352138" y="411688"/>
                </a:lnTo>
                <a:cubicBezTo>
                  <a:pt x="353395" y="412605"/>
                  <a:pt x="355425" y="413859"/>
                  <a:pt x="358471" y="415307"/>
                </a:cubicBezTo>
                <a:cubicBezTo>
                  <a:pt x="363692" y="417769"/>
                  <a:pt x="371861" y="420809"/>
                  <a:pt x="383946" y="423560"/>
                </a:cubicBezTo>
                <a:cubicBezTo>
                  <a:pt x="405071" y="428387"/>
                  <a:pt x="431851" y="431090"/>
                  <a:pt x="459356" y="431090"/>
                </a:cubicBezTo>
                <a:cubicBezTo>
                  <a:pt x="486862" y="431090"/>
                  <a:pt x="513642" y="428387"/>
                  <a:pt x="534767" y="423560"/>
                </a:cubicBezTo>
                <a:cubicBezTo>
                  <a:pt x="546852" y="420809"/>
                  <a:pt x="555021" y="417769"/>
                  <a:pt x="560290" y="415307"/>
                </a:cubicBezTo>
                <a:cubicBezTo>
                  <a:pt x="563287" y="413859"/>
                  <a:pt x="565317" y="412605"/>
                  <a:pt x="566574" y="411688"/>
                </a:cubicBezTo>
                <a:lnTo>
                  <a:pt x="566574" y="398705"/>
                </a:lnTo>
                <a:cubicBezTo>
                  <a:pt x="563190" y="399911"/>
                  <a:pt x="559565" y="401070"/>
                  <a:pt x="555746" y="402180"/>
                </a:cubicBezTo>
                <a:cubicBezTo>
                  <a:pt x="529739" y="409612"/>
                  <a:pt x="495515" y="413715"/>
                  <a:pt x="459356" y="413715"/>
                </a:cubicBezTo>
                <a:cubicBezTo>
                  <a:pt x="423246" y="413715"/>
                  <a:pt x="389022" y="409612"/>
                  <a:pt x="362967" y="402180"/>
                </a:cubicBezTo>
                <a:cubicBezTo>
                  <a:pt x="359148" y="401070"/>
                  <a:pt x="355571" y="399911"/>
                  <a:pt x="352138" y="398705"/>
                </a:cubicBezTo>
                <a:close/>
                <a:moveTo>
                  <a:pt x="41901" y="394801"/>
                </a:moveTo>
                <a:lnTo>
                  <a:pt x="41901" y="409039"/>
                </a:lnTo>
                <a:cubicBezTo>
                  <a:pt x="43157" y="410004"/>
                  <a:pt x="45187" y="411259"/>
                  <a:pt x="48184" y="412659"/>
                </a:cubicBezTo>
                <a:cubicBezTo>
                  <a:pt x="53403" y="415168"/>
                  <a:pt x="61619" y="418161"/>
                  <a:pt x="73701" y="420912"/>
                </a:cubicBezTo>
                <a:cubicBezTo>
                  <a:pt x="94772" y="425786"/>
                  <a:pt x="121546" y="428441"/>
                  <a:pt x="149094" y="428441"/>
                </a:cubicBezTo>
                <a:cubicBezTo>
                  <a:pt x="176593" y="428441"/>
                  <a:pt x="203367" y="425786"/>
                  <a:pt x="224486" y="420912"/>
                </a:cubicBezTo>
                <a:cubicBezTo>
                  <a:pt x="236520" y="418161"/>
                  <a:pt x="244736" y="415168"/>
                  <a:pt x="249955" y="412659"/>
                </a:cubicBezTo>
                <a:cubicBezTo>
                  <a:pt x="252952" y="411259"/>
                  <a:pt x="255030" y="410004"/>
                  <a:pt x="256238" y="409039"/>
                </a:cubicBezTo>
                <a:lnTo>
                  <a:pt x="256238" y="394801"/>
                </a:lnTo>
                <a:cubicBezTo>
                  <a:pt x="252855" y="396007"/>
                  <a:pt x="249279" y="397166"/>
                  <a:pt x="245461" y="398276"/>
                </a:cubicBezTo>
                <a:cubicBezTo>
                  <a:pt x="219412" y="405709"/>
                  <a:pt x="185195" y="409811"/>
                  <a:pt x="149094" y="409811"/>
                </a:cubicBezTo>
                <a:cubicBezTo>
                  <a:pt x="112944" y="409811"/>
                  <a:pt x="78727" y="405709"/>
                  <a:pt x="52678" y="398276"/>
                </a:cubicBezTo>
                <a:cubicBezTo>
                  <a:pt x="48909" y="397166"/>
                  <a:pt x="45284" y="396007"/>
                  <a:pt x="41901" y="394801"/>
                </a:cubicBezTo>
                <a:close/>
                <a:moveTo>
                  <a:pt x="352138" y="339534"/>
                </a:moveTo>
                <a:lnTo>
                  <a:pt x="352138" y="352517"/>
                </a:lnTo>
                <a:cubicBezTo>
                  <a:pt x="353395" y="353434"/>
                  <a:pt x="355425" y="354689"/>
                  <a:pt x="358471" y="356136"/>
                </a:cubicBezTo>
                <a:cubicBezTo>
                  <a:pt x="363692" y="358598"/>
                  <a:pt x="371861" y="361590"/>
                  <a:pt x="383946" y="364390"/>
                </a:cubicBezTo>
                <a:cubicBezTo>
                  <a:pt x="405071" y="369216"/>
                  <a:pt x="431851" y="371919"/>
                  <a:pt x="459356" y="371919"/>
                </a:cubicBezTo>
                <a:cubicBezTo>
                  <a:pt x="486862" y="371919"/>
                  <a:pt x="513642" y="369216"/>
                  <a:pt x="534767" y="364390"/>
                </a:cubicBezTo>
                <a:cubicBezTo>
                  <a:pt x="546852" y="361590"/>
                  <a:pt x="555021" y="358598"/>
                  <a:pt x="560290" y="356136"/>
                </a:cubicBezTo>
                <a:cubicBezTo>
                  <a:pt x="563287" y="354689"/>
                  <a:pt x="565317" y="353434"/>
                  <a:pt x="566574" y="352468"/>
                </a:cubicBezTo>
                <a:lnTo>
                  <a:pt x="566574" y="339534"/>
                </a:lnTo>
                <a:cubicBezTo>
                  <a:pt x="563190" y="340740"/>
                  <a:pt x="559565" y="341899"/>
                  <a:pt x="555746" y="343009"/>
                </a:cubicBezTo>
                <a:cubicBezTo>
                  <a:pt x="529739" y="350441"/>
                  <a:pt x="495515" y="354544"/>
                  <a:pt x="459356" y="354544"/>
                </a:cubicBezTo>
                <a:cubicBezTo>
                  <a:pt x="423246" y="354544"/>
                  <a:pt x="389022" y="350441"/>
                  <a:pt x="362967" y="343009"/>
                </a:cubicBezTo>
                <a:cubicBezTo>
                  <a:pt x="359148" y="341899"/>
                  <a:pt x="355571" y="340740"/>
                  <a:pt x="352138" y="339534"/>
                </a:cubicBezTo>
                <a:close/>
                <a:moveTo>
                  <a:pt x="41901" y="336256"/>
                </a:moveTo>
                <a:lnTo>
                  <a:pt x="41901" y="348612"/>
                </a:lnTo>
                <a:cubicBezTo>
                  <a:pt x="43157" y="349529"/>
                  <a:pt x="45187" y="350784"/>
                  <a:pt x="48184" y="352232"/>
                </a:cubicBezTo>
                <a:cubicBezTo>
                  <a:pt x="53403" y="354693"/>
                  <a:pt x="61619" y="357686"/>
                  <a:pt x="73701" y="360485"/>
                </a:cubicBezTo>
                <a:cubicBezTo>
                  <a:pt x="94772" y="365311"/>
                  <a:pt x="121546" y="368014"/>
                  <a:pt x="149094" y="368014"/>
                </a:cubicBezTo>
                <a:cubicBezTo>
                  <a:pt x="176593" y="368014"/>
                  <a:pt x="203367" y="365311"/>
                  <a:pt x="224486" y="360485"/>
                </a:cubicBezTo>
                <a:cubicBezTo>
                  <a:pt x="236520" y="357686"/>
                  <a:pt x="244736" y="354693"/>
                  <a:pt x="249955" y="352232"/>
                </a:cubicBezTo>
                <a:cubicBezTo>
                  <a:pt x="252952" y="350784"/>
                  <a:pt x="255030" y="349529"/>
                  <a:pt x="256238" y="348612"/>
                </a:cubicBezTo>
                <a:lnTo>
                  <a:pt x="256238" y="336256"/>
                </a:lnTo>
                <a:cubicBezTo>
                  <a:pt x="252855" y="337511"/>
                  <a:pt x="249279" y="338670"/>
                  <a:pt x="245461" y="339731"/>
                </a:cubicBezTo>
                <a:cubicBezTo>
                  <a:pt x="219412" y="347212"/>
                  <a:pt x="185195" y="351315"/>
                  <a:pt x="149094" y="351315"/>
                </a:cubicBezTo>
                <a:cubicBezTo>
                  <a:pt x="112944" y="351315"/>
                  <a:pt x="78727" y="347212"/>
                  <a:pt x="52678" y="339731"/>
                </a:cubicBezTo>
                <a:cubicBezTo>
                  <a:pt x="48909" y="338670"/>
                  <a:pt x="45284" y="337511"/>
                  <a:pt x="41901" y="336256"/>
                </a:cubicBezTo>
                <a:close/>
                <a:moveTo>
                  <a:pt x="352138" y="280315"/>
                </a:moveTo>
                <a:lnTo>
                  <a:pt x="352138" y="293298"/>
                </a:lnTo>
                <a:cubicBezTo>
                  <a:pt x="353395" y="294263"/>
                  <a:pt x="355425" y="295518"/>
                  <a:pt x="358471" y="296917"/>
                </a:cubicBezTo>
                <a:cubicBezTo>
                  <a:pt x="363692" y="299427"/>
                  <a:pt x="371861" y="302419"/>
                  <a:pt x="383946" y="305219"/>
                </a:cubicBezTo>
                <a:cubicBezTo>
                  <a:pt x="405071" y="310045"/>
                  <a:pt x="431851" y="312699"/>
                  <a:pt x="459356" y="312699"/>
                </a:cubicBezTo>
                <a:cubicBezTo>
                  <a:pt x="486862" y="312699"/>
                  <a:pt x="513642" y="310045"/>
                  <a:pt x="534767" y="305219"/>
                </a:cubicBezTo>
                <a:cubicBezTo>
                  <a:pt x="546852" y="302419"/>
                  <a:pt x="555021" y="299427"/>
                  <a:pt x="560290" y="296917"/>
                </a:cubicBezTo>
                <a:cubicBezTo>
                  <a:pt x="563287" y="295518"/>
                  <a:pt x="565317" y="294263"/>
                  <a:pt x="566574" y="293298"/>
                </a:cubicBezTo>
                <a:lnTo>
                  <a:pt x="566574" y="280315"/>
                </a:lnTo>
                <a:cubicBezTo>
                  <a:pt x="563190" y="281570"/>
                  <a:pt x="559565" y="282728"/>
                  <a:pt x="555746" y="283790"/>
                </a:cubicBezTo>
                <a:cubicBezTo>
                  <a:pt x="529739" y="291271"/>
                  <a:pt x="495515" y="295373"/>
                  <a:pt x="459356" y="295373"/>
                </a:cubicBezTo>
                <a:cubicBezTo>
                  <a:pt x="423246" y="295373"/>
                  <a:pt x="389022" y="291271"/>
                  <a:pt x="362967" y="283790"/>
                </a:cubicBezTo>
                <a:cubicBezTo>
                  <a:pt x="359148" y="282728"/>
                  <a:pt x="355571" y="281570"/>
                  <a:pt x="352138" y="280315"/>
                </a:cubicBezTo>
                <a:close/>
                <a:moveTo>
                  <a:pt x="41901" y="277712"/>
                </a:moveTo>
                <a:lnTo>
                  <a:pt x="41901" y="290068"/>
                </a:lnTo>
                <a:cubicBezTo>
                  <a:pt x="43157" y="291033"/>
                  <a:pt x="45187" y="292288"/>
                  <a:pt x="48184" y="293687"/>
                </a:cubicBezTo>
                <a:cubicBezTo>
                  <a:pt x="53451" y="296197"/>
                  <a:pt x="61619" y="299190"/>
                  <a:pt x="73701" y="301941"/>
                </a:cubicBezTo>
                <a:cubicBezTo>
                  <a:pt x="94821" y="306815"/>
                  <a:pt x="121595" y="309470"/>
                  <a:pt x="149094" y="309470"/>
                </a:cubicBezTo>
                <a:cubicBezTo>
                  <a:pt x="176593" y="309470"/>
                  <a:pt x="203367" y="306815"/>
                  <a:pt x="224486" y="301941"/>
                </a:cubicBezTo>
                <a:cubicBezTo>
                  <a:pt x="236520" y="299190"/>
                  <a:pt x="244736" y="296197"/>
                  <a:pt x="249955" y="293687"/>
                </a:cubicBezTo>
                <a:cubicBezTo>
                  <a:pt x="252952" y="292288"/>
                  <a:pt x="255030" y="291033"/>
                  <a:pt x="256238" y="290068"/>
                </a:cubicBezTo>
                <a:lnTo>
                  <a:pt x="256286" y="290068"/>
                </a:lnTo>
                <a:lnTo>
                  <a:pt x="256286" y="277712"/>
                </a:lnTo>
                <a:cubicBezTo>
                  <a:pt x="252855" y="278967"/>
                  <a:pt x="249279" y="280125"/>
                  <a:pt x="245461" y="281187"/>
                </a:cubicBezTo>
                <a:cubicBezTo>
                  <a:pt x="219412" y="288668"/>
                  <a:pt x="185195" y="292770"/>
                  <a:pt x="149094" y="292770"/>
                </a:cubicBezTo>
                <a:cubicBezTo>
                  <a:pt x="112944" y="292770"/>
                  <a:pt x="78727" y="288668"/>
                  <a:pt x="52678" y="281187"/>
                </a:cubicBezTo>
                <a:cubicBezTo>
                  <a:pt x="48909" y="280125"/>
                  <a:pt x="45284" y="278967"/>
                  <a:pt x="41901" y="277712"/>
                </a:cubicBezTo>
                <a:close/>
                <a:moveTo>
                  <a:pt x="352138" y="221144"/>
                </a:moveTo>
                <a:lnTo>
                  <a:pt x="352138" y="234127"/>
                </a:lnTo>
                <a:cubicBezTo>
                  <a:pt x="353395" y="235092"/>
                  <a:pt x="355425" y="236347"/>
                  <a:pt x="358471" y="237746"/>
                </a:cubicBezTo>
                <a:cubicBezTo>
                  <a:pt x="363692" y="240256"/>
                  <a:pt x="371861" y="243248"/>
                  <a:pt x="383946" y="245999"/>
                </a:cubicBezTo>
                <a:cubicBezTo>
                  <a:pt x="405071" y="250874"/>
                  <a:pt x="431851" y="253529"/>
                  <a:pt x="459356" y="253529"/>
                </a:cubicBezTo>
                <a:cubicBezTo>
                  <a:pt x="486862" y="253529"/>
                  <a:pt x="513642" y="250874"/>
                  <a:pt x="534767" y="245999"/>
                </a:cubicBezTo>
                <a:cubicBezTo>
                  <a:pt x="546852" y="243248"/>
                  <a:pt x="555021" y="240256"/>
                  <a:pt x="560290" y="237746"/>
                </a:cubicBezTo>
                <a:cubicBezTo>
                  <a:pt x="563287" y="236347"/>
                  <a:pt x="565317" y="235092"/>
                  <a:pt x="566574" y="234127"/>
                </a:cubicBezTo>
                <a:lnTo>
                  <a:pt x="566574" y="221144"/>
                </a:lnTo>
                <a:cubicBezTo>
                  <a:pt x="563190" y="222399"/>
                  <a:pt x="559565" y="223557"/>
                  <a:pt x="555746" y="224619"/>
                </a:cubicBezTo>
                <a:cubicBezTo>
                  <a:pt x="529739" y="232100"/>
                  <a:pt x="495515" y="236202"/>
                  <a:pt x="459356" y="236202"/>
                </a:cubicBezTo>
                <a:cubicBezTo>
                  <a:pt x="423246" y="236202"/>
                  <a:pt x="389022" y="232100"/>
                  <a:pt x="362967" y="224619"/>
                </a:cubicBezTo>
                <a:cubicBezTo>
                  <a:pt x="359148" y="223557"/>
                  <a:pt x="355571" y="222399"/>
                  <a:pt x="352138" y="221144"/>
                </a:cubicBezTo>
                <a:close/>
                <a:moveTo>
                  <a:pt x="41901" y="218540"/>
                </a:moveTo>
                <a:lnTo>
                  <a:pt x="41901" y="231523"/>
                </a:lnTo>
                <a:cubicBezTo>
                  <a:pt x="43157" y="232488"/>
                  <a:pt x="45187" y="233743"/>
                  <a:pt x="48184" y="235143"/>
                </a:cubicBezTo>
                <a:cubicBezTo>
                  <a:pt x="53403" y="237653"/>
                  <a:pt x="61619" y="240645"/>
                  <a:pt x="73701" y="243396"/>
                </a:cubicBezTo>
                <a:cubicBezTo>
                  <a:pt x="94772" y="248271"/>
                  <a:pt x="121546" y="250925"/>
                  <a:pt x="149094" y="250925"/>
                </a:cubicBezTo>
                <a:cubicBezTo>
                  <a:pt x="176593" y="250925"/>
                  <a:pt x="203367" y="248271"/>
                  <a:pt x="224486" y="243396"/>
                </a:cubicBezTo>
                <a:cubicBezTo>
                  <a:pt x="236520" y="240645"/>
                  <a:pt x="244736" y="237653"/>
                  <a:pt x="249955" y="235143"/>
                </a:cubicBezTo>
                <a:cubicBezTo>
                  <a:pt x="252952" y="233743"/>
                  <a:pt x="255030" y="232488"/>
                  <a:pt x="256238" y="231523"/>
                </a:cubicBezTo>
                <a:lnTo>
                  <a:pt x="256238" y="218540"/>
                </a:lnTo>
                <a:cubicBezTo>
                  <a:pt x="252855" y="219795"/>
                  <a:pt x="249279" y="220953"/>
                  <a:pt x="245461" y="222015"/>
                </a:cubicBezTo>
                <a:cubicBezTo>
                  <a:pt x="219412" y="229496"/>
                  <a:pt x="185195" y="233599"/>
                  <a:pt x="149094" y="233599"/>
                </a:cubicBezTo>
                <a:cubicBezTo>
                  <a:pt x="112944" y="233599"/>
                  <a:pt x="78727" y="229496"/>
                  <a:pt x="52678" y="222015"/>
                </a:cubicBezTo>
                <a:cubicBezTo>
                  <a:pt x="48909" y="220953"/>
                  <a:pt x="45284" y="219795"/>
                  <a:pt x="41901" y="218540"/>
                </a:cubicBezTo>
                <a:close/>
                <a:moveTo>
                  <a:pt x="459356" y="162793"/>
                </a:moveTo>
                <a:cubicBezTo>
                  <a:pt x="431851" y="162793"/>
                  <a:pt x="405071" y="165448"/>
                  <a:pt x="383946" y="170322"/>
                </a:cubicBezTo>
                <a:cubicBezTo>
                  <a:pt x="373553" y="172687"/>
                  <a:pt x="366060" y="175245"/>
                  <a:pt x="360840" y="177514"/>
                </a:cubicBezTo>
                <a:cubicBezTo>
                  <a:pt x="359969" y="177852"/>
                  <a:pt x="359196" y="178238"/>
                  <a:pt x="358471" y="178576"/>
                </a:cubicBezTo>
                <a:cubicBezTo>
                  <a:pt x="363692" y="181085"/>
                  <a:pt x="371861" y="184078"/>
                  <a:pt x="383946" y="186829"/>
                </a:cubicBezTo>
                <a:cubicBezTo>
                  <a:pt x="405071" y="191703"/>
                  <a:pt x="431851" y="194358"/>
                  <a:pt x="459356" y="194358"/>
                </a:cubicBezTo>
                <a:cubicBezTo>
                  <a:pt x="486862" y="194358"/>
                  <a:pt x="513642" y="191703"/>
                  <a:pt x="534767" y="186829"/>
                </a:cubicBezTo>
                <a:cubicBezTo>
                  <a:pt x="546852" y="184078"/>
                  <a:pt x="555021" y="181085"/>
                  <a:pt x="560290" y="178576"/>
                </a:cubicBezTo>
                <a:cubicBezTo>
                  <a:pt x="559565" y="178238"/>
                  <a:pt x="558743" y="177852"/>
                  <a:pt x="557873" y="177514"/>
                </a:cubicBezTo>
                <a:cubicBezTo>
                  <a:pt x="552652" y="175245"/>
                  <a:pt x="545160" y="172687"/>
                  <a:pt x="534767" y="170322"/>
                </a:cubicBezTo>
                <a:cubicBezTo>
                  <a:pt x="513642" y="165448"/>
                  <a:pt x="486862" y="162793"/>
                  <a:pt x="459356" y="162793"/>
                </a:cubicBezTo>
                <a:close/>
                <a:moveTo>
                  <a:pt x="41901" y="159368"/>
                </a:moveTo>
                <a:lnTo>
                  <a:pt x="41901" y="172351"/>
                </a:lnTo>
                <a:cubicBezTo>
                  <a:pt x="43157" y="173268"/>
                  <a:pt x="45187" y="174523"/>
                  <a:pt x="48184" y="175971"/>
                </a:cubicBezTo>
                <a:cubicBezTo>
                  <a:pt x="53451" y="178481"/>
                  <a:pt x="61619" y="181473"/>
                  <a:pt x="73701" y="184224"/>
                </a:cubicBezTo>
                <a:cubicBezTo>
                  <a:pt x="94821" y="189099"/>
                  <a:pt x="121595" y="191754"/>
                  <a:pt x="149094" y="191754"/>
                </a:cubicBezTo>
                <a:cubicBezTo>
                  <a:pt x="176593" y="191754"/>
                  <a:pt x="203367" y="189099"/>
                  <a:pt x="224486" y="184224"/>
                </a:cubicBezTo>
                <a:cubicBezTo>
                  <a:pt x="236520" y="181473"/>
                  <a:pt x="244736" y="178481"/>
                  <a:pt x="249955" y="175971"/>
                </a:cubicBezTo>
                <a:cubicBezTo>
                  <a:pt x="252952" y="174523"/>
                  <a:pt x="255030" y="173268"/>
                  <a:pt x="256238" y="172351"/>
                </a:cubicBezTo>
                <a:lnTo>
                  <a:pt x="256286" y="172351"/>
                </a:lnTo>
                <a:lnTo>
                  <a:pt x="256286" y="159368"/>
                </a:lnTo>
                <a:cubicBezTo>
                  <a:pt x="252855" y="160575"/>
                  <a:pt x="249279" y="161733"/>
                  <a:pt x="245461" y="162843"/>
                </a:cubicBezTo>
                <a:cubicBezTo>
                  <a:pt x="219412" y="170276"/>
                  <a:pt x="185195" y="174378"/>
                  <a:pt x="149094" y="174378"/>
                </a:cubicBezTo>
                <a:cubicBezTo>
                  <a:pt x="112944" y="174378"/>
                  <a:pt x="78727" y="170276"/>
                  <a:pt x="52678" y="162843"/>
                </a:cubicBezTo>
                <a:cubicBezTo>
                  <a:pt x="48909" y="161733"/>
                  <a:pt x="45284" y="160575"/>
                  <a:pt x="41901" y="159368"/>
                </a:cubicBezTo>
                <a:close/>
                <a:moveTo>
                  <a:pt x="459356" y="120949"/>
                </a:moveTo>
                <a:cubicBezTo>
                  <a:pt x="495515" y="120949"/>
                  <a:pt x="529739" y="125051"/>
                  <a:pt x="555746" y="132532"/>
                </a:cubicBezTo>
                <a:cubicBezTo>
                  <a:pt x="569668" y="136490"/>
                  <a:pt x="580931" y="141364"/>
                  <a:pt x="589197" y="146963"/>
                </a:cubicBezTo>
                <a:cubicBezTo>
                  <a:pt x="604473" y="157291"/>
                  <a:pt x="608195" y="169068"/>
                  <a:pt x="608437" y="177514"/>
                </a:cubicBezTo>
                <a:lnTo>
                  <a:pt x="608485" y="177514"/>
                </a:lnTo>
                <a:lnTo>
                  <a:pt x="608485" y="475395"/>
                </a:lnTo>
                <a:cubicBezTo>
                  <a:pt x="608485" y="483890"/>
                  <a:pt x="605101" y="496245"/>
                  <a:pt x="589101" y="506960"/>
                </a:cubicBezTo>
                <a:cubicBezTo>
                  <a:pt x="580786" y="512510"/>
                  <a:pt x="569571" y="517240"/>
                  <a:pt x="555649" y="521149"/>
                </a:cubicBezTo>
                <a:cubicBezTo>
                  <a:pt x="529788" y="528340"/>
                  <a:pt x="495611" y="532346"/>
                  <a:pt x="459356" y="532346"/>
                </a:cubicBezTo>
                <a:cubicBezTo>
                  <a:pt x="423150" y="532346"/>
                  <a:pt x="388925" y="528340"/>
                  <a:pt x="363112" y="521149"/>
                </a:cubicBezTo>
                <a:cubicBezTo>
                  <a:pt x="349190" y="517240"/>
                  <a:pt x="337926" y="512462"/>
                  <a:pt x="329660" y="506960"/>
                </a:cubicBezTo>
                <a:cubicBezTo>
                  <a:pt x="313611" y="496245"/>
                  <a:pt x="310276" y="483890"/>
                  <a:pt x="310276" y="475395"/>
                </a:cubicBezTo>
                <a:lnTo>
                  <a:pt x="310276" y="415307"/>
                </a:lnTo>
                <a:lnTo>
                  <a:pt x="310276" y="356136"/>
                </a:lnTo>
                <a:lnTo>
                  <a:pt x="310276" y="296917"/>
                </a:lnTo>
                <a:lnTo>
                  <a:pt x="310276" y="237746"/>
                </a:lnTo>
                <a:lnTo>
                  <a:pt x="310276" y="178576"/>
                </a:lnTo>
                <a:lnTo>
                  <a:pt x="310276" y="177514"/>
                </a:lnTo>
                <a:cubicBezTo>
                  <a:pt x="310566" y="169068"/>
                  <a:pt x="314240" y="157291"/>
                  <a:pt x="329515" y="146963"/>
                </a:cubicBezTo>
                <a:cubicBezTo>
                  <a:pt x="337830" y="141364"/>
                  <a:pt x="349045" y="136490"/>
                  <a:pt x="362967" y="132532"/>
                </a:cubicBezTo>
                <a:cubicBezTo>
                  <a:pt x="389022" y="125051"/>
                  <a:pt x="423246" y="120949"/>
                  <a:pt x="459356" y="120949"/>
                </a:cubicBezTo>
                <a:close/>
                <a:moveTo>
                  <a:pt x="41901" y="100196"/>
                </a:moveTo>
                <a:lnTo>
                  <a:pt x="41901" y="113180"/>
                </a:lnTo>
                <a:cubicBezTo>
                  <a:pt x="43157" y="114097"/>
                  <a:pt x="45187" y="115351"/>
                  <a:pt x="48184" y="116799"/>
                </a:cubicBezTo>
                <a:cubicBezTo>
                  <a:pt x="53403" y="119261"/>
                  <a:pt x="61619" y="122301"/>
                  <a:pt x="73701" y="125052"/>
                </a:cubicBezTo>
                <a:cubicBezTo>
                  <a:pt x="94772" y="129927"/>
                  <a:pt x="121546" y="132582"/>
                  <a:pt x="149094" y="132582"/>
                </a:cubicBezTo>
                <a:cubicBezTo>
                  <a:pt x="176593" y="132582"/>
                  <a:pt x="203367" y="129879"/>
                  <a:pt x="224486" y="125052"/>
                </a:cubicBezTo>
                <a:cubicBezTo>
                  <a:pt x="236520" y="122301"/>
                  <a:pt x="244736" y="119261"/>
                  <a:pt x="249955" y="116799"/>
                </a:cubicBezTo>
                <a:cubicBezTo>
                  <a:pt x="252952" y="115351"/>
                  <a:pt x="255030" y="114097"/>
                  <a:pt x="256238" y="113180"/>
                </a:cubicBezTo>
                <a:lnTo>
                  <a:pt x="256238" y="100196"/>
                </a:lnTo>
                <a:cubicBezTo>
                  <a:pt x="252855" y="101403"/>
                  <a:pt x="249279" y="102561"/>
                  <a:pt x="245461" y="103671"/>
                </a:cubicBezTo>
                <a:cubicBezTo>
                  <a:pt x="219412" y="111104"/>
                  <a:pt x="185195" y="115207"/>
                  <a:pt x="149094" y="115207"/>
                </a:cubicBezTo>
                <a:cubicBezTo>
                  <a:pt x="112944" y="115207"/>
                  <a:pt x="78727" y="111104"/>
                  <a:pt x="52678" y="103671"/>
                </a:cubicBezTo>
                <a:cubicBezTo>
                  <a:pt x="48909" y="102561"/>
                  <a:pt x="45284" y="101403"/>
                  <a:pt x="41901" y="100196"/>
                </a:cubicBezTo>
                <a:close/>
                <a:moveTo>
                  <a:pt x="149094" y="41845"/>
                </a:moveTo>
                <a:cubicBezTo>
                  <a:pt x="121595" y="41845"/>
                  <a:pt x="94772" y="44500"/>
                  <a:pt x="73701" y="49326"/>
                </a:cubicBezTo>
                <a:cubicBezTo>
                  <a:pt x="63310" y="51739"/>
                  <a:pt x="55820" y="54297"/>
                  <a:pt x="50552" y="56517"/>
                </a:cubicBezTo>
                <a:cubicBezTo>
                  <a:pt x="49730" y="56903"/>
                  <a:pt x="48909" y="57241"/>
                  <a:pt x="48184" y="57627"/>
                </a:cubicBezTo>
                <a:cubicBezTo>
                  <a:pt x="53403" y="60089"/>
                  <a:pt x="61619" y="63081"/>
                  <a:pt x="73701" y="65881"/>
                </a:cubicBezTo>
                <a:cubicBezTo>
                  <a:pt x="94772" y="70707"/>
                  <a:pt x="121546" y="73410"/>
                  <a:pt x="149094" y="73410"/>
                </a:cubicBezTo>
                <a:cubicBezTo>
                  <a:pt x="176593" y="73410"/>
                  <a:pt x="203367" y="70707"/>
                  <a:pt x="224486" y="65881"/>
                </a:cubicBezTo>
                <a:cubicBezTo>
                  <a:pt x="236520" y="63081"/>
                  <a:pt x="244736" y="60089"/>
                  <a:pt x="249955" y="57627"/>
                </a:cubicBezTo>
                <a:cubicBezTo>
                  <a:pt x="249230" y="57241"/>
                  <a:pt x="248409" y="56903"/>
                  <a:pt x="247587" y="56517"/>
                </a:cubicBezTo>
                <a:cubicBezTo>
                  <a:pt x="242368" y="54297"/>
                  <a:pt x="234829" y="51739"/>
                  <a:pt x="224486" y="49326"/>
                </a:cubicBezTo>
                <a:cubicBezTo>
                  <a:pt x="203367" y="44500"/>
                  <a:pt x="176593" y="41845"/>
                  <a:pt x="149094" y="41845"/>
                </a:cubicBezTo>
                <a:close/>
                <a:moveTo>
                  <a:pt x="149094" y="0"/>
                </a:moveTo>
                <a:cubicBezTo>
                  <a:pt x="185195" y="0"/>
                  <a:pt x="219412" y="4103"/>
                  <a:pt x="245461" y="11535"/>
                </a:cubicBezTo>
                <a:cubicBezTo>
                  <a:pt x="259331" y="15541"/>
                  <a:pt x="270592" y="20416"/>
                  <a:pt x="278904" y="26014"/>
                </a:cubicBezTo>
                <a:cubicBezTo>
                  <a:pt x="294128" y="36343"/>
                  <a:pt x="297849" y="48119"/>
                  <a:pt x="298139" y="56517"/>
                </a:cubicBezTo>
                <a:lnTo>
                  <a:pt x="298139" y="57627"/>
                </a:lnTo>
                <a:lnTo>
                  <a:pt x="298139" y="116799"/>
                </a:lnTo>
                <a:lnTo>
                  <a:pt x="298139" y="175971"/>
                </a:lnTo>
                <a:lnTo>
                  <a:pt x="298139" y="235143"/>
                </a:lnTo>
                <a:lnTo>
                  <a:pt x="298139" y="293687"/>
                </a:lnTo>
                <a:lnTo>
                  <a:pt x="298139" y="352232"/>
                </a:lnTo>
                <a:lnTo>
                  <a:pt x="298139" y="412659"/>
                </a:lnTo>
                <a:lnTo>
                  <a:pt x="298139" y="475112"/>
                </a:lnTo>
                <a:cubicBezTo>
                  <a:pt x="298139" y="483655"/>
                  <a:pt x="294804" y="496011"/>
                  <a:pt x="278759" y="506677"/>
                </a:cubicBezTo>
                <a:cubicBezTo>
                  <a:pt x="270495" y="512228"/>
                  <a:pt x="259235" y="517006"/>
                  <a:pt x="245316" y="520915"/>
                </a:cubicBezTo>
                <a:cubicBezTo>
                  <a:pt x="219460" y="528106"/>
                  <a:pt x="185292" y="532064"/>
                  <a:pt x="149094" y="532064"/>
                </a:cubicBezTo>
                <a:cubicBezTo>
                  <a:pt x="112847" y="532064"/>
                  <a:pt x="78679" y="528106"/>
                  <a:pt x="52823" y="520915"/>
                </a:cubicBezTo>
                <a:cubicBezTo>
                  <a:pt x="38905" y="517006"/>
                  <a:pt x="27644" y="512228"/>
                  <a:pt x="19380" y="506677"/>
                </a:cubicBezTo>
                <a:cubicBezTo>
                  <a:pt x="3383" y="496011"/>
                  <a:pt x="0" y="483655"/>
                  <a:pt x="0" y="475112"/>
                </a:cubicBezTo>
                <a:lnTo>
                  <a:pt x="0" y="412659"/>
                </a:lnTo>
                <a:lnTo>
                  <a:pt x="0" y="352232"/>
                </a:lnTo>
                <a:lnTo>
                  <a:pt x="0" y="293687"/>
                </a:lnTo>
                <a:lnTo>
                  <a:pt x="0" y="235143"/>
                </a:lnTo>
                <a:lnTo>
                  <a:pt x="0" y="175971"/>
                </a:lnTo>
                <a:lnTo>
                  <a:pt x="0" y="116799"/>
                </a:lnTo>
                <a:lnTo>
                  <a:pt x="0" y="57627"/>
                </a:lnTo>
                <a:lnTo>
                  <a:pt x="0" y="56517"/>
                </a:lnTo>
                <a:cubicBezTo>
                  <a:pt x="290" y="48119"/>
                  <a:pt x="4011" y="36343"/>
                  <a:pt x="19235" y="26014"/>
                </a:cubicBezTo>
                <a:cubicBezTo>
                  <a:pt x="27547" y="20416"/>
                  <a:pt x="38808" y="15541"/>
                  <a:pt x="52678" y="11535"/>
                </a:cubicBezTo>
                <a:cubicBezTo>
                  <a:pt x="78727" y="4103"/>
                  <a:pt x="112944" y="0"/>
                  <a:pt x="149094" y="0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3" name="太阳形 44"/>
          <p:cNvSpPr>
            <a:spLocks noChangeArrowheads="1"/>
          </p:cNvSpPr>
          <p:nvPr/>
        </p:nvSpPr>
        <p:spPr bwMode="auto">
          <a:xfrm>
            <a:off x="2608229" y="3270017"/>
            <a:ext cx="516687" cy="373768"/>
          </a:xfrm>
          <a:custGeom>
            <a:avLst/>
            <a:gdLst>
              <a:gd name="connsiteX0" fmla="*/ 0 w 608697"/>
              <a:gd name="connsiteY0" fmla="*/ 384511 h 440328"/>
              <a:gd name="connsiteX1" fmla="*/ 273317 w 608697"/>
              <a:gd name="connsiteY1" fmla="*/ 384511 h 440328"/>
              <a:gd name="connsiteX2" fmla="*/ 273317 w 608697"/>
              <a:gd name="connsiteY2" fmla="*/ 415512 h 440328"/>
              <a:gd name="connsiteX3" fmla="*/ 335380 w 608697"/>
              <a:gd name="connsiteY3" fmla="*/ 415512 h 440328"/>
              <a:gd name="connsiteX4" fmla="*/ 335380 w 608697"/>
              <a:gd name="connsiteY4" fmla="*/ 384511 h 440328"/>
              <a:gd name="connsiteX5" fmla="*/ 608697 w 608697"/>
              <a:gd name="connsiteY5" fmla="*/ 384511 h 440328"/>
              <a:gd name="connsiteX6" fmla="*/ 608697 w 608697"/>
              <a:gd name="connsiteY6" fmla="*/ 415512 h 440328"/>
              <a:gd name="connsiteX7" fmla="*/ 583857 w 608697"/>
              <a:gd name="connsiteY7" fmla="*/ 440328 h 440328"/>
              <a:gd name="connsiteX8" fmla="*/ 24840 w 608697"/>
              <a:gd name="connsiteY8" fmla="*/ 440328 h 440328"/>
              <a:gd name="connsiteX9" fmla="*/ 0 w 608697"/>
              <a:gd name="connsiteY9" fmla="*/ 415512 h 440328"/>
              <a:gd name="connsiteX10" fmla="*/ 216210 w 608697"/>
              <a:gd name="connsiteY10" fmla="*/ 86798 h 440328"/>
              <a:gd name="connsiteX11" fmla="*/ 269323 w 608697"/>
              <a:gd name="connsiteY11" fmla="*/ 179836 h 440328"/>
              <a:gd name="connsiteX12" fmla="*/ 236052 w 608697"/>
              <a:gd name="connsiteY12" fmla="*/ 179836 h 440328"/>
              <a:gd name="connsiteX13" fmla="*/ 236052 w 608697"/>
              <a:gd name="connsiteY13" fmla="*/ 210824 h 440328"/>
              <a:gd name="connsiteX14" fmla="*/ 285734 w 608697"/>
              <a:gd name="connsiteY14" fmla="*/ 210824 h 440328"/>
              <a:gd name="connsiteX15" fmla="*/ 285734 w 608697"/>
              <a:gd name="connsiteY15" fmla="*/ 235629 h 440328"/>
              <a:gd name="connsiteX16" fmla="*/ 236052 w 608697"/>
              <a:gd name="connsiteY16" fmla="*/ 235629 h 440328"/>
              <a:gd name="connsiteX17" fmla="*/ 236052 w 608697"/>
              <a:gd name="connsiteY17" fmla="*/ 260434 h 440328"/>
              <a:gd name="connsiteX18" fmla="*/ 285734 w 608697"/>
              <a:gd name="connsiteY18" fmla="*/ 260434 h 440328"/>
              <a:gd name="connsiteX19" fmla="*/ 285734 w 608697"/>
              <a:gd name="connsiteY19" fmla="*/ 285239 h 440328"/>
              <a:gd name="connsiteX20" fmla="*/ 323033 w 608697"/>
              <a:gd name="connsiteY20" fmla="*/ 285239 h 440328"/>
              <a:gd name="connsiteX21" fmla="*/ 323033 w 608697"/>
              <a:gd name="connsiteY21" fmla="*/ 260434 h 440328"/>
              <a:gd name="connsiteX22" fmla="*/ 372715 w 608697"/>
              <a:gd name="connsiteY22" fmla="*/ 260434 h 440328"/>
              <a:gd name="connsiteX23" fmla="*/ 372715 w 608697"/>
              <a:gd name="connsiteY23" fmla="*/ 235629 h 440328"/>
              <a:gd name="connsiteX24" fmla="*/ 323033 w 608697"/>
              <a:gd name="connsiteY24" fmla="*/ 235629 h 440328"/>
              <a:gd name="connsiteX25" fmla="*/ 323033 w 608697"/>
              <a:gd name="connsiteY25" fmla="*/ 210824 h 440328"/>
              <a:gd name="connsiteX26" fmla="*/ 372715 w 608697"/>
              <a:gd name="connsiteY26" fmla="*/ 210824 h 440328"/>
              <a:gd name="connsiteX27" fmla="*/ 372715 w 608697"/>
              <a:gd name="connsiteY27" fmla="*/ 179836 h 440328"/>
              <a:gd name="connsiteX28" fmla="*/ 339444 w 608697"/>
              <a:gd name="connsiteY28" fmla="*/ 179836 h 440328"/>
              <a:gd name="connsiteX29" fmla="*/ 392558 w 608697"/>
              <a:gd name="connsiteY29" fmla="*/ 86798 h 440328"/>
              <a:gd name="connsiteX30" fmla="*/ 348993 w 608697"/>
              <a:gd name="connsiteY30" fmla="*/ 86798 h 440328"/>
              <a:gd name="connsiteX31" fmla="*/ 304831 w 608697"/>
              <a:gd name="connsiteY31" fmla="*/ 167396 h 440328"/>
              <a:gd name="connsiteX32" fmla="*/ 303936 w 608697"/>
              <a:gd name="connsiteY32" fmla="*/ 167396 h 440328"/>
              <a:gd name="connsiteX33" fmla="*/ 259849 w 608697"/>
              <a:gd name="connsiteY33" fmla="*/ 86798 h 440328"/>
              <a:gd name="connsiteX34" fmla="*/ 87007 w 608697"/>
              <a:gd name="connsiteY34" fmla="*/ 37188 h 440328"/>
              <a:gd name="connsiteX35" fmla="*/ 521760 w 608697"/>
              <a:gd name="connsiteY35" fmla="*/ 37188 h 440328"/>
              <a:gd name="connsiteX36" fmla="*/ 521760 w 608697"/>
              <a:gd name="connsiteY36" fmla="*/ 322484 h 440328"/>
              <a:gd name="connsiteX37" fmla="*/ 87007 w 608697"/>
              <a:gd name="connsiteY37" fmla="*/ 322484 h 440328"/>
              <a:gd name="connsiteX38" fmla="*/ 74518 w 608697"/>
              <a:gd name="connsiteY38" fmla="*/ 24802 h 440328"/>
              <a:gd name="connsiteX39" fmla="*/ 74518 w 608697"/>
              <a:gd name="connsiteY39" fmla="*/ 334870 h 440328"/>
              <a:gd name="connsiteX40" fmla="*/ 534179 w 608697"/>
              <a:gd name="connsiteY40" fmla="*/ 334870 h 440328"/>
              <a:gd name="connsiteX41" fmla="*/ 534179 w 608697"/>
              <a:gd name="connsiteY41" fmla="*/ 24802 h 440328"/>
              <a:gd name="connsiteX42" fmla="*/ 74518 w 608697"/>
              <a:gd name="connsiteY42" fmla="*/ 0 h 440328"/>
              <a:gd name="connsiteX43" fmla="*/ 534179 w 608697"/>
              <a:gd name="connsiteY43" fmla="*/ 0 h 440328"/>
              <a:gd name="connsiteX44" fmla="*/ 559019 w 608697"/>
              <a:gd name="connsiteY44" fmla="*/ 24802 h 440328"/>
              <a:gd name="connsiteX45" fmla="*/ 559019 w 608697"/>
              <a:gd name="connsiteY45" fmla="*/ 359672 h 440328"/>
              <a:gd name="connsiteX46" fmla="*/ 49678 w 608697"/>
              <a:gd name="connsiteY46" fmla="*/ 359672 h 440328"/>
              <a:gd name="connsiteX47" fmla="*/ 49678 w 608697"/>
              <a:gd name="connsiteY47" fmla="*/ 24802 h 440328"/>
              <a:gd name="connsiteX48" fmla="*/ 74518 w 608697"/>
              <a:gd name="connsiteY48" fmla="*/ 0 h 44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08697" h="440328">
                <a:moveTo>
                  <a:pt x="0" y="384511"/>
                </a:moveTo>
                <a:lnTo>
                  <a:pt x="273317" y="384511"/>
                </a:lnTo>
                <a:lnTo>
                  <a:pt x="273317" y="415512"/>
                </a:lnTo>
                <a:lnTo>
                  <a:pt x="335380" y="415512"/>
                </a:lnTo>
                <a:lnTo>
                  <a:pt x="335380" y="384511"/>
                </a:lnTo>
                <a:lnTo>
                  <a:pt x="608697" y="384511"/>
                </a:lnTo>
                <a:lnTo>
                  <a:pt x="608697" y="415512"/>
                </a:lnTo>
                <a:cubicBezTo>
                  <a:pt x="608697" y="429150"/>
                  <a:pt x="597508" y="440328"/>
                  <a:pt x="583857" y="440328"/>
                </a:cubicBezTo>
                <a:lnTo>
                  <a:pt x="24840" y="440328"/>
                </a:lnTo>
                <a:cubicBezTo>
                  <a:pt x="11189" y="440328"/>
                  <a:pt x="0" y="429150"/>
                  <a:pt x="0" y="415512"/>
                </a:cubicBezTo>
                <a:close/>
                <a:moveTo>
                  <a:pt x="216210" y="86798"/>
                </a:moveTo>
                <a:lnTo>
                  <a:pt x="269323" y="179836"/>
                </a:lnTo>
                <a:lnTo>
                  <a:pt x="236052" y="179836"/>
                </a:lnTo>
                <a:lnTo>
                  <a:pt x="236052" y="210824"/>
                </a:lnTo>
                <a:lnTo>
                  <a:pt x="285734" y="210824"/>
                </a:lnTo>
                <a:lnTo>
                  <a:pt x="285734" y="235629"/>
                </a:lnTo>
                <a:lnTo>
                  <a:pt x="236052" y="235629"/>
                </a:lnTo>
                <a:lnTo>
                  <a:pt x="236052" y="260434"/>
                </a:lnTo>
                <a:lnTo>
                  <a:pt x="285734" y="260434"/>
                </a:lnTo>
                <a:lnTo>
                  <a:pt x="285734" y="285239"/>
                </a:lnTo>
                <a:lnTo>
                  <a:pt x="323033" y="285239"/>
                </a:lnTo>
                <a:lnTo>
                  <a:pt x="323033" y="260434"/>
                </a:lnTo>
                <a:lnTo>
                  <a:pt x="372715" y="260434"/>
                </a:lnTo>
                <a:lnTo>
                  <a:pt x="372715" y="235629"/>
                </a:lnTo>
                <a:lnTo>
                  <a:pt x="323033" y="235629"/>
                </a:lnTo>
                <a:lnTo>
                  <a:pt x="323033" y="210824"/>
                </a:lnTo>
                <a:lnTo>
                  <a:pt x="372715" y="210824"/>
                </a:lnTo>
                <a:lnTo>
                  <a:pt x="372715" y="179836"/>
                </a:lnTo>
                <a:lnTo>
                  <a:pt x="339444" y="179836"/>
                </a:lnTo>
                <a:lnTo>
                  <a:pt x="392558" y="86798"/>
                </a:lnTo>
                <a:lnTo>
                  <a:pt x="348993" y="86798"/>
                </a:lnTo>
                <a:lnTo>
                  <a:pt x="304831" y="167396"/>
                </a:lnTo>
                <a:lnTo>
                  <a:pt x="303936" y="167396"/>
                </a:lnTo>
                <a:lnTo>
                  <a:pt x="259849" y="86798"/>
                </a:lnTo>
                <a:close/>
                <a:moveTo>
                  <a:pt x="87007" y="37188"/>
                </a:moveTo>
                <a:lnTo>
                  <a:pt x="521760" y="37188"/>
                </a:lnTo>
                <a:lnTo>
                  <a:pt x="521760" y="322484"/>
                </a:lnTo>
                <a:lnTo>
                  <a:pt x="87007" y="322484"/>
                </a:lnTo>
                <a:close/>
                <a:moveTo>
                  <a:pt x="74518" y="24802"/>
                </a:moveTo>
                <a:lnTo>
                  <a:pt x="74518" y="334870"/>
                </a:lnTo>
                <a:lnTo>
                  <a:pt x="534179" y="334870"/>
                </a:lnTo>
                <a:lnTo>
                  <a:pt x="534179" y="24802"/>
                </a:lnTo>
                <a:close/>
                <a:moveTo>
                  <a:pt x="74518" y="0"/>
                </a:moveTo>
                <a:lnTo>
                  <a:pt x="534179" y="0"/>
                </a:lnTo>
                <a:cubicBezTo>
                  <a:pt x="547830" y="0"/>
                  <a:pt x="559019" y="11172"/>
                  <a:pt x="559019" y="24802"/>
                </a:cubicBezTo>
                <a:lnTo>
                  <a:pt x="559019" y="359672"/>
                </a:lnTo>
                <a:lnTo>
                  <a:pt x="49678" y="359672"/>
                </a:lnTo>
                <a:lnTo>
                  <a:pt x="49678" y="24802"/>
                </a:lnTo>
                <a:cubicBezTo>
                  <a:pt x="49678" y="11172"/>
                  <a:pt x="60867" y="0"/>
                  <a:pt x="74518" y="0"/>
                </a:cubicBezTo>
                <a:close/>
              </a:path>
            </a:pathLst>
          </a:custGeom>
          <a:solidFill>
            <a:srgbClr val="115A9F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FFFFFF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4" name="太阳形 44"/>
          <p:cNvSpPr>
            <a:spLocks noChangeArrowheads="1"/>
          </p:cNvSpPr>
          <p:nvPr/>
        </p:nvSpPr>
        <p:spPr bwMode="auto">
          <a:xfrm>
            <a:off x="5838634" y="3270021"/>
            <a:ext cx="485705" cy="457458"/>
          </a:xfrm>
          <a:custGeom>
            <a:avLst/>
            <a:gdLst>
              <a:gd name="T0" fmla="*/ 12933 w 12933"/>
              <a:gd name="T1" fmla="*/ 5028 h 12198"/>
              <a:gd name="T2" fmla="*/ 7549 w 12933"/>
              <a:gd name="T3" fmla="*/ 1531 h 12198"/>
              <a:gd name="T4" fmla="*/ 6467 w 12933"/>
              <a:gd name="T5" fmla="*/ 0 h 12198"/>
              <a:gd name="T6" fmla="*/ 5384 w 12933"/>
              <a:gd name="T7" fmla="*/ 1531 h 12198"/>
              <a:gd name="T8" fmla="*/ 0 w 12933"/>
              <a:gd name="T9" fmla="*/ 5028 h 12198"/>
              <a:gd name="T10" fmla="*/ 452 w 12933"/>
              <a:gd name="T11" fmla="*/ 7610 h 12198"/>
              <a:gd name="T12" fmla="*/ 10910 w 12933"/>
              <a:gd name="T13" fmla="*/ 12198 h 12198"/>
              <a:gd name="T14" fmla="*/ 12933 w 12933"/>
              <a:gd name="T15" fmla="*/ 7610 h 12198"/>
              <a:gd name="T16" fmla="*/ 6920 w 12933"/>
              <a:gd name="T17" fmla="*/ 8984 h 12198"/>
              <a:gd name="T18" fmla="*/ 8704 w 12933"/>
              <a:gd name="T19" fmla="*/ 7623 h 12198"/>
              <a:gd name="T20" fmla="*/ 6013 w 12933"/>
              <a:gd name="T21" fmla="*/ 11291 h 12198"/>
              <a:gd name="T22" fmla="*/ 4453 w 12933"/>
              <a:gd name="T23" fmla="*/ 9890 h 12198"/>
              <a:gd name="T24" fmla="*/ 6013 w 12933"/>
              <a:gd name="T25" fmla="*/ 11291 h 12198"/>
              <a:gd name="T26" fmla="*/ 4229 w 12933"/>
              <a:gd name="T27" fmla="*/ 7623 h 12198"/>
              <a:gd name="T28" fmla="*/ 6013 w 12933"/>
              <a:gd name="T29" fmla="*/ 8984 h 12198"/>
              <a:gd name="T30" fmla="*/ 4363 w 12933"/>
              <a:gd name="T31" fmla="*/ 8984 h 12198"/>
              <a:gd name="T32" fmla="*/ 6630 w 12933"/>
              <a:gd name="T33" fmla="*/ 1325 h 12198"/>
              <a:gd name="T34" fmla="*/ 6303 w 12933"/>
              <a:gd name="T35" fmla="*/ 1325 h 12198"/>
              <a:gd name="T36" fmla="*/ 6303 w 12933"/>
              <a:gd name="T37" fmla="*/ 971 h 12198"/>
              <a:gd name="T38" fmla="*/ 6630 w 12933"/>
              <a:gd name="T39" fmla="*/ 971 h 12198"/>
              <a:gd name="T40" fmla="*/ 6000 w 12933"/>
              <a:gd name="T41" fmla="*/ 2196 h 12198"/>
              <a:gd name="T42" fmla="*/ 6934 w 12933"/>
              <a:gd name="T43" fmla="*/ 2196 h 12198"/>
              <a:gd name="T44" fmla="*/ 2935 w 12933"/>
              <a:gd name="T45" fmla="*/ 5028 h 12198"/>
              <a:gd name="T46" fmla="*/ 907 w 12933"/>
              <a:gd name="T47" fmla="*/ 5935 h 12198"/>
              <a:gd name="T48" fmla="*/ 12027 w 12933"/>
              <a:gd name="T49" fmla="*/ 6704 h 12198"/>
              <a:gd name="T50" fmla="*/ 907 w 12933"/>
              <a:gd name="T51" fmla="*/ 5935 h 12198"/>
              <a:gd name="T52" fmla="*/ 3452 w 12933"/>
              <a:gd name="T53" fmla="*/ 8984 h 12198"/>
              <a:gd name="T54" fmla="*/ 1415 w 12933"/>
              <a:gd name="T55" fmla="*/ 7623 h 12198"/>
              <a:gd name="T56" fmla="*/ 2671 w 12933"/>
              <a:gd name="T57" fmla="*/ 11291 h 12198"/>
              <a:gd name="T58" fmla="*/ 3542 w 12933"/>
              <a:gd name="T59" fmla="*/ 9890 h 12198"/>
              <a:gd name="T60" fmla="*/ 2671 w 12933"/>
              <a:gd name="T61" fmla="*/ 11291 h 12198"/>
              <a:gd name="T62" fmla="*/ 8480 w 12933"/>
              <a:gd name="T63" fmla="*/ 9890 h 12198"/>
              <a:gd name="T64" fmla="*/ 6920 w 12933"/>
              <a:gd name="T65" fmla="*/ 11291 h 12198"/>
              <a:gd name="T66" fmla="*/ 10263 w 12933"/>
              <a:gd name="T67" fmla="*/ 11291 h 12198"/>
              <a:gd name="T68" fmla="*/ 9391 w 12933"/>
              <a:gd name="T69" fmla="*/ 9890 h 12198"/>
              <a:gd name="T70" fmla="*/ 10263 w 12933"/>
              <a:gd name="T71" fmla="*/ 11291 h 12198"/>
              <a:gd name="T72" fmla="*/ 9481 w 12933"/>
              <a:gd name="T73" fmla="*/ 8984 h 12198"/>
              <a:gd name="T74" fmla="*/ 11519 w 12933"/>
              <a:gd name="T75" fmla="*/ 7623 h 12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33" h="12198">
                <a:moveTo>
                  <a:pt x="12933" y="7610"/>
                </a:moveTo>
                <a:lnTo>
                  <a:pt x="12933" y="5028"/>
                </a:lnTo>
                <a:lnTo>
                  <a:pt x="11334" y="5028"/>
                </a:lnTo>
                <a:lnTo>
                  <a:pt x="7549" y="1531"/>
                </a:lnTo>
                <a:cubicBezTo>
                  <a:pt x="7592" y="1411"/>
                  <a:pt x="7615" y="1282"/>
                  <a:pt x="7615" y="1148"/>
                </a:cubicBezTo>
                <a:cubicBezTo>
                  <a:pt x="7615" y="515"/>
                  <a:pt x="7100" y="0"/>
                  <a:pt x="6467" y="0"/>
                </a:cubicBezTo>
                <a:cubicBezTo>
                  <a:pt x="5834" y="0"/>
                  <a:pt x="5318" y="515"/>
                  <a:pt x="5318" y="1148"/>
                </a:cubicBezTo>
                <a:cubicBezTo>
                  <a:pt x="5318" y="1282"/>
                  <a:pt x="5342" y="1411"/>
                  <a:pt x="5384" y="1531"/>
                </a:cubicBezTo>
                <a:lnTo>
                  <a:pt x="1599" y="5028"/>
                </a:lnTo>
                <a:lnTo>
                  <a:pt x="0" y="5028"/>
                </a:lnTo>
                <a:lnTo>
                  <a:pt x="0" y="7610"/>
                </a:lnTo>
                <a:lnTo>
                  <a:pt x="452" y="7610"/>
                </a:lnTo>
                <a:lnTo>
                  <a:pt x="2023" y="12198"/>
                </a:lnTo>
                <a:lnTo>
                  <a:pt x="10910" y="12198"/>
                </a:lnTo>
                <a:lnTo>
                  <a:pt x="12481" y="7610"/>
                </a:lnTo>
                <a:lnTo>
                  <a:pt x="12933" y="7610"/>
                </a:lnTo>
                <a:close/>
                <a:moveTo>
                  <a:pt x="8570" y="8984"/>
                </a:moveTo>
                <a:lnTo>
                  <a:pt x="6920" y="8984"/>
                </a:lnTo>
                <a:lnTo>
                  <a:pt x="6920" y="7623"/>
                </a:lnTo>
                <a:lnTo>
                  <a:pt x="8704" y="7623"/>
                </a:lnTo>
                <a:lnTo>
                  <a:pt x="8570" y="8984"/>
                </a:lnTo>
                <a:close/>
                <a:moveTo>
                  <a:pt x="6013" y="11291"/>
                </a:moveTo>
                <a:lnTo>
                  <a:pt x="4591" y="11291"/>
                </a:lnTo>
                <a:lnTo>
                  <a:pt x="4453" y="9890"/>
                </a:lnTo>
                <a:lnTo>
                  <a:pt x="6013" y="9890"/>
                </a:lnTo>
                <a:lnTo>
                  <a:pt x="6013" y="11291"/>
                </a:lnTo>
                <a:close/>
                <a:moveTo>
                  <a:pt x="4363" y="8984"/>
                </a:moveTo>
                <a:lnTo>
                  <a:pt x="4229" y="7623"/>
                </a:lnTo>
                <a:lnTo>
                  <a:pt x="6013" y="7623"/>
                </a:lnTo>
                <a:lnTo>
                  <a:pt x="6013" y="8984"/>
                </a:lnTo>
                <a:lnTo>
                  <a:pt x="4363" y="8984"/>
                </a:lnTo>
                <a:lnTo>
                  <a:pt x="4363" y="8984"/>
                </a:lnTo>
                <a:close/>
                <a:moveTo>
                  <a:pt x="6708" y="1148"/>
                </a:moveTo>
                <a:cubicBezTo>
                  <a:pt x="6708" y="1218"/>
                  <a:pt x="6678" y="1281"/>
                  <a:pt x="6630" y="1325"/>
                </a:cubicBezTo>
                <a:cubicBezTo>
                  <a:pt x="6587" y="1365"/>
                  <a:pt x="6530" y="1389"/>
                  <a:pt x="6467" y="1389"/>
                </a:cubicBezTo>
                <a:cubicBezTo>
                  <a:pt x="6403" y="1389"/>
                  <a:pt x="6346" y="1365"/>
                  <a:pt x="6303" y="1325"/>
                </a:cubicBezTo>
                <a:cubicBezTo>
                  <a:pt x="6255" y="1281"/>
                  <a:pt x="6225" y="1218"/>
                  <a:pt x="6225" y="1148"/>
                </a:cubicBezTo>
                <a:cubicBezTo>
                  <a:pt x="6225" y="1078"/>
                  <a:pt x="6255" y="1015"/>
                  <a:pt x="6303" y="971"/>
                </a:cubicBezTo>
                <a:cubicBezTo>
                  <a:pt x="6346" y="931"/>
                  <a:pt x="6403" y="906"/>
                  <a:pt x="6467" y="906"/>
                </a:cubicBezTo>
                <a:cubicBezTo>
                  <a:pt x="6530" y="906"/>
                  <a:pt x="6587" y="931"/>
                  <a:pt x="6630" y="971"/>
                </a:cubicBezTo>
                <a:cubicBezTo>
                  <a:pt x="6678" y="1015"/>
                  <a:pt x="6708" y="1078"/>
                  <a:pt x="6708" y="1148"/>
                </a:cubicBezTo>
                <a:close/>
                <a:moveTo>
                  <a:pt x="6000" y="2196"/>
                </a:moveTo>
                <a:cubicBezTo>
                  <a:pt x="6143" y="2260"/>
                  <a:pt x="6300" y="2296"/>
                  <a:pt x="6467" y="2296"/>
                </a:cubicBezTo>
                <a:cubicBezTo>
                  <a:pt x="6633" y="2296"/>
                  <a:pt x="6791" y="2260"/>
                  <a:pt x="6934" y="2196"/>
                </a:cubicBezTo>
                <a:lnTo>
                  <a:pt x="9998" y="5028"/>
                </a:lnTo>
                <a:lnTo>
                  <a:pt x="2935" y="5028"/>
                </a:lnTo>
                <a:lnTo>
                  <a:pt x="6000" y="2196"/>
                </a:lnTo>
                <a:close/>
                <a:moveTo>
                  <a:pt x="907" y="5935"/>
                </a:moveTo>
                <a:lnTo>
                  <a:pt x="12027" y="5935"/>
                </a:lnTo>
                <a:lnTo>
                  <a:pt x="12027" y="6704"/>
                </a:lnTo>
                <a:lnTo>
                  <a:pt x="907" y="6704"/>
                </a:lnTo>
                <a:lnTo>
                  <a:pt x="907" y="5935"/>
                </a:lnTo>
                <a:close/>
                <a:moveTo>
                  <a:pt x="3318" y="7623"/>
                </a:moveTo>
                <a:lnTo>
                  <a:pt x="3452" y="8984"/>
                </a:lnTo>
                <a:lnTo>
                  <a:pt x="1881" y="8984"/>
                </a:lnTo>
                <a:lnTo>
                  <a:pt x="1415" y="7623"/>
                </a:lnTo>
                <a:lnTo>
                  <a:pt x="3318" y="7623"/>
                </a:lnTo>
                <a:close/>
                <a:moveTo>
                  <a:pt x="2671" y="11291"/>
                </a:moveTo>
                <a:lnTo>
                  <a:pt x="2191" y="9890"/>
                </a:lnTo>
                <a:lnTo>
                  <a:pt x="3542" y="9890"/>
                </a:lnTo>
                <a:lnTo>
                  <a:pt x="3680" y="11291"/>
                </a:lnTo>
                <a:lnTo>
                  <a:pt x="2671" y="11291"/>
                </a:lnTo>
                <a:close/>
                <a:moveTo>
                  <a:pt x="6920" y="9890"/>
                </a:moveTo>
                <a:lnTo>
                  <a:pt x="8480" y="9890"/>
                </a:lnTo>
                <a:lnTo>
                  <a:pt x="8342" y="11291"/>
                </a:lnTo>
                <a:lnTo>
                  <a:pt x="6920" y="11291"/>
                </a:lnTo>
                <a:lnTo>
                  <a:pt x="6920" y="9890"/>
                </a:lnTo>
                <a:close/>
                <a:moveTo>
                  <a:pt x="10263" y="11291"/>
                </a:moveTo>
                <a:lnTo>
                  <a:pt x="9253" y="11291"/>
                </a:lnTo>
                <a:lnTo>
                  <a:pt x="9391" y="9890"/>
                </a:lnTo>
                <a:lnTo>
                  <a:pt x="10742" y="9890"/>
                </a:lnTo>
                <a:lnTo>
                  <a:pt x="10263" y="11291"/>
                </a:lnTo>
                <a:close/>
                <a:moveTo>
                  <a:pt x="11053" y="8984"/>
                </a:moveTo>
                <a:lnTo>
                  <a:pt x="9481" y="8984"/>
                </a:lnTo>
                <a:lnTo>
                  <a:pt x="9615" y="7623"/>
                </a:lnTo>
                <a:lnTo>
                  <a:pt x="11519" y="7623"/>
                </a:lnTo>
                <a:lnTo>
                  <a:pt x="11053" y="8984"/>
                </a:lnTo>
                <a:close/>
              </a:path>
            </a:pathLst>
          </a:custGeom>
          <a:solidFill>
            <a:schemeClr val="bg1"/>
          </a:solidFill>
          <a:ln w="25400">
            <a:noFill/>
            <a:beve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zh-CN">
              <a:solidFill>
                <a:srgbClr val="C00000"/>
              </a:solidFill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91329" y="112083"/>
            <a:ext cx="577850" cy="6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03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717677" y="911609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84649" y="911738"/>
            <a:ext cx="76644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  <a:hlinkClick r:id="rId1" action="ppaction://hlinksldjump"/>
              </a:rPr>
              <a:t>03.</a:t>
            </a:r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  <a:hlinkClick r:id="rId1" action="ppaction://hlinksldjump"/>
              </a:rPr>
              <a:t>解决开发问题的思路及方法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椭圆 42"/>
          <p:cNvSpPr/>
          <p:nvPr/>
        </p:nvSpPr>
        <p:spPr>
          <a:xfrm>
            <a:off x="10578435" y="1187989"/>
            <a:ext cx="614612" cy="614613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10125277" y="3995841"/>
            <a:ext cx="964876" cy="942242"/>
          </a:xfrm>
          <a:prstGeom prst="line">
            <a:avLst/>
          </a:prstGeom>
          <a:ln w="127000" cap="rnd" cmpd="sng">
            <a:solidFill>
              <a:srgbClr val="EBCB2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0038465" y="3920110"/>
            <a:ext cx="852224" cy="832232"/>
          </a:xfrm>
          <a:prstGeom prst="line">
            <a:avLst/>
          </a:prstGeom>
          <a:ln w="63500" cap="rnd" cmpd="sng">
            <a:solidFill>
              <a:srgbClr val="D8E4E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5991793" y="4320447"/>
            <a:ext cx="617635" cy="61763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385911" y="1539889"/>
            <a:ext cx="4412547" cy="2546880"/>
            <a:chOff x="5906940" y="2345857"/>
            <a:chExt cx="4412547" cy="254688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906940" y="2345857"/>
              <a:ext cx="4412547" cy="254688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924474" y="2355466"/>
              <a:ext cx="4377479" cy="2527662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744" y="1456915"/>
            <a:ext cx="4710880" cy="39449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96762" y="2478106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范玉杰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12010" y="2793365"/>
            <a:ext cx="2341880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项目中期各种各种功能的实现和完善。</a:t>
            </a:r>
            <a:r>
              <a:rPr lang="en-US" altLang="zh-CN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git</a:t>
            </a:r>
            <a:r>
              <a:rPr lang="zh-CN" altLang="en-US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仓库的上传</a:t>
            </a:r>
            <a:endParaRPr lang="zh-CN" altLang="en-US" sz="1400" dirty="0"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45374" y="2478406"/>
            <a:ext cx="714694" cy="71469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19" name="arrow-pointing-left-circular-button_20407"/>
          <p:cNvSpPr>
            <a:spLocks noChangeAspect="1"/>
          </p:cNvSpPr>
          <p:nvPr/>
        </p:nvSpPr>
        <p:spPr bwMode="auto">
          <a:xfrm>
            <a:off x="1402064" y="2634084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96762" y="391976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梁爽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12002" y="4301461"/>
            <a:ext cx="2849880" cy="60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项目后期各种功能的实现与完善，</a:t>
            </a:r>
            <a:endParaRPr lang="zh-CN" altLang="en-US" sz="1400" dirty="0"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项目幻灯片的制作。</a:t>
            </a:r>
            <a:endParaRPr lang="zh-CN" altLang="en-US" sz="1400" dirty="0"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260614" y="3920066"/>
            <a:ext cx="714694" cy="71469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4" name="arrow-pointing-left-circular-button_20407"/>
          <p:cNvSpPr>
            <a:spLocks noChangeAspect="1"/>
          </p:cNvSpPr>
          <p:nvPr/>
        </p:nvSpPr>
        <p:spPr bwMode="auto">
          <a:xfrm>
            <a:off x="1402064" y="4087174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91329" y="112083"/>
            <a:ext cx="572593" cy="626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dirty="0" smtClean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04</a:t>
            </a:r>
            <a:endParaRPr lang="zh-CN" altLang="en-US" sz="6600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0919961" y="483407"/>
            <a:ext cx="401388" cy="0"/>
          </a:xfrm>
          <a:prstGeom prst="line">
            <a:avLst/>
          </a:prstGeom>
          <a:ln w="9525">
            <a:solidFill>
              <a:srgbClr val="B4CB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073350" y="300412"/>
            <a:ext cx="824265" cy="321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40000"/>
              </a:lnSpc>
            </a:pPr>
            <a:r>
              <a:rPr lang="en-US" altLang="zh-CN" sz="1200" dirty="0">
                <a:solidFill>
                  <a:srgbClr val="B4CBD4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CHAPTER</a:t>
            </a:r>
            <a:endParaRPr lang="zh-CN" altLang="en-US" sz="2000" dirty="0">
              <a:solidFill>
                <a:srgbClr val="B4CBD4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784364" y="1658926"/>
            <a:ext cx="398145" cy="398146"/>
          </a:xfrm>
          <a:prstGeom prst="ellipse">
            <a:avLst/>
          </a:prstGeom>
          <a:pattFill prst="ltUpDiag">
            <a:fgClr>
              <a:srgbClr val="EBCB2D"/>
            </a:fgClr>
            <a:bgClr>
              <a:srgbClr val="E9C51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40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62151" y="1288215"/>
            <a:ext cx="43116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  <a:hlinkClick r:id="rId3" action="ppaction://hlinksldjump"/>
              </a:rPr>
              <a:t>04.</a:t>
            </a:r>
            <a:r>
              <a:rPr lang="zh-CN" altLang="en-US" sz="4400" dirty="0">
                <a:solidFill>
                  <a:srgbClr val="115A9F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  <a:hlinkClick r:id="rId3" action="ppaction://hlinksldjump"/>
              </a:rPr>
              <a:t>项目开发分工</a:t>
            </a:r>
            <a:endParaRPr lang="zh-CN" altLang="en-US" sz="4400" dirty="0">
              <a:solidFill>
                <a:srgbClr val="115A9F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4" name="任意多边形: 形状 13"/>
          <p:cNvSpPr/>
          <p:nvPr/>
        </p:nvSpPr>
        <p:spPr>
          <a:xfrm flipH="1" flipV="1">
            <a:off x="7865444" y="2752020"/>
            <a:ext cx="1453481" cy="482463"/>
          </a:xfrm>
          <a:prstGeom prst="roundRect">
            <a:avLst>
              <a:gd name="adj" fmla="val 50000"/>
            </a:avLst>
          </a:prstGeom>
          <a:solidFill>
            <a:srgbClr val="115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992745" y="2793196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组员分工</a:t>
            </a:r>
            <a:endParaRPr lang="zh-CN" altLang="en-US" sz="2000" dirty="0">
              <a:solidFill>
                <a:schemeClr val="bg1"/>
              </a:solidFill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4537" y="5589181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115A9F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+mn-ea"/>
                <a:sym typeface="Segoe UI" panose="020B0502040204020203" pitchFamily="34" charset="0"/>
              </a:rPr>
              <a:t>谈太伟</a:t>
            </a:r>
            <a:endParaRPr lang="zh-CN" altLang="en-US" dirty="0">
              <a:solidFill>
                <a:srgbClr val="115A9F"/>
              </a:solidFill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96770" y="5897880"/>
            <a:ext cx="2338705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000"/>
              </a:lnSpc>
            </a:pPr>
            <a:r>
              <a:rPr lang="zh-CN" altLang="en-US" sz="1400" dirty="0">
                <a:latin typeface="Segoe UI" panose="020B0502040204020203" pitchFamily="34" charset="0"/>
                <a:ea typeface="宋体" charset="0"/>
                <a:cs typeface="+mn-ea"/>
                <a:sym typeface="Segoe UI" panose="020B0502040204020203" pitchFamily="34" charset="0"/>
              </a:rPr>
              <a:t>项目前期总体框架构建，及后期的功能完善和优化。</a:t>
            </a:r>
            <a:endParaRPr lang="en-US" altLang="zh-CN" sz="1400" dirty="0">
              <a:latin typeface="Segoe UI" panose="020B0502040204020203" pitchFamily="34" charset="0"/>
              <a:ea typeface="宋体" charset="0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4" name="arrow-pointing-left-circular-button_20407"/>
          <p:cNvSpPr>
            <a:spLocks noChangeAspect="1"/>
          </p:cNvSpPr>
          <p:nvPr/>
        </p:nvSpPr>
        <p:spPr bwMode="auto">
          <a:xfrm>
            <a:off x="1245219" y="5743889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45374" y="5588211"/>
            <a:ext cx="714694" cy="714694"/>
          </a:xfrm>
          <a:prstGeom prst="ellipse">
            <a:avLst/>
          </a:prstGeom>
          <a:pattFill prst="ltUpDiag">
            <a:fgClr>
              <a:srgbClr val="1366B1"/>
            </a:fgClr>
            <a:bgClr>
              <a:srgbClr val="115A9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5400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  <p:sp>
        <p:nvSpPr>
          <p:cNvPr id="6" name="arrow-pointing-left-circular-button_20407"/>
          <p:cNvSpPr>
            <a:spLocks noChangeAspect="1"/>
          </p:cNvSpPr>
          <p:nvPr/>
        </p:nvSpPr>
        <p:spPr bwMode="auto">
          <a:xfrm>
            <a:off x="1415399" y="5743254"/>
            <a:ext cx="405123" cy="404607"/>
          </a:xfrm>
          <a:custGeom>
            <a:avLst/>
            <a:gdLst>
              <a:gd name="T0" fmla="*/ 2307 w 4612"/>
              <a:gd name="T1" fmla="*/ 4614 h 4614"/>
              <a:gd name="T2" fmla="*/ 0 w 4612"/>
              <a:gd name="T3" fmla="*/ 2307 h 4614"/>
              <a:gd name="T4" fmla="*/ 2307 w 4612"/>
              <a:gd name="T5" fmla="*/ 0 h 4614"/>
              <a:gd name="T6" fmla="*/ 4612 w 4612"/>
              <a:gd name="T7" fmla="*/ 2227 h 4614"/>
              <a:gd name="T8" fmla="*/ 2031 w 4612"/>
              <a:gd name="T9" fmla="*/ 2222 h 4614"/>
              <a:gd name="T10" fmla="*/ 2479 w 4612"/>
              <a:gd name="T11" fmla="*/ 1775 h 4614"/>
              <a:gd name="T12" fmla="*/ 2367 w 4612"/>
              <a:gd name="T13" fmla="*/ 1662 h 4614"/>
              <a:gd name="T14" fmla="*/ 1727 w 4612"/>
              <a:gd name="T15" fmla="*/ 2302 h 4614"/>
              <a:gd name="T16" fmla="*/ 2378 w 4612"/>
              <a:gd name="T17" fmla="*/ 2952 h 4614"/>
              <a:gd name="T18" fmla="*/ 2490 w 4612"/>
              <a:gd name="T19" fmla="*/ 2840 h 4614"/>
              <a:gd name="T20" fmla="*/ 2032 w 4612"/>
              <a:gd name="T21" fmla="*/ 2381 h 4614"/>
              <a:gd name="T22" fmla="*/ 4612 w 4612"/>
              <a:gd name="T23" fmla="*/ 2387 h 4614"/>
              <a:gd name="T24" fmla="*/ 2307 w 4612"/>
              <a:gd name="T25" fmla="*/ 4614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12" h="4614">
                <a:moveTo>
                  <a:pt x="2307" y="4614"/>
                </a:moveTo>
                <a:cubicBezTo>
                  <a:pt x="1035" y="4614"/>
                  <a:pt x="0" y="3579"/>
                  <a:pt x="0" y="2307"/>
                </a:cubicBezTo>
                <a:cubicBezTo>
                  <a:pt x="0" y="1035"/>
                  <a:pt x="1035" y="0"/>
                  <a:pt x="2307" y="0"/>
                </a:cubicBezTo>
                <a:cubicBezTo>
                  <a:pt x="3553" y="0"/>
                  <a:pt x="4570" y="992"/>
                  <a:pt x="4612" y="2227"/>
                </a:cubicBezTo>
                <a:lnTo>
                  <a:pt x="2031" y="2222"/>
                </a:lnTo>
                <a:lnTo>
                  <a:pt x="2479" y="1775"/>
                </a:lnTo>
                <a:lnTo>
                  <a:pt x="2367" y="1662"/>
                </a:lnTo>
                <a:lnTo>
                  <a:pt x="1727" y="2302"/>
                </a:lnTo>
                <a:lnTo>
                  <a:pt x="2378" y="2952"/>
                </a:lnTo>
                <a:lnTo>
                  <a:pt x="2490" y="2840"/>
                </a:lnTo>
                <a:lnTo>
                  <a:pt x="2032" y="2381"/>
                </a:lnTo>
                <a:lnTo>
                  <a:pt x="4612" y="2387"/>
                </a:lnTo>
                <a:cubicBezTo>
                  <a:pt x="4570" y="3622"/>
                  <a:pt x="3553" y="4614"/>
                  <a:pt x="2307" y="46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p>
            <a:endParaRPr lang="zh-CN" altLang="en-US" dirty="0">
              <a:latin typeface="Segoe UI" panose="020B0502040204020203" pitchFamily="34" charset="0"/>
              <a:ea typeface="微软雅黑" panose="020B0503020204020204" pitchFamily="34" charset="-122"/>
              <a:cs typeface="+mn-ea"/>
              <a:sym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1589</Words>
  <Application>WPS 演示</Application>
  <PresentationFormat>宽屏</PresentationFormat>
  <Paragraphs>194</Paragraphs>
  <Slides>11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Segoe UI</vt:lpstr>
      <vt:lpstr>微软雅黑</vt:lpstr>
      <vt:lpstr>Noto Music</vt:lpstr>
      <vt:lpstr>宋体</vt:lpstr>
      <vt:lpstr>Calibri</vt:lpstr>
      <vt:lpstr>Trebuchet MS</vt:lpstr>
      <vt:lpstr>方正书宋_GBK</vt:lpstr>
      <vt:lpstr>Arial Unicode MS</vt:lpstr>
      <vt:lpstr>等线</vt:lpstr>
      <vt:lpstr>RoyalParkSwash</vt:lpstr>
      <vt:lpstr>MT Extra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kwin</dc:creator>
  <cp:lastModifiedBy>投喂猫爪软糖</cp:lastModifiedBy>
  <cp:revision>172</cp:revision>
  <dcterms:created xsi:type="dcterms:W3CDTF">2020-07-07T10:02:24Z</dcterms:created>
  <dcterms:modified xsi:type="dcterms:W3CDTF">2020-07-07T10:02:24Z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2052-11.1.0.9522</vt:lpwstr>
  </property>
</Properties>
</file>