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F58838-2775-4686-9F70-C823EC43436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BFE0EA-955A-41C3-9EF0-EDB6E927C5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1/29/2022 8:31:16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E703D27A-1217-4019-B430-B746D24A1E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A449A414-7EC1-4112-A3F0-0D495F9A06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A6BA87DE-E47D-4D3D-ACC8-D587A63733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0703196F-F2C3-45D7-ACFB-DD934F8A7A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096F3671-BC66-46A1-B301-4DCE08EB5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FCAB0296-E775-416C-B626-7AB79DAB09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2022-01-30T04:31:17Z</dcterms:created>
  <dcterms:modified xsi:type="dcterms:W3CDTF">2022-01-30T04:31:17Z</dcterms:modified>
</cp:coreProperties>
</file>