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6"/>
  </p:notesMasterIdLst>
  <p:sldIdLst>
    <p:sldId id="258"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30" d="100"/>
          <a:sy n="130" d="100"/>
        </p:scale>
        <p:origin x="94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CA5E48-4037-464B-B0CD-A57309264C70}" type="datetimeFigureOut">
              <a:rPr lang="en-US" smtClean="0"/>
              <a:t>5/15/2017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D4A70-2F51-4146-B9C4-8BA4F7541B2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5/15/2017 3:08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5/15/2017 3:08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86700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bxCrim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3827"/>
            <a:ext cx="8382000" cy="609398"/>
          </a:xfrm>
        </p:spPr>
        <p:txBody>
          <a:bodyPr/>
          <a:lstStyle/>
          <a:p>
            <a:pPr algn="ctr"/>
            <a:r>
              <a:rPr lang="en-US" sz="4400" dirty="0"/>
              <a:t>Crime &amp; Housing In The Bronx</a:t>
            </a:r>
          </a:p>
        </p:txBody>
      </p:sp>
      <p:sp>
        <p:nvSpPr>
          <p:cNvPr id="3" name="Text Placeholder 2"/>
          <p:cNvSpPr>
            <a:spLocks noGrp="1"/>
          </p:cNvSpPr>
          <p:nvPr>
            <p:ph type="body" sz="quarter" idx="10"/>
          </p:nvPr>
        </p:nvSpPr>
        <p:spPr>
          <a:xfrm>
            <a:off x="838200" y="4953000"/>
            <a:ext cx="7924800" cy="1219200"/>
          </a:xfrm>
        </p:spPr>
        <p:txBody>
          <a:bodyPr>
            <a:normAutofit fontScale="92500" lnSpcReduction="20000"/>
          </a:bodyPr>
          <a:lstStyle/>
          <a:p>
            <a:r>
              <a:rPr lang="en-US" sz="2000" dirty="0"/>
              <a:t>This project  performs an analysis on a handful of neighborhoods for purchase of a single family home in The Bronx.</a:t>
            </a:r>
          </a:p>
          <a:p>
            <a:r>
              <a:rPr lang="en-US" sz="2000" dirty="0"/>
              <a:t>The major concerns were felony crime and investment value.</a:t>
            </a:r>
          </a:p>
          <a:p>
            <a:r>
              <a:rPr lang="en-US" sz="2000" dirty="0"/>
              <a:t>Is there really a correlation between the two?</a:t>
            </a:r>
          </a:p>
          <a:p>
            <a:r>
              <a:rPr lang="en-US" sz="2000" dirty="0"/>
              <a:t>Is there a correlation between Police Precinct Locations &amp; crime?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19199"/>
            <a:ext cx="3962400" cy="2956129"/>
          </a:xfrm>
          <a:prstGeom prst="rect">
            <a:avLst/>
          </a:prstGeom>
        </p:spPr>
      </p:pic>
      <p:pic>
        <p:nvPicPr>
          <p:cNvPr id="4" name="Picture 3">
            <a:hlinkClick r:id="rId4" action="ppaction://hlinkfile"/>
          </p:cNvPr>
          <p:cNvPicPr>
            <a:picLocks noChangeAspect="1"/>
          </p:cNvPicPr>
          <p:nvPr/>
        </p:nvPicPr>
        <p:blipFill>
          <a:blip r:embed="rId5"/>
          <a:stretch>
            <a:fillRect/>
          </a:stretch>
        </p:blipFill>
        <p:spPr>
          <a:xfrm>
            <a:off x="4876799" y="1219198"/>
            <a:ext cx="3913239" cy="2956129"/>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8777"/>
            <a:ext cx="8382000" cy="609398"/>
          </a:xfrm>
        </p:spPr>
        <p:txBody>
          <a:bodyPr/>
          <a:lstStyle/>
          <a:p>
            <a:pPr algn="ctr"/>
            <a:r>
              <a:rPr lang="en-US" sz="4400" dirty="0"/>
              <a:t>Charts , Analysis and Conclusions</a:t>
            </a:r>
          </a:p>
        </p:txBody>
      </p:sp>
      <p:sp>
        <p:nvSpPr>
          <p:cNvPr id="3" name="Text Placeholder 2"/>
          <p:cNvSpPr>
            <a:spLocks noGrp="1"/>
          </p:cNvSpPr>
          <p:nvPr>
            <p:ph type="body" sz="quarter" idx="10"/>
          </p:nvPr>
        </p:nvSpPr>
        <p:spPr>
          <a:xfrm>
            <a:off x="867696" y="4307152"/>
            <a:ext cx="7895304" cy="2550848"/>
          </a:xfrm>
        </p:spPr>
        <p:txBody>
          <a:bodyPr>
            <a:normAutofit/>
          </a:bodyPr>
          <a:lstStyle/>
          <a:p>
            <a:r>
              <a:rPr lang="en-US" sz="2000" dirty="0"/>
              <a:t>The chart on the left shows the magnitude of crime in the particular neighborhoods requested.</a:t>
            </a:r>
          </a:p>
          <a:p>
            <a:r>
              <a:rPr lang="en-US" sz="2000" dirty="0"/>
              <a:t>The chart on the right is for making a comparative analysis of crime and costs in those areas .</a:t>
            </a:r>
          </a:p>
          <a:p>
            <a:r>
              <a:rPr lang="en-US" sz="2000" dirty="0"/>
              <a:t>With the folium map it is quite clear (and surprising) to see that proximity to police precincts doesn’t have the presumed positive effect on crime in the area.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96" y="1136765"/>
            <a:ext cx="3733801" cy="30217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136766"/>
            <a:ext cx="4114799" cy="3021794"/>
          </a:xfrm>
          <a:prstGeom prst="rect">
            <a:avLst/>
          </a:prstGeom>
        </p:spPr>
      </p:pic>
    </p:spTree>
    <p:extLst>
      <p:ext uri="{BB962C8B-B14F-4D97-AF65-F5344CB8AC3E}">
        <p14:creationId xmlns:p14="http://schemas.microsoft.com/office/powerpoint/2010/main" val="2852888413"/>
      </p:ext>
    </p:extLst>
  </p:cSld>
  <p:clrMapOvr>
    <a:masterClrMapping/>
  </p:clrMapOvr>
  <p:transition>
    <p:fade/>
  </p:transition>
</p:sld>
</file>

<file path=ppt/theme/theme1.xml><?xml version="1.0" encoding="utf-8"?>
<a:theme xmlns:a="http://schemas.openxmlformats.org/drawingml/2006/main" name="1_Textured template_Wine Segoe_TP10286784">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DE799-400D-457A-A0F1-CBEB124E44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(Wine textured design)</Template>
  <TotalTime>355</TotalTime>
  <Words>344</Words>
  <Application>Microsoft Office PowerPoint</Application>
  <PresentationFormat>On-screen Show (4:3)</PresentationFormat>
  <Paragraphs>17</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Courier New</vt:lpstr>
      <vt:lpstr>Wingdings</vt:lpstr>
      <vt:lpstr>1_Textured template_Wine Segoe_TP10286784</vt:lpstr>
      <vt:lpstr>White with Courier font for code slides</vt:lpstr>
      <vt:lpstr>Crime &amp; Housing In The Bronx</vt:lpstr>
      <vt:lpstr>Charts , Analysis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&amp; Housing in The Bronx</dc:title>
  <dc:creator>EDWIN.VELAZQUEZ@lc.cuny.edu</dc:creator>
  <cp:keywords/>
  <cp:lastModifiedBy>EDWIN.VELAZQUEZ@lc.cuny.edu</cp:lastModifiedBy>
  <cp:revision>16</cp:revision>
  <dcterms:created xsi:type="dcterms:W3CDTF">2017-05-14T21:50:52Z</dcterms:created>
  <dcterms:modified xsi:type="dcterms:W3CDTF">2017-05-15T23:33:46Z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TC102867849990</vt:lpwstr>
  </property>
</Properties>
</file>