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4" r:id="rId3"/>
    <p:sldId id="271" r:id="rId4"/>
    <p:sldId id="272" r:id="rId5"/>
    <p:sldId id="273" r:id="rId6"/>
    <p:sldId id="275" r:id="rId7"/>
    <p:sldId id="267" r:id="rId8"/>
    <p:sldId id="268" r:id="rId9"/>
    <p:sldId id="269" r:id="rId10"/>
    <p:sldId id="264" r:id="rId11"/>
    <p:sldId id="265" r:id="rId12"/>
    <p:sldId id="266" r:id="rId13"/>
    <p:sldId id="259" r:id="rId14"/>
    <p:sldId id="261" r:id="rId15"/>
    <p:sldId id="262" r:id="rId16"/>
    <p:sldId id="263" r:id="rId17"/>
    <p:sldId id="256" r:id="rId18"/>
    <p:sldId id="257" r:id="rId19"/>
    <p:sldId id="258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04"/>
  </p:normalViewPr>
  <p:slideViewPr>
    <p:cSldViewPr snapToGrid="0" snapToObjects="1">
      <p:cViewPr varScale="1">
        <p:scale>
          <a:sx n="60" d="100"/>
          <a:sy n="60" d="100"/>
        </p:scale>
        <p:origin x="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inYeh\Google%20&#38642;&#31471;&#30828;&#30879;\research\Tensor\src\score_accuracy_GCMF_10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inYeh\Desktop\exp_2015_09_09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inYeh\Desktop\exp_2015_09_09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inYeh\Desktop\exp_2015_09_09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inYeh\Desktop\exp_2015_09_09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inYeh\Desktop\exp_2015_09_09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inYeh\Desktop\exp_2015_09_09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inYeh\Desktop\exp_2015_09_09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inYeh\Desktop\exp_2015_09_09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inYeh\Desktop\exp_2015_09_09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inYeh\Desktop\exp_2015_09_09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inYeh\Desktop\score_accuracy_Motar2_W_11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inYeh\Desktop\exp_2015_09_09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inYeh\Desktop\exp_2015_09_09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EdwinYeh\Desktop\&#27963;&#38913;&#31807;1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EdwinYeh\Desktop\&#27963;&#38913;&#31807;1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EdwinYeh\Desktop\&#27963;&#38913;&#31807;1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EdwinYeh\Desktop\&#27963;&#38913;&#31807;1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inYeh\Google%20&#38642;&#31471;&#30828;&#30879;\research\Tensor\src\score_accuracy_GCMF_11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EdwinYeh\Dropbox\score_accuracy_Motar2_W_10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inYeh\Desktop\exp_2015_09_0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inYeh\Desktop\exp_2015_09_0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inYeh\Desktop\exp_2015_09_0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inYeh\Desktop\exp_2015_09_09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inYeh\Desktop\exp_2015_09_09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Animal</a:t>
            </a:r>
            <a:r>
              <a:rPr lang="en-US" altLang="zh-TW" baseline="0"/>
              <a:t> image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score_accuracy_GCMF_10!$A$1:$A$14</c:f>
              <c:numCache>
                <c:formatCode>General</c:formatCode>
                <c:ptCount val="14"/>
                <c:pt idx="0">
                  <c:v>21.824611999999998</c:v>
                </c:pt>
                <c:pt idx="1">
                  <c:v>21.858665999999999</c:v>
                </c:pt>
                <c:pt idx="2">
                  <c:v>21.471909</c:v>
                </c:pt>
                <c:pt idx="3">
                  <c:v>22.287113000000002</c:v>
                </c:pt>
                <c:pt idx="4">
                  <c:v>22.454028000000001</c:v>
                </c:pt>
                <c:pt idx="5">
                  <c:v>20.900383999999999</c:v>
                </c:pt>
                <c:pt idx="6">
                  <c:v>22.664707</c:v>
                </c:pt>
                <c:pt idx="7">
                  <c:v>22.225662</c:v>
                </c:pt>
                <c:pt idx="8">
                  <c:v>21.061803000000001</c:v>
                </c:pt>
                <c:pt idx="9">
                  <c:v>22.215059</c:v>
                </c:pt>
                <c:pt idx="10">
                  <c:v>22.686675000000001</c:v>
                </c:pt>
                <c:pt idx="11">
                  <c:v>21.143975999999999</c:v>
                </c:pt>
                <c:pt idx="12">
                  <c:v>22.824736999999999</c:v>
                </c:pt>
                <c:pt idx="13">
                  <c:v>22.503889999999998</c:v>
                </c:pt>
              </c:numCache>
            </c:numRef>
          </c:xVal>
          <c:yVal>
            <c:numRef>
              <c:f>score_accuracy_GCMF_10!$B$1:$B$14</c:f>
              <c:numCache>
                <c:formatCode>General</c:formatCode>
                <c:ptCount val="14"/>
                <c:pt idx="0">
                  <c:v>0.23</c:v>
                </c:pt>
                <c:pt idx="1">
                  <c:v>0.13800000000000001</c:v>
                </c:pt>
                <c:pt idx="2">
                  <c:v>0.17399999999999999</c:v>
                </c:pt>
                <c:pt idx="3">
                  <c:v>0.39400000000000002</c:v>
                </c:pt>
                <c:pt idx="4">
                  <c:v>0.192</c:v>
                </c:pt>
                <c:pt idx="5">
                  <c:v>0.17599999999999999</c:v>
                </c:pt>
                <c:pt idx="6">
                  <c:v>0.188</c:v>
                </c:pt>
                <c:pt idx="7">
                  <c:v>0.16</c:v>
                </c:pt>
                <c:pt idx="8">
                  <c:v>0.19600000000000001</c:v>
                </c:pt>
                <c:pt idx="9">
                  <c:v>0.40200000000000002</c:v>
                </c:pt>
                <c:pt idx="10">
                  <c:v>0.158</c:v>
                </c:pt>
                <c:pt idx="11">
                  <c:v>0.23599999999999999</c:v>
                </c:pt>
                <c:pt idx="12">
                  <c:v>0.308</c:v>
                </c:pt>
                <c:pt idx="13">
                  <c:v>0.19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023672"/>
        <c:axId val="364021320"/>
      </c:scatterChart>
      <c:valAx>
        <c:axId val="364023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4021320"/>
        <c:crosses val="autoZero"/>
        <c:crossBetween val="midCat"/>
      </c:valAx>
      <c:valAx>
        <c:axId val="364021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40236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GCMF_news4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工作表4!$A$1:$A$64</c:f>
              <c:numCache>
                <c:formatCode>General</c:formatCode>
                <c:ptCount val="64"/>
                <c:pt idx="0">
                  <c:v>47.175113000000003</c:v>
                </c:pt>
                <c:pt idx="1">
                  <c:v>34.712724999999999</c:v>
                </c:pt>
                <c:pt idx="2">
                  <c:v>44.300240000000002</c:v>
                </c:pt>
                <c:pt idx="3">
                  <c:v>37.302321000000013</c:v>
                </c:pt>
                <c:pt idx="4">
                  <c:v>35.982560000000007</c:v>
                </c:pt>
                <c:pt idx="5">
                  <c:v>42.947479999999999</c:v>
                </c:pt>
                <c:pt idx="6">
                  <c:v>57.957787999999987</c:v>
                </c:pt>
                <c:pt idx="7">
                  <c:v>38.451540999999999</c:v>
                </c:pt>
                <c:pt idx="8">
                  <c:v>36.109414999999998</c:v>
                </c:pt>
                <c:pt idx="9">
                  <c:v>43.628234000000013</c:v>
                </c:pt>
                <c:pt idx="10">
                  <c:v>46.984940999999999</c:v>
                </c:pt>
                <c:pt idx="11">
                  <c:v>34.722199000000003</c:v>
                </c:pt>
                <c:pt idx="12">
                  <c:v>44.634784000000003</c:v>
                </c:pt>
                <c:pt idx="13">
                  <c:v>37.181374000000012</c:v>
                </c:pt>
                <c:pt idx="14">
                  <c:v>35.883147999999998</c:v>
                </c:pt>
                <c:pt idx="15">
                  <c:v>42.884923000000001</c:v>
                </c:pt>
                <c:pt idx="16">
                  <c:v>58.536326000000003</c:v>
                </c:pt>
                <c:pt idx="17">
                  <c:v>38.443274000000002</c:v>
                </c:pt>
                <c:pt idx="18">
                  <c:v>36.028797000000012</c:v>
                </c:pt>
                <c:pt idx="19">
                  <c:v>43.718277</c:v>
                </c:pt>
                <c:pt idx="20">
                  <c:v>47.67324</c:v>
                </c:pt>
                <c:pt idx="21">
                  <c:v>36.415298999999997</c:v>
                </c:pt>
                <c:pt idx="22">
                  <c:v>44.242260000000002</c:v>
                </c:pt>
                <c:pt idx="23">
                  <c:v>38.993752000000001</c:v>
                </c:pt>
                <c:pt idx="24">
                  <c:v>38.604491000000003</c:v>
                </c:pt>
                <c:pt idx="25">
                  <c:v>45.765534000000002</c:v>
                </c:pt>
                <c:pt idx="26">
                  <c:v>41.596668000000001</c:v>
                </c:pt>
                <c:pt idx="27">
                  <c:v>40.850256000000002</c:v>
                </c:pt>
                <c:pt idx="28">
                  <c:v>38.734974999999999</c:v>
                </c:pt>
                <c:pt idx="29">
                  <c:v>45.761510000000001</c:v>
                </c:pt>
                <c:pt idx="30">
                  <c:v>263.31237499999992</c:v>
                </c:pt>
                <c:pt idx="31">
                  <c:v>251.548339</c:v>
                </c:pt>
                <c:pt idx="32">
                  <c:v>259.92269599999992</c:v>
                </c:pt>
                <c:pt idx="33">
                  <c:v>254.10216800000001</c:v>
                </c:pt>
                <c:pt idx="34">
                  <c:v>254.86855600000001</c:v>
                </c:pt>
                <c:pt idx="35">
                  <c:v>260.78871799999962</c:v>
                </c:pt>
                <c:pt idx="36">
                  <c:v>250.28077400000001</c:v>
                </c:pt>
                <c:pt idx="37">
                  <c:v>255.276365</c:v>
                </c:pt>
                <c:pt idx="38">
                  <c:v>253.21692300000001</c:v>
                </c:pt>
                <c:pt idx="39">
                  <c:v>260.44888300000002</c:v>
                </c:pt>
                <c:pt idx="40">
                  <c:v>7.294861</c:v>
                </c:pt>
                <c:pt idx="41">
                  <c:v>19.316291</c:v>
                </c:pt>
                <c:pt idx="42">
                  <c:v>28.64846</c:v>
                </c:pt>
                <c:pt idx="43">
                  <c:v>19.642963000000009</c:v>
                </c:pt>
                <c:pt idx="44">
                  <c:v>9.4285980000000009</c:v>
                </c:pt>
                <c:pt idx="45">
                  <c:v>30.421057000000001</c:v>
                </c:pt>
                <c:pt idx="46">
                  <c:v>40.540821000000001</c:v>
                </c:pt>
                <c:pt idx="47">
                  <c:v>15.037452</c:v>
                </c:pt>
                <c:pt idx="48">
                  <c:v>7.8027220000000002</c:v>
                </c:pt>
                <c:pt idx="49">
                  <c:v>6.9410020000000001</c:v>
                </c:pt>
                <c:pt idx="50">
                  <c:v>7.3235319999999948</c:v>
                </c:pt>
                <c:pt idx="51">
                  <c:v>19.892700999999999</c:v>
                </c:pt>
                <c:pt idx="52">
                  <c:v>28.383199000000001</c:v>
                </c:pt>
                <c:pt idx="53">
                  <c:v>20.120944999999999</c:v>
                </c:pt>
                <c:pt idx="54">
                  <c:v>9.4521270000000008</c:v>
                </c:pt>
                <c:pt idx="55">
                  <c:v>30.231945</c:v>
                </c:pt>
                <c:pt idx="56">
                  <c:v>40.909757000000013</c:v>
                </c:pt>
                <c:pt idx="57">
                  <c:v>15.221517</c:v>
                </c:pt>
                <c:pt idx="58">
                  <c:v>7.8299739999999964</c:v>
                </c:pt>
                <c:pt idx="59">
                  <c:v>6.9740970000000004</c:v>
                </c:pt>
                <c:pt idx="60">
                  <c:v>9.7287929999999978</c:v>
                </c:pt>
                <c:pt idx="61">
                  <c:v>28.124417000000001</c:v>
                </c:pt>
                <c:pt idx="62">
                  <c:v>33.628193000000003</c:v>
                </c:pt>
                <c:pt idx="63">
                  <c:v>19.98124199999998</c:v>
                </c:pt>
              </c:numCache>
            </c:numRef>
          </c:xVal>
          <c:yVal>
            <c:numRef>
              <c:f>工作表4!$B$1:$B$64</c:f>
              <c:numCache>
                <c:formatCode>General</c:formatCode>
                <c:ptCount val="64"/>
                <c:pt idx="0">
                  <c:v>0.622</c:v>
                </c:pt>
                <c:pt idx="1">
                  <c:v>0.41</c:v>
                </c:pt>
                <c:pt idx="2">
                  <c:v>0.57599999999999996</c:v>
                </c:pt>
                <c:pt idx="3">
                  <c:v>0.62</c:v>
                </c:pt>
                <c:pt idx="4">
                  <c:v>0.48399999999999999</c:v>
                </c:pt>
                <c:pt idx="5">
                  <c:v>0.54800000000000004</c:v>
                </c:pt>
                <c:pt idx="6">
                  <c:v>0.52400000000000002</c:v>
                </c:pt>
                <c:pt idx="7">
                  <c:v>0.32</c:v>
                </c:pt>
                <c:pt idx="8">
                  <c:v>0.42799999999999999</c:v>
                </c:pt>
                <c:pt idx="9">
                  <c:v>0.60399999999999998</c:v>
                </c:pt>
                <c:pt idx="10">
                  <c:v>0.61799999999999999</c:v>
                </c:pt>
                <c:pt idx="11">
                  <c:v>0.41399999999999998</c:v>
                </c:pt>
                <c:pt idx="12">
                  <c:v>0.58599999999999997</c:v>
                </c:pt>
                <c:pt idx="13">
                  <c:v>0.62</c:v>
                </c:pt>
                <c:pt idx="14">
                  <c:v>0.48399999999999999</c:v>
                </c:pt>
                <c:pt idx="15">
                  <c:v>0.54800000000000004</c:v>
                </c:pt>
                <c:pt idx="16">
                  <c:v>0.50800000000000001</c:v>
                </c:pt>
                <c:pt idx="17">
                  <c:v>0.32</c:v>
                </c:pt>
                <c:pt idx="18">
                  <c:v>0.44400000000000001</c:v>
                </c:pt>
                <c:pt idx="19">
                  <c:v>0.60199999999999998</c:v>
                </c:pt>
                <c:pt idx="20">
                  <c:v>0.57799999999999996</c:v>
                </c:pt>
                <c:pt idx="21">
                  <c:v>0.504</c:v>
                </c:pt>
                <c:pt idx="22">
                  <c:v>0.55800000000000005</c:v>
                </c:pt>
                <c:pt idx="23">
                  <c:v>0.55600000000000005</c:v>
                </c:pt>
                <c:pt idx="24">
                  <c:v>0.51</c:v>
                </c:pt>
                <c:pt idx="25">
                  <c:v>0.52400000000000002</c:v>
                </c:pt>
                <c:pt idx="26">
                  <c:v>0.498</c:v>
                </c:pt>
                <c:pt idx="27">
                  <c:v>0.43</c:v>
                </c:pt>
                <c:pt idx="28">
                  <c:v>0.498</c:v>
                </c:pt>
                <c:pt idx="29">
                  <c:v>0.54400000000000004</c:v>
                </c:pt>
                <c:pt idx="30">
                  <c:v>0.52200000000000002</c:v>
                </c:pt>
                <c:pt idx="31">
                  <c:v>0.59199999999999997</c:v>
                </c:pt>
                <c:pt idx="32">
                  <c:v>0.52600000000000002</c:v>
                </c:pt>
                <c:pt idx="33">
                  <c:v>0.498</c:v>
                </c:pt>
                <c:pt idx="34">
                  <c:v>0.52400000000000002</c:v>
                </c:pt>
                <c:pt idx="35">
                  <c:v>0.504</c:v>
                </c:pt>
                <c:pt idx="36">
                  <c:v>0.502</c:v>
                </c:pt>
                <c:pt idx="37">
                  <c:v>0.51600000000000001</c:v>
                </c:pt>
                <c:pt idx="38">
                  <c:v>0.51200000000000001</c:v>
                </c:pt>
                <c:pt idx="39">
                  <c:v>0.48</c:v>
                </c:pt>
                <c:pt idx="40">
                  <c:v>0.59599999999999997</c:v>
                </c:pt>
                <c:pt idx="41">
                  <c:v>0.42599999999999999</c:v>
                </c:pt>
                <c:pt idx="42">
                  <c:v>0.55000000000000004</c:v>
                </c:pt>
                <c:pt idx="43">
                  <c:v>0.52400000000000002</c:v>
                </c:pt>
                <c:pt idx="44">
                  <c:v>0.50800000000000001</c:v>
                </c:pt>
                <c:pt idx="45">
                  <c:v>0.51200000000000001</c:v>
                </c:pt>
                <c:pt idx="46">
                  <c:v>0.55000000000000004</c:v>
                </c:pt>
                <c:pt idx="47">
                  <c:v>0.40400000000000003</c:v>
                </c:pt>
                <c:pt idx="48">
                  <c:v>0.40600000000000003</c:v>
                </c:pt>
                <c:pt idx="49">
                  <c:v>0.63600000000000001</c:v>
                </c:pt>
                <c:pt idx="50">
                  <c:v>0.59399999999999997</c:v>
                </c:pt>
                <c:pt idx="51">
                  <c:v>0.42199999999999999</c:v>
                </c:pt>
                <c:pt idx="52">
                  <c:v>0.54800000000000004</c:v>
                </c:pt>
                <c:pt idx="53">
                  <c:v>0.53800000000000003</c:v>
                </c:pt>
                <c:pt idx="54">
                  <c:v>0.496</c:v>
                </c:pt>
                <c:pt idx="55">
                  <c:v>0.50800000000000001</c:v>
                </c:pt>
                <c:pt idx="56">
                  <c:v>0.54800000000000004</c:v>
                </c:pt>
                <c:pt idx="57">
                  <c:v>0.38800000000000001</c:v>
                </c:pt>
                <c:pt idx="58">
                  <c:v>0.40600000000000003</c:v>
                </c:pt>
                <c:pt idx="59">
                  <c:v>0.64</c:v>
                </c:pt>
                <c:pt idx="60">
                  <c:v>0.58399999999999996</c:v>
                </c:pt>
                <c:pt idx="61">
                  <c:v>0.43</c:v>
                </c:pt>
                <c:pt idx="62">
                  <c:v>0.54600000000000004</c:v>
                </c:pt>
                <c:pt idx="63">
                  <c:v>0.54200000000000004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063488"/>
        <c:axId val="302063880"/>
      </c:scatterChart>
      <c:valAx>
        <c:axId val="302063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2063880"/>
        <c:crosses val="autoZero"/>
        <c:crossBetween val="midCat"/>
      </c:valAx>
      <c:valAx>
        <c:axId val="302063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2063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Motar_news4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工作表4!$D$1:$D$64</c:f>
              <c:numCache>
                <c:formatCode>General</c:formatCode>
                <c:ptCount val="64"/>
                <c:pt idx="0">
                  <c:v>12.376220999999999</c:v>
                </c:pt>
                <c:pt idx="1">
                  <c:v>174.26197099999999</c:v>
                </c:pt>
                <c:pt idx="2">
                  <c:v>5.4468059999999996</c:v>
                </c:pt>
                <c:pt idx="3">
                  <c:v>14.28927</c:v>
                </c:pt>
                <c:pt idx="4">
                  <c:v>7.4782200000000003</c:v>
                </c:pt>
                <c:pt idx="5">
                  <c:v>14.304048999999999</c:v>
                </c:pt>
                <c:pt idx="6">
                  <c:v>56.013893000000003</c:v>
                </c:pt>
                <c:pt idx="7">
                  <c:v>8.6828780000000005</c:v>
                </c:pt>
                <c:pt idx="8">
                  <c:v>16.815049999999999</c:v>
                </c:pt>
                <c:pt idx="9">
                  <c:v>10.449415</c:v>
                </c:pt>
                <c:pt idx="10">
                  <c:v>78.916494999999998</c:v>
                </c:pt>
                <c:pt idx="11">
                  <c:v>77.266012000000003</c:v>
                </c:pt>
                <c:pt idx="12">
                  <c:v>81.293783000000005</c:v>
                </c:pt>
                <c:pt idx="13">
                  <c:v>87.084688</c:v>
                </c:pt>
              </c:numCache>
            </c:numRef>
          </c:xVal>
          <c:yVal>
            <c:numRef>
              <c:f>工作表4!$E$1:$E$64</c:f>
              <c:numCache>
                <c:formatCode>General</c:formatCode>
                <c:ptCount val="64"/>
                <c:pt idx="0">
                  <c:v>0.65200000000000002</c:v>
                </c:pt>
                <c:pt idx="1">
                  <c:v>0.66400000000000003</c:v>
                </c:pt>
                <c:pt idx="2">
                  <c:v>0.67400000000000004</c:v>
                </c:pt>
                <c:pt idx="3">
                  <c:v>0.66200000000000003</c:v>
                </c:pt>
                <c:pt idx="4">
                  <c:v>0.66200000000000003</c:v>
                </c:pt>
                <c:pt idx="5">
                  <c:v>0.66</c:v>
                </c:pt>
                <c:pt idx="6">
                  <c:v>0.66</c:v>
                </c:pt>
                <c:pt idx="7">
                  <c:v>0.67800000000000005</c:v>
                </c:pt>
                <c:pt idx="8">
                  <c:v>0.66</c:v>
                </c:pt>
                <c:pt idx="9">
                  <c:v>0.66</c:v>
                </c:pt>
                <c:pt idx="10">
                  <c:v>0.60599999999999998</c:v>
                </c:pt>
                <c:pt idx="11">
                  <c:v>0.60399999999999998</c:v>
                </c:pt>
                <c:pt idx="12">
                  <c:v>0.64600000000000002</c:v>
                </c:pt>
                <c:pt idx="13">
                  <c:v>0.626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064664"/>
        <c:axId val="303339832"/>
      </c:scatterChart>
      <c:valAx>
        <c:axId val="302064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3339832"/>
        <c:crosses val="autoZero"/>
        <c:crossBetween val="midCat"/>
      </c:valAx>
      <c:valAx>
        <c:axId val="303339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2064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GCMF_new5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工作表5!$A$1:$A$69</c:f>
              <c:numCache>
                <c:formatCode>General</c:formatCode>
                <c:ptCount val="69"/>
                <c:pt idx="0">
                  <c:v>46.311683999999993</c:v>
                </c:pt>
                <c:pt idx="1">
                  <c:v>31.434885000000001</c:v>
                </c:pt>
                <c:pt idx="2">
                  <c:v>48.447247999999988</c:v>
                </c:pt>
                <c:pt idx="3">
                  <c:v>41.076163000000001</c:v>
                </c:pt>
                <c:pt idx="4">
                  <c:v>42.584943000000003</c:v>
                </c:pt>
                <c:pt idx="5">
                  <c:v>47.643112000000002</c:v>
                </c:pt>
                <c:pt idx="6">
                  <c:v>37.460971000000001</c:v>
                </c:pt>
                <c:pt idx="7">
                  <c:v>40.079240000000013</c:v>
                </c:pt>
                <c:pt idx="8">
                  <c:v>37.867280999999998</c:v>
                </c:pt>
                <c:pt idx="9">
                  <c:v>49.076225000000001</c:v>
                </c:pt>
                <c:pt idx="10">
                  <c:v>46.019401999999999</c:v>
                </c:pt>
                <c:pt idx="11">
                  <c:v>31.402434</c:v>
                </c:pt>
                <c:pt idx="12">
                  <c:v>48.348127000000012</c:v>
                </c:pt>
                <c:pt idx="13">
                  <c:v>41.085973000000003</c:v>
                </c:pt>
                <c:pt idx="14">
                  <c:v>42.613965999999998</c:v>
                </c:pt>
                <c:pt idx="15">
                  <c:v>47.494520000000001</c:v>
                </c:pt>
                <c:pt idx="16">
                  <c:v>37.390442</c:v>
                </c:pt>
                <c:pt idx="17">
                  <c:v>40.063359000000013</c:v>
                </c:pt>
                <c:pt idx="18">
                  <c:v>38.025714000000001</c:v>
                </c:pt>
                <c:pt idx="19">
                  <c:v>49.096479000000002</c:v>
                </c:pt>
                <c:pt idx="20">
                  <c:v>84.18459799999998</c:v>
                </c:pt>
                <c:pt idx="21">
                  <c:v>35.180940999999997</c:v>
                </c:pt>
                <c:pt idx="22">
                  <c:v>50.035604000000014</c:v>
                </c:pt>
                <c:pt idx="23">
                  <c:v>42.770524999999999</c:v>
                </c:pt>
                <c:pt idx="24">
                  <c:v>47.219811</c:v>
                </c:pt>
                <c:pt idx="25">
                  <c:v>51.555180999999997</c:v>
                </c:pt>
                <c:pt idx="26">
                  <c:v>43.028067999999998</c:v>
                </c:pt>
                <c:pt idx="27">
                  <c:v>44.442504999999997</c:v>
                </c:pt>
                <c:pt idx="28">
                  <c:v>43.103017000000001</c:v>
                </c:pt>
                <c:pt idx="29">
                  <c:v>51.439073</c:v>
                </c:pt>
                <c:pt idx="30">
                  <c:v>377.08713699999959</c:v>
                </c:pt>
                <c:pt idx="31">
                  <c:v>375.91534399999961</c:v>
                </c:pt>
                <c:pt idx="32">
                  <c:v>374.37808200000001</c:v>
                </c:pt>
                <c:pt idx="33">
                  <c:v>369.04116099999999</c:v>
                </c:pt>
                <c:pt idx="34">
                  <c:v>371.761866</c:v>
                </c:pt>
                <c:pt idx="35">
                  <c:v>377.50885199999999</c:v>
                </c:pt>
                <c:pt idx="36">
                  <c:v>367.44081699999992</c:v>
                </c:pt>
                <c:pt idx="37">
                  <c:v>371.19480900000002</c:v>
                </c:pt>
                <c:pt idx="38">
                  <c:v>369.03479399999992</c:v>
                </c:pt>
                <c:pt idx="39">
                  <c:v>377.18829399999993</c:v>
                </c:pt>
                <c:pt idx="40">
                  <c:v>7.1940419999999961</c:v>
                </c:pt>
                <c:pt idx="41">
                  <c:v>23.536909999999999</c:v>
                </c:pt>
                <c:pt idx="42">
                  <c:v>22.129802999999999</c:v>
                </c:pt>
                <c:pt idx="43">
                  <c:v>18.895420000000001</c:v>
                </c:pt>
                <c:pt idx="44">
                  <c:v>8.5112519999999972</c:v>
                </c:pt>
                <c:pt idx="45">
                  <c:v>33.004894</c:v>
                </c:pt>
                <c:pt idx="46">
                  <c:v>23.53641</c:v>
                </c:pt>
                <c:pt idx="47">
                  <c:v>23.46522699999996</c:v>
                </c:pt>
                <c:pt idx="48">
                  <c:v>7.5023400000000002</c:v>
                </c:pt>
                <c:pt idx="49">
                  <c:v>7.6247269999999938</c:v>
                </c:pt>
                <c:pt idx="50">
                  <c:v>7.2616519999999998</c:v>
                </c:pt>
                <c:pt idx="51">
                  <c:v>24.145607999999999</c:v>
                </c:pt>
                <c:pt idx="52">
                  <c:v>22.329906000000001</c:v>
                </c:pt>
                <c:pt idx="53">
                  <c:v>18.692572999999999</c:v>
                </c:pt>
                <c:pt idx="54">
                  <c:v>8.5920889999999996</c:v>
                </c:pt>
                <c:pt idx="55">
                  <c:v>32.969999000000001</c:v>
                </c:pt>
                <c:pt idx="56">
                  <c:v>23.662815999999999</c:v>
                </c:pt>
                <c:pt idx="57">
                  <c:v>23.846440000000001</c:v>
                </c:pt>
                <c:pt idx="58">
                  <c:v>7.4875220000000002</c:v>
                </c:pt>
                <c:pt idx="59">
                  <c:v>7.6558699999999966</c:v>
                </c:pt>
                <c:pt idx="60">
                  <c:v>10.759957</c:v>
                </c:pt>
                <c:pt idx="61">
                  <c:v>27.360855999999998</c:v>
                </c:pt>
                <c:pt idx="62">
                  <c:v>30.979313000000001</c:v>
                </c:pt>
                <c:pt idx="63">
                  <c:v>23.529378000000001</c:v>
                </c:pt>
                <c:pt idx="64">
                  <c:v>17.194932000000001</c:v>
                </c:pt>
                <c:pt idx="65">
                  <c:v>33.834746000000003</c:v>
                </c:pt>
                <c:pt idx="66">
                  <c:v>22.432010999999999</c:v>
                </c:pt>
                <c:pt idx="67">
                  <c:v>18.736795000000001</c:v>
                </c:pt>
                <c:pt idx="68">
                  <c:v>11.091374</c:v>
                </c:pt>
              </c:numCache>
            </c:numRef>
          </c:xVal>
          <c:yVal>
            <c:numRef>
              <c:f>工作表5!$B$1:$B$69</c:f>
              <c:numCache>
                <c:formatCode>General</c:formatCode>
                <c:ptCount val="69"/>
                <c:pt idx="0">
                  <c:v>0.58199999999999996</c:v>
                </c:pt>
                <c:pt idx="1">
                  <c:v>0.40600000000000003</c:v>
                </c:pt>
                <c:pt idx="2">
                  <c:v>0.63200000000000001</c:v>
                </c:pt>
                <c:pt idx="3">
                  <c:v>0.57799999999999996</c:v>
                </c:pt>
                <c:pt idx="4">
                  <c:v>0.438</c:v>
                </c:pt>
                <c:pt idx="5">
                  <c:v>0.58399999999999996</c:v>
                </c:pt>
                <c:pt idx="6">
                  <c:v>0.42399999999999999</c:v>
                </c:pt>
                <c:pt idx="7">
                  <c:v>0.44400000000000001</c:v>
                </c:pt>
                <c:pt idx="8">
                  <c:v>0.59</c:v>
                </c:pt>
                <c:pt idx="9">
                  <c:v>0.53800000000000003</c:v>
                </c:pt>
                <c:pt idx="10">
                  <c:v>0.58599999999999997</c:v>
                </c:pt>
                <c:pt idx="11">
                  <c:v>0.40400000000000003</c:v>
                </c:pt>
                <c:pt idx="12">
                  <c:v>0.628</c:v>
                </c:pt>
                <c:pt idx="13">
                  <c:v>0.57199999999999995</c:v>
                </c:pt>
                <c:pt idx="14">
                  <c:v>0.44800000000000001</c:v>
                </c:pt>
                <c:pt idx="15">
                  <c:v>0.58199999999999996</c:v>
                </c:pt>
                <c:pt idx="16">
                  <c:v>0.42199999999999999</c:v>
                </c:pt>
                <c:pt idx="17">
                  <c:v>0.45800000000000002</c:v>
                </c:pt>
                <c:pt idx="18">
                  <c:v>0.58799999999999997</c:v>
                </c:pt>
                <c:pt idx="19">
                  <c:v>0.53800000000000003</c:v>
                </c:pt>
                <c:pt idx="20">
                  <c:v>0.52400000000000002</c:v>
                </c:pt>
                <c:pt idx="21">
                  <c:v>0.51600000000000001</c:v>
                </c:pt>
                <c:pt idx="22">
                  <c:v>0.59799999999999998</c:v>
                </c:pt>
                <c:pt idx="23">
                  <c:v>0.46600000000000003</c:v>
                </c:pt>
                <c:pt idx="24">
                  <c:v>0.55200000000000005</c:v>
                </c:pt>
                <c:pt idx="25">
                  <c:v>0.57799999999999996</c:v>
                </c:pt>
                <c:pt idx="26">
                  <c:v>0.35199999999999998</c:v>
                </c:pt>
                <c:pt idx="27">
                  <c:v>0.46400000000000002</c:v>
                </c:pt>
                <c:pt idx="28">
                  <c:v>0.59</c:v>
                </c:pt>
                <c:pt idx="29">
                  <c:v>0.56200000000000006</c:v>
                </c:pt>
                <c:pt idx="30">
                  <c:v>0.60599999999999998</c:v>
                </c:pt>
                <c:pt idx="31">
                  <c:v>0.60799999999999998</c:v>
                </c:pt>
                <c:pt idx="32">
                  <c:v>0.61</c:v>
                </c:pt>
                <c:pt idx="33">
                  <c:v>0.52800000000000002</c:v>
                </c:pt>
                <c:pt idx="34">
                  <c:v>0.60399999999999998</c:v>
                </c:pt>
                <c:pt idx="35">
                  <c:v>0.59799999999999998</c:v>
                </c:pt>
                <c:pt idx="36">
                  <c:v>0.41599999999999998</c:v>
                </c:pt>
                <c:pt idx="37">
                  <c:v>0.61</c:v>
                </c:pt>
                <c:pt idx="38">
                  <c:v>0.60599999999999998</c:v>
                </c:pt>
                <c:pt idx="39">
                  <c:v>0.44</c:v>
                </c:pt>
                <c:pt idx="40">
                  <c:v>0.57599999999999996</c:v>
                </c:pt>
                <c:pt idx="41">
                  <c:v>0.47</c:v>
                </c:pt>
                <c:pt idx="42">
                  <c:v>0.57799999999999996</c:v>
                </c:pt>
                <c:pt idx="43">
                  <c:v>0.55400000000000005</c:v>
                </c:pt>
                <c:pt idx="44">
                  <c:v>0.44400000000000001</c:v>
                </c:pt>
                <c:pt idx="45">
                  <c:v>0.58799999999999997</c:v>
                </c:pt>
                <c:pt idx="46">
                  <c:v>0.47199999999999998</c:v>
                </c:pt>
                <c:pt idx="47">
                  <c:v>0.53400000000000003</c:v>
                </c:pt>
                <c:pt idx="48">
                  <c:v>0.46400000000000002</c:v>
                </c:pt>
                <c:pt idx="49">
                  <c:v>0.56200000000000006</c:v>
                </c:pt>
                <c:pt idx="50">
                  <c:v>0.57599999999999996</c:v>
                </c:pt>
                <c:pt idx="51">
                  <c:v>0.47399999999999998</c:v>
                </c:pt>
                <c:pt idx="52">
                  <c:v>0.57799999999999996</c:v>
                </c:pt>
                <c:pt idx="53">
                  <c:v>0.54600000000000004</c:v>
                </c:pt>
                <c:pt idx="54">
                  <c:v>0.45600000000000002</c:v>
                </c:pt>
                <c:pt idx="55">
                  <c:v>0.58799999999999997</c:v>
                </c:pt>
                <c:pt idx="56">
                  <c:v>0.47399999999999998</c:v>
                </c:pt>
                <c:pt idx="57">
                  <c:v>0.55000000000000004</c:v>
                </c:pt>
                <c:pt idx="58">
                  <c:v>0.46</c:v>
                </c:pt>
                <c:pt idx="59">
                  <c:v>0.57599999999999996</c:v>
                </c:pt>
                <c:pt idx="60">
                  <c:v>0.6</c:v>
                </c:pt>
                <c:pt idx="61">
                  <c:v>0.48799999999999999</c:v>
                </c:pt>
                <c:pt idx="62">
                  <c:v>0.59</c:v>
                </c:pt>
                <c:pt idx="63">
                  <c:v>0.55400000000000005</c:v>
                </c:pt>
                <c:pt idx="64">
                  <c:v>0.54</c:v>
                </c:pt>
                <c:pt idx="65">
                  <c:v>0.57799999999999996</c:v>
                </c:pt>
                <c:pt idx="66">
                  <c:v>0.47399999999999998</c:v>
                </c:pt>
                <c:pt idx="67">
                  <c:v>0.53800000000000003</c:v>
                </c:pt>
                <c:pt idx="68">
                  <c:v>0.45800000000000002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3340616"/>
        <c:axId val="303341008"/>
      </c:scatterChart>
      <c:valAx>
        <c:axId val="303340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3341008"/>
        <c:crosses val="autoZero"/>
        <c:crossBetween val="midCat"/>
      </c:valAx>
      <c:valAx>
        <c:axId val="30334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3340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Motar_new5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工作表5!$D$1:$D$69</c:f>
              <c:numCache>
                <c:formatCode>General</c:formatCode>
                <c:ptCount val="69"/>
                <c:pt idx="0">
                  <c:v>12.376220999999999</c:v>
                </c:pt>
                <c:pt idx="1">
                  <c:v>174.26197099999999</c:v>
                </c:pt>
                <c:pt idx="2">
                  <c:v>5.4468059999999996</c:v>
                </c:pt>
                <c:pt idx="3">
                  <c:v>14.28927</c:v>
                </c:pt>
                <c:pt idx="4">
                  <c:v>7.4782200000000003</c:v>
                </c:pt>
                <c:pt idx="5">
                  <c:v>14.304048999999999</c:v>
                </c:pt>
                <c:pt idx="6">
                  <c:v>56.013893000000003</c:v>
                </c:pt>
                <c:pt idx="7">
                  <c:v>8.6828780000000005</c:v>
                </c:pt>
                <c:pt idx="8">
                  <c:v>16.815049999999999</c:v>
                </c:pt>
                <c:pt idx="9">
                  <c:v>10.449415</c:v>
                </c:pt>
                <c:pt idx="10">
                  <c:v>78.916494999999998</c:v>
                </c:pt>
                <c:pt idx="11">
                  <c:v>77.266012000000003</c:v>
                </c:pt>
                <c:pt idx="12">
                  <c:v>81.293783000000005</c:v>
                </c:pt>
                <c:pt idx="13">
                  <c:v>87.084688</c:v>
                </c:pt>
              </c:numCache>
            </c:numRef>
          </c:xVal>
          <c:yVal>
            <c:numRef>
              <c:f>工作表5!$E$1:$E$69</c:f>
              <c:numCache>
                <c:formatCode>General</c:formatCode>
                <c:ptCount val="69"/>
                <c:pt idx="0">
                  <c:v>0.65200000000000002</c:v>
                </c:pt>
                <c:pt idx="1">
                  <c:v>0.66400000000000003</c:v>
                </c:pt>
                <c:pt idx="2">
                  <c:v>0.67400000000000004</c:v>
                </c:pt>
                <c:pt idx="3">
                  <c:v>0.66200000000000003</c:v>
                </c:pt>
                <c:pt idx="4">
                  <c:v>0.66200000000000003</c:v>
                </c:pt>
                <c:pt idx="5">
                  <c:v>0.66</c:v>
                </c:pt>
                <c:pt idx="6">
                  <c:v>0.66</c:v>
                </c:pt>
                <c:pt idx="7">
                  <c:v>0.67800000000000005</c:v>
                </c:pt>
                <c:pt idx="8">
                  <c:v>0.66</c:v>
                </c:pt>
                <c:pt idx="9">
                  <c:v>0.66</c:v>
                </c:pt>
                <c:pt idx="10">
                  <c:v>0.60599999999999998</c:v>
                </c:pt>
                <c:pt idx="11">
                  <c:v>0.60399999999999998</c:v>
                </c:pt>
                <c:pt idx="12">
                  <c:v>0.64600000000000002</c:v>
                </c:pt>
                <c:pt idx="13">
                  <c:v>0.626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3341792"/>
        <c:axId val="303342184"/>
      </c:scatterChart>
      <c:valAx>
        <c:axId val="303341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3342184"/>
        <c:crosses val="autoZero"/>
        <c:crossBetween val="midCat"/>
      </c:valAx>
      <c:valAx>
        <c:axId val="303342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3341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GCMF_news6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工作表6!$A$1:$A$160</c:f>
              <c:numCache>
                <c:formatCode>General</c:formatCode>
                <c:ptCount val="160"/>
                <c:pt idx="0">
                  <c:v>48.630581999999997</c:v>
                </c:pt>
                <c:pt idx="1">
                  <c:v>40.085214999999998</c:v>
                </c:pt>
                <c:pt idx="2">
                  <c:v>45.300114000000001</c:v>
                </c:pt>
                <c:pt idx="3">
                  <c:v>34.935201000000013</c:v>
                </c:pt>
                <c:pt idx="4">
                  <c:v>39.345847999999997</c:v>
                </c:pt>
                <c:pt idx="5">
                  <c:v>47.423306000000011</c:v>
                </c:pt>
                <c:pt idx="6">
                  <c:v>32.178909000000012</c:v>
                </c:pt>
                <c:pt idx="7">
                  <c:v>40.902169000000001</c:v>
                </c:pt>
                <c:pt idx="8">
                  <c:v>38.038814000000002</c:v>
                </c:pt>
                <c:pt idx="9">
                  <c:v>46.804315000000003</c:v>
                </c:pt>
                <c:pt idx="10">
                  <c:v>48.491625999999997</c:v>
                </c:pt>
                <c:pt idx="11">
                  <c:v>39.890461999999999</c:v>
                </c:pt>
                <c:pt idx="12">
                  <c:v>45.235267</c:v>
                </c:pt>
                <c:pt idx="13">
                  <c:v>34.989907000000002</c:v>
                </c:pt>
                <c:pt idx="14">
                  <c:v>39.414946999999998</c:v>
                </c:pt>
                <c:pt idx="15">
                  <c:v>47.414476999999998</c:v>
                </c:pt>
                <c:pt idx="16">
                  <c:v>32.119394999999997</c:v>
                </c:pt>
                <c:pt idx="17">
                  <c:v>41.081052</c:v>
                </c:pt>
                <c:pt idx="18">
                  <c:v>38.188171000000011</c:v>
                </c:pt>
                <c:pt idx="19">
                  <c:v>46.833639000000012</c:v>
                </c:pt>
                <c:pt idx="20">
                  <c:v>53.340916</c:v>
                </c:pt>
                <c:pt idx="21">
                  <c:v>40.451439000000001</c:v>
                </c:pt>
                <c:pt idx="22">
                  <c:v>47.446834000000003</c:v>
                </c:pt>
                <c:pt idx="23">
                  <c:v>40.647782999999997</c:v>
                </c:pt>
                <c:pt idx="24">
                  <c:v>45.661274000000013</c:v>
                </c:pt>
                <c:pt idx="25">
                  <c:v>51.671964000000003</c:v>
                </c:pt>
                <c:pt idx="26">
                  <c:v>36.945919000000011</c:v>
                </c:pt>
                <c:pt idx="27">
                  <c:v>47.052785999999998</c:v>
                </c:pt>
                <c:pt idx="28">
                  <c:v>43.589958000000003</c:v>
                </c:pt>
                <c:pt idx="29">
                  <c:v>50.779557000000011</c:v>
                </c:pt>
                <c:pt idx="30">
                  <c:v>465.51822800000002</c:v>
                </c:pt>
                <c:pt idx="31">
                  <c:v>450.71328199999999</c:v>
                </c:pt>
                <c:pt idx="32">
                  <c:v>461.34213899999992</c:v>
                </c:pt>
                <c:pt idx="33">
                  <c:v>455.93588999999992</c:v>
                </c:pt>
                <c:pt idx="34">
                  <c:v>458.342915</c:v>
                </c:pt>
                <c:pt idx="35">
                  <c:v>463.88271800000001</c:v>
                </c:pt>
                <c:pt idx="36">
                  <c:v>450.29204800000002</c:v>
                </c:pt>
                <c:pt idx="37">
                  <c:v>459.74391500000002</c:v>
                </c:pt>
                <c:pt idx="38">
                  <c:v>457.12621399999961</c:v>
                </c:pt>
                <c:pt idx="39">
                  <c:v>464.03941700000001</c:v>
                </c:pt>
                <c:pt idx="40">
                  <c:v>6.8364599999999998</c:v>
                </c:pt>
                <c:pt idx="41">
                  <c:v>17.686686999999999</c:v>
                </c:pt>
                <c:pt idx="42">
                  <c:v>33.319122</c:v>
                </c:pt>
                <c:pt idx="43">
                  <c:v>13.190208</c:v>
                </c:pt>
                <c:pt idx="44">
                  <c:v>11.596303000000001</c:v>
                </c:pt>
                <c:pt idx="45">
                  <c:v>37.737433000000003</c:v>
                </c:pt>
                <c:pt idx="46">
                  <c:v>48.083345000000001</c:v>
                </c:pt>
                <c:pt idx="47">
                  <c:v>51.612197000000002</c:v>
                </c:pt>
                <c:pt idx="48">
                  <c:v>8.0814559999999993</c:v>
                </c:pt>
                <c:pt idx="49">
                  <c:v>6.78369</c:v>
                </c:pt>
                <c:pt idx="50">
                  <c:v>6.8913510000000002</c:v>
                </c:pt>
                <c:pt idx="51">
                  <c:v>17.964110999999999</c:v>
                </c:pt>
                <c:pt idx="52">
                  <c:v>32.883324000000002</c:v>
                </c:pt>
                <c:pt idx="53">
                  <c:v>13.166024999999999</c:v>
                </c:pt>
                <c:pt idx="54">
                  <c:v>11.856835</c:v>
                </c:pt>
                <c:pt idx="55">
                  <c:v>37.845751</c:v>
                </c:pt>
                <c:pt idx="56">
                  <c:v>47.920396000000011</c:v>
                </c:pt>
                <c:pt idx="57">
                  <c:v>52.198300000000003</c:v>
                </c:pt>
                <c:pt idx="58">
                  <c:v>8.7165100000000013</c:v>
                </c:pt>
                <c:pt idx="59">
                  <c:v>6.8373169999999961</c:v>
                </c:pt>
                <c:pt idx="60">
                  <c:v>11.460072</c:v>
                </c:pt>
                <c:pt idx="61">
                  <c:v>25.523042</c:v>
                </c:pt>
                <c:pt idx="62">
                  <c:v>37.585167000000013</c:v>
                </c:pt>
                <c:pt idx="63">
                  <c:v>16.835357999999999</c:v>
                </c:pt>
                <c:pt idx="64">
                  <c:v>18.935974000000009</c:v>
                </c:pt>
                <c:pt idx="65">
                  <c:v>42.321292999999997</c:v>
                </c:pt>
                <c:pt idx="66">
                  <c:v>41.197637999999998</c:v>
                </c:pt>
                <c:pt idx="67">
                  <c:v>63.132877000000001</c:v>
                </c:pt>
                <c:pt idx="68">
                  <c:v>13.637560000000001</c:v>
                </c:pt>
                <c:pt idx="69">
                  <c:v>11.930161999999999</c:v>
                </c:pt>
                <c:pt idx="70">
                  <c:v>425.21155399999958</c:v>
                </c:pt>
                <c:pt idx="71">
                  <c:v>436.67756500000002</c:v>
                </c:pt>
                <c:pt idx="72">
                  <c:v>455.7731889999996</c:v>
                </c:pt>
                <c:pt idx="73">
                  <c:v>429.99272400000001</c:v>
                </c:pt>
                <c:pt idx="74">
                  <c:v>430.86388799999997</c:v>
                </c:pt>
                <c:pt idx="75">
                  <c:v>451.60936299999997</c:v>
                </c:pt>
                <c:pt idx="76">
                  <c:v>453.35911199999993</c:v>
                </c:pt>
                <c:pt idx="77">
                  <c:v>464.21155399999958</c:v>
                </c:pt>
                <c:pt idx="78">
                  <c:v>426.52185899999961</c:v>
                </c:pt>
                <c:pt idx="79">
                  <c:v>424.26898</c:v>
                </c:pt>
                <c:pt idx="80">
                  <c:v>22.193829000000001</c:v>
                </c:pt>
                <c:pt idx="81">
                  <c:v>27.328545999999999</c:v>
                </c:pt>
                <c:pt idx="82">
                  <c:v>22.527933000000001</c:v>
                </c:pt>
                <c:pt idx="83">
                  <c:v>27.943466000000001</c:v>
                </c:pt>
                <c:pt idx="84">
                  <c:v>23.663309000000002</c:v>
                </c:pt>
                <c:pt idx="85">
                  <c:v>21.082718</c:v>
                </c:pt>
                <c:pt idx="86">
                  <c:v>20.266518999999999</c:v>
                </c:pt>
                <c:pt idx="87">
                  <c:v>23.53116</c:v>
                </c:pt>
                <c:pt idx="88">
                  <c:v>21.113319000000001</c:v>
                </c:pt>
                <c:pt idx="89">
                  <c:v>21.236229000000002</c:v>
                </c:pt>
                <c:pt idx="90">
                  <c:v>22.239715</c:v>
                </c:pt>
                <c:pt idx="91">
                  <c:v>27.373163999999999</c:v>
                </c:pt>
                <c:pt idx="92">
                  <c:v>22.573962000000009</c:v>
                </c:pt>
                <c:pt idx="93">
                  <c:v>27.991405</c:v>
                </c:pt>
                <c:pt idx="94">
                  <c:v>23.708283000000002</c:v>
                </c:pt>
                <c:pt idx="95">
                  <c:v>21.128706000000001</c:v>
                </c:pt>
                <c:pt idx="96">
                  <c:v>20.312450999999999</c:v>
                </c:pt>
                <c:pt idx="97">
                  <c:v>23.575423000000001</c:v>
                </c:pt>
                <c:pt idx="98">
                  <c:v>21.156782</c:v>
                </c:pt>
                <c:pt idx="99">
                  <c:v>21.278898000000009</c:v>
                </c:pt>
                <c:pt idx="100">
                  <c:v>26.327628000000001</c:v>
                </c:pt>
                <c:pt idx="101">
                  <c:v>31.570077999999999</c:v>
                </c:pt>
                <c:pt idx="102">
                  <c:v>26.664459000000001</c:v>
                </c:pt>
                <c:pt idx="103">
                  <c:v>32.190308000000002</c:v>
                </c:pt>
                <c:pt idx="104">
                  <c:v>27.80433</c:v>
                </c:pt>
                <c:pt idx="105">
                  <c:v>25.226403000000001</c:v>
                </c:pt>
                <c:pt idx="106">
                  <c:v>24.463401000000001</c:v>
                </c:pt>
                <c:pt idx="107">
                  <c:v>27.683152</c:v>
                </c:pt>
                <c:pt idx="108">
                  <c:v>25.279523000000001</c:v>
                </c:pt>
                <c:pt idx="109">
                  <c:v>25.411531</c:v>
                </c:pt>
                <c:pt idx="110">
                  <c:v>439.59890100000001</c:v>
                </c:pt>
                <c:pt idx="111">
                  <c:v>444.84933100000001</c:v>
                </c:pt>
                <c:pt idx="112">
                  <c:v>439.9503779999996</c:v>
                </c:pt>
                <c:pt idx="113">
                  <c:v>445.47107699999958</c:v>
                </c:pt>
                <c:pt idx="114">
                  <c:v>441.07884799999999</c:v>
                </c:pt>
                <c:pt idx="115">
                  <c:v>438.50574699999999</c:v>
                </c:pt>
                <c:pt idx="116">
                  <c:v>437.72121599999969</c:v>
                </c:pt>
                <c:pt idx="117">
                  <c:v>440.93933599999968</c:v>
                </c:pt>
                <c:pt idx="118">
                  <c:v>438.52237000000002</c:v>
                </c:pt>
                <c:pt idx="119">
                  <c:v>438.64912900000002</c:v>
                </c:pt>
                <c:pt idx="120">
                  <c:v>67.397617999999994</c:v>
                </c:pt>
                <c:pt idx="121">
                  <c:v>67.903433000000007</c:v>
                </c:pt>
                <c:pt idx="122">
                  <c:v>67.588668999999982</c:v>
                </c:pt>
                <c:pt idx="123">
                  <c:v>68.277481999999978</c:v>
                </c:pt>
                <c:pt idx="124">
                  <c:v>67.911501000000001</c:v>
                </c:pt>
                <c:pt idx="125">
                  <c:v>67.698874999999944</c:v>
                </c:pt>
                <c:pt idx="126">
                  <c:v>67.122936999999894</c:v>
                </c:pt>
                <c:pt idx="127">
                  <c:v>67.980540000000005</c:v>
                </c:pt>
                <c:pt idx="128">
                  <c:v>67.615243000000007</c:v>
                </c:pt>
                <c:pt idx="129">
                  <c:v>67.627064000000004</c:v>
                </c:pt>
                <c:pt idx="130">
                  <c:v>67.443475000000007</c:v>
                </c:pt>
                <c:pt idx="131">
                  <c:v>67.949854000000002</c:v>
                </c:pt>
                <c:pt idx="132">
                  <c:v>67.634207000000004</c:v>
                </c:pt>
                <c:pt idx="133">
                  <c:v>68.324038999999942</c:v>
                </c:pt>
                <c:pt idx="134">
                  <c:v>67.956385999999981</c:v>
                </c:pt>
                <c:pt idx="135">
                  <c:v>67.743512999999993</c:v>
                </c:pt>
                <c:pt idx="136">
                  <c:v>67.169295000000005</c:v>
                </c:pt>
                <c:pt idx="137">
                  <c:v>68.025234999999981</c:v>
                </c:pt>
                <c:pt idx="138">
                  <c:v>67.660599000000005</c:v>
                </c:pt>
                <c:pt idx="139">
                  <c:v>67.671593999999999</c:v>
                </c:pt>
                <c:pt idx="140">
                  <c:v>71.564601999999994</c:v>
                </c:pt>
                <c:pt idx="141">
                  <c:v>72.077015000000003</c:v>
                </c:pt>
                <c:pt idx="142">
                  <c:v>71.755566999999999</c:v>
                </c:pt>
                <c:pt idx="143">
                  <c:v>72.461108999999993</c:v>
                </c:pt>
                <c:pt idx="144">
                  <c:v>72.075124000000002</c:v>
                </c:pt>
                <c:pt idx="145">
                  <c:v>71.859245999999999</c:v>
                </c:pt>
                <c:pt idx="146">
                  <c:v>71.312667000000005</c:v>
                </c:pt>
                <c:pt idx="147">
                  <c:v>72.15168199999998</c:v>
                </c:pt>
                <c:pt idx="148">
                  <c:v>71.795120999999995</c:v>
                </c:pt>
                <c:pt idx="149">
                  <c:v>71.806346999999946</c:v>
                </c:pt>
                <c:pt idx="150">
                  <c:v>484.81759599999992</c:v>
                </c:pt>
                <c:pt idx="151">
                  <c:v>485.33262200000001</c:v>
                </c:pt>
                <c:pt idx="152">
                  <c:v>485.01005600000002</c:v>
                </c:pt>
                <c:pt idx="153">
                  <c:v>485.7071539999996</c:v>
                </c:pt>
                <c:pt idx="154">
                  <c:v>485.32800999999961</c:v>
                </c:pt>
                <c:pt idx="155">
                  <c:v>485.11576600000001</c:v>
                </c:pt>
                <c:pt idx="156">
                  <c:v>484.55468300000001</c:v>
                </c:pt>
                <c:pt idx="157">
                  <c:v>485.39615599999962</c:v>
                </c:pt>
                <c:pt idx="158">
                  <c:v>485.034763</c:v>
                </c:pt>
                <c:pt idx="159">
                  <c:v>485.04838000000001</c:v>
                </c:pt>
              </c:numCache>
            </c:numRef>
          </c:xVal>
          <c:yVal>
            <c:numRef>
              <c:f>工作表6!$B$1:$B$160</c:f>
              <c:numCache>
                <c:formatCode>General</c:formatCode>
                <c:ptCount val="160"/>
                <c:pt idx="0">
                  <c:v>0.57199999999999995</c:v>
                </c:pt>
                <c:pt idx="1">
                  <c:v>0.40600000000000003</c:v>
                </c:pt>
                <c:pt idx="2">
                  <c:v>0.46</c:v>
                </c:pt>
                <c:pt idx="3">
                  <c:v>0.442</c:v>
                </c:pt>
                <c:pt idx="4">
                  <c:v>0.53800000000000003</c:v>
                </c:pt>
                <c:pt idx="5">
                  <c:v>0.54800000000000004</c:v>
                </c:pt>
                <c:pt idx="6">
                  <c:v>0.432</c:v>
                </c:pt>
                <c:pt idx="7">
                  <c:v>0.51200000000000001</c:v>
                </c:pt>
                <c:pt idx="8">
                  <c:v>0.59399999999999997</c:v>
                </c:pt>
                <c:pt idx="9">
                  <c:v>0.46600000000000003</c:v>
                </c:pt>
                <c:pt idx="10">
                  <c:v>0.57999999999999996</c:v>
                </c:pt>
                <c:pt idx="11">
                  <c:v>0.38800000000000001</c:v>
                </c:pt>
                <c:pt idx="12">
                  <c:v>0.45800000000000002</c:v>
                </c:pt>
                <c:pt idx="13">
                  <c:v>0.45200000000000001</c:v>
                </c:pt>
                <c:pt idx="14">
                  <c:v>0.54</c:v>
                </c:pt>
                <c:pt idx="15">
                  <c:v>0.55000000000000004</c:v>
                </c:pt>
                <c:pt idx="16">
                  <c:v>0.434</c:v>
                </c:pt>
                <c:pt idx="17">
                  <c:v>0.51200000000000001</c:v>
                </c:pt>
                <c:pt idx="18">
                  <c:v>0.59599999999999997</c:v>
                </c:pt>
                <c:pt idx="19">
                  <c:v>0.45400000000000001</c:v>
                </c:pt>
                <c:pt idx="20">
                  <c:v>0.58799999999999997</c:v>
                </c:pt>
                <c:pt idx="21">
                  <c:v>0.4</c:v>
                </c:pt>
                <c:pt idx="22">
                  <c:v>0.53</c:v>
                </c:pt>
                <c:pt idx="23">
                  <c:v>0.41799999999999998</c:v>
                </c:pt>
                <c:pt idx="24">
                  <c:v>0.56999999999999995</c:v>
                </c:pt>
                <c:pt idx="25">
                  <c:v>0.57599999999999996</c:v>
                </c:pt>
                <c:pt idx="26">
                  <c:v>0.42399999999999999</c:v>
                </c:pt>
                <c:pt idx="27">
                  <c:v>0.52400000000000002</c:v>
                </c:pt>
                <c:pt idx="28">
                  <c:v>0.58399999999999996</c:v>
                </c:pt>
                <c:pt idx="29">
                  <c:v>0.52800000000000002</c:v>
                </c:pt>
                <c:pt idx="30">
                  <c:v>0.61</c:v>
                </c:pt>
                <c:pt idx="31">
                  <c:v>0.39400000000000002</c:v>
                </c:pt>
                <c:pt idx="32">
                  <c:v>0.60799999999999998</c:v>
                </c:pt>
                <c:pt idx="33">
                  <c:v>0.39</c:v>
                </c:pt>
                <c:pt idx="34">
                  <c:v>0.60799999999999998</c:v>
                </c:pt>
                <c:pt idx="35">
                  <c:v>0.60799999999999998</c:v>
                </c:pt>
                <c:pt idx="36">
                  <c:v>0.39200000000000002</c:v>
                </c:pt>
                <c:pt idx="37">
                  <c:v>0.60599999999999998</c:v>
                </c:pt>
                <c:pt idx="38">
                  <c:v>0.60599999999999998</c:v>
                </c:pt>
                <c:pt idx="39">
                  <c:v>0.40799999999999997</c:v>
                </c:pt>
                <c:pt idx="40">
                  <c:v>0.51800000000000002</c:v>
                </c:pt>
                <c:pt idx="41">
                  <c:v>0.47799999999999998</c:v>
                </c:pt>
                <c:pt idx="42">
                  <c:v>0.58599999999999997</c:v>
                </c:pt>
                <c:pt idx="43">
                  <c:v>0.504</c:v>
                </c:pt>
                <c:pt idx="44">
                  <c:v>0.50800000000000001</c:v>
                </c:pt>
                <c:pt idx="45">
                  <c:v>0.61199999999999999</c:v>
                </c:pt>
                <c:pt idx="46">
                  <c:v>0.47199999999999998</c:v>
                </c:pt>
                <c:pt idx="47">
                  <c:v>0.57199999999999995</c:v>
                </c:pt>
                <c:pt idx="48">
                  <c:v>0.46800000000000003</c:v>
                </c:pt>
                <c:pt idx="49">
                  <c:v>0.45600000000000002</c:v>
                </c:pt>
                <c:pt idx="50">
                  <c:v>0.52</c:v>
                </c:pt>
                <c:pt idx="51">
                  <c:v>0.48799999999999999</c:v>
                </c:pt>
                <c:pt idx="52">
                  <c:v>0.57999999999999996</c:v>
                </c:pt>
                <c:pt idx="53">
                  <c:v>0.51400000000000001</c:v>
                </c:pt>
                <c:pt idx="54">
                  <c:v>0.51600000000000001</c:v>
                </c:pt>
                <c:pt idx="55">
                  <c:v>0.61199999999999999</c:v>
                </c:pt>
                <c:pt idx="56">
                  <c:v>0.46400000000000002</c:v>
                </c:pt>
                <c:pt idx="57">
                  <c:v>0.57199999999999995</c:v>
                </c:pt>
                <c:pt idx="58">
                  <c:v>0.47</c:v>
                </c:pt>
                <c:pt idx="59">
                  <c:v>0.44600000000000001</c:v>
                </c:pt>
                <c:pt idx="60">
                  <c:v>0.52800000000000002</c:v>
                </c:pt>
                <c:pt idx="61">
                  <c:v>0.58799999999999997</c:v>
                </c:pt>
                <c:pt idx="62">
                  <c:v>0.59599999999999997</c:v>
                </c:pt>
                <c:pt idx="63">
                  <c:v>0.56000000000000005</c:v>
                </c:pt>
                <c:pt idx="64">
                  <c:v>0.57399999999999995</c:v>
                </c:pt>
                <c:pt idx="65">
                  <c:v>0.61399999999999999</c:v>
                </c:pt>
                <c:pt idx="66">
                  <c:v>0.40400000000000003</c:v>
                </c:pt>
                <c:pt idx="67">
                  <c:v>0.59599999999999997</c:v>
                </c:pt>
                <c:pt idx="68">
                  <c:v>0.52</c:v>
                </c:pt>
                <c:pt idx="69">
                  <c:v>0.5</c:v>
                </c:pt>
                <c:pt idx="70">
                  <c:v>0.57999999999999996</c:v>
                </c:pt>
                <c:pt idx="71">
                  <c:v>0.61</c:v>
                </c:pt>
                <c:pt idx="72">
                  <c:v>0.60799999999999998</c:v>
                </c:pt>
                <c:pt idx="73">
                  <c:v>0.39</c:v>
                </c:pt>
                <c:pt idx="74">
                  <c:v>0.60799999999999998</c:v>
                </c:pt>
                <c:pt idx="75">
                  <c:v>0.60799999999999998</c:v>
                </c:pt>
                <c:pt idx="76">
                  <c:v>0.39200000000000002</c:v>
                </c:pt>
                <c:pt idx="77">
                  <c:v>0.60799999999999998</c:v>
                </c:pt>
                <c:pt idx="78">
                  <c:v>0.60599999999999998</c:v>
                </c:pt>
                <c:pt idx="79">
                  <c:v>0.59799999999999998</c:v>
                </c:pt>
                <c:pt idx="80">
                  <c:v>0.51800000000000002</c:v>
                </c:pt>
                <c:pt idx="81">
                  <c:v>0.45800000000000002</c:v>
                </c:pt>
                <c:pt idx="82">
                  <c:v>0.502</c:v>
                </c:pt>
                <c:pt idx="83">
                  <c:v>0.51400000000000001</c:v>
                </c:pt>
                <c:pt idx="84">
                  <c:v>0.52800000000000002</c:v>
                </c:pt>
                <c:pt idx="85">
                  <c:v>0.56200000000000006</c:v>
                </c:pt>
                <c:pt idx="86">
                  <c:v>0.48799999999999999</c:v>
                </c:pt>
                <c:pt idx="87">
                  <c:v>0.51800000000000002</c:v>
                </c:pt>
                <c:pt idx="88">
                  <c:v>0.46</c:v>
                </c:pt>
                <c:pt idx="89">
                  <c:v>0.44600000000000001</c:v>
                </c:pt>
                <c:pt idx="90">
                  <c:v>0.52800000000000002</c:v>
                </c:pt>
                <c:pt idx="91">
                  <c:v>0.45800000000000002</c:v>
                </c:pt>
                <c:pt idx="92">
                  <c:v>0.5</c:v>
                </c:pt>
                <c:pt idx="93">
                  <c:v>0.52</c:v>
                </c:pt>
                <c:pt idx="94">
                  <c:v>0.51800000000000002</c:v>
                </c:pt>
                <c:pt idx="95">
                  <c:v>0.55400000000000005</c:v>
                </c:pt>
                <c:pt idx="96">
                  <c:v>0.47799999999999998</c:v>
                </c:pt>
                <c:pt idx="97">
                  <c:v>0.51800000000000002</c:v>
                </c:pt>
                <c:pt idx="98">
                  <c:v>0.46</c:v>
                </c:pt>
                <c:pt idx="99">
                  <c:v>0.45200000000000001</c:v>
                </c:pt>
                <c:pt idx="100">
                  <c:v>0.60599999999999998</c:v>
                </c:pt>
                <c:pt idx="101">
                  <c:v>0.39</c:v>
                </c:pt>
                <c:pt idx="102">
                  <c:v>0.6</c:v>
                </c:pt>
                <c:pt idx="103">
                  <c:v>0.39600000000000002</c:v>
                </c:pt>
                <c:pt idx="104">
                  <c:v>0.59799999999999998</c:v>
                </c:pt>
                <c:pt idx="105">
                  <c:v>0.60199999999999998</c:v>
                </c:pt>
                <c:pt idx="106">
                  <c:v>0.41199999999999998</c:v>
                </c:pt>
                <c:pt idx="107">
                  <c:v>0.59599999999999997</c:v>
                </c:pt>
                <c:pt idx="108">
                  <c:v>0.39200000000000002</c:v>
                </c:pt>
                <c:pt idx="109">
                  <c:v>0.40600000000000003</c:v>
                </c:pt>
                <c:pt idx="110">
                  <c:v>0.61</c:v>
                </c:pt>
                <c:pt idx="111">
                  <c:v>0.40400000000000003</c:v>
                </c:pt>
                <c:pt idx="112">
                  <c:v>0.60799999999999998</c:v>
                </c:pt>
                <c:pt idx="113">
                  <c:v>0.39</c:v>
                </c:pt>
                <c:pt idx="114">
                  <c:v>0.60799999999999998</c:v>
                </c:pt>
                <c:pt idx="115">
                  <c:v>0.60799999999999998</c:v>
                </c:pt>
                <c:pt idx="116">
                  <c:v>0.39200000000000002</c:v>
                </c:pt>
                <c:pt idx="117">
                  <c:v>0.60599999999999998</c:v>
                </c:pt>
                <c:pt idx="118">
                  <c:v>0.60599999999999998</c:v>
                </c:pt>
                <c:pt idx="119">
                  <c:v>0.39200000000000002</c:v>
                </c:pt>
                <c:pt idx="120">
                  <c:v>0.51400000000000001</c:v>
                </c:pt>
                <c:pt idx="121">
                  <c:v>0.47</c:v>
                </c:pt>
                <c:pt idx="122">
                  <c:v>0.5</c:v>
                </c:pt>
                <c:pt idx="123">
                  <c:v>0.51</c:v>
                </c:pt>
                <c:pt idx="124">
                  <c:v>0.53200000000000003</c:v>
                </c:pt>
                <c:pt idx="125">
                  <c:v>0.53800000000000003</c:v>
                </c:pt>
                <c:pt idx="126">
                  <c:v>0.48799999999999999</c:v>
                </c:pt>
                <c:pt idx="127">
                  <c:v>0.51200000000000001</c:v>
                </c:pt>
                <c:pt idx="128">
                  <c:v>0.46800000000000003</c:v>
                </c:pt>
                <c:pt idx="129">
                  <c:v>0.45200000000000001</c:v>
                </c:pt>
                <c:pt idx="130">
                  <c:v>0.52</c:v>
                </c:pt>
                <c:pt idx="131">
                  <c:v>0.47</c:v>
                </c:pt>
                <c:pt idx="132">
                  <c:v>0.50600000000000001</c:v>
                </c:pt>
                <c:pt idx="133">
                  <c:v>0.51800000000000002</c:v>
                </c:pt>
                <c:pt idx="134">
                  <c:v>0.52</c:v>
                </c:pt>
                <c:pt idx="135">
                  <c:v>0.55000000000000004</c:v>
                </c:pt>
                <c:pt idx="136">
                  <c:v>0.48599999999999999</c:v>
                </c:pt>
                <c:pt idx="137">
                  <c:v>0.51400000000000001</c:v>
                </c:pt>
                <c:pt idx="138">
                  <c:v>0.46600000000000003</c:v>
                </c:pt>
                <c:pt idx="139">
                  <c:v>0.45600000000000002</c:v>
                </c:pt>
                <c:pt idx="140">
                  <c:v>0.60799999999999998</c:v>
                </c:pt>
                <c:pt idx="141">
                  <c:v>0.6</c:v>
                </c:pt>
                <c:pt idx="142">
                  <c:v>0.60399999999999998</c:v>
                </c:pt>
                <c:pt idx="143">
                  <c:v>0.39200000000000002</c:v>
                </c:pt>
                <c:pt idx="144">
                  <c:v>0.59799999999999998</c:v>
                </c:pt>
                <c:pt idx="145">
                  <c:v>0.60399999999999998</c:v>
                </c:pt>
                <c:pt idx="146">
                  <c:v>0.41199999999999998</c:v>
                </c:pt>
                <c:pt idx="147">
                  <c:v>0.59599999999999997</c:v>
                </c:pt>
                <c:pt idx="148">
                  <c:v>0.38800000000000001</c:v>
                </c:pt>
                <c:pt idx="149">
                  <c:v>0.4</c:v>
                </c:pt>
                <c:pt idx="150">
                  <c:v>0.61</c:v>
                </c:pt>
                <c:pt idx="151">
                  <c:v>0.39200000000000002</c:v>
                </c:pt>
                <c:pt idx="152">
                  <c:v>0.60799999999999998</c:v>
                </c:pt>
                <c:pt idx="153">
                  <c:v>0.39</c:v>
                </c:pt>
                <c:pt idx="154">
                  <c:v>0.60799999999999998</c:v>
                </c:pt>
                <c:pt idx="155">
                  <c:v>0.60799999999999998</c:v>
                </c:pt>
                <c:pt idx="156">
                  <c:v>0.39200000000000002</c:v>
                </c:pt>
                <c:pt idx="157">
                  <c:v>0.60599999999999998</c:v>
                </c:pt>
                <c:pt idx="158">
                  <c:v>0.60599999999999998</c:v>
                </c:pt>
                <c:pt idx="159">
                  <c:v>0.39200000000000002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3342968"/>
        <c:axId val="303343360"/>
      </c:scatterChart>
      <c:valAx>
        <c:axId val="303342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3343360"/>
        <c:crosses val="autoZero"/>
        <c:crossBetween val="midCat"/>
      </c:valAx>
      <c:valAx>
        <c:axId val="303343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3342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Motar_news6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工作表6!$D$1:$D$12</c:f>
              <c:numCache>
                <c:formatCode>General</c:formatCode>
                <c:ptCount val="12"/>
                <c:pt idx="0">
                  <c:v>8.1456430000000015</c:v>
                </c:pt>
                <c:pt idx="1">
                  <c:v>238.97050400000001</c:v>
                </c:pt>
                <c:pt idx="2">
                  <c:v>7.1616530000000003</c:v>
                </c:pt>
                <c:pt idx="3">
                  <c:v>18.046842000000002</c:v>
                </c:pt>
                <c:pt idx="4">
                  <c:v>9.3620000000000001</c:v>
                </c:pt>
                <c:pt idx="5">
                  <c:v>14.366866999999999</c:v>
                </c:pt>
                <c:pt idx="6">
                  <c:v>50.485095000000001</c:v>
                </c:pt>
                <c:pt idx="7">
                  <c:v>10.580730000000001</c:v>
                </c:pt>
                <c:pt idx="8">
                  <c:v>30.389498</c:v>
                </c:pt>
                <c:pt idx="9">
                  <c:v>13.174861</c:v>
                </c:pt>
                <c:pt idx="10">
                  <c:v>89.516549999999995</c:v>
                </c:pt>
                <c:pt idx="11">
                  <c:v>88.001419999999996</c:v>
                </c:pt>
              </c:numCache>
            </c:numRef>
          </c:xVal>
          <c:yVal>
            <c:numRef>
              <c:f>工作表6!$E$1:$E$12</c:f>
              <c:numCache>
                <c:formatCode>General</c:formatCode>
                <c:ptCount val="12"/>
                <c:pt idx="0">
                  <c:v>0.66600000000000004</c:v>
                </c:pt>
                <c:pt idx="1">
                  <c:v>0.55000000000000004</c:v>
                </c:pt>
                <c:pt idx="2">
                  <c:v>0.64</c:v>
                </c:pt>
                <c:pt idx="3">
                  <c:v>0.54600000000000004</c:v>
                </c:pt>
                <c:pt idx="4">
                  <c:v>0.52</c:v>
                </c:pt>
                <c:pt idx="5">
                  <c:v>0.66800000000000004</c:v>
                </c:pt>
                <c:pt idx="6">
                  <c:v>0.56599999999999995</c:v>
                </c:pt>
                <c:pt idx="7">
                  <c:v>0.64</c:v>
                </c:pt>
                <c:pt idx="8">
                  <c:v>0.55200000000000005</c:v>
                </c:pt>
                <c:pt idx="9">
                  <c:v>0.51800000000000002</c:v>
                </c:pt>
                <c:pt idx="10">
                  <c:v>0.64</c:v>
                </c:pt>
                <c:pt idx="11">
                  <c:v>0.56599999999999995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3344144"/>
        <c:axId val="303344536"/>
      </c:scatterChart>
      <c:valAx>
        <c:axId val="303344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3344536"/>
        <c:crosses val="autoZero"/>
        <c:crossBetween val="midCat"/>
      </c:valAx>
      <c:valAx>
        <c:axId val="303344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3344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GCMF_reuter1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工作表7!$A$1:$A$160</c:f>
              <c:numCache>
                <c:formatCode>General</c:formatCode>
                <c:ptCount val="160"/>
                <c:pt idx="0">
                  <c:v>14.151736</c:v>
                </c:pt>
                <c:pt idx="1">
                  <c:v>14.33061</c:v>
                </c:pt>
                <c:pt idx="2">
                  <c:v>13.594268</c:v>
                </c:pt>
                <c:pt idx="3">
                  <c:v>12.599455000000001</c:v>
                </c:pt>
                <c:pt idx="4">
                  <c:v>13.649497</c:v>
                </c:pt>
                <c:pt idx="5">
                  <c:v>14.902218</c:v>
                </c:pt>
                <c:pt idx="6">
                  <c:v>13.076344000000001</c:v>
                </c:pt>
                <c:pt idx="7">
                  <c:v>16.979064000000001</c:v>
                </c:pt>
                <c:pt idx="8">
                  <c:v>12.635782000000001</c:v>
                </c:pt>
                <c:pt idx="9">
                  <c:v>12.610284999999999</c:v>
                </c:pt>
                <c:pt idx="10">
                  <c:v>14.153237000000001</c:v>
                </c:pt>
                <c:pt idx="11">
                  <c:v>14.331543999999999</c:v>
                </c:pt>
                <c:pt idx="12">
                  <c:v>13.595418</c:v>
                </c:pt>
                <c:pt idx="13">
                  <c:v>12.600269000000001</c:v>
                </c:pt>
                <c:pt idx="14">
                  <c:v>13.647406</c:v>
                </c:pt>
                <c:pt idx="15">
                  <c:v>14.903432</c:v>
                </c:pt>
                <c:pt idx="16">
                  <c:v>13.075825</c:v>
                </c:pt>
                <c:pt idx="17">
                  <c:v>16.979917</c:v>
                </c:pt>
                <c:pt idx="18">
                  <c:v>12.636498</c:v>
                </c:pt>
                <c:pt idx="19">
                  <c:v>12.612004000000001</c:v>
                </c:pt>
                <c:pt idx="20">
                  <c:v>14.211216</c:v>
                </c:pt>
                <c:pt idx="21">
                  <c:v>14.421887999999999</c:v>
                </c:pt>
                <c:pt idx="22">
                  <c:v>13.698150999999999</c:v>
                </c:pt>
                <c:pt idx="23">
                  <c:v>12.684203999999999</c:v>
                </c:pt>
                <c:pt idx="24">
                  <c:v>13.681668</c:v>
                </c:pt>
                <c:pt idx="25">
                  <c:v>14.986976</c:v>
                </c:pt>
                <c:pt idx="26">
                  <c:v>13.123056</c:v>
                </c:pt>
                <c:pt idx="27">
                  <c:v>12.745896999999999</c:v>
                </c:pt>
                <c:pt idx="28">
                  <c:v>12.714217</c:v>
                </c:pt>
                <c:pt idx="29">
                  <c:v>12.722606000000001</c:v>
                </c:pt>
                <c:pt idx="30">
                  <c:v>20.901741999999999</c:v>
                </c:pt>
                <c:pt idx="31">
                  <c:v>21.149470000000001</c:v>
                </c:pt>
                <c:pt idx="32">
                  <c:v>20.354835000000001</c:v>
                </c:pt>
                <c:pt idx="33">
                  <c:v>19.761911999999999</c:v>
                </c:pt>
                <c:pt idx="34">
                  <c:v>20.453983000000001</c:v>
                </c:pt>
                <c:pt idx="35">
                  <c:v>21.515328</c:v>
                </c:pt>
                <c:pt idx="36">
                  <c:v>20.140104999999991</c:v>
                </c:pt>
                <c:pt idx="37">
                  <c:v>19.771293</c:v>
                </c:pt>
                <c:pt idx="38">
                  <c:v>19.906517000000001</c:v>
                </c:pt>
                <c:pt idx="39">
                  <c:v>19.754691999999999</c:v>
                </c:pt>
                <c:pt idx="40">
                  <c:v>11.123626</c:v>
                </c:pt>
                <c:pt idx="41">
                  <c:v>10.801353000000001</c:v>
                </c:pt>
                <c:pt idx="42">
                  <c:v>11.975497000000001</c:v>
                </c:pt>
                <c:pt idx="43">
                  <c:v>11.207953</c:v>
                </c:pt>
                <c:pt idx="44">
                  <c:v>10.071698</c:v>
                </c:pt>
                <c:pt idx="45">
                  <c:v>10.396685</c:v>
                </c:pt>
                <c:pt idx="46">
                  <c:v>10.111008999999999</c:v>
                </c:pt>
                <c:pt idx="47">
                  <c:v>11.578792999999999</c:v>
                </c:pt>
                <c:pt idx="48">
                  <c:v>10.818047999999999</c:v>
                </c:pt>
                <c:pt idx="49">
                  <c:v>11.965306999999999</c:v>
                </c:pt>
                <c:pt idx="50">
                  <c:v>11.129576</c:v>
                </c:pt>
                <c:pt idx="51">
                  <c:v>10.801648999999999</c:v>
                </c:pt>
                <c:pt idx="52">
                  <c:v>11.973959000000001</c:v>
                </c:pt>
                <c:pt idx="53">
                  <c:v>11.209619999999999</c:v>
                </c:pt>
                <c:pt idx="54">
                  <c:v>10.071915000000001</c:v>
                </c:pt>
                <c:pt idx="55">
                  <c:v>10.397361999999999</c:v>
                </c:pt>
                <c:pt idx="56">
                  <c:v>10.111876000000001</c:v>
                </c:pt>
                <c:pt idx="57">
                  <c:v>11.580112</c:v>
                </c:pt>
                <c:pt idx="58">
                  <c:v>10.761006999999999</c:v>
                </c:pt>
                <c:pt idx="59">
                  <c:v>11.966353</c:v>
                </c:pt>
                <c:pt idx="60">
                  <c:v>11.517721999999999</c:v>
                </c:pt>
                <c:pt idx="61">
                  <c:v>10.850286000000001</c:v>
                </c:pt>
                <c:pt idx="62">
                  <c:v>12.001284999999999</c:v>
                </c:pt>
                <c:pt idx="63">
                  <c:v>11.255818</c:v>
                </c:pt>
                <c:pt idx="64">
                  <c:v>10.08595</c:v>
                </c:pt>
                <c:pt idx="65">
                  <c:v>10.489217999999999</c:v>
                </c:pt>
                <c:pt idx="66">
                  <c:v>10.188511</c:v>
                </c:pt>
                <c:pt idx="67">
                  <c:v>11.729482000000001</c:v>
                </c:pt>
                <c:pt idx="68">
                  <c:v>10.904541</c:v>
                </c:pt>
                <c:pt idx="69">
                  <c:v>12.048785000000001</c:v>
                </c:pt>
                <c:pt idx="70">
                  <c:v>18.436060999999999</c:v>
                </c:pt>
                <c:pt idx="71">
                  <c:v>17.216472</c:v>
                </c:pt>
                <c:pt idx="72">
                  <c:v>17.614484000000001</c:v>
                </c:pt>
                <c:pt idx="73">
                  <c:v>18.509440000000001</c:v>
                </c:pt>
                <c:pt idx="74">
                  <c:v>17.318885000000009</c:v>
                </c:pt>
                <c:pt idx="75">
                  <c:v>17.422404</c:v>
                </c:pt>
                <c:pt idx="76">
                  <c:v>17.431457000000009</c:v>
                </c:pt>
                <c:pt idx="77">
                  <c:v>18.907181999999999</c:v>
                </c:pt>
                <c:pt idx="78">
                  <c:v>17.646906999999999</c:v>
                </c:pt>
                <c:pt idx="79">
                  <c:v>18.975463000000001</c:v>
                </c:pt>
                <c:pt idx="80">
                  <c:v>13.917918</c:v>
                </c:pt>
                <c:pt idx="81">
                  <c:v>13.260778999999999</c:v>
                </c:pt>
                <c:pt idx="82">
                  <c:v>15.187616999999999</c:v>
                </c:pt>
                <c:pt idx="83">
                  <c:v>13.248843000000001</c:v>
                </c:pt>
                <c:pt idx="84">
                  <c:v>15.463271000000001</c:v>
                </c:pt>
                <c:pt idx="85">
                  <c:v>13.372456</c:v>
                </c:pt>
                <c:pt idx="86">
                  <c:v>15.153256000000001</c:v>
                </c:pt>
                <c:pt idx="87">
                  <c:v>13.863310999999999</c:v>
                </c:pt>
                <c:pt idx="88">
                  <c:v>14.719991</c:v>
                </c:pt>
                <c:pt idx="89">
                  <c:v>15.314220000000001</c:v>
                </c:pt>
                <c:pt idx="90">
                  <c:v>13.918844999999999</c:v>
                </c:pt>
                <c:pt idx="91">
                  <c:v>13.261640999999999</c:v>
                </c:pt>
                <c:pt idx="92">
                  <c:v>15.188587</c:v>
                </c:pt>
                <c:pt idx="93">
                  <c:v>13.249677999999999</c:v>
                </c:pt>
                <c:pt idx="94">
                  <c:v>15.463101999999999</c:v>
                </c:pt>
                <c:pt idx="95">
                  <c:v>13.373236</c:v>
                </c:pt>
                <c:pt idx="96">
                  <c:v>15.153832</c:v>
                </c:pt>
                <c:pt idx="97">
                  <c:v>13.864254000000001</c:v>
                </c:pt>
                <c:pt idx="98">
                  <c:v>14.72104</c:v>
                </c:pt>
                <c:pt idx="99">
                  <c:v>15.313447</c:v>
                </c:pt>
                <c:pt idx="100">
                  <c:v>13.996058</c:v>
                </c:pt>
                <c:pt idx="101">
                  <c:v>13.339613999999999</c:v>
                </c:pt>
                <c:pt idx="102">
                  <c:v>15.289966</c:v>
                </c:pt>
                <c:pt idx="103">
                  <c:v>13.330453</c:v>
                </c:pt>
                <c:pt idx="104">
                  <c:v>15.519418</c:v>
                </c:pt>
                <c:pt idx="105">
                  <c:v>13.451663999999999</c:v>
                </c:pt>
                <c:pt idx="106">
                  <c:v>15.230451</c:v>
                </c:pt>
                <c:pt idx="107">
                  <c:v>13.940969000000001</c:v>
                </c:pt>
                <c:pt idx="108">
                  <c:v>14.81781</c:v>
                </c:pt>
                <c:pt idx="109">
                  <c:v>15.334037</c:v>
                </c:pt>
                <c:pt idx="110">
                  <c:v>20.662382999999981</c:v>
                </c:pt>
                <c:pt idx="111">
                  <c:v>20.02274199999998</c:v>
                </c:pt>
                <c:pt idx="112">
                  <c:v>22.140726000000001</c:v>
                </c:pt>
                <c:pt idx="113">
                  <c:v>20.020925999999999</c:v>
                </c:pt>
                <c:pt idx="114">
                  <c:v>22.530514</c:v>
                </c:pt>
                <c:pt idx="115">
                  <c:v>20.144632000000001</c:v>
                </c:pt>
                <c:pt idx="116">
                  <c:v>22.232711999999999</c:v>
                </c:pt>
                <c:pt idx="117">
                  <c:v>20.620933000000001</c:v>
                </c:pt>
                <c:pt idx="118">
                  <c:v>20.423788999999999</c:v>
                </c:pt>
                <c:pt idx="119">
                  <c:v>22.295634</c:v>
                </c:pt>
                <c:pt idx="120">
                  <c:v>15.259966</c:v>
                </c:pt>
                <c:pt idx="121">
                  <c:v>15.185978</c:v>
                </c:pt>
                <c:pt idx="122">
                  <c:v>15.225517999999999</c:v>
                </c:pt>
                <c:pt idx="123">
                  <c:v>15.197158</c:v>
                </c:pt>
                <c:pt idx="124">
                  <c:v>15.234071</c:v>
                </c:pt>
                <c:pt idx="125">
                  <c:v>15.155184999999999</c:v>
                </c:pt>
                <c:pt idx="126">
                  <c:v>15.226521999999999</c:v>
                </c:pt>
                <c:pt idx="127">
                  <c:v>15.237365</c:v>
                </c:pt>
                <c:pt idx="128">
                  <c:v>15.167729</c:v>
                </c:pt>
                <c:pt idx="129">
                  <c:v>15.187887999999999</c:v>
                </c:pt>
                <c:pt idx="130">
                  <c:v>15.260887</c:v>
                </c:pt>
                <c:pt idx="131">
                  <c:v>15.186845</c:v>
                </c:pt>
                <c:pt idx="132">
                  <c:v>15.226376</c:v>
                </c:pt>
                <c:pt idx="133">
                  <c:v>15.198024</c:v>
                </c:pt>
                <c:pt idx="134">
                  <c:v>15.234959</c:v>
                </c:pt>
                <c:pt idx="135">
                  <c:v>15.155995000000001</c:v>
                </c:pt>
                <c:pt idx="136">
                  <c:v>15.227334000000001</c:v>
                </c:pt>
                <c:pt idx="137">
                  <c:v>15.238256</c:v>
                </c:pt>
                <c:pt idx="138">
                  <c:v>15.168615000000001</c:v>
                </c:pt>
                <c:pt idx="139">
                  <c:v>15.188711</c:v>
                </c:pt>
                <c:pt idx="140">
                  <c:v>15.337865000000001</c:v>
                </c:pt>
                <c:pt idx="141">
                  <c:v>15.265200999999999</c:v>
                </c:pt>
                <c:pt idx="142">
                  <c:v>15.303601</c:v>
                </c:pt>
                <c:pt idx="143">
                  <c:v>15.27702</c:v>
                </c:pt>
                <c:pt idx="144">
                  <c:v>15.311781</c:v>
                </c:pt>
                <c:pt idx="145">
                  <c:v>15.23427</c:v>
                </c:pt>
                <c:pt idx="146">
                  <c:v>15.301937000000001</c:v>
                </c:pt>
                <c:pt idx="147">
                  <c:v>15.313589</c:v>
                </c:pt>
                <c:pt idx="148">
                  <c:v>15.246149000000001</c:v>
                </c:pt>
                <c:pt idx="149">
                  <c:v>15.265563999999999</c:v>
                </c:pt>
                <c:pt idx="150">
                  <c:v>22.000146999999981</c:v>
                </c:pt>
                <c:pt idx="151">
                  <c:v>21.931146999999999</c:v>
                </c:pt>
                <c:pt idx="152">
                  <c:v>21.970217999999999</c:v>
                </c:pt>
                <c:pt idx="153">
                  <c:v>21.94240199999998</c:v>
                </c:pt>
                <c:pt idx="154">
                  <c:v>21.976783000000001</c:v>
                </c:pt>
                <c:pt idx="155">
                  <c:v>21.902273000000001</c:v>
                </c:pt>
                <c:pt idx="156">
                  <c:v>21.962969999999981</c:v>
                </c:pt>
                <c:pt idx="157">
                  <c:v>21.982265000000002</c:v>
                </c:pt>
                <c:pt idx="158">
                  <c:v>21.920435999999999</c:v>
                </c:pt>
                <c:pt idx="159">
                  <c:v>21.930318</c:v>
                </c:pt>
              </c:numCache>
            </c:numRef>
          </c:xVal>
          <c:yVal>
            <c:numRef>
              <c:f>工作表7!$B$1:$B$160</c:f>
              <c:numCache>
                <c:formatCode>General</c:formatCode>
                <c:ptCount val="160"/>
                <c:pt idx="0">
                  <c:v>0.748</c:v>
                </c:pt>
                <c:pt idx="1">
                  <c:v>0.754</c:v>
                </c:pt>
                <c:pt idx="2">
                  <c:v>0.19600000000000001</c:v>
                </c:pt>
                <c:pt idx="3">
                  <c:v>0.73199999999999998</c:v>
                </c:pt>
                <c:pt idx="4">
                  <c:v>0.57399999999999995</c:v>
                </c:pt>
                <c:pt idx="5">
                  <c:v>0.378</c:v>
                </c:pt>
                <c:pt idx="6">
                  <c:v>0.72199999999999998</c:v>
                </c:pt>
                <c:pt idx="7">
                  <c:v>0.48799999999999999</c:v>
                </c:pt>
                <c:pt idx="8">
                  <c:v>0.53200000000000003</c:v>
                </c:pt>
                <c:pt idx="9">
                  <c:v>0.4</c:v>
                </c:pt>
                <c:pt idx="10">
                  <c:v>0.748</c:v>
                </c:pt>
                <c:pt idx="11">
                  <c:v>0.754</c:v>
                </c:pt>
                <c:pt idx="12">
                  <c:v>0.19800000000000001</c:v>
                </c:pt>
                <c:pt idx="13">
                  <c:v>0.73199999999999998</c:v>
                </c:pt>
                <c:pt idx="14">
                  <c:v>0.57599999999999996</c:v>
                </c:pt>
                <c:pt idx="15">
                  <c:v>0.378</c:v>
                </c:pt>
                <c:pt idx="16">
                  <c:v>0.72399999999999998</c:v>
                </c:pt>
                <c:pt idx="17">
                  <c:v>0.48599999999999999</c:v>
                </c:pt>
                <c:pt idx="18">
                  <c:v>0.53200000000000003</c:v>
                </c:pt>
                <c:pt idx="19">
                  <c:v>0.4</c:v>
                </c:pt>
                <c:pt idx="20">
                  <c:v>0.69199999999999995</c:v>
                </c:pt>
                <c:pt idx="21">
                  <c:v>0.75600000000000001</c:v>
                </c:pt>
                <c:pt idx="22">
                  <c:v>0.28799999999999998</c:v>
                </c:pt>
                <c:pt idx="23">
                  <c:v>0.72799999999999998</c:v>
                </c:pt>
                <c:pt idx="24">
                  <c:v>0.67600000000000005</c:v>
                </c:pt>
                <c:pt idx="25">
                  <c:v>0.33600000000000002</c:v>
                </c:pt>
                <c:pt idx="26">
                  <c:v>0.73</c:v>
                </c:pt>
                <c:pt idx="27">
                  <c:v>0.53600000000000003</c:v>
                </c:pt>
                <c:pt idx="28">
                  <c:v>0.51200000000000001</c:v>
                </c:pt>
                <c:pt idx="29">
                  <c:v>0.40400000000000003</c:v>
                </c:pt>
                <c:pt idx="30">
                  <c:v>0.55400000000000005</c:v>
                </c:pt>
                <c:pt idx="31">
                  <c:v>0.55600000000000005</c:v>
                </c:pt>
                <c:pt idx="32">
                  <c:v>0.376</c:v>
                </c:pt>
                <c:pt idx="33">
                  <c:v>0.61399999999999999</c:v>
                </c:pt>
                <c:pt idx="34">
                  <c:v>0.624</c:v>
                </c:pt>
                <c:pt idx="35">
                  <c:v>0.40200000000000002</c:v>
                </c:pt>
                <c:pt idx="36">
                  <c:v>0.63</c:v>
                </c:pt>
                <c:pt idx="37">
                  <c:v>0.53600000000000003</c:v>
                </c:pt>
                <c:pt idx="38">
                  <c:v>0.55000000000000004</c:v>
                </c:pt>
                <c:pt idx="39">
                  <c:v>0.46</c:v>
                </c:pt>
                <c:pt idx="40">
                  <c:v>0.79200000000000004</c:v>
                </c:pt>
                <c:pt idx="41">
                  <c:v>0.52400000000000002</c:v>
                </c:pt>
                <c:pt idx="42">
                  <c:v>0.20200000000000001</c:v>
                </c:pt>
                <c:pt idx="43">
                  <c:v>0.69399999999999995</c:v>
                </c:pt>
                <c:pt idx="44">
                  <c:v>0.56599999999999995</c:v>
                </c:pt>
                <c:pt idx="45">
                  <c:v>0.67</c:v>
                </c:pt>
                <c:pt idx="46">
                  <c:v>0.73399999999999999</c:v>
                </c:pt>
                <c:pt idx="47">
                  <c:v>0.33200000000000002</c:v>
                </c:pt>
                <c:pt idx="48">
                  <c:v>0.47599999999999998</c:v>
                </c:pt>
                <c:pt idx="49">
                  <c:v>0.51200000000000001</c:v>
                </c:pt>
                <c:pt idx="50">
                  <c:v>0.79400000000000004</c:v>
                </c:pt>
                <c:pt idx="51">
                  <c:v>0.52400000000000002</c:v>
                </c:pt>
                <c:pt idx="52">
                  <c:v>0.20200000000000001</c:v>
                </c:pt>
                <c:pt idx="53">
                  <c:v>0.69399999999999995</c:v>
                </c:pt>
                <c:pt idx="54">
                  <c:v>0.56799999999999995</c:v>
                </c:pt>
                <c:pt idx="55">
                  <c:v>0.67</c:v>
                </c:pt>
                <c:pt idx="56">
                  <c:v>0.73399999999999999</c:v>
                </c:pt>
                <c:pt idx="57">
                  <c:v>0.33200000000000002</c:v>
                </c:pt>
                <c:pt idx="58">
                  <c:v>0.47399999999999998</c:v>
                </c:pt>
                <c:pt idx="59">
                  <c:v>0.51400000000000001</c:v>
                </c:pt>
                <c:pt idx="60">
                  <c:v>0.78800000000000003</c:v>
                </c:pt>
                <c:pt idx="61">
                  <c:v>0.53200000000000003</c:v>
                </c:pt>
                <c:pt idx="62">
                  <c:v>0.23799999999999999</c:v>
                </c:pt>
                <c:pt idx="63">
                  <c:v>0.70799999999999996</c:v>
                </c:pt>
                <c:pt idx="64">
                  <c:v>0.68799999999999994</c:v>
                </c:pt>
                <c:pt idx="65">
                  <c:v>0.66200000000000003</c:v>
                </c:pt>
                <c:pt idx="66">
                  <c:v>0.746</c:v>
                </c:pt>
                <c:pt idx="67">
                  <c:v>0.33800000000000002</c:v>
                </c:pt>
                <c:pt idx="68">
                  <c:v>0.48</c:v>
                </c:pt>
                <c:pt idx="69">
                  <c:v>0.51200000000000001</c:v>
                </c:pt>
                <c:pt idx="70">
                  <c:v>0.51400000000000001</c:v>
                </c:pt>
                <c:pt idx="71">
                  <c:v>0.40400000000000003</c:v>
                </c:pt>
                <c:pt idx="72">
                  <c:v>0.29199999999999998</c:v>
                </c:pt>
                <c:pt idx="73">
                  <c:v>0.63800000000000001</c:v>
                </c:pt>
                <c:pt idx="74">
                  <c:v>0.7</c:v>
                </c:pt>
                <c:pt idx="75">
                  <c:v>0.48599999999999999</c:v>
                </c:pt>
                <c:pt idx="76">
                  <c:v>0.67400000000000004</c:v>
                </c:pt>
                <c:pt idx="77">
                  <c:v>0.46600000000000003</c:v>
                </c:pt>
                <c:pt idx="78">
                  <c:v>0.49399999999999999</c:v>
                </c:pt>
                <c:pt idx="79">
                  <c:v>0.47399999999999998</c:v>
                </c:pt>
                <c:pt idx="80">
                  <c:v>0.54800000000000004</c:v>
                </c:pt>
                <c:pt idx="81">
                  <c:v>0.48599999999999999</c:v>
                </c:pt>
                <c:pt idx="82">
                  <c:v>0.22800000000000001</c:v>
                </c:pt>
                <c:pt idx="83">
                  <c:v>0.51800000000000002</c:v>
                </c:pt>
                <c:pt idx="84">
                  <c:v>0.54400000000000004</c:v>
                </c:pt>
                <c:pt idx="85">
                  <c:v>0.502</c:v>
                </c:pt>
                <c:pt idx="86">
                  <c:v>0.54200000000000004</c:v>
                </c:pt>
                <c:pt idx="87">
                  <c:v>0.51200000000000001</c:v>
                </c:pt>
                <c:pt idx="88">
                  <c:v>0.39200000000000002</c:v>
                </c:pt>
                <c:pt idx="89">
                  <c:v>0.52400000000000002</c:v>
                </c:pt>
                <c:pt idx="90">
                  <c:v>0.54800000000000004</c:v>
                </c:pt>
                <c:pt idx="91">
                  <c:v>0.48599999999999999</c:v>
                </c:pt>
                <c:pt idx="92">
                  <c:v>0.22800000000000001</c:v>
                </c:pt>
                <c:pt idx="93">
                  <c:v>0.52200000000000002</c:v>
                </c:pt>
                <c:pt idx="94">
                  <c:v>0.54800000000000004</c:v>
                </c:pt>
                <c:pt idx="95">
                  <c:v>0.5</c:v>
                </c:pt>
                <c:pt idx="96">
                  <c:v>0.54200000000000004</c:v>
                </c:pt>
                <c:pt idx="97">
                  <c:v>0.51200000000000001</c:v>
                </c:pt>
                <c:pt idx="98">
                  <c:v>0.39200000000000002</c:v>
                </c:pt>
                <c:pt idx="99">
                  <c:v>0.52400000000000002</c:v>
                </c:pt>
                <c:pt idx="100">
                  <c:v>0.55000000000000004</c:v>
                </c:pt>
                <c:pt idx="101">
                  <c:v>0.496</c:v>
                </c:pt>
                <c:pt idx="102">
                  <c:v>0.20200000000000001</c:v>
                </c:pt>
                <c:pt idx="103">
                  <c:v>0.53800000000000003</c:v>
                </c:pt>
                <c:pt idx="104">
                  <c:v>0.622</c:v>
                </c:pt>
                <c:pt idx="105">
                  <c:v>0.498</c:v>
                </c:pt>
                <c:pt idx="106">
                  <c:v>0.53800000000000003</c:v>
                </c:pt>
                <c:pt idx="107">
                  <c:v>0.52</c:v>
                </c:pt>
                <c:pt idx="108">
                  <c:v>0.41599999999999998</c:v>
                </c:pt>
                <c:pt idx="109">
                  <c:v>0.49</c:v>
                </c:pt>
                <c:pt idx="110">
                  <c:v>0.496</c:v>
                </c:pt>
                <c:pt idx="111">
                  <c:v>0.47599999999999998</c:v>
                </c:pt>
                <c:pt idx="112">
                  <c:v>0.52</c:v>
                </c:pt>
                <c:pt idx="113">
                  <c:v>0.55200000000000005</c:v>
                </c:pt>
                <c:pt idx="114">
                  <c:v>0.61199999999999999</c:v>
                </c:pt>
                <c:pt idx="115">
                  <c:v>0.52200000000000002</c:v>
                </c:pt>
                <c:pt idx="116">
                  <c:v>0.52200000000000002</c:v>
                </c:pt>
                <c:pt idx="117">
                  <c:v>0.52</c:v>
                </c:pt>
                <c:pt idx="118">
                  <c:v>0.442</c:v>
                </c:pt>
                <c:pt idx="119">
                  <c:v>0.49199999999999999</c:v>
                </c:pt>
                <c:pt idx="120">
                  <c:v>0.53600000000000003</c:v>
                </c:pt>
                <c:pt idx="121">
                  <c:v>0.50600000000000001</c:v>
                </c:pt>
                <c:pt idx="122">
                  <c:v>0.47199999999999998</c:v>
                </c:pt>
                <c:pt idx="123">
                  <c:v>0.49</c:v>
                </c:pt>
                <c:pt idx="124">
                  <c:v>0.52200000000000002</c:v>
                </c:pt>
                <c:pt idx="125">
                  <c:v>0.496</c:v>
                </c:pt>
                <c:pt idx="126">
                  <c:v>0.51600000000000001</c:v>
                </c:pt>
                <c:pt idx="127">
                  <c:v>0.504</c:v>
                </c:pt>
                <c:pt idx="128">
                  <c:v>0.52200000000000002</c:v>
                </c:pt>
                <c:pt idx="129">
                  <c:v>0.46400000000000002</c:v>
                </c:pt>
                <c:pt idx="130">
                  <c:v>0.53600000000000003</c:v>
                </c:pt>
                <c:pt idx="131">
                  <c:v>0.50600000000000001</c:v>
                </c:pt>
                <c:pt idx="132">
                  <c:v>0.47399999999999998</c:v>
                </c:pt>
                <c:pt idx="133">
                  <c:v>0.49199999999999999</c:v>
                </c:pt>
                <c:pt idx="134">
                  <c:v>0.52200000000000002</c:v>
                </c:pt>
                <c:pt idx="135">
                  <c:v>0.49399999999999999</c:v>
                </c:pt>
                <c:pt idx="136">
                  <c:v>0.51600000000000001</c:v>
                </c:pt>
                <c:pt idx="137">
                  <c:v>0.50600000000000001</c:v>
                </c:pt>
                <c:pt idx="138">
                  <c:v>0.51800000000000002</c:v>
                </c:pt>
                <c:pt idx="139">
                  <c:v>0.47</c:v>
                </c:pt>
                <c:pt idx="140">
                  <c:v>0.55400000000000005</c:v>
                </c:pt>
                <c:pt idx="141">
                  <c:v>0.498</c:v>
                </c:pt>
                <c:pt idx="142">
                  <c:v>0.47</c:v>
                </c:pt>
                <c:pt idx="143">
                  <c:v>0.55600000000000005</c:v>
                </c:pt>
                <c:pt idx="144">
                  <c:v>0.50600000000000001</c:v>
                </c:pt>
                <c:pt idx="145">
                  <c:v>0.502</c:v>
                </c:pt>
                <c:pt idx="146">
                  <c:v>0.53</c:v>
                </c:pt>
                <c:pt idx="147">
                  <c:v>0.53800000000000003</c:v>
                </c:pt>
                <c:pt idx="148">
                  <c:v>0.48399999999999999</c:v>
                </c:pt>
                <c:pt idx="149">
                  <c:v>0.50600000000000001</c:v>
                </c:pt>
                <c:pt idx="150">
                  <c:v>0.49399999999999999</c:v>
                </c:pt>
                <c:pt idx="151">
                  <c:v>0.47</c:v>
                </c:pt>
                <c:pt idx="152">
                  <c:v>0.52400000000000002</c:v>
                </c:pt>
                <c:pt idx="153">
                  <c:v>0.56399999999999995</c:v>
                </c:pt>
                <c:pt idx="154">
                  <c:v>0.51800000000000002</c:v>
                </c:pt>
                <c:pt idx="155">
                  <c:v>0.51600000000000001</c:v>
                </c:pt>
                <c:pt idx="156">
                  <c:v>0.51200000000000001</c:v>
                </c:pt>
                <c:pt idx="157">
                  <c:v>0.52</c:v>
                </c:pt>
                <c:pt idx="158">
                  <c:v>0.52400000000000002</c:v>
                </c:pt>
                <c:pt idx="159">
                  <c:v>0.52800000000000002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3345320"/>
        <c:axId val="303345712"/>
      </c:scatterChart>
      <c:valAx>
        <c:axId val="303345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3345712"/>
        <c:crosses val="autoZero"/>
        <c:crossBetween val="midCat"/>
      </c:valAx>
      <c:valAx>
        <c:axId val="30334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33453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Motar_reuter1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工作表7!$D$1:$D$160</c:f>
              <c:numCache>
                <c:formatCode>General</c:formatCode>
                <c:ptCount val="160"/>
                <c:pt idx="0">
                  <c:v>33.131134000000003</c:v>
                </c:pt>
                <c:pt idx="1">
                  <c:v>10.039288000000001</c:v>
                </c:pt>
                <c:pt idx="2">
                  <c:v>418.83933300000001</c:v>
                </c:pt>
                <c:pt idx="3">
                  <c:v>9.4207600000000014</c:v>
                </c:pt>
                <c:pt idx="4">
                  <c:v>15.135507</c:v>
                </c:pt>
                <c:pt idx="5">
                  <c:v>49.029125000000001</c:v>
                </c:pt>
                <c:pt idx="6">
                  <c:v>9.4105760000000007</c:v>
                </c:pt>
                <c:pt idx="7">
                  <c:v>13.355615999999999</c:v>
                </c:pt>
                <c:pt idx="8">
                  <c:v>14.804716000000001</c:v>
                </c:pt>
                <c:pt idx="9">
                  <c:v>22.445888</c:v>
                </c:pt>
                <c:pt idx="10">
                  <c:v>15.276097</c:v>
                </c:pt>
                <c:pt idx="11">
                  <c:v>20.007020000000001</c:v>
                </c:pt>
                <c:pt idx="12">
                  <c:v>15.715665</c:v>
                </c:pt>
                <c:pt idx="13">
                  <c:v>15.072317999999999</c:v>
                </c:pt>
                <c:pt idx="14">
                  <c:v>20.694898999999999</c:v>
                </c:pt>
                <c:pt idx="15">
                  <c:v>394.62319699999961</c:v>
                </c:pt>
                <c:pt idx="16">
                  <c:v>323.34995099999998</c:v>
                </c:pt>
                <c:pt idx="17">
                  <c:v>396.52010000000001</c:v>
                </c:pt>
                <c:pt idx="18">
                  <c:v>380.41852899999958</c:v>
                </c:pt>
                <c:pt idx="19">
                  <c:v>288.880877</c:v>
                </c:pt>
                <c:pt idx="20">
                  <c:v>1658.1962209999999</c:v>
                </c:pt>
                <c:pt idx="21">
                  <c:v>1691.4759710000001</c:v>
                </c:pt>
                <c:pt idx="22">
                  <c:v>1707.8234849999999</c:v>
                </c:pt>
                <c:pt idx="23">
                  <c:v>1697.0699199999999</c:v>
                </c:pt>
                <c:pt idx="24">
                  <c:v>1632.6321600000001</c:v>
                </c:pt>
              </c:numCache>
            </c:numRef>
          </c:xVal>
          <c:yVal>
            <c:numRef>
              <c:f>工作表7!$E$1:$E$160</c:f>
              <c:numCache>
                <c:formatCode>General</c:formatCode>
                <c:ptCount val="160"/>
                <c:pt idx="0">
                  <c:v>0.752</c:v>
                </c:pt>
                <c:pt idx="1">
                  <c:v>0.81399999999999995</c:v>
                </c:pt>
                <c:pt idx="2">
                  <c:v>0.74399999999999999</c:v>
                </c:pt>
                <c:pt idx="3">
                  <c:v>0.77600000000000002</c:v>
                </c:pt>
                <c:pt idx="4">
                  <c:v>0.78800000000000003</c:v>
                </c:pt>
                <c:pt idx="5">
                  <c:v>0.752</c:v>
                </c:pt>
                <c:pt idx="6">
                  <c:v>0.81200000000000006</c:v>
                </c:pt>
                <c:pt idx="7">
                  <c:v>0.78</c:v>
                </c:pt>
                <c:pt idx="8">
                  <c:v>0.76400000000000001</c:v>
                </c:pt>
                <c:pt idx="9">
                  <c:v>0.76</c:v>
                </c:pt>
                <c:pt idx="10">
                  <c:v>0.76800000000000002</c:v>
                </c:pt>
                <c:pt idx="11">
                  <c:v>0.78200000000000003</c:v>
                </c:pt>
                <c:pt idx="12">
                  <c:v>0.75800000000000001</c:v>
                </c:pt>
                <c:pt idx="13">
                  <c:v>0.78400000000000003</c:v>
                </c:pt>
                <c:pt idx="14">
                  <c:v>0.78400000000000003</c:v>
                </c:pt>
                <c:pt idx="15">
                  <c:v>0.53400000000000003</c:v>
                </c:pt>
                <c:pt idx="16">
                  <c:v>0.65200000000000002</c:v>
                </c:pt>
                <c:pt idx="17">
                  <c:v>0.50600000000000001</c:v>
                </c:pt>
                <c:pt idx="18">
                  <c:v>0.60199999999999998</c:v>
                </c:pt>
                <c:pt idx="19">
                  <c:v>0.70599999999999996</c:v>
                </c:pt>
                <c:pt idx="20">
                  <c:v>0.49199999999999999</c:v>
                </c:pt>
                <c:pt idx="21">
                  <c:v>0.52</c:v>
                </c:pt>
                <c:pt idx="22">
                  <c:v>0.48799999999999999</c:v>
                </c:pt>
                <c:pt idx="23">
                  <c:v>0.504</c:v>
                </c:pt>
                <c:pt idx="24">
                  <c:v>0.55000000000000004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3346496"/>
        <c:axId val="303346888"/>
      </c:scatterChart>
      <c:valAx>
        <c:axId val="303346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3346888"/>
        <c:crosses val="autoZero"/>
        <c:crossBetween val="midCat"/>
      </c:valAx>
      <c:valAx>
        <c:axId val="303346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3346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GCMF_reuter2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工作表8!$A$1:$A$160</c:f>
              <c:numCache>
                <c:formatCode>General</c:formatCode>
                <c:ptCount val="160"/>
                <c:pt idx="0">
                  <c:v>15.735716</c:v>
                </c:pt>
                <c:pt idx="1">
                  <c:v>15.198879</c:v>
                </c:pt>
                <c:pt idx="2">
                  <c:v>14.647997999999999</c:v>
                </c:pt>
                <c:pt idx="3">
                  <c:v>13.381527</c:v>
                </c:pt>
                <c:pt idx="4">
                  <c:v>14.539187</c:v>
                </c:pt>
                <c:pt idx="5">
                  <c:v>15.887136</c:v>
                </c:pt>
                <c:pt idx="6">
                  <c:v>13.464219</c:v>
                </c:pt>
                <c:pt idx="7">
                  <c:v>18.776478000000001</c:v>
                </c:pt>
                <c:pt idx="8">
                  <c:v>13.64134</c:v>
                </c:pt>
                <c:pt idx="9">
                  <c:v>14.156644</c:v>
                </c:pt>
                <c:pt idx="10">
                  <c:v>15.736548000000001</c:v>
                </c:pt>
                <c:pt idx="11">
                  <c:v>15.200760000000001</c:v>
                </c:pt>
                <c:pt idx="12">
                  <c:v>14.649226000000001</c:v>
                </c:pt>
                <c:pt idx="13">
                  <c:v>13.381843999999999</c:v>
                </c:pt>
                <c:pt idx="14">
                  <c:v>14.539778</c:v>
                </c:pt>
                <c:pt idx="15">
                  <c:v>15.890169</c:v>
                </c:pt>
                <c:pt idx="16">
                  <c:v>13.464615</c:v>
                </c:pt>
                <c:pt idx="17">
                  <c:v>18.77769</c:v>
                </c:pt>
                <c:pt idx="18">
                  <c:v>13.643015999999999</c:v>
                </c:pt>
                <c:pt idx="19">
                  <c:v>14.158324</c:v>
                </c:pt>
                <c:pt idx="20">
                  <c:v>15.838241</c:v>
                </c:pt>
                <c:pt idx="21">
                  <c:v>15.409507</c:v>
                </c:pt>
                <c:pt idx="22">
                  <c:v>14.782435</c:v>
                </c:pt>
                <c:pt idx="23">
                  <c:v>13.490479000000001</c:v>
                </c:pt>
                <c:pt idx="24">
                  <c:v>14.59524</c:v>
                </c:pt>
                <c:pt idx="25">
                  <c:v>16.092334999999981</c:v>
                </c:pt>
                <c:pt idx="26">
                  <c:v>13.889371000000001</c:v>
                </c:pt>
                <c:pt idx="27">
                  <c:v>13.618194000000001</c:v>
                </c:pt>
                <c:pt idx="28">
                  <c:v>13.750816</c:v>
                </c:pt>
                <c:pt idx="29">
                  <c:v>14.273732000000001</c:v>
                </c:pt>
                <c:pt idx="30">
                  <c:v>25.165989</c:v>
                </c:pt>
                <c:pt idx="31">
                  <c:v>25.445115000000001</c:v>
                </c:pt>
                <c:pt idx="32">
                  <c:v>23.998013</c:v>
                </c:pt>
                <c:pt idx="33">
                  <c:v>23.130941</c:v>
                </c:pt>
                <c:pt idx="34">
                  <c:v>23.970624000000001</c:v>
                </c:pt>
                <c:pt idx="35">
                  <c:v>25.001166999999999</c:v>
                </c:pt>
                <c:pt idx="36">
                  <c:v>23.313666999999999</c:v>
                </c:pt>
                <c:pt idx="37">
                  <c:v>22.871721000000001</c:v>
                </c:pt>
                <c:pt idx="38">
                  <c:v>23.349371999999999</c:v>
                </c:pt>
                <c:pt idx="39">
                  <c:v>23.572680999999999</c:v>
                </c:pt>
                <c:pt idx="40">
                  <c:v>10.714065</c:v>
                </c:pt>
                <c:pt idx="41">
                  <c:v>11.020913999999999</c:v>
                </c:pt>
                <c:pt idx="42">
                  <c:v>12.158697</c:v>
                </c:pt>
                <c:pt idx="43">
                  <c:v>11.933748</c:v>
                </c:pt>
                <c:pt idx="44">
                  <c:v>11.431201</c:v>
                </c:pt>
                <c:pt idx="45">
                  <c:v>11.454984</c:v>
                </c:pt>
                <c:pt idx="46">
                  <c:v>10.958365000000001</c:v>
                </c:pt>
                <c:pt idx="47">
                  <c:v>13.138642000000001</c:v>
                </c:pt>
                <c:pt idx="48">
                  <c:v>11.925903</c:v>
                </c:pt>
                <c:pt idx="49">
                  <c:v>12.359347</c:v>
                </c:pt>
                <c:pt idx="50">
                  <c:v>10.715221</c:v>
                </c:pt>
                <c:pt idx="51">
                  <c:v>11.021827</c:v>
                </c:pt>
                <c:pt idx="52">
                  <c:v>12.15917</c:v>
                </c:pt>
                <c:pt idx="53">
                  <c:v>11.939788</c:v>
                </c:pt>
                <c:pt idx="54">
                  <c:v>11.432060999999999</c:v>
                </c:pt>
                <c:pt idx="55">
                  <c:v>11.472518000000001</c:v>
                </c:pt>
                <c:pt idx="56">
                  <c:v>10.959225999999999</c:v>
                </c:pt>
                <c:pt idx="57">
                  <c:v>13.139229</c:v>
                </c:pt>
                <c:pt idx="58">
                  <c:v>11.926513999999999</c:v>
                </c:pt>
                <c:pt idx="59">
                  <c:v>12.360519</c:v>
                </c:pt>
                <c:pt idx="60">
                  <c:v>10.839385999999999</c:v>
                </c:pt>
                <c:pt idx="61">
                  <c:v>11.119551</c:v>
                </c:pt>
                <c:pt idx="62">
                  <c:v>12.258276</c:v>
                </c:pt>
                <c:pt idx="63">
                  <c:v>12.195327000000001</c:v>
                </c:pt>
                <c:pt idx="64">
                  <c:v>11.519121</c:v>
                </c:pt>
                <c:pt idx="65">
                  <c:v>11.546552</c:v>
                </c:pt>
                <c:pt idx="66">
                  <c:v>11.137718</c:v>
                </c:pt>
                <c:pt idx="67">
                  <c:v>13.414362000000001</c:v>
                </c:pt>
                <c:pt idx="68">
                  <c:v>12.014454000000001</c:v>
                </c:pt>
                <c:pt idx="69">
                  <c:v>12.456654</c:v>
                </c:pt>
                <c:pt idx="70">
                  <c:v>20.598821999999991</c:v>
                </c:pt>
                <c:pt idx="71">
                  <c:v>20.706868</c:v>
                </c:pt>
                <c:pt idx="72">
                  <c:v>20.944182000000001</c:v>
                </c:pt>
                <c:pt idx="73">
                  <c:v>22.070240999999999</c:v>
                </c:pt>
                <c:pt idx="74">
                  <c:v>21.203420000000001</c:v>
                </c:pt>
                <c:pt idx="75">
                  <c:v>20.804994000000001</c:v>
                </c:pt>
                <c:pt idx="76">
                  <c:v>20.687650999999999</c:v>
                </c:pt>
                <c:pt idx="77">
                  <c:v>22.777882999999999</c:v>
                </c:pt>
                <c:pt idx="78">
                  <c:v>21.342054000000001</c:v>
                </c:pt>
                <c:pt idx="79">
                  <c:v>22.256564999999991</c:v>
                </c:pt>
                <c:pt idx="80">
                  <c:v>14.467582</c:v>
                </c:pt>
                <c:pt idx="81">
                  <c:v>13.717555000000001</c:v>
                </c:pt>
                <c:pt idx="82">
                  <c:v>16.379529999999999</c:v>
                </c:pt>
                <c:pt idx="83">
                  <c:v>13.882861999999999</c:v>
                </c:pt>
                <c:pt idx="84">
                  <c:v>16.211822999999999</c:v>
                </c:pt>
                <c:pt idx="85">
                  <c:v>13.945010999999999</c:v>
                </c:pt>
                <c:pt idx="86">
                  <c:v>14.274113</c:v>
                </c:pt>
                <c:pt idx="87">
                  <c:v>14.440716</c:v>
                </c:pt>
                <c:pt idx="88">
                  <c:v>12.948399</c:v>
                </c:pt>
                <c:pt idx="89">
                  <c:v>16.58672299999996</c:v>
                </c:pt>
                <c:pt idx="90">
                  <c:v>14.468849000000001</c:v>
                </c:pt>
                <c:pt idx="91">
                  <c:v>13.718773000000001</c:v>
                </c:pt>
                <c:pt idx="92">
                  <c:v>16.380582</c:v>
                </c:pt>
                <c:pt idx="93">
                  <c:v>13.884078000000001</c:v>
                </c:pt>
                <c:pt idx="94">
                  <c:v>16.212948000000001</c:v>
                </c:pt>
                <c:pt idx="95">
                  <c:v>13.94617</c:v>
                </c:pt>
                <c:pt idx="96">
                  <c:v>14.275805</c:v>
                </c:pt>
                <c:pt idx="97">
                  <c:v>14.441914000000001</c:v>
                </c:pt>
                <c:pt idx="98">
                  <c:v>12.949687000000001</c:v>
                </c:pt>
                <c:pt idx="99">
                  <c:v>16.588079</c:v>
                </c:pt>
                <c:pt idx="100">
                  <c:v>14.569938</c:v>
                </c:pt>
                <c:pt idx="101">
                  <c:v>13.821182</c:v>
                </c:pt>
                <c:pt idx="102">
                  <c:v>16.495211999999999</c:v>
                </c:pt>
                <c:pt idx="103">
                  <c:v>13.987985</c:v>
                </c:pt>
                <c:pt idx="104">
                  <c:v>16.348375000000001</c:v>
                </c:pt>
                <c:pt idx="105">
                  <c:v>14.049248</c:v>
                </c:pt>
                <c:pt idx="106">
                  <c:v>14.390007000000001</c:v>
                </c:pt>
                <c:pt idx="107">
                  <c:v>14.532323</c:v>
                </c:pt>
                <c:pt idx="108">
                  <c:v>13.067525</c:v>
                </c:pt>
                <c:pt idx="109">
                  <c:v>16.719698999999999</c:v>
                </c:pt>
                <c:pt idx="110">
                  <c:v>23.750430999999999</c:v>
                </c:pt>
                <c:pt idx="111">
                  <c:v>23.053844999999999</c:v>
                </c:pt>
                <c:pt idx="112">
                  <c:v>26.102501</c:v>
                </c:pt>
                <c:pt idx="113">
                  <c:v>23.215422</c:v>
                </c:pt>
                <c:pt idx="114">
                  <c:v>25.786707</c:v>
                </c:pt>
                <c:pt idx="115">
                  <c:v>23.229617999999981</c:v>
                </c:pt>
                <c:pt idx="116">
                  <c:v>23.523057999999999</c:v>
                </c:pt>
                <c:pt idx="117">
                  <c:v>23.736198999999999</c:v>
                </c:pt>
                <c:pt idx="118">
                  <c:v>22.333731</c:v>
                </c:pt>
                <c:pt idx="119">
                  <c:v>26.270959999999999</c:v>
                </c:pt>
                <c:pt idx="120">
                  <c:v>16.392119000000001</c:v>
                </c:pt>
                <c:pt idx="121">
                  <c:v>16.299586999999999</c:v>
                </c:pt>
                <c:pt idx="122">
                  <c:v>16.346731999999999</c:v>
                </c:pt>
                <c:pt idx="123">
                  <c:v>16.363890999999999</c:v>
                </c:pt>
                <c:pt idx="124">
                  <c:v>16.358384999999991</c:v>
                </c:pt>
                <c:pt idx="125">
                  <c:v>16.276534000000002</c:v>
                </c:pt>
                <c:pt idx="126">
                  <c:v>16.314347000000001</c:v>
                </c:pt>
                <c:pt idx="127">
                  <c:v>16.375416999999999</c:v>
                </c:pt>
                <c:pt idx="128">
                  <c:v>16.293139</c:v>
                </c:pt>
                <c:pt idx="129">
                  <c:v>16.334648999999999</c:v>
                </c:pt>
                <c:pt idx="130">
                  <c:v>16.393391000000001</c:v>
                </c:pt>
                <c:pt idx="131">
                  <c:v>16.300798</c:v>
                </c:pt>
                <c:pt idx="132">
                  <c:v>16.347854000000009</c:v>
                </c:pt>
                <c:pt idx="133">
                  <c:v>16.365117999999999</c:v>
                </c:pt>
                <c:pt idx="134">
                  <c:v>16.359572</c:v>
                </c:pt>
                <c:pt idx="135">
                  <c:v>16.277685999999999</c:v>
                </c:pt>
                <c:pt idx="136">
                  <c:v>16.315467000000009</c:v>
                </c:pt>
                <c:pt idx="137">
                  <c:v>16.376612999999999</c:v>
                </c:pt>
                <c:pt idx="138">
                  <c:v>16.294364999999999</c:v>
                </c:pt>
                <c:pt idx="139">
                  <c:v>16.335730999999999</c:v>
                </c:pt>
                <c:pt idx="140">
                  <c:v>16.495463000000001</c:v>
                </c:pt>
                <c:pt idx="141">
                  <c:v>16.402721999999979</c:v>
                </c:pt>
                <c:pt idx="142">
                  <c:v>16.447471</c:v>
                </c:pt>
                <c:pt idx="143">
                  <c:v>16.468539999999962</c:v>
                </c:pt>
                <c:pt idx="144">
                  <c:v>16.461459999999999</c:v>
                </c:pt>
                <c:pt idx="145">
                  <c:v>16.380333</c:v>
                </c:pt>
                <c:pt idx="146">
                  <c:v>16.417206</c:v>
                </c:pt>
                <c:pt idx="147">
                  <c:v>16.470151999999999</c:v>
                </c:pt>
                <c:pt idx="148">
                  <c:v>16.397729000000002</c:v>
                </c:pt>
                <c:pt idx="149">
                  <c:v>16.436783999999999</c:v>
                </c:pt>
                <c:pt idx="150">
                  <c:v>25.651764</c:v>
                </c:pt>
                <c:pt idx="151">
                  <c:v>25.575296000000002</c:v>
                </c:pt>
                <c:pt idx="152">
                  <c:v>25.608785000000001</c:v>
                </c:pt>
                <c:pt idx="153">
                  <c:v>25.639548999999999</c:v>
                </c:pt>
                <c:pt idx="154">
                  <c:v>25.622821999999999</c:v>
                </c:pt>
                <c:pt idx="155">
                  <c:v>25.541364000000009</c:v>
                </c:pt>
                <c:pt idx="156">
                  <c:v>25.576149000000001</c:v>
                </c:pt>
                <c:pt idx="157">
                  <c:v>25.646373000000001</c:v>
                </c:pt>
                <c:pt idx="158">
                  <c:v>25.569751</c:v>
                </c:pt>
                <c:pt idx="159">
                  <c:v>25.595856000000001</c:v>
                </c:pt>
              </c:numCache>
            </c:numRef>
          </c:xVal>
          <c:yVal>
            <c:numRef>
              <c:f>工作表8!$B$1:$B$160</c:f>
              <c:numCache>
                <c:formatCode>General</c:formatCode>
                <c:ptCount val="160"/>
                <c:pt idx="0">
                  <c:v>0.63600000000000001</c:v>
                </c:pt>
                <c:pt idx="1">
                  <c:v>0.79600000000000004</c:v>
                </c:pt>
                <c:pt idx="2">
                  <c:v>0.626</c:v>
                </c:pt>
                <c:pt idx="3">
                  <c:v>0.32600000000000001</c:v>
                </c:pt>
                <c:pt idx="4">
                  <c:v>0.42799999999999999</c:v>
                </c:pt>
                <c:pt idx="5">
                  <c:v>0.224</c:v>
                </c:pt>
                <c:pt idx="6">
                  <c:v>0.36399999999999999</c:v>
                </c:pt>
                <c:pt idx="7">
                  <c:v>0.48599999999999999</c:v>
                </c:pt>
                <c:pt idx="8">
                  <c:v>0.55800000000000005</c:v>
                </c:pt>
                <c:pt idx="9">
                  <c:v>0.73799999999999999</c:v>
                </c:pt>
                <c:pt idx="10">
                  <c:v>0.63600000000000001</c:v>
                </c:pt>
                <c:pt idx="11">
                  <c:v>0.79600000000000004</c:v>
                </c:pt>
                <c:pt idx="12">
                  <c:v>0.626</c:v>
                </c:pt>
                <c:pt idx="13">
                  <c:v>0.32600000000000001</c:v>
                </c:pt>
                <c:pt idx="14">
                  <c:v>0.42799999999999999</c:v>
                </c:pt>
                <c:pt idx="15">
                  <c:v>0.224</c:v>
                </c:pt>
                <c:pt idx="16">
                  <c:v>0.36399999999999999</c:v>
                </c:pt>
                <c:pt idx="17">
                  <c:v>0.48599999999999999</c:v>
                </c:pt>
                <c:pt idx="18">
                  <c:v>0.55800000000000005</c:v>
                </c:pt>
                <c:pt idx="19">
                  <c:v>0.73599999999999999</c:v>
                </c:pt>
                <c:pt idx="20">
                  <c:v>0.64</c:v>
                </c:pt>
                <c:pt idx="21">
                  <c:v>0.78</c:v>
                </c:pt>
                <c:pt idx="22">
                  <c:v>0.68</c:v>
                </c:pt>
                <c:pt idx="23">
                  <c:v>0.47799999999999998</c:v>
                </c:pt>
                <c:pt idx="24">
                  <c:v>0.42599999999999999</c:v>
                </c:pt>
                <c:pt idx="25">
                  <c:v>0.24399999999999999</c:v>
                </c:pt>
                <c:pt idx="26">
                  <c:v>0.5</c:v>
                </c:pt>
                <c:pt idx="27">
                  <c:v>0.42199999999999999</c:v>
                </c:pt>
                <c:pt idx="28">
                  <c:v>0.55000000000000004</c:v>
                </c:pt>
                <c:pt idx="29">
                  <c:v>0.64600000000000002</c:v>
                </c:pt>
                <c:pt idx="30">
                  <c:v>0.55400000000000005</c:v>
                </c:pt>
                <c:pt idx="31">
                  <c:v>0.70399999999999996</c:v>
                </c:pt>
                <c:pt idx="32">
                  <c:v>0.61599999999999999</c:v>
                </c:pt>
                <c:pt idx="33">
                  <c:v>0.48399999999999999</c:v>
                </c:pt>
                <c:pt idx="34">
                  <c:v>0.45400000000000001</c:v>
                </c:pt>
                <c:pt idx="35">
                  <c:v>0.44800000000000001</c:v>
                </c:pt>
                <c:pt idx="36">
                  <c:v>0.45200000000000001</c:v>
                </c:pt>
                <c:pt idx="37">
                  <c:v>0.53200000000000003</c:v>
                </c:pt>
                <c:pt idx="38">
                  <c:v>0.45400000000000001</c:v>
                </c:pt>
                <c:pt idx="39">
                  <c:v>0.55400000000000005</c:v>
                </c:pt>
                <c:pt idx="40">
                  <c:v>0.71799999999999997</c:v>
                </c:pt>
                <c:pt idx="41">
                  <c:v>0.72599999999999998</c:v>
                </c:pt>
                <c:pt idx="42">
                  <c:v>0.73199999999999998</c:v>
                </c:pt>
                <c:pt idx="43">
                  <c:v>0.33800000000000002</c:v>
                </c:pt>
                <c:pt idx="44">
                  <c:v>0.438</c:v>
                </c:pt>
                <c:pt idx="45">
                  <c:v>0.27200000000000002</c:v>
                </c:pt>
                <c:pt idx="46">
                  <c:v>0.316</c:v>
                </c:pt>
                <c:pt idx="47">
                  <c:v>0.36799999999999999</c:v>
                </c:pt>
                <c:pt idx="48">
                  <c:v>0.5</c:v>
                </c:pt>
                <c:pt idx="49">
                  <c:v>0.73199999999999998</c:v>
                </c:pt>
                <c:pt idx="50">
                  <c:v>0.71799999999999997</c:v>
                </c:pt>
                <c:pt idx="51">
                  <c:v>0.72599999999999998</c:v>
                </c:pt>
                <c:pt idx="52">
                  <c:v>0.73399999999999999</c:v>
                </c:pt>
                <c:pt idx="53">
                  <c:v>0.35399999999999998</c:v>
                </c:pt>
                <c:pt idx="54">
                  <c:v>0.436</c:v>
                </c:pt>
                <c:pt idx="55">
                  <c:v>0.26200000000000001</c:v>
                </c:pt>
                <c:pt idx="56">
                  <c:v>0.316</c:v>
                </c:pt>
                <c:pt idx="57">
                  <c:v>0.36799999999999999</c:v>
                </c:pt>
                <c:pt idx="58">
                  <c:v>0.5</c:v>
                </c:pt>
                <c:pt idx="59">
                  <c:v>0.73399999999999999</c:v>
                </c:pt>
                <c:pt idx="60">
                  <c:v>0.71399999999999997</c:v>
                </c:pt>
                <c:pt idx="61">
                  <c:v>0.71799999999999997</c:v>
                </c:pt>
                <c:pt idx="62">
                  <c:v>0.75800000000000001</c:v>
                </c:pt>
                <c:pt idx="63">
                  <c:v>0.48599999999999999</c:v>
                </c:pt>
                <c:pt idx="64">
                  <c:v>0.41799999999999998</c:v>
                </c:pt>
                <c:pt idx="65">
                  <c:v>0.27600000000000002</c:v>
                </c:pt>
                <c:pt idx="66">
                  <c:v>0.36199999999999999</c:v>
                </c:pt>
                <c:pt idx="67">
                  <c:v>0.37</c:v>
                </c:pt>
                <c:pt idx="68">
                  <c:v>0.48399999999999999</c:v>
                </c:pt>
                <c:pt idx="69">
                  <c:v>0.72799999999999998</c:v>
                </c:pt>
                <c:pt idx="70">
                  <c:v>0.58799999999999997</c:v>
                </c:pt>
                <c:pt idx="71">
                  <c:v>0.59399999999999997</c:v>
                </c:pt>
                <c:pt idx="72">
                  <c:v>0.68200000000000005</c:v>
                </c:pt>
                <c:pt idx="73">
                  <c:v>0.55600000000000005</c:v>
                </c:pt>
                <c:pt idx="74">
                  <c:v>0.39</c:v>
                </c:pt>
                <c:pt idx="75">
                  <c:v>0.26</c:v>
                </c:pt>
                <c:pt idx="76">
                  <c:v>0.48399999999999999</c:v>
                </c:pt>
                <c:pt idx="77">
                  <c:v>0.47599999999999998</c:v>
                </c:pt>
                <c:pt idx="78">
                  <c:v>0.378</c:v>
                </c:pt>
                <c:pt idx="79">
                  <c:v>0.57599999999999996</c:v>
                </c:pt>
                <c:pt idx="80">
                  <c:v>0.52200000000000002</c:v>
                </c:pt>
                <c:pt idx="81">
                  <c:v>0.54</c:v>
                </c:pt>
                <c:pt idx="82">
                  <c:v>0.74199999999999999</c:v>
                </c:pt>
                <c:pt idx="83">
                  <c:v>0.44800000000000001</c:v>
                </c:pt>
                <c:pt idx="84">
                  <c:v>0.53400000000000003</c:v>
                </c:pt>
                <c:pt idx="85">
                  <c:v>0.48799999999999999</c:v>
                </c:pt>
                <c:pt idx="86">
                  <c:v>0.53200000000000003</c:v>
                </c:pt>
                <c:pt idx="87">
                  <c:v>0.53600000000000003</c:v>
                </c:pt>
                <c:pt idx="88">
                  <c:v>0.55000000000000004</c:v>
                </c:pt>
                <c:pt idx="89">
                  <c:v>0.73799999999999999</c:v>
                </c:pt>
                <c:pt idx="90">
                  <c:v>0.51800000000000002</c:v>
                </c:pt>
                <c:pt idx="91">
                  <c:v>0.54</c:v>
                </c:pt>
                <c:pt idx="92">
                  <c:v>0.74199999999999999</c:v>
                </c:pt>
                <c:pt idx="93">
                  <c:v>0.44800000000000001</c:v>
                </c:pt>
                <c:pt idx="94">
                  <c:v>0.53400000000000003</c:v>
                </c:pt>
                <c:pt idx="95">
                  <c:v>0.48599999999999999</c:v>
                </c:pt>
                <c:pt idx="96">
                  <c:v>0.53</c:v>
                </c:pt>
                <c:pt idx="97">
                  <c:v>0.53800000000000003</c:v>
                </c:pt>
                <c:pt idx="98">
                  <c:v>0.54800000000000004</c:v>
                </c:pt>
                <c:pt idx="99">
                  <c:v>0.73599999999999999</c:v>
                </c:pt>
                <c:pt idx="100">
                  <c:v>0.52</c:v>
                </c:pt>
                <c:pt idx="101">
                  <c:v>0.54400000000000004</c:v>
                </c:pt>
                <c:pt idx="102">
                  <c:v>0.72199999999999998</c:v>
                </c:pt>
                <c:pt idx="103">
                  <c:v>0.48199999999999998</c:v>
                </c:pt>
                <c:pt idx="104">
                  <c:v>0.53400000000000003</c:v>
                </c:pt>
                <c:pt idx="105">
                  <c:v>0.5</c:v>
                </c:pt>
                <c:pt idx="106">
                  <c:v>0.504</c:v>
                </c:pt>
                <c:pt idx="107">
                  <c:v>0.50800000000000001</c:v>
                </c:pt>
                <c:pt idx="108">
                  <c:v>0.50800000000000001</c:v>
                </c:pt>
                <c:pt idx="109">
                  <c:v>0.72799999999999998</c:v>
                </c:pt>
                <c:pt idx="110">
                  <c:v>0.48799999999999999</c:v>
                </c:pt>
                <c:pt idx="111">
                  <c:v>0.45</c:v>
                </c:pt>
                <c:pt idx="112">
                  <c:v>0.67600000000000005</c:v>
                </c:pt>
                <c:pt idx="113">
                  <c:v>0.47399999999999998</c:v>
                </c:pt>
                <c:pt idx="114">
                  <c:v>0.56799999999999995</c:v>
                </c:pt>
                <c:pt idx="115">
                  <c:v>0.55800000000000005</c:v>
                </c:pt>
                <c:pt idx="116">
                  <c:v>0.52200000000000002</c:v>
                </c:pt>
                <c:pt idx="117">
                  <c:v>0.56200000000000006</c:v>
                </c:pt>
                <c:pt idx="118">
                  <c:v>0.44600000000000001</c:v>
                </c:pt>
                <c:pt idx="119">
                  <c:v>0.64600000000000002</c:v>
                </c:pt>
                <c:pt idx="120">
                  <c:v>0.51400000000000001</c:v>
                </c:pt>
                <c:pt idx="121">
                  <c:v>0.53200000000000003</c:v>
                </c:pt>
                <c:pt idx="122">
                  <c:v>0.48399999999999999</c:v>
                </c:pt>
                <c:pt idx="123">
                  <c:v>0.47399999999999998</c:v>
                </c:pt>
                <c:pt idx="124">
                  <c:v>0.54800000000000004</c:v>
                </c:pt>
                <c:pt idx="125">
                  <c:v>0.47199999999999998</c:v>
                </c:pt>
                <c:pt idx="126">
                  <c:v>0.498</c:v>
                </c:pt>
                <c:pt idx="127">
                  <c:v>0.52600000000000002</c:v>
                </c:pt>
                <c:pt idx="128">
                  <c:v>0.52600000000000002</c:v>
                </c:pt>
                <c:pt idx="129">
                  <c:v>0.45</c:v>
                </c:pt>
                <c:pt idx="130">
                  <c:v>0.51400000000000001</c:v>
                </c:pt>
                <c:pt idx="131">
                  <c:v>0.53600000000000003</c:v>
                </c:pt>
                <c:pt idx="132">
                  <c:v>0.48399999999999999</c:v>
                </c:pt>
                <c:pt idx="133">
                  <c:v>0.47399999999999998</c:v>
                </c:pt>
                <c:pt idx="134">
                  <c:v>0.54600000000000004</c:v>
                </c:pt>
                <c:pt idx="135">
                  <c:v>0.47199999999999998</c:v>
                </c:pt>
                <c:pt idx="136">
                  <c:v>0.498</c:v>
                </c:pt>
                <c:pt idx="137">
                  <c:v>0.52800000000000002</c:v>
                </c:pt>
                <c:pt idx="138">
                  <c:v>0.52600000000000002</c:v>
                </c:pt>
                <c:pt idx="139">
                  <c:v>0.45</c:v>
                </c:pt>
                <c:pt idx="140">
                  <c:v>0.52200000000000002</c:v>
                </c:pt>
                <c:pt idx="141">
                  <c:v>0.58199999999999996</c:v>
                </c:pt>
                <c:pt idx="142">
                  <c:v>0.46400000000000002</c:v>
                </c:pt>
                <c:pt idx="143">
                  <c:v>0.49199999999999999</c:v>
                </c:pt>
                <c:pt idx="144">
                  <c:v>0.54400000000000004</c:v>
                </c:pt>
                <c:pt idx="145">
                  <c:v>0.47399999999999998</c:v>
                </c:pt>
                <c:pt idx="146">
                  <c:v>0.52</c:v>
                </c:pt>
                <c:pt idx="147">
                  <c:v>0.496</c:v>
                </c:pt>
                <c:pt idx="148">
                  <c:v>0.51600000000000001</c:v>
                </c:pt>
                <c:pt idx="149">
                  <c:v>0.46200000000000002</c:v>
                </c:pt>
                <c:pt idx="150">
                  <c:v>0.48</c:v>
                </c:pt>
                <c:pt idx="151">
                  <c:v>0.45400000000000001</c:v>
                </c:pt>
                <c:pt idx="152">
                  <c:v>0.55600000000000005</c:v>
                </c:pt>
                <c:pt idx="153">
                  <c:v>0.47</c:v>
                </c:pt>
                <c:pt idx="154">
                  <c:v>0.56999999999999995</c:v>
                </c:pt>
                <c:pt idx="155">
                  <c:v>0.56399999999999995</c:v>
                </c:pt>
                <c:pt idx="156">
                  <c:v>0.52</c:v>
                </c:pt>
                <c:pt idx="157">
                  <c:v>0.56200000000000006</c:v>
                </c:pt>
                <c:pt idx="158">
                  <c:v>0.44600000000000001</c:v>
                </c:pt>
                <c:pt idx="159">
                  <c:v>0.49399999999999999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3483344"/>
        <c:axId val="303483736"/>
      </c:scatterChart>
      <c:valAx>
        <c:axId val="303483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3483736"/>
        <c:crosses val="autoZero"/>
        <c:crossBetween val="midCat"/>
      </c:valAx>
      <c:valAx>
        <c:axId val="303483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3483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Motar_reuter2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工作表8!$D$1:$D$24</c:f>
              <c:numCache>
                <c:formatCode>General</c:formatCode>
                <c:ptCount val="24"/>
                <c:pt idx="0">
                  <c:v>42.448456999999998</c:v>
                </c:pt>
                <c:pt idx="1">
                  <c:v>10.481051000000001</c:v>
                </c:pt>
                <c:pt idx="2">
                  <c:v>13.996861000000001</c:v>
                </c:pt>
                <c:pt idx="3">
                  <c:v>14.176351</c:v>
                </c:pt>
                <c:pt idx="4">
                  <c:v>44.623252000000001</c:v>
                </c:pt>
                <c:pt idx="5">
                  <c:v>41.664729000000001</c:v>
                </c:pt>
                <c:pt idx="6">
                  <c:v>10.822654999999999</c:v>
                </c:pt>
                <c:pt idx="7">
                  <c:v>12.020332</c:v>
                </c:pt>
                <c:pt idx="8">
                  <c:v>17.854178999999998</c:v>
                </c:pt>
                <c:pt idx="9">
                  <c:v>40.767082000000002</c:v>
                </c:pt>
                <c:pt idx="10">
                  <c:v>22.983163999999999</c:v>
                </c:pt>
                <c:pt idx="11">
                  <c:v>26.943940999999999</c:v>
                </c:pt>
                <c:pt idx="12">
                  <c:v>24.605471999999999</c:v>
                </c:pt>
                <c:pt idx="13">
                  <c:v>22.156787999999999</c:v>
                </c:pt>
                <c:pt idx="14">
                  <c:v>28.190961000000001</c:v>
                </c:pt>
                <c:pt idx="15">
                  <c:v>350.43123799999961</c:v>
                </c:pt>
                <c:pt idx="16">
                  <c:v>345.55283200000002</c:v>
                </c:pt>
                <c:pt idx="17">
                  <c:v>396.75119899999959</c:v>
                </c:pt>
                <c:pt idx="18">
                  <c:v>371.508689</c:v>
                </c:pt>
                <c:pt idx="19">
                  <c:v>272.66549300000008</c:v>
                </c:pt>
                <c:pt idx="20">
                  <c:v>1501.1626100000001</c:v>
                </c:pt>
                <c:pt idx="21">
                  <c:v>1575.0380560000001</c:v>
                </c:pt>
                <c:pt idx="22">
                  <c:v>1576.7754629999999</c:v>
                </c:pt>
                <c:pt idx="23">
                  <c:v>1591.7985699999999</c:v>
                </c:pt>
              </c:numCache>
            </c:numRef>
          </c:xVal>
          <c:yVal>
            <c:numRef>
              <c:f>工作表8!$E$1:$E$24</c:f>
              <c:numCache>
                <c:formatCode>General</c:formatCode>
                <c:ptCount val="24"/>
                <c:pt idx="0">
                  <c:v>0.78400000000000003</c:v>
                </c:pt>
                <c:pt idx="1">
                  <c:v>0.82199999999999995</c:v>
                </c:pt>
                <c:pt idx="2">
                  <c:v>0.80400000000000005</c:v>
                </c:pt>
                <c:pt idx="3">
                  <c:v>0.77400000000000002</c:v>
                </c:pt>
                <c:pt idx="4">
                  <c:v>0.79400000000000004</c:v>
                </c:pt>
                <c:pt idx="5">
                  <c:v>0.79200000000000004</c:v>
                </c:pt>
                <c:pt idx="6">
                  <c:v>0.82799999999999996</c:v>
                </c:pt>
                <c:pt idx="7">
                  <c:v>0.79800000000000004</c:v>
                </c:pt>
                <c:pt idx="8">
                  <c:v>0.78</c:v>
                </c:pt>
                <c:pt idx="9">
                  <c:v>0.77400000000000002</c:v>
                </c:pt>
                <c:pt idx="10">
                  <c:v>0.79400000000000004</c:v>
                </c:pt>
                <c:pt idx="11">
                  <c:v>0.8</c:v>
                </c:pt>
                <c:pt idx="12">
                  <c:v>0.79600000000000004</c:v>
                </c:pt>
                <c:pt idx="13">
                  <c:v>0.78800000000000003</c:v>
                </c:pt>
                <c:pt idx="14">
                  <c:v>0.8</c:v>
                </c:pt>
                <c:pt idx="15">
                  <c:v>0.56999999999999995</c:v>
                </c:pt>
                <c:pt idx="16">
                  <c:v>0.61599999999999999</c:v>
                </c:pt>
                <c:pt idx="17">
                  <c:v>0.56599999999999995</c:v>
                </c:pt>
                <c:pt idx="18">
                  <c:v>0.55000000000000004</c:v>
                </c:pt>
                <c:pt idx="19">
                  <c:v>0.66200000000000003</c:v>
                </c:pt>
                <c:pt idx="20">
                  <c:v>0.56399999999999995</c:v>
                </c:pt>
                <c:pt idx="21">
                  <c:v>0.56000000000000005</c:v>
                </c:pt>
                <c:pt idx="22">
                  <c:v>0.57199999999999995</c:v>
                </c:pt>
                <c:pt idx="23">
                  <c:v>0.57199999999999995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3485304"/>
        <c:axId val="303485696"/>
      </c:scatterChart>
      <c:valAx>
        <c:axId val="303485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3485696"/>
        <c:crosses val="autoZero"/>
        <c:crossBetween val="midCat"/>
      </c:valAx>
      <c:valAx>
        <c:axId val="30348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3485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Song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score_accuracy_Motar2_W_11!$A$1:$A$20</c:f>
              <c:numCache>
                <c:formatCode>General</c:formatCode>
                <c:ptCount val="20"/>
                <c:pt idx="0">
                  <c:v>3.1415549999999999</c:v>
                </c:pt>
                <c:pt idx="1">
                  <c:v>3.250292</c:v>
                </c:pt>
                <c:pt idx="2">
                  <c:v>3.64053</c:v>
                </c:pt>
                <c:pt idx="3">
                  <c:v>4.1247990000000003</c:v>
                </c:pt>
                <c:pt idx="4">
                  <c:v>4.1516529999999996</c:v>
                </c:pt>
                <c:pt idx="5">
                  <c:v>4.3545540000000003</c:v>
                </c:pt>
                <c:pt idx="6">
                  <c:v>5.0143969999999998</c:v>
                </c:pt>
                <c:pt idx="7">
                  <c:v>5.2680959999999999</c:v>
                </c:pt>
                <c:pt idx="8">
                  <c:v>5.66343</c:v>
                </c:pt>
                <c:pt idx="9">
                  <c:v>5.8709509999999998</c:v>
                </c:pt>
                <c:pt idx="10">
                  <c:v>6.5334969999999997</c:v>
                </c:pt>
                <c:pt idx="11">
                  <c:v>7.3452200000000003</c:v>
                </c:pt>
                <c:pt idx="12">
                  <c:v>7.6490270000000002</c:v>
                </c:pt>
                <c:pt idx="13">
                  <c:v>9.3541880000000006</c:v>
                </c:pt>
                <c:pt idx="14">
                  <c:v>10.176653</c:v>
                </c:pt>
                <c:pt idx="15">
                  <c:v>11.711919</c:v>
                </c:pt>
                <c:pt idx="16">
                  <c:v>12.275409</c:v>
                </c:pt>
                <c:pt idx="17">
                  <c:v>13.988794</c:v>
                </c:pt>
                <c:pt idx="18">
                  <c:v>18.325493000000002</c:v>
                </c:pt>
                <c:pt idx="19">
                  <c:v>32.046675999999998</c:v>
                </c:pt>
              </c:numCache>
            </c:numRef>
          </c:xVal>
          <c:yVal>
            <c:numRef>
              <c:f>score_accuracy_Motar2_W_11!$B$1:$B$20</c:f>
              <c:numCache>
                <c:formatCode>General</c:formatCode>
                <c:ptCount val="20"/>
                <c:pt idx="0">
                  <c:v>0.47</c:v>
                </c:pt>
                <c:pt idx="1">
                  <c:v>0.45666699999999999</c:v>
                </c:pt>
                <c:pt idx="2">
                  <c:v>0.48</c:v>
                </c:pt>
                <c:pt idx="3">
                  <c:v>0.466667</c:v>
                </c:pt>
                <c:pt idx="4">
                  <c:v>0.466667</c:v>
                </c:pt>
                <c:pt idx="5">
                  <c:v>0.466667</c:v>
                </c:pt>
                <c:pt idx="6">
                  <c:v>0.45</c:v>
                </c:pt>
                <c:pt idx="7">
                  <c:v>0.46333299999999999</c:v>
                </c:pt>
                <c:pt idx="8">
                  <c:v>0.45666699999999999</c:v>
                </c:pt>
                <c:pt idx="9">
                  <c:v>0.46333299999999999</c:v>
                </c:pt>
                <c:pt idx="10">
                  <c:v>0.45</c:v>
                </c:pt>
                <c:pt idx="11">
                  <c:v>0.45666699999999999</c:v>
                </c:pt>
                <c:pt idx="12">
                  <c:v>0.466667</c:v>
                </c:pt>
                <c:pt idx="13">
                  <c:v>0.45666699999999999</c:v>
                </c:pt>
                <c:pt idx="14">
                  <c:v>0.46</c:v>
                </c:pt>
                <c:pt idx="15">
                  <c:v>0.46</c:v>
                </c:pt>
                <c:pt idx="16">
                  <c:v>0.45</c:v>
                </c:pt>
                <c:pt idx="17">
                  <c:v>0.48</c:v>
                </c:pt>
                <c:pt idx="18">
                  <c:v>0.48666700000000002</c:v>
                </c:pt>
                <c:pt idx="19">
                  <c:v>0.466667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6500320"/>
        <c:axId val="336498752"/>
      </c:scatterChart>
      <c:valAx>
        <c:axId val="336500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36498752"/>
        <c:crosses val="autoZero"/>
        <c:crossBetween val="midCat"/>
      </c:valAx>
      <c:valAx>
        <c:axId val="336498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365003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GCMF_reuter3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工作表9!$A$1:$A$160</c:f>
              <c:numCache>
                <c:formatCode>General</c:formatCode>
                <c:ptCount val="160"/>
                <c:pt idx="0">
                  <c:v>16.731438000000001</c:v>
                </c:pt>
                <c:pt idx="1">
                  <c:v>17.168699</c:v>
                </c:pt>
                <c:pt idx="2">
                  <c:v>16.034144000000001</c:v>
                </c:pt>
                <c:pt idx="3">
                  <c:v>14.326831</c:v>
                </c:pt>
                <c:pt idx="4">
                  <c:v>14.914512999999999</c:v>
                </c:pt>
                <c:pt idx="5">
                  <c:v>16.637592000000001</c:v>
                </c:pt>
                <c:pt idx="6">
                  <c:v>14.874495</c:v>
                </c:pt>
                <c:pt idx="7">
                  <c:v>15.047475</c:v>
                </c:pt>
                <c:pt idx="8">
                  <c:v>14.797535999999999</c:v>
                </c:pt>
                <c:pt idx="9">
                  <c:v>15.067144000000001</c:v>
                </c:pt>
                <c:pt idx="10">
                  <c:v>16.732666999999999</c:v>
                </c:pt>
                <c:pt idx="11">
                  <c:v>17.169066000000001</c:v>
                </c:pt>
                <c:pt idx="12">
                  <c:v>16.035323999999999</c:v>
                </c:pt>
                <c:pt idx="13">
                  <c:v>14.328372999999999</c:v>
                </c:pt>
                <c:pt idx="14">
                  <c:v>14.916499</c:v>
                </c:pt>
                <c:pt idx="15">
                  <c:v>16.644482</c:v>
                </c:pt>
                <c:pt idx="16">
                  <c:v>14.876045</c:v>
                </c:pt>
                <c:pt idx="17">
                  <c:v>15.048565999999999</c:v>
                </c:pt>
                <c:pt idx="18">
                  <c:v>14.799014</c:v>
                </c:pt>
                <c:pt idx="19">
                  <c:v>15.068194999999999</c:v>
                </c:pt>
                <c:pt idx="20">
                  <c:v>16.905915</c:v>
                </c:pt>
                <c:pt idx="21">
                  <c:v>17.143863</c:v>
                </c:pt>
                <c:pt idx="22">
                  <c:v>16.164007999999999</c:v>
                </c:pt>
                <c:pt idx="23">
                  <c:v>14.482549000000001</c:v>
                </c:pt>
                <c:pt idx="24">
                  <c:v>15.092449</c:v>
                </c:pt>
                <c:pt idx="25">
                  <c:v>16.773610999999999</c:v>
                </c:pt>
                <c:pt idx="26">
                  <c:v>15.040025</c:v>
                </c:pt>
                <c:pt idx="27">
                  <c:v>15.169907</c:v>
                </c:pt>
                <c:pt idx="28">
                  <c:v>14.951141</c:v>
                </c:pt>
                <c:pt idx="29">
                  <c:v>15.197533</c:v>
                </c:pt>
                <c:pt idx="30">
                  <c:v>30.800388000000009</c:v>
                </c:pt>
                <c:pt idx="31">
                  <c:v>28.434778000000001</c:v>
                </c:pt>
                <c:pt idx="32">
                  <c:v>29.241016999999999</c:v>
                </c:pt>
                <c:pt idx="33">
                  <c:v>28.044865999999999</c:v>
                </c:pt>
                <c:pt idx="34">
                  <c:v>28.111758999999999</c:v>
                </c:pt>
                <c:pt idx="35">
                  <c:v>29.460567000000001</c:v>
                </c:pt>
                <c:pt idx="36">
                  <c:v>28.431867</c:v>
                </c:pt>
                <c:pt idx="37">
                  <c:v>28.40861299999996</c:v>
                </c:pt>
                <c:pt idx="38">
                  <c:v>28.166793999999999</c:v>
                </c:pt>
                <c:pt idx="39">
                  <c:v>28.130400000000009</c:v>
                </c:pt>
                <c:pt idx="40">
                  <c:v>11.257208</c:v>
                </c:pt>
                <c:pt idx="41">
                  <c:v>11.173348000000001</c:v>
                </c:pt>
                <c:pt idx="42">
                  <c:v>12.161624</c:v>
                </c:pt>
                <c:pt idx="43">
                  <c:v>11.762295</c:v>
                </c:pt>
                <c:pt idx="44">
                  <c:v>12.511803</c:v>
                </c:pt>
                <c:pt idx="45">
                  <c:v>10.385892</c:v>
                </c:pt>
                <c:pt idx="46">
                  <c:v>11.087209</c:v>
                </c:pt>
                <c:pt idx="47">
                  <c:v>13.117179</c:v>
                </c:pt>
                <c:pt idx="48">
                  <c:v>10.578059</c:v>
                </c:pt>
                <c:pt idx="49">
                  <c:v>12.59862</c:v>
                </c:pt>
                <c:pt idx="50">
                  <c:v>11.258207000000001</c:v>
                </c:pt>
                <c:pt idx="51">
                  <c:v>11.175033000000001</c:v>
                </c:pt>
                <c:pt idx="52">
                  <c:v>12.162820999999999</c:v>
                </c:pt>
                <c:pt idx="53">
                  <c:v>11.763158000000001</c:v>
                </c:pt>
                <c:pt idx="54">
                  <c:v>12.512934</c:v>
                </c:pt>
                <c:pt idx="55">
                  <c:v>10.387895</c:v>
                </c:pt>
                <c:pt idx="56">
                  <c:v>11.088373000000001</c:v>
                </c:pt>
                <c:pt idx="57">
                  <c:v>13.11783</c:v>
                </c:pt>
                <c:pt idx="58">
                  <c:v>10.579599999999999</c:v>
                </c:pt>
                <c:pt idx="59">
                  <c:v>12.600282999999999</c:v>
                </c:pt>
                <c:pt idx="60">
                  <c:v>11.3116</c:v>
                </c:pt>
                <c:pt idx="61">
                  <c:v>11.485217</c:v>
                </c:pt>
                <c:pt idx="62">
                  <c:v>12.382393</c:v>
                </c:pt>
                <c:pt idx="63">
                  <c:v>11.889151</c:v>
                </c:pt>
                <c:pt idx="64">
                  <c:v>12.652818</c:v>
                </c:pt>
                <c:pt idx="65">
                  <c:v>10.557598</c:v>
                </c:pt>
                <c:pt idx="66">
                  <c:v>11.210504</c:v>
                </c:pt>
                <c:pt idx="67">
                  <c:v>17.139194</c:v>
                </c:pt>
                <c:pt idx="68">
                  <c:v>10.739615000000001</c:v>
                </c:pt>
                <c:pt idx="69">
                  <c:v>12.762617000000001</c:v>
                </c:pt>
                <c:pt idx="70">
                  <c:v>24.055447000000001</c:v>
                </c:pt>
                <c:pt idx="71">
                  <c:v>24.635501000000001</c:v>
                </c:pt>
                <c:pt idx="72">
                  <c:v>25.701021999999991</c:v>
                </c:pt>
                <c:pt idx="73">
                  <c:v>25.071193000000001</c:v>
                </c:pt>
                <c:pt idx="74">
                  <c:v>25.630877000000009</c:v>
                </c:pt>
                <c:pt idx="75">
                  <c:v>24.002817</c:v>
                </c:pt>
                <c:pt idx="76">
                  <c:v>24.378353000000001</c:v>
                </c:pt>
                <c:pt idx="77">
                  <c:v>26.450406999999981</c:v>
                </c:pt>
                <c:pt idx="78">
                  <c:v>23.822562999999999</c:v>
                </c:pt>
                <c:pt idx="79">
                  <c:v>26.293900000000001</c:v>
                </c:pt>
                <c:pt idx="80">
                  <c:v>15.554748</c:v>
                </c:pt>
                <c:pt idx="81">
                  <c:v>14.656644999999999</c:v>
                </c:pt>
                <c:pt idx="82">
                  <c:v>14.693770000000001</c:v>
                </c:pt>
                <c:pt idx="83">
                  <c:v>15.153907</c:v>
                </c:pt>
                <c:pt idx="84">
                  <c:v>15.220361</c:v>
                </c:pt>
                <c:pt idx="85">
                  <c:v>14.971187</c:v>
                </c:pt>
                <c:pt idx="86">
                  <c:v>16.538101000000001</c:v>
                </c:pt>
                <c:pt idx="87">
                  <c:v>15.386251</c:v>
                </c:pt>
                <c:pt idx="88">
                  <c:v>12.953094</c:v>
                </c:pt>
                <c:pt idx="89">
                  <c:v>17.362908000000001</c:v>
                </c:pt>
                <c:pt idx="90">
                  <c:v>15.556236999999999</c:v>
                </c:pt>
                <c:pt idx="91">
                  <c:v>14.658191</c:v>
                </c:pt>
                <c:pt idx="92">
                  <c:v>14.695375</c:v>
                </c:pt>
                <c:pt idx="93">
                  <c:v>15.15526</c:v>
                </c:pt>
                <c:pt idx="94">
                  <c:v>15.221812</c:v>
                </c:pt>
                <c:pt idx="95">
                  <c:v>14.972666</c:v>
                </c:pt>
                <c:pt idx="96">
                  <c:v>16.543195000000001</c:v>
                </c:pt>
                <c:pt idx="97">
                  <c:v>15.387879</c:v>
                </c:pt>
                <c:pt idx="98">
                  <c:v>12.954366</c:v>
                </c:pt>
                <c:pt idx="99">
                  <c:v>17.364587</c:v>
                </c:pt>
                <c:pt idx="100">
                  <c:v>15.695931</c:v>
                </c:pt>
                <c:pt idx="101">
                  <c:v>14.797112</c:v>
                </c:pt>
                <c:pt idx="102">
                  <c:v>14.843146000000001</c:v>
                </c:pt>
                <c:pt idx="103">
                  <c:v>15.282794000000001</c:v>
                </c:pt>
                <c:pt idx="104">
                  <c:v>15.3584</c:v>
                </c:pt>
                <c:pt idx="105">
                  <c:v>15.114236999999999</c:v>
                </c:pt>
                <c:pt idx="106">
                  <c:v>16.865856000000001</c:v>
                </c:pt>
                <c:pt idx="107">
                  <c:v>15.527372</c:v>
                </c:pt>
                <c:pt idx="108">
                  <c:v>13.077211</c:v>
                </c:pt>
                <c:pt idx="109">
                  <c:v>17.550377000000001</c:v>
                </c:pt>
                <c:pt idx="110">
                  <c:v>28.567367000000001</c:v>
                </c:pt>
                <c:pt idx="111">
                  <c:v>27.665679999999981</c:v>
                </c:pt>
                <c:pt idx="112">
                  <c:v>27.672751000000009</c:v>
                </c:pt>
                <c:pt idx="113">
                  <c:v>28.163384000000001</c:v>
                </c:pt>
                <c:pt idx="114">
                  <c:v>28.213168</c:v>
                </c:pt>
                <c:pt idx="115">
                  <c:v>27.978793</c:v>
                </c:pt>
                <c:pt idx="116">
                  <c:v>28.194806</c:v>
                </c:pt>
                <c:pt idx="117">
                  <c:v>28.412921000000001</c:v>
                </c:pt>
                <c:pt idx="118">
                  <c:v>25.958368</c:v>
                </c:pt>
                <c:pt idx="119">
                  <c:v>28.572724000000001</c:v>
                </c:pt>
                <c:pt idx="120">
                  <c:v>17.245835</c:v>
                </c:pt>
                <c:pt idx="121">
                  <c:v>17.158836000000001</c:v>
                </c:pt>
                <c:pt idx="122">
                  <c:v>17.211290999999999</c:v>
                </c:pt>
                <c:pt idx="123">
                  <c:v>17.237210999999999</c:v>
                </c:pt>
                <c:pt idx="124">
                  <c:v>17.174377</c:v>
                </c:pt>
                <c:pt idx="125">
                  <c:v>17.136039</c:v>
                </c:pt>
                <c:pt idx="126">
                  <c:v>17.145952000000001</c:v>
                </c:pt>
                <c:pt idx="127">
                  <c:v>17.223444000000001</c:v>
                </c:pt>
                <c:pt idx="128">
                  <c:v>17.111166000000001</c:v>
                </c:pt>
                <c:pt idx="129">
                  <c:v>17.211262999999999</c:v>
                </c:pt>
                <c:pt idx="130">
                  <c:v>17.247329000000001</c:v>
                </c:pt>
                <c:pt idx="131">
                  <c:v>17.160378000000001</c:v>
                </c:pt>
                <c:pt idx="132">
                  <c:v>17.212831999999999</c:v>
                </c:pt>
                <c:pt idx="133">
                  <c:v>17.238707000000002</c:v>
                </c:pt>
                <c:pt idx="134">
                  <c:v>17.175953</c:v>
                </c:pt>
                <c:pt idx="135">
                  <c:v>17.137511</c:v>
                </c:pt>
                <c:pt idx="136">
                  <c:v>17.147511000000009</c:v>
                </c:pt>
                <c:pt idx="137">
                  <c:v>17.225035999999999</c:v>
                </c:pt>
                <c:pt idx="138">
                  <c:v>17.112691999999999</c:v>
                </c:pt>
                <c:pt idx="139">
                  <c:v>17.212826</c:v>
                </c:pt>
                <c:pt idx="140">
                  <c:v>17.387022000000002</c:v>
                </c:pt>
                <c:pt idx="141">
                  <c:v>17.300156999999999</c:v>
                </c:pt>
                <c:pt idx="142">
                  <c:v>17.353863</c:v>
                </c:pt>
                <c:pt idx="143">
                  <c:v>17.375931999999999</c:v>
                </c:pt>
                <c:pt idx="144">
                  <c:v>17.316006999999999</c:v>
                </c:pt>
                <c:pt idx="145">
                  <c:v>17.277459</c:v>
                </c:pt>
                <c:pt idx="146">
                  <c:v>17.288817000000002</c:v>
                </c:pt>
                <c:pt idx="147">
                  <c:v>17.362124999999999</c:v>
                </c:pt>
                <c:pt idx="148">
                  <c:v>17.253343000000001</c:v>
                </c:pt>
                <c:pt idx="149">
                  <c:v>17.353697</c:v>
                </c:pt>
                <c:pt idx="150">
                  <c:v>30.251017000000001</c:v>
                </c:pt>
                <c:pt idx="151">
                  <c:v>30.160809</c:v>
                </c:pt>
                <c:pt idx="152">
                  <c:v>30.215070999999991</c:v>
                </c:pt>
                <c:pt idx="153">
                  <c:v>30.243676000000001</c:v>
                </c:pt>
                <c:pt idx="154">
                  <c:v>30.178930000000001</c:v>
                </c:pt>
                <c:pt idx="155">
                  <c:v>30.138804</c:v>
                </c:pt>
                <c:pt idx="156">
                  <c:v>30.150808000000001</c:v>
                </c:pt>
                <c:pt idx="157">
                  <c:v>30.231933999999999</c:v>
                </c:pt>
                <c:pt idx="158">
                  <c:v>30.117678999999999</c:v>
                </c:pt>
                <c:pt idx="159">
                  <c:v>30.212465000000009</c:v>
                </c:pt>
              </c:numCache>
            </c:numRef>
          </c:xVal>
          <c:yVal>
            <c:numRef>
              <c:f>工作表9!$B$1:$B$160</c:f>
              <c:numCache>
                <c:formatCode>General</c:formatCode>
                <c:ptCount val="160"/>
                <c:pt idx="0">
                  <c:v>0.46400000000000002</c:v>
                </c:pt>
                <c:pt idx="1">
                  <c:v>0.58599999999999997</c:v>
                </c:pt>
                <c:pt idx="2">
                  <c:v>0.40400000000000003</c:v>
                </c:pt>
                <c:pt idx="3">
                  <c:v>0.34399999999999997</c:v>
                </c:pt>
                <c:pt idx="4">
                  <c:v>0.50800000000000001</c:v>
                </c:pt>
                <c:pt idx="5">
                  <c:v>0.66800000000000004</c:v>
                </c:pt>
                <c:pt idx="6">
                  <c:v>0.4</c:v>
                </c:pt>
                <c:pt idx="7">
                  <c:v>0.52200000000000002</c:v>
                </c:pt>
                <c:pt idx="8">
                  <c:v>0.46</c:v>
                </c:pt>
                <c:pt idx="9">
                  <c:v>0.33400000000000002</c:v>
                </c:pt>
                <c:pt idx="10">
                  <c:v>0.46400000000000002</c:v>
                </c:pt>
                <c:pt idx="11">
                  <c:v>0.59</c:v>
                </c:pt>
                <c:pt idx="12">
                  <c:v>0.40600000000000003</c:v>
                </c:pt>
                <c:pt idx="13">
                  <c:v>0.34399999999999997</c:v>
                </c:pt>
                <c:pt idx="14">
                  <c:v>0.50800000000000001</c:v>
                </c:pt>
                <c:pt idx="15">
                  <c:v>0.7</c:v>
                </c:pt>
                <c:pt idx="16">
                  <c:v>0.4</c:v>
                </c:pt>
                <c:pt idx="17">
                  <c:v>0.52400000000000002</c:v>
                </c:pt>
                <c:pt idx="18">
                  <c:v>0.46</c:v>
                </c:pt>
                <c:pt idx="19">
                  <c:v>0.33400000000000002</c:v>
                </c:pt>
                <c:pt idx="20">
                  <c:v>0.45800000000000002</c:v>
                </c:pt>
                <c:pt idx="21">
                  <c:v>0.55400000000000005</c:v>
                </c:pt>
                <c:pt idx="22">
                  <c:v>0.40799999999999997</c:v>
                </c:pt>
                <c:pt idx="23">
                  <c:v>0.318</c:v>
                </c:pt>
                <c:pt idx="24">
                  <c:v>0.52400000000000002</c:v>
                </c:pt>
                <c:pt idx="25">
                  <c:v>0.67600000000000005</c:v>
                </c:pt>
                <c:pt idx="26">
                  <c:v>0.39400000000000002</c:v>
                </c:pt>
                <c:pt idx="27">
                  <c:v>0.63</c:v>
                </c:pt>
                <c:pt idx="28">
                  <c:v>0.47199999999999998</c:v>
                </c:pt>
                <c:pt idx="29">
                  <c:v>0.32600000000000001</c:v>
                </c:pt>
                <c:pt idx="30">
                  <c:v>0.29799999999999999</c:v>
                </c:pt>
                <c:pt idx="31">
                  <c:v>0.45600000000000002</c:v>
                </c:pt>
                <c:pt idx="32">
                  <c:v>0.46200000000000002</c:v>
                </c:pt>
                <c:pt idx="33">
                  <c:v>0.23799999999999999</c:v>
                </c:pt>
                <c:pt idx="34">
                  <c:v>0.50800000000000001</c:v>
                </c:pt>
                <c:pt idx="35">
                  <c:v>0.57399999999999995</c:v>
                </c:pt>
                <c:pt idx="36">
                  <c:v>0.23599999999999999</c:v>
                </c:pt>
                <c:pt idx="37">
                  <c:v>0.76200000000000001</c:v>
                </c:pt>
                <c:pt idx="38">
                  <c:v>0.51200000000000001</c:v>
                </c:pt>
                <c:pt idx="39">
                  <c:v>0.39</c:v>
                </c:pt>
                <c:pt idx="40">
                  <c:v>0.45400000000000001</c:v>
                </c:pt>
                <c:pt idx="41">
                  <c:v>0.60199999999999998</c:v>
                </c:pt>
                <c:pt idx="42">
                  <c:v>0.38</c:v>
                </c:pt>
                <c:pt idx="43">
                  <c:v>0.23</c:v>
                </c:pt>
                <c:pt idx="44">
                  <c:v>0.442</c:v>
                </c:pt>
                <c:pt idx="45">
                  <c:v>0.61799999999999999</c:v>
                </c:pt>
                <c:pt idx="46">
                  <c:v>0.44600000000000001</c:v>
                </c:pt>
                <c:pt idx="47">
                  <c:v>0.6</c:v>
                </c:pt>
                <c:pt idx="48">
                  <c:v>0.51800000000000002</c:v>
                </c:pt>
                <c:pt idx="49">
                  <c:v>0.34200000000000003</c:v>
                </c:pt>
                <c:pt idx="50">
                  <c:v>0.45400000000000001</c:v>
                </c:pt>
                <c:pt idx="51">
                  <c:v>0.60599999999999998</c:v>
                </c:pt>
                <c:pt idx="52">
                  <c:v>0.38</c:v>
                </c:pt>
                <c:pt idx="53">
                  <c:v>0.23200000000000001</c:v>
                </c:pt>
                <c:pt idx="54">
                  <c:v>0.442</c:v>
                </c:pt>
                <c:pt idx="55">
                  <c:v>0.61799999999999999</c:v>
                </c:pt>
                <c:pt idx="56">
                  <c:v>0.44600000000000001</c:v>
                </c:pt>
                <c:pt idx="57">
                  <c:v>0.6</c:v>
                </c:pt>
                <c:pt idx="58">
                  <c:v>0.51800000000000002</c:v>
                </c:pt>
                <c:pt idx="59">
                  <c:v>0.34200000000000003</c:v>
                </c:pt>
                <c:pt idx="60">
                  <c:v>0.45200000000000001</c:v>
                </c:pt>
                <c:pt idx="61">
                  <c:v>0.60399999999999998</c:v>
                </c:pt>
                <c:pt idx="62">
                  <c:v>0.38200000000000001</c:v>
                </c:pt>
                <c:pt idx="63">
                  <c:v>0.216</c:v>
                </c:pt>
                <c:pt idx="64">
                  <c:v>0.48199999999999998</c:v>
                </c:pt>
                <c:pt idx="65">
                  <c:v>0.61199999999999999</c:v>
                </c:pt>
                <c:pt idx="66">
                  <c:v>0.44800000000000001</c:v>
                </c:pt>
                <c:pt idx="67">
                  <c:v>0.60399999999999998</c:v>
                </c:pt>
                <c:pt idx="68">
                  <c:v>0.53800000000000003</c:v>
                </c:pt>
                <c:pt idx="69">
                  <c:v>0.32200000000000001</c:v>
                </c:pt>
                <c:pt idx="70">
                  <c:v>0.33200000000000002</c:v>
                </c:pt>
                <c:pt idx="71">
                  <c:v>0.40200000000000002</c:v>
                </c:pt>
                <c:pt idx="72">
                  <c:v>0.35599999999999998</c:v>
                </c:pt>
                <c:pt idx="73">
                  <c:v>0.254</c:v>
                </c:pt>
                <c:pt idx="74">
                  <c:v>0.72</c:v>
                </c:pt>
                <c:pt idx="75">
                  <c:v>0.52</c:v>
                </c:pt>
                <c:pt idx="76">
                  <c:v>0.41799999999999998</c:v>
                </c:pt>
                <c:pt idx="77">
                  <c:v>0.70599999999999996</c:v>
                </c:pt>
                <c:pt idx="78">
                  <c:v>0.39400000000000002</c:v>
                </c:pt>
                <c:pt idx="79">
                  <c:v>0.32400000000000001</c:v>
                </c:pt>
                <c:pt idx="80">
                  <c:v>0.49399999999999999</c:v>
                </c:pt>
                <c:pt idx="81">
                  <c:v>0.496</c:v>
                </c:pt>
                <c:pt idx="82">
                  <c:v>0.52800000000000002</c:v>
                </c:pt>
                <c:pt idx="83">
                  <c:v>0.374</c:v>
                </c:pt>
                <c:pt idx="84">
                  <c:v>0.66600000000000004</c:v>
                </c:pt>
                <c:pt idx="85">
                  <c:v>0.52800000000000002</c:v>
                </c:pt>
                <c:pt idx="86">
                  <c:v>0.628</c:v>
                </c:pt>
                <c:pt idx="87">
                  <c:v>0.59</c:v>
                </c:pt>
                <c:pt idx="88">
                  <c:v>0.56599999999999995</c:v>
                </c:pt>
                <c:pt idx="89">
                  <c:v>0.25800000000000001</c:v>
                </c:pt>
                <c:pt idx="90">
                  <c:v>0.49399999999999999</c:v>
                </c:pt>
                <c:pt idx="91">
                  <c:v>0.49199999999999999</c:v>
                </c:pt>
                <c:pt idx="92">
                  <c:v>0.52800000000000002</c:v>
                </c:pt>
                <c:pt idx="93">
                  <c:v>0.372</c:v>
                </c:pt>
                <c:pt idx="94">
                  <c:v>0.66800000000000004</c:v>
                </c:pt>
                <c:pt idx="95">
                  <c:v>0.53</c:v>
                </c:pt>
                <c:pt idx="96">
                  <c:v>0.626</c:v>
                </c:pt>
                <c:pt idx="97">
                  <c:v>0.58599999999999997</c:v>
                </c:pt>
                <c:pt idx="98">
                  <c:v>0.56599999999999995</c:v>
                </c:pt>
                <c:pt idx="99">
                  <c:v>0.25800000000000001</c:v>
                </c:pt>
                <c:pt idx="100">
                  <c:v>0.47399999999999998</c:v>
                </c:pt>
                <c:pt idx="101">
                  <c:v>0.504</c:v>
                </c:pt>
                <c:pt idx="102">
                  <c:v>0.52</c:v>
                </c:pt>
                <c:pt idx="103">
                  <c:v>0.378</c:v>
                </c:pt>
                <c:pt idx="104">
                  <c:v>0.64400000000000002</c:v>
                </c:pt>
                <c:pt idx="105">
                  <c:v>0.55000000000000004</c:v>
                </c:pt>
                <c:pt idx="106">
                  <c:v>0.61</c:v>
                </c:pt>
                <c:pt idx="107">
                  <c:v>0.61</c:v>
                </c:pt>
                <c:pt idx="108">
                  <c:v>0.53</c:v>
                </c:pt>
                <c:pt idx="109">
                  <c:v>0.28399999999999997</c:v>
                </c:pt>
                <c:pt idx="110">
                  <c:v>0.314</c:v>
                </c:pt>
                <c:pt idx="111">
                  <c:v>0.312</c:v>
                </c:pt>
                <c:pt idx="112">
                  <c:v>0.68600000000000005</c:v>
                </c:pt>
                <c:pt idx="113">
                  <c:v>0.316</c:v>
                </c:pt>
                <c:pt idx="114">
                  <c:v>0.64600000000000002</c:v>
                </c:pt>
                <c:pt idx="115">
                  <c:v>0.622</c:v>
                </c:pt>
                <c:pt idx="116">
                  <c:v>0.63200000000000001</c:v>
                </c:pt>
                <c:pt idx="117">
                  <c:v>0.69199999999999995</c:v>
                </c:pt>
                <c:pt idx="118">
                  <c:v>0.308</c:v>
                </c:pt>
                <c:pt idx="119">
                  <c:v>0.54600000000000004</c:v>
                </c:pt>
                <c:pt idx="120">
                  <c:v>0.49399999999999999</c:v>
                </c:pt>
                <c:pt idx="121">
                  <c:v>0.48799999999999999</c:v>
                </c:pt>
                <c:pt idx="122">
                  <c:v>0.46600000000000003</c:v>
                </c:pt>
                <c:pt idx="123">
                  <c:v>0.40600000000000003</c:v>
                </c:pt>
                <c:pt idx="124">
                  <c:v>0.59599999999999997</c:v>
                </c:pt>
                <c:pt idx="125">
                  <c:v>0.504</c:v>
                </c:pt>
                <c:pt idx="126">
                  <c:v>0.56799999999999995</c:v>
                </c:pt>
                <c:pt idx="127">
                  <c:v>0.58599999999999997</c:v>
                </c:pt>
                <c:pt idx="128">
                  <c:v>0.56999999999999995</c:v>
                </c:pt>
                <c:pt idx="129">
                  <c:v>0.57399999999999995</c:v>
                </c:pt>
                <c:pt idx="130">
                  <c:v>0.49</c:v>
                </c:pt>
                <c:pt idx="131">
                  <c:v>0.48599999999999999</c:v>
                </c:pt>
                <c:pt idx="132">
                  <c:v>0.46800000000000003</c:v>
                </c:pt>
                <c:pt idx="133">
                  <c:v>0.40799999999999997</c:v>
                </c:pt>
                <c:pt idx="134">
                  <c:v>0.59399999999999997</c:v>
                </c:pt>
                <c:pt idx="135">
                  <c:v>0.50600000000000001</c:v>
                </c:pt>
                <c:pt idx="136">
                  <c:v>0.56799999999999995</c:v>
                </c:pt>
                <c:pt idx="137">
                  <c:v>0.58599999999999997</c:v>
                </c:pt>
                <c:pt idx="138">
                  <c:v>0.56799999999999995</c:v>
                </c:pt>
                <c:pt idx="139">
                  <c:v>0.57399999999999995</c:v>
                </c:pt>
                <c:pt idx="140">
                  <c:v>0.47399999999999998</c:v>
                </c:pt>
                <c:pt idx="141">
                  <c:v>0.49399999999999999</c:v>
                </c:pt>
                <c:pt idx="142">
                  <c:v>0.48</c:v>
                </c:pt>
                <c:pt idx="143">
                  <c:v>0.39400000000000002</c:v>
                </c:pt>
                <c:pt idx="144">
                  <c:v>0.628</c:v>
                </c:pt>
                <c:pt idx="145">
                  <c:v>0.51800000000000002</c:v>
                </c:pt>
                <c:pt idx="146">
                  <c:v>0.57799999999999996</c:v>
                </c:pt>
                <c:pt idx="147">
                  <c:v>0.61</c:v>
                </c:pt>
                <c:pt idx="148">
                  <c:v>0.56599999999999995</c:v>
                </c:pt>
                <c:pt idx="149">
                  <c:v>0.57199999999999995</c:v>
                </c:pt>
                <c:pt idx="150">
                  <c:v>0.31</c:v>
                </c:pt>
                <c:pt idx="151">
                  <c:v>0.308</c:v>
                </c:pt>
                <c:pt idx="152">
                  <c:v>0.68799999999999994</c:v>
                </c:pt>
                <c:pt idx="153">
                  <c:v>0.316</c:v>
                </c:pt>
                <c:pt idx="154">
                  <c:v>0.65</c:v>
                </c:pt>
                <c:pt idx="155">
                  <c:v>0.65200000000000002</c:v>
                </c:pt>
                <c:pt idx="156">
                  <c:v>0.65600000000000003</c:v>
                </c:pt>
                <c:pt idx="157">
                  <c:v>0.69199999999999995</c:v>
                </c:pt>
                <c:pt idx="158">
                  <c:v>0.34399999999999997</c:v>
                </c:pt>
                <c:pt idx="159">
                  <c:v>0.57799999999999996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3484520"/>
        <c:axId val="303486088"/>
      </c:scatterChart>
      <c:valAx>
        <c:axId val="303484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3486088"/>
        <c:crosses val="autoZero"/>
        <c:crossBetween val="midCat"/>
      </c:valAx>
      <c:valAx>
        <c:axId val="30348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3484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Motar_reter3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工作表9!$D$1:$D$160</c:f>
              <c:numCache>
                <c:formatCode>General</c:formatCode>
                <c:ptCount val="160"/>
                <c:pt idx="0">
                  <c:v>60.322820999999998</c:v>
                </c:pt>
                <c:pt idx="1">
                  <c:v>21.662479000000001</c:v>
                </c:pt>
                <c:pt idx="2">
                  <c:v>12.972196</c:v>
                </c:pt>
                <c:pt idx="3">
                  <c:v>72.07914599999998</c:v>
                </c:pt>
                <c:pt idx="4">
                  <c:v>23.140204000000001</c:v>
                </c:pt>
                <c:pt idx="5">
                  <c:v>44.369311000000003</c:v>
                </c:pt>
                <c:pt idx="6">
                  <c:v>23.989917999999999</c:v>
                </c:pt>
                <c:pt idx="7">
                  <c:v>8.2172429999999999</c:v>
                </c:pt>
                <c:pt idx="8">
                  <c:v>44.798094000000013</c:v>
                </c:pt>
                <c:pt idx="9">
                  <c:v>16.912004</c:v>
                </c:pt>
                <c:pt idx="10">
                  <c:v>29.712754</c:v>
                </c:pt>
                <c:pt idx="11">
                  <c:v>30.262725</c:v>
                </c:pt>
                <c:pt idx="12">
                  <c:v>26.702069999999999</c:v>
                </c:pt>
                <c:pt idx="13">
                  <c:v>28.109670000000001</c:v>
                </c:pt>
                <c:pt idx="14">
                  <c:v>29.54261</c:v>
                </c:pt>
                <c:pt idx="15">
                  <c:v>276.01840499999992</c:v>
                </c:pt>
                <c:pt idx="16">
                  <c:v>290.2603339999996</c:v>
                </c:pt>
                <c:pt idx="17">
                  <c:v>332.69107000000002</c:v>
                </c:pt>
                <c:pt idx="18">
                  <c:v>302.0166159999996</c:v>
                </c:pt>
                <c:pt idx="19">
                  <c:v>247.01301100000001</c:v>
                </c:pt>
                <c:pt idx="20">
                  <c:v>1402.54754</c:v>
                </c:pt>
                <c:pt idx="21">
                  <c:v>1416.207885</c:v>
                </c:pt>
                <c:pt idx="22">
                  <c:v>1428.196036</c:v>
                </c:pt>
              </c:numCache>
            </c:numRef>
          </c:xVal>
          <c:yVal>
            <c:numRef>
              <c:f>工作表9!$E$1:$E$160</c:f>
              <c:numCache>
                <c:formatCode>General</c:formatCode>
                <c:ptCount val="160"/>
                <c:pt idx="0">
                  <c:v>0.86599999999999999</c:v>
                </c:pt>
                <c:pt idx="1">
                  <c:v>0.872</c:v>
                </c:pt>
                <c:pt idx="2">
                  <c:v>0.85</c:v>
                </c:pt>
                <c:pt idx="3">
                  <c:v>0.86</c:v>
                </c:pt>
                <c:pt idx="4">
                  <c:v>0.82</c:v>
                </c:pt>
                <c:pt idx="5">
                  <c:v>0.86199999999999999</c:v>
                </c:pt>
                <c:pt idx="6">
                  <c:v>0.872</c:v>
                </c:pt>
                <c:pt idx="7">
                  <c:v>0.82199999999999995</c:v>
                </c:pt>
                <c:pt idx="8">
                  <c:v>0.86</c:v>
                </c:pt>
                <c:pt idx="9">
                  <c:v>0.83399999999999996</c:v>
                </c:pt>
                <c:pt idx="10">
                  <c:v>0.85599999999999998</c:v>
                </c:pt>
                <c:pt idx="11">
                  <c:v>0.86</c:v>
                </c:pt>
                <c:pt idx="12">
                  <c:v>0.79</c:v>
                </c:pt>
                <c:pt idx="13">
                  <c:v>0.82399999999999995</c:v>
                </c:pt>
                <c:pt idx="14">
                  <c:v>0.78800000000000003</c:v>
                </c:pt>
                <c:pt idx="15">
                  <c:v>0.67600000000000005</c:v>
                </c:pt>
                <c:pt idx="16">
                  <c:v>0.70399999999999996</c:v>
                </c:pt>
                <c:pt idx="17">
                  <c:v>0.69199999999999995</c:v>
                </c:pt>
                <c:pt idx="18">
                  <c:v>0.68600000000000005</c:v>
                </c:pt>
                <c:pt idx="19">
                  <c:v>0.69</c:v>
                </c:pt>
                <c:pt idx="20">
                  <c:v>0.7</c:v>
                </c:pt>
                <c:pt idx="21">
                  <c:v>0.69599999999999995</c:v>
                </c:pt>
                <c:pt idx="22">
                  <c:v>0.7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3486872"/>
        <c:axId val="303487264"/>
      </c:scatterChart>
      <c:valAx>
        <c:axId val="303486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3487264"/>
        <c:crosses val="autoZero"/>
        <c:crossBetween val="midCat"/>
      </c:valAx>
      <c:valAx>
        <c:axId val="30348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3486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news1!$A$1:$A$19</c:f>
              <c:numCache>
                <c:formatCode>General</c:formatCode>
                <c:ptCount val="19"/>
                <c:pt idx="0">
                  <c:v>387.85357800000003</c:v>
                </c:pt>
                <c:pt idx="1">
                  <c:v>382.86876599999999</c:v>
                </c:pt>
                <c:pt idx="2">
                  <c:v>380.39653599999951</c:v>
                </c:pt>
                <c:pt idx="3">
                  <c:v>333.46821799999952</c:v>
                </c:pt>
                <c:pt idx="4">
                  <c:v>68.738656000000006</c:v>
                </c:pt>
                <c:pt idx="5">
                  <c:v>62.016078999999998</c:v>
                </c:pt>
                <c:pt idx="6">
                  <c:v>59.251586000000003</c:v>
                </c:pt>
                <c:pt idx="7">
                  <c:v>57.694179000000013</c:v>
                </c:pt>
                <c:pt idx="8">
                  <c:v>57.363275000000002</c:v>
                </c:pt>
                <c:pt idx="9">
                  <c:v>34.116549999999997</c:v>
                </c:pt>
                <c:pt idx="10">
                  <c:v>21.570497</c:v>
                </c:pt>
                <c:pt idx="11">
                  <c:v>19.693194999999999</c:v>
                </c:pt>
                <c:pt idx="12">
                  <c:v>19.669316999999999</c:v>
                </c:pt>
                <c:pt idx="13">
                  <c:v>18.157945000000009</c:v>
                </c:pt>
                <c:pt idx="14">
                  <c:v>17.150980000000001</c:v>
                </c:pt>
                <c:pt idx="15">
                  <c:v>16.908673</c:v>
                </c:pt>
                <c:pt idx="16">
                  <c:v>15.401699000000001</c:v>
                </c:pt>
                <c:pt idx="17">
                  <c:v>15.108376</c:v>
                </c:pt>
                <c:pt idx="18">
                  <c:v>10.720371</c:v>
                </c:pt>
              </c:numCache>
            </c:numRef>
          </c:xVal>
          <c:yVal>
            <c:numRef>
              <c:f>news1!$B$1:$B$19</c:f>
              <c:numCache>
                <c:formatCode>General</c:formatCode>
                <c:ptCount val="19"/>
                <c:pt idx="0">
                  <c:v>0.51200000000000001</c:v>
                </c:pt>
                <c:pt idx="1">
                  <c:v>0.498</c:v>
                </c:pt>
                <c:pt idx="2">
                  <c:v>0.46600000000000003</c:v>
                </c:pt>
                <c:pt idx="3">
                  <c:v>0.52400000000000002</c:v>
                </c:pt>
                <c:pt idx="4">
                  <c:v>0.61399999999999999</c:v>
                </c:pt>
                <c:pt idx="5">
                  <c:v>0.65800000000000003</c:v>
                </c:pt>
                <c:pt idx="6">
                  <c:v>0.6</c:v>
                </c:pt>
                <c:pt idx="7">
                  <c:v>0.628</c:v>
                </c:pt>
                <c:pt idx="8">
                  <c:v>0.61799999999999999</c:v>
                </c:pt>
                <c:pt idx="9">
                  <c:v>0.67200000000000004</c:v>
                </c:pt>
                <c:pt idx="10">
                  <c:v>0.69199999999999995</c:v>
                </c:pt>
                <c:pt idx="11">
                  <c:v>0.68600000000000005</c:v>
                </c:pt>
                <c:pt idx="12">
                  <c:v>0.66200000000000003</c:v>
                </c:pt>
                <c:pt idx="13">
                  <c:v>0.66200000000000003</c:v>
                </c:pt>
                <c:pt idx="14">
                  <c:v>0.66400000000000003</c:v>
                </c:pt>
                <c:pt idx="15">
                  <c:v>0.65</c:v>
                </c:pt>
                <c:pt idx="16">
                  <c:v>0.67600000000000005</c:v>
                </c:pt>
                <c:pt idx="17">
                  <c:v>0.65200000000000002</c:v>
                </c:pt>
                <c:pt idx="18">
                  <c:v>0.68400000000000005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3488048"/>
        <c:axId val="303488440"/>
      </c:scatterChart>
      <c:valAx>
        <c:axId val="303488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3488440"/>
        <c:crosses val="autoZero"/>
        <c:crossBetween val="midCat"/>
      </c:valAx>
      <c:valAx>
        <c:axId val="303488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3488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reuter1!$A$1:$A$14</c:f>
              <c:numCache>
                <c:formatCode>General</c:formatCode>
                <c:ptCount val="14"/>
                <c:pt idx="0">
                  <c:v>33.131134000000003</c:v>
                </c:pt>
                <c:pt idx="1">
                  <c:v>10.039288000000001</c:v>
                </c:pt>
                <c:pt idx="2">
                  <c:v>418.83933300000001</c:v>
                </c:pt>
                <c:pt idx="3">
                  <c:v>9.4207600000000014</c:v>
                </c:pt>
                <c:pt idx="4">
                  <c:v>15.135507</c:v>
                </c:pt>
                <c:pt idx="5">
                  <c:v>49.029125000000001</c:v>
                </c:pt>
                <c:pt idx="6">
                  <c:v>9.4105760000000007</c:v>
                </c:pt>
                <c:pt idx="7">
                  <c:v>13.355615999999999</c:v>
                </c:pt>
                <c:pt idx="8">
                  <c:v>14.804716000000001</c:v>
                </c:pt>
                <c:pt idx="9">
                  <c:v>22.445888</c:v>
                </c:pt>
                <c:pt idx="10">
                  <c:v>15.276097</c:v>
                </c:pt>
                <c:pt idx="11">
                  <c:v>20.007020000000001</c:v>
                </c:pt>
                <c:pt idx="12">
                  <c:v>15.715665</c:v>
                </c:pt>
                <c:pt idx="13">
                  <c:v>15.072317999999999</c:v>
                </c:pt>
              </c:numCache>
            </c:numRef>
          </c:xVal>
          <c:yVal>
            <c:numRef>
              <c:f>reuter1!$B$1:$B$14</c:f>
              <c:numCache>
                <c:formatCode>General</c:formatCode>
                <c:ptCount val="14"/>
                <c:pt idx="0">
                  <c:v>0.752</c:v>
                </c:pt>
                <c:pt idx="1">
                  <c:v>0.81399999999999995</c:v>
                </c:pt>
                <c:pt idx="2">
                  <c:v>0.74399999999999999</c:v>
                </c:pt>
                <c:pt idx="3">
                  <c:v>0.77600000000000002</c:v>
                </c:pt>
                <c:pt idx="4">
                  <c:v>0.78800000000000003</c:v>
                </c:pt>
                <c:pt idx="5">
                  <c:v>0.752</c:v>
                </c:pt>
                <c:pt idx="6">
                  <c:v>0.81200000000000006</c:v>
                </c:pt>
                <c:pt idx="7">
                  <c:v>0.78</c:v>
                </c:pt>
                <c:pt idx="8">
                  <c:v>0.76400000000000001</c:v>
                </c:pt>
                <c:pt idx="9">
                  <c:v>0.76</c:v>
                </c:pt>
                <c:pt idx="10">
                  <c:v>0.76800000000000002</c:v>
                </c:pt>
                <c:pt idx="11">
                  <c:v>0.78200000000000003</c:v>
                </c:pt>
                <c:pt idx="12">
                  <c:v>0.75800000000000001</c:v>
                </c:pt>
                <c:pt idx="13">
                  <c:v>0.78400000000000003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3489224"/>
        <c:axId val="303489616"/>
      </c:scatterChart>
      <c:valAx>
        <c:axId val="303489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3489616"/>
        <c:crosses val="autoZero"/>
        <c:crossBetween val="midCat"/>
      </c:valAx>
      <c:valAx>
        <c:axId val="30348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3489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reuter2!$A$1:$A$13</c:f>
              <c:numCache>
                <c:formatCode>General</c:formatCode>
                <c:ptCount val="13"/>
                <c:pt idx="0">
                  <c:v>42.448456999999998</c:v>
                </c:pt>
                <c:pt idx="1">
                  <c:v>10.481051000000001</c:v>
                </c:pt>
                <c:pt idx="2">
                  <c:v>13.996861000000001</c:v>
                </c:pt>
                <c:pt idx="3">
                  <c:v>14.176351</c:v>
                </c:pt>
                <c:pt idx="4">
                  <c:v>44.623252000000001</c:v>
                </c:pt>
                <c:pt idx="5">
                  <c:v>41.664729000000001</c:v>
                </c:pt>
                <c:pt idx="6">
                  <c:v>10.822654999999999</c:v>
                </c:pt>
                <c:pt idx="7">
                  <c:v>12.020332</c:v>
                </c:pt>
                <c:pt idx="8">
                  <c:v>17.854178999999998</c:v>
                </c:pt>
                <c:pt idx="9">
                  <c:v>40.767082000000002</c:v>
                </c:pt>
                <c:pt idx="10">
                  <c:v>22.983163999999999</c:v>
                </c:pt>
                <c:pt idx="11">
                  <c:v>26.943940999999999</c:v>
                </c:pt>
                <c:pt idx="12">
                  <c:v>24.605471999999999</c:v>
                </c:pt>
              </c:numCache>
            </c:numRef>
          </c:xVal>
          <c:yVal>
            <c:numRef>
              <c:f>reuter2!$B$1:$B$13</c:f>
              <c:numCache>
                <c:formatCode>General</c:formatCode>
                <c:ptCount val="13"/>
                <c:pt idx="0">
                  <c:v>0.78400000000000003</c:v>
                </c:pt>
                <c:pt idx="1">
                  <c:v>0.82199999999999995</c:v>
                </c:pt>
                <c:pt idx="2">
                  <c:v>0.80400000000000005</c:v>
                </c:pt>
                <c:pt idx="3">
                  <c:v>0.77400000000000002</c:v>
                </c:pt>
                <c:pt idx="4">
                  <c:v>0.79400000000000004</c:v>
                </c:pt>
                <c:pt idx="5">
                  <c:v>0.79200000000000004</c:v>
                </c:pt>
                <c:pt idx="6">
                  <c:v>0.82799999999999996</c:v>
                </c:pt>
                <c:pt idx="7">
                  <c:v>0.79800000000000004</c:v>
                </c:pt>
                <c:pt idx="8">
                  <c:v>0.78</c:v>
                </c:pt>
                <c:pt idx="9">
                  <c:v>0.77400000000000002</c:v>
                </c:pt>
                <c:pt idx="10">
                  <c:v>0.79400000000000004</c:v>
                </c:pt>
                <c:pt idx="11">
                  <c:v>0.8</c:v>
                </c:pt>
                <c:pt idx="12">
                  <c:v>0.79600000000000004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3490400"/>
        <c:axId val="303490792"/>
      </c:scatterChart>
      <c:valAx>
        <c:axId val="303490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3490792"/>
        <c:crosses val="autoZero"/>
        <c:crossBetween val="midCat"/>
      </c:valAx>
      <c:valAx>
        <c:axId val="303490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3490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reuter3!$A$1:$A$12</c:f>
              <c:numCache>
                <c:formatCode>General</c:formatCode>
                <c:ptCount val="12"/>
                <c:pt idx="0">
                  <c:v>60.322820999999998</c:v>
                </c:pt>
                <c:pt idx="1">
                  <c:v>21.662479000000001</c:v>
                </c:pt>
                <c:pt idx="2">
                  <c:v>12.972196</c:v>
                </c:pt>
                <c:pt idx="3">
                  <c:v>72.07914599999998</c:v>
                </c:pt>
                <c:pt idx="4">
                  <c:v>23.140204000000001</c:v>
                </c:pt>
                <c:pt idx="5">
                  <c:v>44.369311000000003</c:v>
                </c:pt>
                <c:pt idx="6">
                  <c:v>23.989917999999999</c:v>
                </c:pt>
                <c:pt idx="7">
                  <c:v>8.2172429999999981</c:v>
                </c:pt>
                <c:pt idx="8">
                  <c:v>44.798094000000013</c:v>
                </c:pt>
                <c:pt idx="9">
                  <c:v>16.912004</c:v>
                </c:pt>
                <c:pt idx="10">
                  <c:v>29.712754</c:v>
                </c:pt>
                <c:pt idx="11">
                  <c:v>30.262725</c:v>
                </c:pt>
              </c:numCache>
            </c:numRef>
          </c:xVal>
          <c:yVal>
            <c:numRef>
              <c:f>reuter3!$B$1:$B$12</c:f>
              <c:numCache>
                <c:formatCode>General</c:formatCode>
                <c:ptCount val="12"/>
                <c:pt idx="0">
                  <c:v>0.86599999999999999</c:v>
                </c:pt>
                <c:pt idx="1">
                  <c:v>0.872</c:v>
                </c:pt>
                <c:pt idx="2">
                  <c:v>0.85</c:v>
                </c:pt>
                <c:pt idx="3">
                  <c:v>0.86</c:v>
                </c:pt>
                <c:pt idx="4">
                  <c:v>0.82</c:v>
                </c:pt>
                <c:pt idx="5">
                  <c:v>0.86199999999999999</c:v>
                </c:pt>
                <c:pt idx="6">
                  <c:v>0.872</c:v>
                </c:pt>
                <c:pt idx="7">
                  <c:v>0.82199999999999995</c:v>
                </c:pt>
                <c:pt idx="8">
                  <c:v>0.86</c:v>
                </c:pt>
                <c:pt idx="9">
                  <c:v>0.83399999999999996</c:v>
                </c:pt>
                <c:pt idx="10">
                  <c:v>0.85599999999999998</c:v>
                </c:pt>
                <c:pt idx="11">
                  <c:v>0.86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4341008"/>
        <c:axId val="304341400"/>
      </c:scatterChart>
      <c:valAx>
        <c:axId val="304341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4341400"/>
        <c:crosses val="autoZero"/>
        <c:crossBetween val="midCat"/>
      </c:valAx>
      <c:valAx>
        <c:axId val="304341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43410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Song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score_accuracy_GCMF_11!$A$1:$A$15</c:f>
              <c:numCache>
                <c:formatCode>General</c:formatCode>
                <c:ptCount val="15"/>
                <c:pt idx="0">
                  <c:v>25.168519</c:v>
                </c:pt>
                <c:pt idx="1">
                  <c:v>25.193432999999999</c:v>
                </c:pt>
                <c:pt idx="2">
                  <c:v>25.25779</c:v>
                </c:pt>
                <c:pt idx="3">
                  <c:v>25.258880999999999</c:v>
                </c:pt>
                <c:pt idx="4">
                  <c:v>25.277566</c:v>
                </c:pt>
                <c:pt idx="5">
                  <c:v>25.286238000000001</c:v>
                </c:pt>
                <c:pt idx="6">
                  <c:v>25.289172000000001</c:v>
                </c:pt>
                <c:pt idx="7">
                  <c:v>25.297840999999998</c:v>
                </c:pt>
                <c:pt idx="8">
                  <c:v>25.310683999999998</c:v>
                </c:pt>
                <c:pt idx="9">
                  <c:v>25.313738000000001</c:v>
                </c:pt>
                <c:pt idx="10">
                  <c:v>25.327945</c:v>
                </c:pt>
                <c:pt idx="11">
                  <c:v>25.332187000000001</c:v>
                </c:pt>
                <c:pt idx="12">
                  <c:v>25.337826</c:v>
                </c:pt>
                <c:pt idx="13">
                  <c:v>25.372178000000002</c:v>
                </c:pt>
                <c:pt idx="14">
                  <c:v>25.378993000000001</c:v>
                </c:pt>
              </c:numCache>
            </c:numRef>
          </c:xVal>
          <c:yVal>
            <c:numRef>
              <c:f>score_accuracy_GCMF_11!$B$1:$B$15</c:f>
              <c:numCache>
                <c:formatCode>General</c:formatCode>
                <c:ptCount val="15"/>
                <c:pt idx="0">
                  <c:v>0.14333299999999999</c:v>
                </c:pt>
                <c:pt idx="1">
                  <c:v>0.153333</c:v>
                </c:pt>
                <c:pt idx="2">
                  <c:v>0.21333299999999999</c:v>
                </c:pt>
                <c:pt idx="3">
                  <c:v>0.26333299999999998</c:v>
                </c:pt>
                <c:pt idx="4">
                  <c:v>0.17333299999999999</c:v>
                </c:pt>
                <c:pt idx="5">
                  <c:v>0.31333299999999997</c:v>
                </c:pt>
                <c:pt idx="6">
                  <c:v>0.23</c:v>
                </c:pt>
                <c:pt idx="7">
                  <c:v>0.26</c:v>
                </c:pt>
                <c:pt idx="8">
                  <c:v>0.186667</c:v>
                </c:pt>
                <c:pt idx="9">
                  <c:v>0.216667</c:v>
                </c:pt>
                <c:pt idx="10">
                  <c:v>0.24</c:v>
                </c:pt>
                <c:pt idx="11">
                  <c:v>0.25333299999999997</c:v>
                </c:pt>
                <c:pt idx="12">
                  <c:v>0.216667</c:v>
                </c:pt>
                <c:pt idx="13">
                  <c:v>0.27333299999999999</c:v>
                </c:pt>
                <c:pt idx="14">
                  <c:v>0.26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6501888"/>
        <c:axId val="364018184"/>
      </c:scatterChart>
      <c:valAx>
        <c:axId val="336501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4018184"/>
        <c:crosses val="autoZero"/>
        <c:crossBetween val="midCat"/>
      </c:valAx>
      <c:valAx>
        <c:axId val="364018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36501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Animal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</c:dPt>
          <c:xVal>
            <c:numRef>
              <c:f>score_accuracy_Motar2_W_10!$A$1:$A$10</c:f>
              <c:numCache>
                <c:formatCode>General</c:formatCode>
                <c:ptCount val="10"/>
                <c:pt idx="0">
                  <c:v>115.25708400000001</c:v>
                </c:pt>
                <c:pt idx="1">
                  <c:v>142.12707599999999</c:v>
                </c:pt>
                <c:pt idx="2">
                  <c:v>93.326780999999968</c:v>
                </c:pt>
                <c:pt idx="3">
                  <c:v>142.16877199999999</c:v>
                </c:pt>
                <c:pt idx="4">
                  <c:v>91.848917999999998</c:v>
                </c:pt>
                <c:pt idx="5">
                  <c:v>106.150637</c:v>
                </c:pt>
                <c:pt idx="6">
                  <c:v>100.519808</c:v>
                </c:pt>
                <c:pt idx="7">
                  <c:v>120.675664</c:v>
                </c:pt>
                <c:pt idx="8">
                  <c:v>131.065518</c:v>
                </c:pt>
              </c:numCache>
            </c:numRef>
          </c:xVal>
          <c:yVal>
            <c:numRef>
              <c:f>score_accuracy_Motar2_W_10!$B$1:$B$10</c:f>
              <c:numCache>
                <c:formatCode>General</c:formatCode>
                <c:ptCount val="10"/>
                <c:pt idx="0">
                  <c:v>0.154</c:v>
                </c:pt>
                <c:pt idx="1">
                  <c:v>0.17199999999999999</c:v>
                </c:pt>
                <c:pt idx="2">
                  <c:v>0.2</c:v>
                </c:pt>
                <c:pt idx="3">
                  <c:v>0.14599999999999999</c:v>
                </c:pt>
                <c:pt idx="4">
                  <c:v>0.14000000000000001</c:v>
                </c:pt>
                <c:pt idx="5">
                  <c:v>0.184</c:v>
                </c:pt>
                <c:pt idx="6">
                  <c:v>0.13200000000000001</c:v>
                </c:pt>
                <c:pt idx="7">
                  <c:v>9.8000000000000004E-2</c:v>
                </c:pt>
                <c:pt idx="8">
                  <c:v>0.188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340344"/>
        <c:axId val="211337600"/>
      </c:scatterChart>
      <c:valAx>
        <c:axId val="211340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1337600"/>
        <c:crosses val="autoZero"/>
        <c:crossBetween val="midCat"/>
      </c:valAx>
      <c:valAx>
        <c:axId val="211337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1340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GCMF_news1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工作表1!$A$1:$A$65</c:f>
              <c:numCache>
                <c:formatCode>General</c:formatCode>
                <c:ptCount val="65"/>
                <c:pt idx="0">
                  <c:v>39.461379000000001</c:v>
                </c:pt>
                <c:pt idx="1">
                  <c:v>43.278004000000003</c:v>
                </c:pt>
                <c:pt idx="2">
                  <c:v>38.721705</c:v>
                </c:pt>
                <c:pt idx="3">
                  <c:v>43.368242000000002</c:v>
                </c:pt>
                <c:pt idx="4">
                  <c:v>43.175704000000003</c:v>
                </c:pt>
                <c:pt idx="5">
                  <c:v>33.660248000000003</c:v>
                </c:pt>
                <c:pt idx="6">
                  <c:v>34.731826000000012</c:v>
                </c:pt>
                <c:pt idx="7">
                  <c:v>37.857837999999987</c:v>
                </c:pt>
                <c:pt idx="8">
                  <c:v>31.600263999999999</c:v>
                </c:pt>
                <c:pt idx="9">
                  <c:v>42.661768000000002</c:v>
                </c:pt>
                <c:pt idx="10">
                  <c:v>39.433990000000001</c:v>
                </c:pt>
                <c:pt idx="11">
                  <c:v>43.007784000000001</c:v>
                </c:pt>
                <c:pt idx="12">
                  <c:v>38.713895000000001</c:v>
                </c:pt>
                <c:pt idx="13">
                  <c:v>43.331353999999997</c:v>
                </c:pt>
                <c:pt idx="14">
                  <c:v>43.166978</c:v>
                </c:pt>
                <c:pt idx="15">
                  <c:v>33.611320999999997</c:v>
                </c:pt>
                <c:pt idx="16">
                  <c:v>34.732934</c:v>
                </c:pt>
                <c:pt idx="17">
                  <c:v>37.791690000000003</c:v>
                </c:pt>
                <c:pt idx="18">
                  <c:v>31.563853000000009</c:v>
                </c:pt>
                <c:pt idx="19">
                  <c:v>42.658499999999997</c:v>
                </c:pt>
                <c:pt idx="20">
                  <c:v>39.565816000000012</c:v>
                </c:pt>
                <c:pt idx="21">
                  <c:v>44.653067</c:v>
                </c:pt>
                <c:pt idx="22">
                  <c:v>41.427391</c:v>
                </c:pt>
                <c:pt idx="23">
                  <c:v>44.032714000000013</c:v>
                </c:pt>
                <c:pt idx="24">
                  <c:v>42.527718</c:v>
                </c:pt>
                <c:pt idx="25">
                  <c:v>34.351857999999993</c:v>
                </c:pt>
                <c:pt idx="26">
                  <c:v>35.945791</c:v>
                </c:pt>
                <c:pt idx="27">
                  <c:v>39.563478000000003</c:v>
                </c:pt>
                <c:pt idx="28">
                  <c:v>33.009326000000001</c:v>
                </c:pt>
                <c:pt idx="29">
                  <c:v>41.594399000000003</c:v>
                </c:pt>
                <c:pt idx="30">
                  <c:v>184.29843399999999</c:v>
                </c:pt>
                <c:pt idx="31">
                  <c:v>184.82750899999999</c:v>
                </c:pt>
                <c:pt idx="32">
                  <c:v>186.89026200000001</c:v>
                </c:pt>
                <c:pt idx="33">
                  <c:v>189.68640400000001</c:v>
                </c:pt>
                <c:pt idx="34">
                  <c:v>185.314975</c:v>
                </c:pt>
                <c:pt idx="35">
                  <c:v>179.53547900000001</c:v>
                </c:pt>
                <c:pt idx="36">
                  <c:v>180.990848</c:v>
                </c:pt>
                <c:pt idx="37">
                  <c:v>185.28605200000001</c:v>
                </c:pt>
                <c:pt idx="38">
                  <c:v>179.38428200000001</c:v>
                </c:pt>
                <c:pt idx="39">
                  <c:v>187.31708499999999</c:v>
                </c:pt>
                <c:pt idx="40">
                  <c:v>26.339086000000009</c:v>
                </c:pt>
                <c:pt idx="41">
                  <c:v>32.615906000000003</c:v>
                </c:pt>
                <c:pt idx="42">
                  <c:v>26.144901000000001</c:v>
                </c:pt>
                <c:pt idx="43">
                  <c:v>20.612371</c:v>
                </c:pt>
                <c:pt idx="44">
                  <c:v>13.83731</c:v>
                </c:pt>
                <c:pt idx="45">
                  <c:v>10.076492999999999</c:v>
                </c:pt>
                <c:pt idx="46">
                  <c:v>9.5525830000000003</c:v>
                </c:pt>
                <c:pt idx="47">
                  <c:v>17.062207999999981</c:v>
                </c:pt>
                <c:pt idx="48">
                  <c:v>15.824757999999999</c:v>
                </c:pt>
                <c:pt idx="49">
                  <c:v>7.7477839999999967</c:v>
                </c:pt>
                <c:pt idx="50">
                  <c:v>26.216899999999999</c:v>
                </c:pt>
                <c:pt idx="51">
                  <c:v>32.464283000000002</c:v>
                </c:pt>
                <c:pt idx="52">
                  <c:v>26.174530000000001</c:v>
                </c:pt>
                <c:pt idx="53">
                  <c:v>20.427095999999999</c:v>
                </c:pt>
                <c:pt idx="54">
                  <c:v>13.876816</c:v>
                </c:pt>
                <c:pt idx="55">
                  <c:v>10.073321999999999</c:v>
                </c:pt>
                <c:pt idx="56">
                  <c:v>9.5622159999999994</c:v>
                </c:pt>
                <c:pt idx="57">
                  <c:v>17.182236</c:v>
                </c:pt>
                <c:pt idx="58">
                  <c:v>15.811779</c:v>
                </c:pt>
                <c:pt idx="59">
                  <c:v>7.7548509999999959</c:v>
                </c:pt>
                <c:pt idx="60">
                  <c:v>29.799675000000001</c:v>
                </c:pt>
                <c:pt idx="61">
                  <c:v>33.717301000000013</c:v>
                </c:pt>
                <c:pt idx="62">
                  <c:v>27.483215999999999</c:v>
                </c:pt>
                <c:pt idx="63">
                  <c:v>18.250736</c:v>
                </c:pt>
                <c:pt idx="64">
                  <c:v>14.678748000000001</c:v>
                </c:pt>
              </c:numCache>
            </c:numRef>
          </c:xVal>
          <c:yVal>
            <c:numRef>
              <c:f>工作表1!$B$1:$B$65</c:f>
              <c:numCache>
                <c:formatCode>General</c:formatCode>
                <c:ptCount val="65"/>
                <c:pt idx="0">
                  <c:v>0.68200000000000005</c:v>
                </c:pt>
                <c:pt idx="1">
                  <c:v>0.56000000000000005</c:v>
                </c:pt>
                <c:pt idx="2">
                  <c:v>0.44400000000000001</c:v>
                </c:pt>
                <c:pt idx="3">
                  <c:v>0.27400000000000002</c:v>
                </c:pt>
                <c:pt idx="4">
                  <c:v>0.58199999999999996</c:v>
                </c:pt>
                <c:pt idx="5">
                  <c:v>0.32200000000000001</c:v>
                </c:pt>
                <c:pt idx="6">
                  <c:v>0.79400000000000004</c:v>
                </c:pt>
                <c:pt idx="7">
                  <c:v>0.45600000000000002</c:v>
                </c:pt>
                <c:pt idx="8">
                  <c:v>0.60599999999999998</c:v>
                </c:pt>
                <c:pt idx="9">
                  <c:v>0.47199999999999998</c:v>
                </c:pt>
                <c:pt idx="10">
                  <c:v>0.69399999999999995</c:v>
                </c:pt>
                <c:pt idx="11">
                  <c:v>0.57399999999999995</c:v>
                </c:pt>
                <c:pt idx="12">
                  <c:v>0.44600000000000001</c:v>
                </c:pt>
                <c:pt idx="13">
                  <c:v>0.28199999999999997</c:v>
                </c:pt>
                <c:pt idx="14">
                  <c:v>0.58199999999999996</c:v>
                </c:pt>
                <c:pt idx="15">
                  <c:v>0.32800000000000001</c:v>
                </c:pt>
                <c:pt idx="16">
                  <c:v>0.79</c:v>
                </c:pt>
                <c:pt idx="17">
                  <c:v>0.45400000000000001</c:v>
                </c:pt>
                <c:pt idx="18">
                  <c:v>0.61599999999999999</c:v>
                </c:pt>
                <c:pt idx="19">
                  <c:v>0.48199999999999998</c:v>
                </c:pt>
                <c:pt idx="20">
                  <c:v>0.622</c:v>
                </c:pt>
                <c:pt idx="21">
                  <c:v>0.48199999999999998</c:v>
                </c:pt>
                <c:pt idx="22">
                  <c:v>0.496</c:v>
                </c:pt>
                <c:pt idx="23">
                  <c:v>0.34399999999999997</c:v>
                </c:pt>
                <c:pt idx="24">
                  <c:v>0.52400000000000002</c:v>
                </c:pt>
                <c:pt idx="25">
                  <c:v>0.39800000000000002</c:v>
                </c:pt>
                <c:pt idx="26">
                  <c:v>0.70399999999999996</c:v>
                </c:pt>
                <c:pt idx="27">
                  <c:v>0.49399999999999999</c:v>
                </c:pt>
                <c:pt idx="28">
                  <c:v>0.55200000000000005</c:v>
                </c:pt>
                <c:pt idx="29">
                  <c:v>0.45800000000000002</c:v>
                </c:pt>
                <c:pt idx="30">
                  <c:v>0.51</c:v>
                </c:pt>
                <c:pt idx="31">
                  <c:v>0.48799999999999999</c:v>
                </c:pt>
                <c:pt idx="32">
                  <c:v>0.498</c:v>
                </c:pt>
                <c:pt idx="33">
                  <c:v>0.50800000000000001</c:v>
                </c:pt>
                <c:pt idx="34">
                  <c:v>0.51800000000000002</c:v>
                </c:pt>
                <c:pt idx="35">
                  <c:v>0.45</c:v>
                </c:pt>
                <c:pt idx="36">
                  <c:v>0.61599999999999999</c:v>
                </c:pt>
                <c:pt idx="37">
                  <c:v>0.48599999999999999</c:v>
                </c:pt>
                <c:pt idx="38">
                  <c:v>0.51600000000000001</c:v>
                </c:pt>
                <c:pt idx="39">
                  <c:v>0.51400000000000001</c:v>
                </c:pt>
                <c:pt idx="40">
                  <c:v>0.62</c:v>
                </c:pt>
                <c:pt idx="41">
                  <c:v>0.58399999999999996</c:v>
                </c:pt>
                <c:pt idx="42">
                  <c:v>0.53200000000000003</c:v>
                </c:pt>
                <c:pt idx="43">
                  <c:v>0.36799999999999999</c:v>
                </c:pt>
                <c:pt idx="44">
                  <c:v>0.51600000000000001</c:v>
                </c:pt>
                <c:pt idx="45">
                  <c:v>0.53</c:v>
                </c:pt>
                <c:pt idx="46">
                  <c:v>0.71199999999999997</c:v>
                </c:pt>
                <c:pt idx="47">
                  <c:v>0.47599999999999998</c:v>
                </c:pt>
                <c:pt idx="48">
                  <c:v>0.498</c:v>
                </c:pt>
                <c:pt idx="49">
                  <c:v>0.54800000000000004</c:v>
                </c:pt>
                <c:pt idx="50">
                  <c:v>0.626</c:v>
                </c:pt>
                <c:pt idx="51">
                  <c:v>0.58399999999999996</c:v>
                </c:pt>
                <c:pt idx="52">
                  <c:v>0.53</c:v>
                </c:pt>
                <c:pt idx="53">
                  <c:v>0.37</c:v>
                </c:pt>
                <c:pt idx="54">
                  <c:v>0.502</c:v>
                </c:pt>
                <c:pt idx="55">
                  <c:v>0.53</c:v>
                </c:pt>
                <c:pt idx="56">
                  <c:v>0.71599999999999997</c:v>
                </c:pt>
                <c:pt idx="57">
                  <c:v>0.47799999999999998</c:v>
                </c:pt>
                <c:pt idx="58">
                  <c:v>0.5</c:v>
                </c:pt>
                <c:pt idx="59">
                  <c:v>0.54400000000000004</c:v>
                </c:pt>
                <c:pt idx="60">
                  <c:v>0.65400000000000003</c:v>
                </c:pt>
                <c:pt idx="61">
                  <c:v>0.55200000000000005</c:v>
                </c:pt>
                <c:pt idx="62">
                  <c:v>0.54200000000000004</c:v>
                </c:pt>
                <c:pt idx="63">
                  <c:v>0.39800000000000002</c:v>
                </c:pt>
                <c:pt idx="64">
                  <c:v>0.48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057608"/>
        <c:axId val="302058000"/>
      </c:scatterChart>
      <c:valAx>
        <c:axId val="302057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2058000"/>
        <c:crosses val="autoZero"/>
        <c:crossBetween val="midCat"/>
      </c:valAx>
      <c:valAx>
        <c:axId val="302058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2057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GCMF_news2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工作表2!$A$1:$A$76</c:f>
              <c:numCache>
                <c:formatCode>General</c:formatCode>
                <c:ptCount val="76"/>
                <c:pt idx="0">
                  <c:v>43.237929000000001</c:v>
                </c:pt>
                <c:pt idx="1">
                  <c:v>29.901150999999999</c:v>
                </c:pt>
                <c:pt idx="2">
                  <c:v>40.658511000000011</c:v>
                </c:pt>
                <c:pt idx="3">
                  <c:v>33.660527999999999</c:v>
                </c:pt>
                <c:pt idx="4">
                  <c:v>34.965249</c:v>
                </c:pt>
                <c:pt idx="5">
                  <c:v>41.632327000000011</c:v>
                </c:pt>
                <c:pt idx="6">
                  <c:v>47.35328899999999</c:v>
                </c:pt>
                <c:pt idx="7">
                  <c:v>33.233183000000011</c:v>
                </c:pt>
                <c:pt idx="8">
                  <c:v>35.824748</c:v>
                </c:pt>
                <c:pt idx="9">
                  <c:v>41.187253000000013</c:v>
                </c:pt>
                <c:pt idx="10">
                  <c:v>42.874730999999997</c:v>
                </c:pt>
                <c:pt idx="11">
                  <c:v>29.895648000000001</c:v>
                </c:pt>
                <c:pt idx="12">
                  <c:v>40.562429000000002</c:v>
                </c:pt>
                <c:pt idx="13">
                  <c:v>33.643498000000001</c:v>
                </c:pt>
                <c:pt idx="14">
                  <c:v>34.981640999999989</c:v>
                </c:pt>
                <c:pt idx="15">
                  <c:v>41.601762000000001</c:v>
                </c:pt>
                <c:pt idx="16">
                  <c:v>42.163983000000002</c:v>
                </c:pt>
                <c:pt idx="17">
                  <c:v>33.258809000000007</c:v>
                </c:pt>
                <c:pt idx="18">
                  <c:v>35.818387000000001</c:v>
                </c:pt>
                <c:pt idx="19">
                  <c:v>41.239215000000002</c:v>
                </c:pt>
                <c:pt idx="20">
                  <c:v>45.460141</c:v>
                </c:pt>
                <c:pt idx="21">
                  <c:v>31.258716</c:v>
                </c:pt>
                <c:pt idx="22">
                  <c:v>39.945850999999998</c:v>
                </c:pt>
                <c:pt idx="23">
                  <c:v>35.824934000000013</c:v>
                </c:pt>
                <c:pt idx="24">
                  <c:v>37.574044000000001</c:v>
                </c:pt>
                <c:pt idx="25">
                  <c:v>43.934359000000001</c:v>
                </c:pt>
                <c:pt idx="26">
                  <c:v>36.081735000000002</c:v>
                </c:pt>
                <c:pt idx="27">
                  <c:v>35.468869000000012</c:v>
                </c:pt>
                <c:pt idx="28">
                  <c:v>37.617674000000001</c:v>
                </c:pt>
                <c:pt idx="29">
                  <c:v>43.439914000000002</c:v>
                </c:pt>
                <c:pt idx="30">
                  <c:v>229.331593</c:v>
                </c:pt>
                <c:pt idx="31">
                  <c:v>221.47605300000001</c:v>
                </c:pt>
                <c:pt idx="32">
                  <c:v>225.31943699999999</c:v>
                </c:pt>
                <c:pt idx="33">
                  <c:v>219.35092399999999</c:v>
                </c:pt>
                <c:pt idx="34">
                  <c:v>221.762519</c:v>
                </c:pt>
                <c:pt idx="35">
                  <c:v>228.244519</c:v>
                </c:pt>
                <c:pt idx="36">
                  <c:v>215.91354999999999</c:v>
                </c:pt>
                <c:pt idx="37">
                  <c:v>220.18204</c:v>
                </c:pt>
                <c:pt idx="38">
                  <c:v>221.55416</c:v>
                </c:pt>
                <c:pt idx="39">
                  <c:v>226.97351</c:v>
                </c:pt>
                <c:pt idx="40">
                  <c:v>8.7196480000000012</c:v>
                </c:pt>
                <c:pt idx="41">
                  <c:v>20.614350999999999</c:v>
                </c:pt>
                <c:pt idx="42">
                  <c:v>18.903410999999981</c:v>
                </c:pt>
                <c:pt idx="43">
                  <c:v>26.049969000000001</c:v>
                </c:pt>
                <c:pt idx="44">
                  <c:v>15.938223000000001</c:v>
                </c:pt>
                <c:pt idx="45">
                  <c:v>30.527307</c:v>
                </c:pt>
                <c:pt idx="46">
                  <c:v>38.019283000000001</c:v>
                </c:pt>
                <c:pt idx="47">
                  <c:v>9.1944930000000014</c:v>
                </c:pt>
                <c:pt idx="48">
                  <c:v>8.8012119999999996</c:v>
                </c:pt>
                <c:pt idx="49">
                  <c:v>7.464099</c:v>
                </c:pt>
                <c:pt idx="50">
                  <c:v>8.7530339999999995</c:v>
                </c:pt>
                <c:pt idx="51">
                  <c:v>20.625726</c:v>
                </c:pt>
                <c:pt idx="52">
                  <c:v>19.343422</c:v>
                </c:pt>
                <c:pt idx="53">
                  <c:v>26.084833</c:v>
                </c:pt>
                <c:pt idx="54">
                  <c:v>16.112345999999999</c:v>
                </c:pt>
                <c:pt idx="55">
                  <c:v>30.509505000000001</c:v>
                </c:pt>
                <c:pt idx="56">
                  <c:v>37.970269999999999</c:v>
                </c:pt>
                <c:pt idx="57">
                  <c:v>9.3689180000000007</c:v>
                </c:pt>
                <c:pt idx="58">
                  <c:v>8.818486</c:v>
                </c:pt>
                <c:pt idx="59">
                  <c:v>7.4639949999999962</c:v>
                </c:pt>
                <c:pt idx="60">
                  <c:v>10.544722</c:v>
                </c:pt>
                <c:pt idx="61">
                  <c:v>23.453703000000001</c:v>
                </c:pt>
                <c:pt idx="62">
                  <c:v>24.632597000000001</c:v>
                </c:pt>
                <c:pt idx="63">
                  <c:v>25.133187</c:v>
                </c:pt>
                <c:pt idx="64">
                  <c:v>17.554827</c:v>
                </c:pt>
                <c:pt idx="65">
                  <c:v>32.404997999999999</c:v>
                </c:pt>
                <c:pt idx="66">
                  <c:v>39.525951999999997</c:v>
                </c:pt>
                <c:pt idx="67">
                  <c:v>12.021007000000001</c:v>
                </c:pt>
                <c:pt idx="68">
                  <c:v>10.946395000000001</c:v>
                </c:pt>
                <c:pt idx="69">
                  <c:v>9.7951970000000035</c:v>
                </c:pt>
                <c:pt idx="70">
                  <c:v>194.87517600000001</c:v>
                </c:pt>
                <c:pt idx="71">
                  <c:v>208.52154300000001</c:v>
                </c:pt>
                <c:pt idx="72">
                  <c:v>207.89995300000001</c:v>
                </c:pt>
                <c:pt idx="73">
                  <c:v>207.10575600000001</c:v>
                </c:pt>
                <c:pt idx="74">
                  <c:v>200.41415599999999</c:v>
                </c:pt>
                <c:pt idx="75">
                  <c:v>218.768798</c:v>
                </c:pt>
              </c:numCache>
            </c:numRef>
          </c:xVal>
          <c:yVal>
            <c:numRef>
              <c:f>工作表2!$B$1:$B$76</c:f>
              <c:numCache>
                <c:formatCode>General</c:formatCode>
                <c:ptCount val="76"/>
                <c:pt idx="0">
                  <c:v>0.53</c:v>
                </c:pt>
                <c:pt idx="1">
                  <c:v>0.44</c:v>
                </c:pt>
                <c:pt idx="2">
                  <c:v>0.54600000000000004</c:v>
                </c:pt>
                <c:pt idx="3">
                  <c:v>0.434</c:v>
                </c:pt>
                <c:pt idx="4">
                  <c:v>0.46800000000000003</c:v>
                </c:pt>
                <c:pt idx="5">
                  <c:v>0.41399999999999998</c:v>
                </c:pt>
                <c:pt idx="6">
                  <c:v>0.622</c:v>
                </c:pt>
                <c:pt idx="7">
                  <c:v>0.5</c:v>
                </c:pt>
                <c:pt idx="8">
                  <c:v>0.41599999999999998</c:v>
                </c:pt>
                <c:pt idx="9">
                  <c:v>0.48199999999999998</c:v>
                </c:pt>
                <c:pt idx="10">
                  <c:v>0.53400000000000003</c:v>
                </c:pt>
                <c:pt idx="11">
                  <c:v>0.45200000000000001</c:v>
                </c:pt>
                <c:pt idx="12">
                  <c:v>0.54600000000000004</c:v>
                </c:pt>
                <c:pt idx="13">
                  <c:v>0.438</c:v>
                </c:pt>
                <c:pt idx="14">
                  <c:v>0.47199999999999998</c:v>
                </c:pt>
                <c:pt idx="15">
                  <c:v>0.41799999999999998</c:v>
                </c:pt>
                <c:pt idx="16">
                  <c:v>0.59599999999999997</c:v>
                </c:pt>
                <c:pt idx="17">
                  <c:v>0.50600000000000001</c:v>
                </c:pt>
                <c:pt idx="18">
                  <c:v>0.42</c:v>
                </c:pt>
                <c:pt idx="19">
                  <c:v>0.49199999999999999</c:v>
                </c:pt>
                <c:pt idx="20">
                  <c:v>0.51200000000000001</c:v>
                </c:pt>
                <c:pt idx="21">
                  <c:v>0.50800000000000001</c:v>
                </c:pt>
                <c:pt idx="22">
                  <c:v>0.55200000000000005</c:v>
                </c:pt>
                <c:pt idx="23">
                  <c:v>0.46200000000000002</c:v>
                </c:pt>
                <c:pt idx="24">
                  <c:v>0.46800000000000003</c:v>
                </c:pt>
                <c:pt idx="25">
                  <c:v>0.44600000000000001</c:v>
                </c:pt>
                <c:pt idx="26">
                  <c:v>0.44400000000000001</c:v>
                </c:pt>
                <c:pt idx="27">
                  <c:v>0.56799999999999995</c:v>
                </c:pt>
                <c:pt idx="28">
                  <c:v>0.45400000000000001</c:v>
                </c:pt>
                <c:pt idx="29">
                  <c:v>0.48599999999999999</c:v>
                </c:pt>
                <c:pt idx="30">
                  <c:v>0.52</c:v>
                </c:pt>
                <c:pt idx="31">
                  <c:v>0.51800000000000002</c:v>
                </c:pt>
                <c:pt idx="32">
                  <c:v>0.51800000000000002</c:v>
                </c:pt>
                <c:pt idx="33">
                  <c:v>0.5</c:v>
                </c:pt>
                <c:pt idx="34">
                  <c:v>0.51800000000000002</c:v>
                </c:pt>
                <c:pt idx="35">
                  <c:v>0.45200000000000001</c:v>
                </c:pt>
                <c:pt idx="36">
                  <c:v>0.5</c:v>
                </c:pt>
                <c:pt idx="37">
                  <c:v>0.51800000000000002</c:v>
                </c:pt>
                <c:pt idx="38">
                  <c:v>0.51400000000000001</c:v>
                </c:pt>
                <c:pt idx="39">
                  <c:v>0.48599999999999999</c:v>
                </c:pt>
                <c:pt idx="40">
                  <c:v>0.52400000000000002</c:v>
                </c:pt>
                <c:pt idx="41">
                  <c:v>0.45600000000000002</c:v>
                </c:pt>
                <c:pt idx="42">
                  <c:v>0.50600000000000001</c:v>
                </c:pt>
                <c:pt idx="43">
                  <c:v>0.5</c:v>
                </c:pt>
                <c:pt idx="44">
                  <c:v>0.47799999999999998</c:v>
                </c:pt>
                <c:pt idx="45">
                  <c:v>0.48199999999999998</c:v>
                </c:pt>
                <c:pt idx="46">
                  <c:v>0.50600000000000001</c:v>
                </c:pt>
                <c:pt idx="47">
                  <c:v>0.48599999999999999</c:v>
                </c:pt>
                <c:pt idx="48">
                  <c:v>0.442</c:v>
                </c:pt>
                <c:pt idx="49">
                  <c:v>0.64</c:v>
                </c:pt>
                <c:pt idx="50">
                  <c:v>0.52600000000000002</c:v>
                </c:pt>
                <c:pt idx="51">
                  <c:v>0.45200000000000001</c:v>
                </c:pt>
                <c:pt idx="52">
                  <c:v>0.50600000000000001</c:v>
                </c:pt>
                <c:pt idx="53">
                  <c:v>0.5</c:v>
                </c:pt>
                <c:pt idx="54">
                  <c:v>0.47</c:v>
                </c:pt>
                <c:pt idx="55">
                  <c:v>0.48199999999999998</c:v>
                </c:pt>
                <c:pt idx="56">
                  <c:v>0.51400000000000001</c:v>
                </c:pt>
                <c:pt idx="57">
                  <c:v>0.48799999999999999</c:v>
                </c:pt>
                <c:pt idx="58">
                  <c:v>0.44</c:v>
                </c:pt>
                <c:pt idx="59">
                  <c:v>0.64400000000000002</c:v>
                </c:pt>
                <c:pt idx="60">
                  <c:v>0.53200000000000003</c:v>
                </c:pt>
                <c:pt idx="61">
                  <c:v>0.47399999999999998</c:v>
                </c:pt>
                <c:pt idx="62">
                  <c:v>0.52400000000000002</c:v>
                </c:pt>
                <c:pt idx="63">
                  <c:v>0.53</c:v>
                </c:pt>
                <c:pt idx="64">
                  <c:v>0.50600000000000001</c:v>
                </c:pt>
                <c:pt idx="65">
                  <c:v>0.498</c:v>
                </c:pt>
                <c:pt idx="66">
                  <c:v>0.498</c:v>
                </c:pt>
                <c:pt idx="67">
                  <c:v>0.48199999999999998</c:v>
                </c:pt>
                <c:pt idx="68">
                  <c:v>0.45800000000000002</c:v>
                </c:pt>
                <c:pt idx="69">
                  <c:v>0.59199999999999997</c:v>
                </c:pt>
                <c:pt idx="70">
                  <c:v>0.48399999999999999</c:v>
                </c:pt>
                <c:pt idx="71">
                  <c:v>0.51800000000000002</c:v>
                </c:pt>
                <c:pt idx="72">
                  <c:v>0.51800000000000002</c:v>
                </c:pt>
                <c:pt idx="73">
                  <c:v>0.48799999999999999</c:v>
                </c:pt>
                <c:pt idx="74">
                  <c:v>0.51600000000000001</c:v>
                </c:pt>
                <c:pt idx="75">
                  <c:v>0.51800000000000002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058784"/>
        <c:axId val="302059176"/>
      </c:scatterChart>
      <c:valAx>
        <c:axId val="302058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2059176"/>
        <c:crosses val="autoZero"/>
        <c:crossBetween val="midCat"/>
      </c:valAx>
      <c:valAx>
        <c:axId val="302059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2058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Motar_news2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工作表2!$D$1:$D$14</c:f>
              <c:numCache>
                <c:formatCode>General</c:formatCode>
                <c:ptCount val="14"/>
                <c:pt idx="0">
                  <c:v>9.7255819999999993</c:v>
                </c:pt>
                <c:pt idx="1">
                  <c:v>147.82983100000001</c:v>
                </c:pt>
                <c:pt idx="2">
                  <c:v>5.1553169999999948</c:v>
                </c:pt>
                <c:pt idx="3">
                  <c:v>16.563096999999999</c:v>
                </c:pt>
                <c:pt idx="4">
                  <c:v>10.034158</c:v>
                </c:pt>
                <c:pt idx="5">
                  <c:v>13.068832</c:v>
                </c:pt>
                <c:pt idx="6">
                  <c:v>55.242640000000002</c:v>
                </c:pt>
                <c:pt idx="7">
                  <c:v>7.401116</c:v>
                </c:pt>
                <c:pt idx="8">
                  <c:v>16.981686</c:v>
                </c:pt>
                <c:pt idx="9">
                  <c:v>12.716714</c:v>
                </c:pt>
                <c:pt idx="10">
                  <c:v>60.464955000000003</c:v>
                </c:pt>
                <c:pt idx="11">
                  <c:v>63.939044000000003</c:v>
                </c:pt>
                <c:pt idx="12">
                  <c:v>61.629843000000001</c:v>
                </c:pt>
                <c:pt idx="13">
                  <c:v>69.778743999999946</c:v>
                </c:pt>
              </c:numCache>
            </c:numRef>
          </c:xVal>
          <c:yVal>
            <c:numRef>
              <c:f>工作表2!$E$1:$E$14</c:f>
              <c:numCache>
                <c:formatCode>General</c:formatCode>
                <c:ptCount val="14"/>
                <c:pt idx="0">
                  <c:v>0.64</c:v>
                </c:pt>
                <c:pt idx="1">
                  <c:v>0.56399999999999995</c:v>
                </c:pt>
                <c:pt idx="2">
                  <c:v>0.66800000000000004</c:v>
                </c:pt>
                <c:pt idx="3">
                  <c:v>0.57399999999999995</c:v>
                </c:pt>
                <c:pt idx="4">
                  <c:v>0.6</c:v>
                </c:pt>
                <c:pt idx="5">
                  <c:v>0.64</c:v>
                </c:pt>
                <c:pt idx="6">
                  <c:v>0.56799999999999995</c:v>
                </c:pt>
                <c:pt idx="7">
                  <c:v>0.67</c:v>
                </c:pt>
                <c:pt idx="8">
                  <c:v>0.57599999999999996</c:v>
                </c:pt>
                <c:pt idx="9">
                  <c:v>0.6</c:v>
                </c:pt>
                <c:pt idx="10">
                  <c:v>0.60399999999999998</c:v>
                </c:pt>
                <c:pt idx="11">
                  <c:v>0.57599999999999996</c:v>
                </c:pt>
                <c:pt idx="12">
                  <c:v>0.64200000000000002</c:v>
                </c:pt>
                <c:pt idx="13">
                  <c:v>0.57999999999999996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059960"/>
        <c:axId val="302060352"/>
      </c:scatterChart>
      <c:valAx>
        <c:axId val="302059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2060352"/>
        <c:crosses val="autoZero"/>
        <c:crossBetween val="midCat"/>
      </c:valAx>
      <c:valAx>
        <c:axId val="30206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2059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GCMF_new3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工作表3!$A$1:$A$76</c:f>
              <c:numCache>
                <c:formatCode>General</c:formatCode>
                <c:ptCount val="76"/>
                <c:pt idx="0">
                  <c:v>42.674996999999998</c:v>
                </c:pt>
                <c:pt idx="1">
                  <c:v>34.761268000000001</c:v>
                </c:pt>
                <c:pt idx="2">
                  <c:v>40.508914000000011</c:v>
                </c:pt>
                <c:pt idx="3">
                  <c:v>38.021814999999997</c:v>
                </c:pt>
                <c:pt idx="4">
                  <c:v>35.670085</c:v>
                </c:pt>
                <c:pt idx="5">
                  <c:v>37.562251000000003</c:v>
                </c:pt>
                <c:pt idx="6">
                  <c:v>34.205407000000001</c:v>
                </c:pt>
                <c:pt idx="7">
                  <c:v>37.718912000000003</c:v>
                </c:pt>
                <c:pt idx="8">
                  <c:v>35.422811000000003</c:v>
                </c:pt>
                <c:pt idx="9">
                  <c:v>42.109114000000012</c:v>
                </c:pt>
                <c:pt idx="10">
                  <c:v>42.250403000000013</c:v>
                </c:pt>
                <c:pt idx="11">
                  <c:v>34.524104000000001</c:v>
                </c:pt>
                <c:pt idx="12">
                  <c:v>40.143577000000001</c:v>
                </c:pt>
                <c:pt idx="13">
                  <c:v>38.052354000000001</c:v>
                </c:pt>
                <c:pt idx="14">
                  <c:v>35.694379000000012</c:v>
                </c:pt>
                <c:pt idx="15">
                  <c:v>37.526381000000001</c:v>
                </c:pt>
                <c:pt idx="16">
                  <c:v>33.509936000000003</c:v>
                </c:pt>
                <c:pt idx="17">
                  <c:v>37.718310000000002</c:v>
                </c:pt>
                <c:pt idx="18">
                  <c:v>35.784491000000003</c:v>
                </c:pt>
                <c:pt idx="19">
                  <c:v>42.128715</c:v>
                </c:pt>
                <c:pt idx="20">
                  <c:v>43.381119000000012</c:v>
                </c:pt>
                <c:pt idx="21">
                  <c:v>38.413249999999998</c:v>
                </c:pt>
                <c:pt idx="22">
                  <c:v>37.934767999999998</c:v>
                </c:pt>
                <c:pt idx="23">
                  <c:v>39.188164999999998</c:v>
                </c:pt>
                <c:pt idx="24">
                  <c:v>40.175156000000001</c:v>
                </c:pt>
                <c:pt idx="25">
                  <c:v>39.718913000000001</c:v>
                </c:pt>
                <c:pt idx="26">
                  <c:v>35.461246000000003</c:v>
                </c:pt>
                <c:pt idx="27">
                  <c:v>40.722066000000012</c:v>
                </c:pt>
                <c:pt idx="28">
                  <c:v>41.565369000000011</c:v>
                </c:pt>
                <c:pt idx="29">
                  <c:v>44.788064000000013</c:v>
                </c:pt>
                <c:pt idx="30">
                  <c:v>260.01476000000002</c:v>
                </c:pt>
                <c:pt idx="31">
                  <c:v>260.32091500000001</c:v>
                </c:pt>
                <c:pt idx="32">
                  <c:v>251.24305699999999</c:v>
                </c:pt>
                <c:pt idx="33">
                  <c:v>251.84078500000001</c:v>
                </c:pt>
                <c:pt idx="34">
                  <c:v>254.20767599999999</c:v>
                </c:pt>
                <c:pt idx="35">
                  <c:v>253.557018</c:v>
                </c:pt>
                <c:pt idx="36">
                  <c:v>247.830839</c:v>
                </c:pt>
                <c:pt idx="37">
                  <c:v>252.46146200000001</c:v>
                </c:pt>
                <c:pt idx="38">
                  <c:v>254.47839300000001</c:v>
                </c:pt>
                <c:pt idx="39">
                  <c:v>259.19004999999999</c:v>
                </c:pt>
                <c:pt idx="40">
                  <c:v>7.5681289999999963</c:v>
                </c:pt>
                <c:pt idx="41">
                  <c:v>19.816991000000009</c:v>
                </c:pt>
                <c:pt idx="42">
                  <c:v>26.709668000000001</c:v>
                </c:pt>
                <c:pt idx="43">
                  <c:v>21.922048</c:v>
                </c:pt>
                <c:pt idx="44">
                  <c:v>12.230172</c:v>
                </c:pt>
                <c:pt idx="45">
                  <c:v>39.390531000000003</c:v>
                </c:pt>
                <c:pt idx="46">
                  <c:v>12.804689</c:v>
                </c:pt>
                <c:pt idx="47">
                  <c:v>33.011428000000002</c:v>
                </c:pt>
                <c:pt idx="48">
                  <c:v>7.8485359999999948</c:v>
                </c:pt>
                <c:pt idx="49">
                  <c:v>7.0367860000000002</c:v>
                </c:pt>
                <c:pt idx="50">
                  <c:v>7.6067970000000003</c:v>
                </c:pt>
                <c:pt idx="51">
                  <c:v>20.402584999999981</c:v>
                </c:pt>
                <c:pt idx="52">
                  <c:v>26.641684000000001</c:v>
                </c:pt>
                <c:pt idx="53">
                  <c:v>21.832386</c:v>
                </c:pt>
                <c:pt idx="54">
                  <c:v>11.883941</c:v>
                </c:pt>
                <c:pt idx="55">
                  <c:v>39.351596000000001</c:v>
                </c:pt>
                <c:pt idx="56">
                  <c:v>12.656193</c:v>
                </c:pt>
                <c:pt idx="57">
                  <c:v>28.693078</c:v>
                </c:pt>
                <c:pt idx="58">
                  <c:v>7.8719460000000003</c:v>
                </c:pt>
                <c:pt idx="59">
                  <c:v>7.0411349999999961</c:v>
                </c:pt>
                <c:pt idx="60">
                  <c:v>10.182454999999999</c:v>
                </c:pt>
                <c:pt idx="61">
                  <c:v>24.937539000000001</c:v>
                </c:pt>
                <c:pt idx="62">
                  <c:v>30.952200999999999</c:v>
                </c:pt>
                <c:pt idx="63">
                  <c:v>22.741980000000009</c:v>
                </c:pt>
              </c:numCache>
            </c:numRef>
          </c:xVal>
          <c:yVal>
            <c:numRef>
              <c:f>工作表3!$B$1:$B$76</c:f>
              <c:numCache>
                <c:formatCode>General</c:formatCode>
                <c:ptCount val="76"/>
                <c:pt idx="0">
                  <c:v>0.61199999999999999</c:v>
                </c:pt>
                <c:pt idx="1">
                  <c:v>0.33800000000000002</c:v>
                </c:pt>
                <c:pt idx="2">
                  <c:v>0.51</c:v>
                </c:pt>
                <c:pt idx="3">
                  <c:v>0.50800000000000001</c:v>
                </c:pt>
                <c:pt idx="4">
                  <c:v>0.624</c:v>
                </c:pt>
                <c:pt idx="5">
                  <c:v>0.54200000000000004</c:v>
                </c:pt>
                <c:pt idx="6">
                  <c:v>0.51400000000000001</c:v>
                </c:pt>
                <c:pt idx="7">
                  <c:v>0.49199999999999999</c:v>
                </c:pt>
                <c:pt idx="8">
                  <c:v>0.56999999999999995</c:v>
                </c:pt>
                <c:pt idx="9">
                  <c:v>0.55000000000000004</c:v>
                </c:pt>
                <c:pt idx="10">
                  <c:v>0.61199999999999999</c:v>
                </c:pt>
                <c:pt idx="11">
                  <c:v>0.34799999999999998</c:v>
                </c:pt>
                <c:pt idx="12">
                  <c:v>0.51400000000000001</c:v>
                </c:pt>
                <c:pt idx="13">
                  <c:v>0.51200000000000001</c:v>
                </c:pt>
                <c:pt idx="14">
                  <c:v>0.622</c:v>
                </c:pt>
                <c:pt idx="15">
                  <c:v>0.53600000000000003</c:v>
                </c:pt>
                <c:pt idx="16">
                  <c:v>0.51200000000000001</c:v>
                </c:pt>
                <c:pt idx="17">
                  <c:v>0.496</c:v>
                </c:pt>
                <c:pt idx="18">
                  <c:v>0.57599999999999996</c:v>
                </c:pt>
                <c:pt idx="19">
                  <c:v>0.55000000000000004</c:v>
                </c:pt>
                <c:pt idx="20">
                  <c:v>0.60199999999999998</c:v>
                </c:pt>
                <c:pt idx="21">
                  <c:v>0.47399999999999998</c:v>
                </c:pt>
                <c:pt idx="22">
                  <c:v>0.55800000000000005</c:v>
                </c:pt>
                <c:pt idx="23">
                  <c:v>0.624</c:v>
                </c:pt>
                <c:pt idx="24">
                  <c:v>0.622</c:v>
                </c:pt>
                <c:pt idx="25">
                  <c:v>0.56599999999999995</c:v>
                </c:pt>
                <c:pt idx="26">
                  <c:v>0.48199999999999998</c:v>
                </c:pt>
                <c:pt idx="27">
                  <c:v>0.50800000000000001</c:v>
                </c:pt>
                <c:pt idx="28">
                  <c:v>0.57599999999999996</c:v>
                </c:pt>
                <c:pt idx="29">
                  <c:v>0.56399999999999995</c:v>
                </c:pt>
                <c:pt idx="30">
                  <c:v>0.60199999999999998</c:v>
                </c:pt>
                <c:pt idx="31">
                  <c:v>0.60199999999999998</c:v>
                </c:pt>
                <c:pt idx="32">
                  <c:v>0.60199999999999998</c:v>
                </c:pt>
                <c:pt idx="33">
                  <c:v>0.60199999999999998</c:v>
                </c:pt>
                <c:pt idx="34">
                  <c:v>0.60199999999999998</c:v>
                </c:pt>
                <c:pt idx="35">
                  <c:v>0.60199999999999998</c:v>
                </c:pt>
                <c:pt idx="36">
                  <c:v>0.46</c:v>
                </c:pt>
                <c:pt idx="37">
                  <c:v>0.60199999999999998</c:v>
                </c:pt>
                <c:pt idx="38">
                  <c:v>0.60199999999999998</c:v>
                </c:pt>
                <c:pt idx="39">
                  <c:v>0.60199999999999998</c:v>
                </c:pt>
                <c:pt idx="40">
                  <c:v>0.52800000000000002</c:v>
                </c:pt>
                <c:pt idx="41">
                  <c:v>0.374</c:v>
                </c:pt>
                <c:pt idx="42">
                  <c:v>0.54800000000000004</c:v>
                </c:pt>
                <c:pt idx="43">
                  <c:v>0.61199999999999999</c:v>
                </c:pt>
                <c:pt idx="44">
                  <c:v>0.58599999999999997</c:v>
                </c:pt>
                <c:pt idx="45">
                  <c:v>0.60199999999999998</c:v>
                </c:pt>
                <c:pt idx="46">
                  <c:v>0.49</c:v>
                </c:pt>
                <c:pt idx="47">
                  <c:v>0.60199999999999998</c:v>
                </c:pt>
                <c:pt idx="48">
                  <c:v>0.54200000000000004</c:v>
                </c:pt>
                <c:pt idx="49">
                  <c:v>0.55600000000000005</c:v>
                </c:pt>
                <c:pt idx="50">
                  <c:v>0.52400000000000002</c:v>
                </c:pt>
                <c:pt idx="51">
                  <c:v>0.36599999999999999</c:v>
                </c:pt>
                <c:pt idx="52">
                  <c:v>0.54800000000000004</c:v>
                </c:pt>
                <c:pt idx="53">
                  <c:v>0.61199999999999999</c:v>
                </c:pt>
                <c:pt idx="54">
                  <c:v>0.59599999999999997</c:v>
                </c:pt>
                <c:pt idx="55">
                  <c:v>0.60199999999999998</c:v>
                </c:pt>
                <c:pt idx="56">
                  <c:v>0.496</c:v>
                </c:pt>
                <c:pt idx="57">
                  <c:v>0.60199999999999998</c:v>
                </c:pt>
                <c:pt idx="58">
                  <c:v>0.54400000000000004</c:v>
                </c:pt>
                <c:pt idx="59">
                  <c:v>0.56000000000000005</c:v>
                </c:pt>
                <c:pt idx="60">
                  <c:v>0.54</c:v>
                </c:pt>
                <c:pt idx="61">
                  <c:v>0.502</c:v>
                </c:pt>
                <c:pt idx="62">
                  <c:v>0.56599999999999995</c:v>
                </c:pt>
                <c:pt idx="63">
                  <c:v>0.60199999999999998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061136"/>
        <c:axId val="302061528"/>
      </c:scatterChart>
      <c:valAx>
        <c:axId val="302061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2061528"/>
        <c:crosses val="autoZero"/>
        <c:crossBetween val="midCat"/>
      </c:valAx>
      <c:valAx>
        <c:axId val="302061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2061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Motar_news3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工作表3!$D$1:$D$13</c:f>
              <c:numCache>
                <c:formatCode>General</c:formatCode>
                <c:ptCount val="13"/>
                <c:pt idx="0">
                  <c:v>12.292724</c:v>
                </c:pt>
                <c:pt idx="1">
                  <c:v>28.982983000000001</c:v>
                </c:pt>
                <c:pt idx="2">
                  <c:v>16.961207999999999</c:v>
                </c:pt>
                <c:pt idx="3">
                  <c:v>33.164431999999998</c:v>
                </c:pt>
                <c:pt idx="4">
                  <c:v>19.969425999999981</c:v>
                </c:pt>
                <c:pt idx="5">
                  <c:v>12.217981999999999</c:v>
                </c:pt>
                <c:pt idx="6">
                  <c:v>58.213296</c:v>
                </c:pt>
                <c:pt idx="7">
                  <c:v>16.651201</c:v>
                </c:pt>
                <c:pt idx="8">
                  <c:v>25.774705000000001</c:v>
                </c:pt>
                <c:pt idx="9">
                  <c:v>24.571278</c:v>
                </c:pt>
                <c:pt idx="10">
                  <c:v>49.446942</c:v>
                </c:pt>
                <c:pt idx="11">
                  <c:v>48.706792</c:v>
                </c:pt>
                <c:pt idx="12">
                  <c:v>51.742829999999998</c:v>
                </c:pt>
              </c:numCache>
            </c:numRef>
          </c:xVal>
          <c:yVal>
            <c:numRef>
              <c:f>工作表3!$E$1:$E$13</c:f>
              <c:numCache>
                <c:formatCode>General</c:formatCode>
                <c:ptCount val="13"/>
                <c:pt idx="0">
                  <c:v>0.75800000000000001</c:v>
                </c:pt>
                <c:pt idx="1">
                  <c:v>0.65200000000000002</c:v>
                </c:pt>
                <c:pt idx="2">
                  <c:v>0.746</c:v>
                </c:pt>
                <c:pt idx="3">
                  <c:v>0.56799999999999995</c:v>
                </c:pt>
                <c:pt idx="4">
                  <c:v>0.57399999999999995</c:v>
                </c:pt>
                <c:pt idx="5">
                  <c:v>0.76</c:v>
                </c:pt>
                <c:pt idx="6">
                  <c:v>0.68799999999999994</c:v>
                </c:pt>
                <c:pt idx="7">
                  <c:v>0.74199999999999999</c:v>
                </c:pt>
                <c:pt idx="8">
                  <c:v>0.57799999999999996</c:v>
                </c:pt>
                <c:pt idx="9">
                  <c:v>0.57399999999999995</c:v>
                </c:pt>
                <c:pt idx="10">
                  <c:v>0.70399999999999996</c:v>
                </c:pt>
                <c:pt idx="11">
                  <c:v>0.65200000000000002</c:v>
                </c:pt>
                <c:pt idx="12">
                  <c:v>0.61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062312"/>
        <c:axId val="302062704"/>
      </c:scatterChart>
      <c:valAx>
        <c:axId val="302062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2062704"/>
        <c:crosses val="autoZero"/>
        <c:crossBetween val="midCat"/>
      </c:valAx>
      <c:valAx>
        <c:axId val="30206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2062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4516-36F0-4C4A-9EBE-139054FA07C3}" type="datetimeFigureOut">
              <a:rPr kumimoji="1" lang="zh-TW" altLang="en-US" smtClean="0"/>
              <a:t>2015/10/13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027B-D6E1-0241-B9DD-96437E768C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4516-36F0-4C4A-9EBE-139054FA07C3}" type="datetimeFigureOut">
              <a:rPr kumimoji="1" lang="zh-TW" altLang="en-US" smtClean="0"/>
              <a:t>2015/10/13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027B-D6E1-0241-B9DD-96437E768C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4516-36F0-4C4A-9EBE-139054FA07C3}" type="datetimeFigureOut">
              <a:rPr kumimoji="1" lang="zh-TW" altLang="en-US" smtClean="0"/>
              <a:t>2015/10/13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027B-D6E1-0241-B9DD-96437E768C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4516-36F0-4C4A-9EBE-139054FA07C3}" type="datetimeFigureOut">
              <a:rPr kumimoji="1" lang="zh-TW" altLang="en-US" smtClean="0"/>
              <a:t>2015/10/13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027B-D6E1-0241-B9DD-96437E768C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4516-36F0-4C4A-9EBE-139054FA07C3}" type="datetimeFigureOut">
              <a:rPr kumimoji="1" lang="zh-TW" altLang="en-US" smtClean="0"/>
              <a:t>2015/10/13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027B-D6E1-0241-B9DD-96437E768C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4516-36F0-4C4A-9EBE-139054FA07C3}" type="datetimeFigureOut">
              <a:rPr kumimoji="1" lang="zh-TW" altLang="en-US" smtClean="0"/>
              <a:t>2015/10/13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027B-D6E1-0241-B9DD-96437E768C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4516-36F0-4C4A-9EBE-139054FA07C3}" type="datetimeFigureOut">
              <a:rPr kumimoji="1" lang="zh-TW" altLang="en-US" smtClean="0"/>
              <a:t>2015/10/13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027B-D6E1-0241-B9DD-96437E768C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4516-36F0-4C4A-9EBE-139054FA07C3}" type="datetimeFigureOut">
              <a:rPr kumimoji="1" lang="zh-TW" altLang="en-US" smtClean="0"/>
              <a:t>2015/10/13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027B-D6E1-0241-B9DD-96437E768C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4516-36F0-4C4A-9EBE-139054FA07C3}" type="datetimeFigureOut">
              <a:rPr kumimoji="1" lang="zh-TW" altLang="en-US" smtClean="0"/>
              <a:t>2015/10/13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027B-D6E1-0241-B9DD-96437E768C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4516-36F0-4C4A-9EBE-139054FA07C3}" type="datetimeFigureOut">
              <a:rPr kumimoji="1" lang="zh-TW" altLang="en-US" smtClean="0"/>
              <a:t>2015/10/13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027B-D6E1-0241-B9DD-96437E768C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4516-36F0-4C4A-9EBE-139054FA07C3}" type="datetimeFigureOut">
              <a:rPr kumimoji="1" lang="zh-TW" altLang="en-US" smtClean="0"/>
              <a:t>2015/10/13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027B-D6E1-0241-B9DD-96437E768C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A4516-36F0-4C4A-9EBE-139054FA07C3}" type="datetimeFigureOut">
              <a:rPr kumimoji="1" lang="zh-TW" altLang="en-US" smtClean="0"/>
              <a:t>2015/10/13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E027B-D6E1-0241-B9DD-96437E768C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7" Type="http://schemas.openxmlformats.org/officeDocument/2006/relationships/chart" Target="../charts/chart15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7" Type="http://schemas.openxmlformats.org/officeDocument/2006/relationships/chart" Target="../charts/chart21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5.xml"/><Relationship Id="rId4" Type="http://schemas.openxmlformats.org/officeDocument/2006/relationships/chart" Target="../charts/char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2015/10/13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-GCMF on </a:t>
            </a:r>
            <a:r>
              <a:rPr kumimoji="1" lang="en-US" altLang="zh-TW" dirty="0" err="1" smtClean="0"/>
              <a:t>animal_img</a:t>
            </a:r>
            <a:endParaRPr kumimoji="1" lang="en-US" altLang="zh-TW" dirty="0" smtClean="0"/>
          </a:p>
          <a:p>
            <a:r>
              <a:rPr kumimoji="1" lang="en-US" altLang="zh-TW" dirty="0" smtClean="0"/>
              <a:t>-new song domain &amp; result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7272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2015/09/16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-Animal with attributes</a:t>
            </a:r>
          </a:p>
          <a:p>
            <a:r>
              <a:rPr kumimoji="1" lang="en-US" altLang="zh-TW" dirty="0" smtClean="0"/>
              <a:t>-constrain discussion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Animal with attribute</a:t>
            </a:r>
            <a:endParaRPr kumimoji="1"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518149"/>
              </p:ext>
            </p:extLst>
          </p:nvPr>
        </p:nvGraphicFramePr>
        <p:xfrm>
          <a:off x="2897052" y="3169383"/>
          <a:ext cx="5762625" cy="3443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638175" y="2014537"/>
            <a:ext cx="5140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TW" sz="2400" dirty="0" smtClean="0"/>
              <a:t>Combine </a:t>
            </a:r>
            <a:r>
              <a:rPr kumimoji="1" lang="en-US" altLang="zh-TW" sz="2400" dirty="0" err="1" smtClean="0"/>
              <a:t>cq-hist</a:t>
            </a:r>
            <a:r>
              <a:rPr kumimoji="1" lang="en-US" altLang="zh-TW" sz="2400" dirty="0" smtClean="0"/>
              <a:t>, </a:t>
            </a:r>
            <a:r>
              <a:rPr kumimoji="1" lang="en-US" altLang="zh-TW" sz="2400" dirty="0" err="1" smtClean="0"/>
              <a:t>phog-hist</a:t>
            </a:r>
            <a:r>
              <a:rPr kumimoji="1" lang="en-US" altLang="zh-TW" sz="2400" dirty="0" smtClean="0"/>
              <a:t>, </a:t>
            </a:r>
            <a:r>
              <a:rPr kumimoji="1" lang="en-US" altLang="zh-TW" sz="2400" dirty="0" err="1" smtClean="0"/>
              <a:t>rgsift-hist</a:t>
            </a:r>
            <a:endParaRPr kumimoji="1" lang="en-US" altLang="zh-TW" sz="24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TW" sz="2400" dirty="0" smtClean="0"/>
              <a:t>500 instances, 4940 features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Constrain discussion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The algorithm normalize the row of U and V every iteration</a:t>
            </a:r>
          </a:p>
          <a:p>
            <a:r>
              <a:rPr kumimoji="1" lang="en-US" altLang="zh-TW" dirty="0" smtClean="0"/>
              <a:t>Is it necessary?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714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2015/09/09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-GCMF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V.S.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us</a:t>
            </a:r>
            <a:endParaRPr kumimoji="1" lang="zh-TW" altLang="en-US" dirty="0" smtClean="0"/>
          </a:p>
          <a:p>
            <a:r>
              <a:rPr kumimoji="1" lang="en-US" altLang="zh-TW" dirty="0" smtClean="0"/>
              <a:t>-500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instances,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2000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features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News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1~3</a:t>
            </a:r>
            <a:endParaRPr kumimoji="1"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648582"/>
              </p:ext>
            </p:extLst>
          </p:nvPr>
        </p:nvGraphicFramePr>
        <p:xfrm>
          <a:off x="323689" y="1690689"/>
          <a:ext cx="3409448" cy="2424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3741431"/>
              </p:ext>
            </p:extLst>
          </p:nvPr>
        </p:nvGraphicFramePr>
        <p:xfrm>
          <a:off x="4033234" y="1690688"/>
          <a:ext cx="3409448" cy="2424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786961"/>
              </p:ext>
            </p:extLst>
          </p:nvPr>
        </p:nvGraphicFramePr>
        <p:xfrm>
          <a:off x="4033234" y="3979863"/>
          <a:ext cx="3409448" cy="2424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9484408"/>
              </p:ext>
            </p:extLst>
          </p:nvPr>
        </p:nvGraphicFramePr>
        <p:xfrm>
          <a:off x="7602175" y="1690688"/>
          <a:ext cx="3409448" cy="2424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圖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802539"/>
              </p:ext>
            </p:extLst>
          </p:nvPr>
        </p:nvGraphicFramePr>
        <p:xfrm>
          <a:off x="7620000" y="4114799"/>
          <a:ext cx="3391623" cy="2289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News 4~6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678799"/>
              </p:ext>
            </p:extLst>
          </p:nvPr>
        </p:nvGraphicFramePr>
        <p:xfrm>
          <a:off x="586740" y="1555433"/>
          <a:ext cx="3276600" cy="2395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3241855"/>
              </p:ext>
            </p:extLst>
          </p:nvPr>
        </p:nvGraphicFramePr>
        <p:xfrm>
          <a:off x="681990" y="4111943"/>
          <a:ext cx="3276600" cy="2395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291118"/>
              </p:ext>
            </p:extLst>
          </p:nvPr>
        </p:nvGraphicFramePr>
        <p:xfrm>
          <a:off x="4276725" y="1555433"/>
          <a:ext cx="3276600" cy="2395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76176"/>
              </p:ext>
            </p:extLst>
          </p:nvPr>
        </p:nvGraphicFramePr>
        <p:xfrm>
          <a:off x="4276725" y="4092893"/>
          <a:ext cx="3276600" cy="2395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圖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306577"/>
              </p:ext>
            </p:extLst>
          </p:nvPr>
        </p:nvGraphicFramePr>
        <p:xfrm>
          <a:off x="8282940" y="1555433"/>
          <a:ext cx="3276600" cy="2395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774597"/>
              </p:ext>
            </p:extLst>
          </p:nvPr>
        </p:nvGraphicFramePr>
        <p:xfrm>
          <a:off x="8387715" y="4092893"/>
          <a:ext cx="3276600" cy="2395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608602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Reuter1~3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6270559"/>
              </p:ext>
            </p:extLst>
          </p:nvPr>
        </p:nvGraphicFramePr>
        <p:xfrm>
          <a:off x="716280" y="1292542"/>
          <a:ext cx="3540442" cy="2501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7922569"/>
              </p:ext>
            </p:extLst>
          </p:nvPr>
        </p:nvGraphicFramePr>
        <p:xfrm>
          <a:off x="706755" y="4397692"/>
          <a:ext cx="3540442" cy="2501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5723338"/>
              </p:ext>
            </p:extLst>
          </p:nvPr>
        </p:nvGraphicFramePr>
        <p:xfrm>
          <a:off x="4541520" y="1292542"/>
          <a:ext cx="3540442" cy="2501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78118"/>
              </p:ext>
            </p:extLst>
          </p:nvPr>
        </p:nvGraphicFramePr>
        <p:xfrm>
          <a:off x="4531995" y="4397692"/>
          <a:ext cx="3540442" cy="2501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圖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306596"/>
              </p:ext>
            </p:extLst>
          </p:nvPr>
        </p:nvGraphicFramePr>
        <p:xfrm>
          <a:off x="8316277" y="1375410"/>
          <a:ext cx="3540442" cy="2501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9834555"/>
              </p:ext>
            </p:extLst>
          </p:nvPr>
        </p:nvGraphicFramePr>
        <p:xfrm>
          <a:off x="8344852" y="4356735"/>
          <a:ext cx="3540442" cy="2501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113500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2015/09/02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TW" dirty="0" smtClean="0"/>
              <a:t>Add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update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rule</a:t>
            </a:r>
            <a:endParaRPr kumimoji="1" lang="zh-TW" altLang="en-US" dirty="0" smtClean="0"/>
          </a:p>
          <a:p>
            <a:pPr marL="342900" indent="-342900">
              <a:buFont typeface="Arial" charset="0"/>
              <a:buChar char="•"/>
            </a:pPr>
            <a:r>
              <a:rPr kumimoji="1" lang="en-US" altLang="zh-TW" dirty="0" smtClean="0"/>
              <a:t>Paper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survey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Add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update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rules</a:t>
            </a:r>
            <a:endParaRPr kumimoji="1"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373743"/>
              </p:ext>
            </p:extLst>
          </p:nvPr>
        </p:nvGraphicFramePr>
        <p:xfrm>
          <a:off x="838200" y="1504950"/>
          <a:ext cx="4148138" cy="2338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圖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366143"/>
              </p:ext>
            </p:extLst>
          </p:nvPr>
        </p:nvGraphicFramePr>
        <p:xfrm>
          <a:off x="6438900" y="1504950"/>
          <a:ext cx="4145756" cy="222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0281936"/>
              </p:ext>
            </p:extLst>
          </p:nvPr>
        </p:nvGraphicFramePr>
        <p:xfrm>
          <a:off x="838200" y="4186237"/>
          <a:ext cx="4148138" cy="2328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圖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894428"/>
              </p:ext>
            </p:extLst>
          </p:nvPr>
        </p:nvGraphicFramePr>
        <p:xfrm>
          <a:off x="6438900" y="4164804"/>
          <a:ext cx="4145756" cy="2350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4986338" y="2571750"/>
            <a:ext cx="8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News1</a:t>
            </a:r>
            <a:endParaRPr kumimoji="1" lang="zh-TW" altLang="en-US" dirty="0" smtClean="0"/>
          </a:p>
        </p:txBody>
      </p:sp>
      <p:sp>
        <p:nvSpPr>
          <p:cNvPr id="12" name="文字方塊 11"/>
          <p:cNvSpPr txBox="1"/>
          <p:nvPr/>
        </p:nvSpPr>
        <p:spPr>
          <a:xfrm>
            <a:off x="10753789" y="2571750"/>
            <a:ext cx="93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Reuter1</a:t>
            </a:r>
            <a:endParaRPr kumimoji="1"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986338" y="5251051"/>
            <a:ext cx="93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Reuter2</a:t>
            </a:r>
            <a:endParaRPr kumimoji="1"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753789" y="5166002"/>
            <a:ext cx="93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Reuter3</a:t>
            </a:r>
            <a:endParaRPr kumimoji="1"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Paper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survey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CF</a:t>
            </a:r>
            <a:endParaRPr lang="zh-TW" altLang="en-US" dirty="0" smtClean="0"/>
          </a:p>
          <a:p>
            <a:pPr lvl="1"/>
            <a:r>
              <a:rPr lang="en-US" altLang="zh-TW" dirty="0"/>
              <a:t>Transfer Learning in Collaborative Filtering with Uncertain Ratings </a:t>
            </a:r>
            <a:endParaRPr lang="en-US" altLang="zh-TW" dirty="0" smtClean="0"/>
          </a:p>
          <a:p>
            <a:pPr lvl="1"/>
            <a:r>
              <a:rPr lang="en-US" altLang="zh-TW" dirty="0"/>
              <a:t>Selective Transfer Learning for Cross Domain Recommendation </a:t>
            </a:r>
            <a:endParaRPr lang="zh-TW" altLang="en-US" dirty="0" smtClean="0"/>
          </a:p>
          <a:p>
            <a:pPr lvl="1"/>
            <a:r>
              <a:rPr lang="en-US" altLang="zh-TW" dirty="0"/>
              <a:t>Active Transfer Learning for Cross-System Recommendation </a:t>
            </a:r>
            <a:endParaRPr lang="en-US" altLang="zh-TW" dirty="0" smtClean="0"/>
          </a:p>
          <a:p>
            <a:pPr lvl="1"/>
            <a:endParaRPr lang="zh-TW" altLang="en-US" dirty="0" smtClean="0"/>
          </a:p>
          <a:p>
            <a:r>
              <a:rPr kumimoji="1" lang="en-US" altLang="zh-TW" dirty="0" smtClean="0"/>
              <a:t>Probability-based</a:t>
            </a:r>
            <a:endParaRPr kumimoji="1" lang="zh-TW" altLang="en-US" dirty="0" smtClean="0"/>
          </a:p>
          <a:p>
            <a:pPr lvl="1"/>
            <a:r>
              <a:rPr lang="en-US" altLang="zh-TW" dirty="0"/>
              <a:t>Mixed-Transfer: Transfer Learning over Mixed Graphs </a:t>
            </a:r>
            <a:endParaRPr lang="en-US" altLang="zh-TW" dirty="0" smtClean="0"/>
          </a:p>
          <a:p>
            <a:pPr lvl="1"/>
            <a:r>
              <a:rPr lang="en-US" altLang="zh-TW" dirty="0"/>
              <a:t>Source Free Transfer Learning for Text Classification </a:t>
            </a:r>
            <a:endParaRPr lang="en-US" altLang="zh-TW" dirty="0" smtClean="0"/>
          </a:p>
          <a:p>
            <a:pPr lvl="1"/>
            <a:r>
              <a:rPr lang="en-US" altLang="zh-TW" dirty="0"/>
              <a:t>Multi-Transfer: Transfer Learning with Multiple Views and Multiple Sources </a:t>
            </a:r>
            <a:endParaRPr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GCMF on animal image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162861"/>
              </p:ext>
            </p:extLst>
          </p:nvPr>
        </p:nvGraphicFramePr>
        <p:xfrm>
          <a:off x="4445876" y="1825625"/>
          <a:ext cx="6907924" cy="3976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11542"/>
              </p:ext>
            </p:extLst>
          </p:nvPr>
        </p:nvGraphicFramePr>
        <p:xfrm>
          <a:off x="838198" y="2021761"/>
          <a:ext cx="2724808" cy="3430616"/>
        </p:xfrm>
        <a:graphic>
          <a:graphicData uri="http://schemas.openxmlformats.org/drawingml/2006/table">
            <a:tbl>
              <a:tblPr/>
              <a:tblGrid>
                <a:gridCol w="1362404"/>
                <a:gridCol w="1362404"/>
              </a:tblGrid>
              <a:tr h="2450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21.82461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0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21.85867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0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21.47191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0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22.28711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0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22.45403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0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20.90038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0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22.66471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0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22.22566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0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21.0618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0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22.21506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0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22.68668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0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21.14398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0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22.82474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0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22.50389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41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New song domain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 smtClean="0"/>
              <a:t>Source domain tag</a:t>
            </a:r>
          </a:p>
          <a:p>
            <a:pPr lvl="1"/>
            <a:r>
              <a:rPr lang="en-US" altLang="zh-TW" dirty="0" smtClean="0"/>
              <a:t>{rock blues, hard rock, rock </a:t>
            </a:r>
            <a:r>
              <a:rPr lang="en-US" altLang="zh-TW" dirty="0"/>
              <a:t>&amp; </a:t>
            </a:r>
            <a:r>
              <a:rPr lang="en-US" altLang="zh-TW" dirty="0" smtClean="0"/>
              <a:t>roll, </a:t>
            </a:r>
            <a:r>
              <a:rPr lang="de-DE" altLang="zh-TW" dirty="0" smtClean="0"/>
              <a:t>soft </a:t>
            </a:r>
            <a:r>
              <a:rPr lang="de-DE" altLang="zh-TW" dirty="0" err="1" smtClean="0"/>
              <a:t>pop</a:t>
            </a:r>
            <a:r>
              <a:rPr lang="de-DE" altLang="zh-TW" dirty="0" smtClean="0"/>
              <a:t>, </a:t>
            </a:r>
            <a:r>
              <a:rPr lang="de-DE" altLang="zh-TW" dirty="0" err="1" smtClean="0"/>
              <a:t>disco</a:t>
            </a:r>
            <a:r>
              <a:rPr lang="de-DE" altLang="zh-TW" dirty="0" smtClean="0"/>
              <a:t> 70}</a:t>
            </a:r>
          </a:p>
          <a:p>
            <a:pPr marL="0" indent="0">
              <a:buNone/>
            </a:pPr>
            <a:endParaRPr kumimoji="1" lang="de-DE" altLang="zh-TW" dirty="0"/>
          </a:p>
          <a:p>
            <a:r>
              <a:rPr kumimoji="1" lang="de-DE" altLang="zh-TW" dirty="0" smtClean="0"/>
              <a:t>Target </a:t>
            </a:r>
            <a:r>
              <a:rPr kumimoji="1" lang="de-DE" altLang="zh-TW" dirty="0" err="1" smtClean="0"/>
              <a:t>domain</a:t>
            </a:r>
            <a:r>
              <a:rPr kumimoji="1" lang="de-DE" altLang="zh-TW" dirty="0" smtClean="0"/>
              <a:t> tag</a:t>
            </a:r>
          </a:p>
          <a:p>
            <a:pPr lvl="1"/>
            <a:r>
              <a:rPr lang="en-US" altLang="zh-TW" dirty="0" smtClean="0"/>
              <a:t>{rock pop, country rock, disco 80, blue, traditional blues, hip-hop}</a:t>
            </a:r>
          </a:p>
          <a:p>
            <a:pPr lvl="1"/>
            <a:endParaRPr kumimoji="1" lang="en-US" altLang="zh-TW" dirty="0" smtClean="0"/>
          </a:p>
          <a:p>
            <a:r>
              <a:rPr kumimoji="1" lang="en-US" altLang="zh-TW" dirty="0" smtClean="0"/>
              <a:t>Positive tag</a:t>
            </a:r>
          </a:p>
          <a:p>
            <a:pPr lvl="1"/>
            <a:r>
              <a:rPr lang="en-US" altLang="zh-TW" dirty="0" smtClean="0"/>
              <a:t>{romantic, energy, love, groove, mellow,  breezy, chic, enthusiastic, positive, optimistic}</a:t>
            </a:r>
          </a:p>
          <a:p>
            <a:r>
              <a:rPr kumimoji="1" lang="en-US" altLang="zh-TW" dirty="0" smtClean="0"/>
              <a:t>Negative tag</a:t>
            </a:r>
          </a:p>
          <a:p>
            <a:pPr lvl="1"/>
            <a:r>
              <a:rPr lang="en-US" altLang="zh-TW" dirty="0" smtClean="0"/>
              <a:t>{melancholic, agitated, aggressive, confused, angry,  despair, anxiety, lonely, frantic, obsessive, bizarre, desolation, lazy, boring,  solitary, dark, dirty}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830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New song domain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41786"/>
              </p:ext>
            </p:extLst>
          </p:nvPr>
        </p:nvGraphicFramePr>
        <p:xfrm>
          <a:off x="838200" y="1825625"/>
          <a:ext cx="10515600" cy="2746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91545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Positive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Negative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Sum</a:t>
                      </a:r>
                      <a:endParaRPr lang="zh-TW" altLang="en-US" dirty="0"/>
                    </a:p>
                  </a:txBody>
                  <a:tcPr/>
                </a:tc>
              </a:tr>
              <a:tr h="91545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346</a:t>
                      </a:r>
                      <a:endParaRPr lang="zh-TW" altLang="en-US" dirty="0"/>
                    </a:p>
                  </a:txBody>
                  <a:tcPr/>
                </a:tc>
              </a:tr>
              <a:tr h="91545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Target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303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77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422396"/>
              </p:ext>
            </p:extLst>
          </p:nvPr>
        </p:nvGraphicFramePr>
        <p:xfrm>
          <a:off x="4130566" y="1825625"/>
          <a:ext cx="7223234" cy="4275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008254"/>
              </p:ext>
            </p:extLst>
          </p:nvPr>
        </p:nvGraphicFramePr>
        <p:xfrm>
          <a:off x="1058917" y="1910255"/>
          <a:ext cx="1983828" cy="4600900"/>
        </p:xfrm>
        <a:graphic>
          <a:graphicData uri="http://schemas.openxmlformats.org/drawingml/2006/table">
            <a:tbl>
              <a:tblPr/>
              <a:tblGrid>
                <a:gridCol w="991914"/>
                <a:gridCol w="991914"/>
              </a:tblGrid>
              <a:tr h="2300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3.141555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3.250292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0.456667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3.64053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4.124799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0.466667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4.151653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0.466667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4.354554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0.466667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5.014397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5.268096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0.463333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5.66343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0.456667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5.870951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0.463333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6.533497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7.34522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0.456667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7.649027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0.466667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9.354188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0.456667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10.17665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11.71192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12.27541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13.98879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18.32549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0.486667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04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32.04668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0.466667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23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GCMF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998877"/>
              </p:ext>
            </p:extLst>
          </p:nvPr>
        </p:nvGraphicFramePr>
        <p:xfrm>
          <a:off x="5060730" y="2535073"/>
          <a:ext cx="6151179" cy="3313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835298"/>
              </p:ext>
            </p:extLst>
          </p:nvPr>
        </p:nvGraphicFramePr>
        <p:xfrm>
          <a:off x="838198" y="2177420"/>
          <a:ext cx="2850932" cy="4286445"/>
        </p:xfrm>
        <a:graphic>
          <a:graphicData uri="http://schemas.openxmlformats.org/drawingml/2006/table">
            <a:tbl>
              <a:tblPr/>
              <a:tblGrid>
                <a:gridCol w="1425466"/>
                <a:gridCol w="1425466"/>
              </a:tblGrid>
              <a:tr h="28576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25.16852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0.143333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76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25.19343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0.153333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76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25.25779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0.213333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76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25.25888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0.263333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76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25.27757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0.173333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76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25.28624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0.313333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76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25.28917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76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25.29784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76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25.31068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0.186667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76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25.31374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0.216667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76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25.32795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76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25.33219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0.253333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76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25.33783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0.216667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76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25.37218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0.273333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76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25.37899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55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2015/09/22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-re-define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domains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animal_img</a:t>
            </a:r>
            <a:endParaRPr kumimoji="1" lang="zh-TW" altLang="en-US" dirty="0" smtClean="0"/>
          </a:p>
          <a:p>
            <a:r>
              <a:rPr kumimoji="1" lang="en-US" altLang="zh-TW" dirty="0" smtClean="0"/>
              <a:t>-re-define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domains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songs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Animal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image</a:t>
            </a:r>
            <a:endParaRPr kumimoji="1"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TW" dirty="0" smtClean="0"/>
              <a:t>Class1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(field):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>
                <a:solidFill>
                  <a:srgbClr val="C00000"/>
                </a:solidFill>
              </a:rPr>
              <a:t>“giraffe”, “deer”, “horse”, “moose”, “pig”, “fox”</a:t>
            </a:r>
            <a:endParaRPr kumimoji="1" lang="zh-TW" altLang="en-US" dirty="0" smtClean="0">
              <a:solidFill>
                <a:srgbClr val="C00000"/>
              </a:solidFill>
            </a:endParaRPr>
          </a:p>
          <a:p>
            <a:endParaRPr kumimoji="1" lang="zh-TW" altLang="en-US" dirty="0" smtClean="0"/>
          </a:p>
          <a:p>
            <a:r>
              <a:rPr kumimoji="1" lang="en-US" altLang="zh-TW" dirty="0" smtClean="0"/>
              <a:t>Class2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(ocean):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>
                <a:solidFill>
                  <a:schemeClr val="accent5"/>
                </a:solidFill>
              </a:rPr>
              <a:t>“killer</a:t>
            </a:r>
            <a:r>
              <a:rPr kumimoji="1" lang="zh-TW" altLang="en-US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TW" dirty="0" smtClean="0">
                <a:solidFill>
                  <a:schemeClr val="accent5"/>
                </a:solidFill>
              </a:rPr>
              <a:t>whale”, “blue</a:t>
            </a:r>
            <a:r>
              <a:rPr kumimoji="1" lang="zh-TW" altLang="en-US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TW" dirty="0" smtClean="0">
                <a:solidFill>
                  <a:schemeClr val="accent5"/>
                </a:solidFill>
              </a:rPr>
              <a:t>whale”, “humpback</a:t>
            </a:r>
            <a:r>
              <a:rPr kumimoji="1" lang="zh-TW" altLang="en-US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TW" dirty="0" smtClean="0">
                <a:solidFill>
                  <a:schemeClr val="accent5"/>
                </a:solidFill>
              </a:rPr>
              <a:t>whale”, “seal”, “otter”, “polar</a:t>
            </a:r>
            <a:r>
              <a:rPr kumimoji="1" lang="zh-TW" altLang="en-US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TW" dirty="0" smtClean="0">
                <a:solidFill>
                  <a:schemeClr val="accent5"/>
                </a:solidFill>
              </a:rPr>
              <a:t>bear”,</a:t>
            </a:r>
            <a:r>
              <a:rPr kumimoji="1" lang="zh-TW" altLang="en-US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TW" dirty="0" smtClean="0">
                <a:solidFill>
                  <a:schemeClr val="accent5"/>
                </a:solidFill>
              </a:rPr>
              <a:t>“walrus”, “dolphin”</a:t>
            </a:r>
            <a:endParaRPr kumimoji="1" lang="zh-TW" altLang="en-US" dirty="0" smtClean="0">
              <a:solidFill>
                <a:schemeClr val="accent5"/>
              </a:solidFill>
            </a:endParaRPr>
          </a:p>
          <a:p>
            <a:endParaRPr kumimoji="1" lang="zh-TW" altLang="en-US" dirty="0"/>
          </a:p>
          <a:p>
            <a:r>
              <a:rPr kumimoji="1" lang="en-US" altLang="zh-TW" dirty="0" smtClean="0"/>
              <a:t>Source: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>
                <a:solidFill>
                  <a:srgbClr val="C00000"/>
                </a:solidFill>
              </a:rPr>
              <a:t>“giraffe”, “moose”, “fox”, </a:t>
            </a:r>
            <a:r>
              <a:rPr kumimoji="1" lang="zh-TW" altLang="en-US" dirty="0">
                <a:solidFill>
                  <a:srgbClr val="C00000"/>
                </a:solidFill>
              </a:rPr>
              <a:t/>
            </a:r>
            <a:br>
              <a:rPr kumimoji="1" lang="zh-TW" altLang="en-US" dirty="0">
                <a:solidFill>
                  <a:srgbClr val="C00000"/>
                </a:solidFill>
              </a:rPr>
            </a:br>
            <a:r>
              <a:rPr kumimoji="1" lang="zh-TW" altLang="en-US" dirty="0">
                <a:solidFill>
                  <a:srgbClr val="C00000"/>
                </a:solidFill>
              </a:rPr>
              <a:t> </a:t>
            </a:r>
            <a:r>
              <a:rPr kumimoji="1" lang="zh-TW" altLang="en-US" dirty="0" smtClean="0">
                <a:solidFill>
                  <a:srgbClr val="C00000"/>
                </a:solidFill>
              </a:rPr>
              <a:t>             </a:t>
            </a:r>
            <a:r>
              <a:rPr kumimoji="1" lang="en-US" altLang="zh-TW" dirty="0" smtClean="0">
                <a:solidFill>
                  <a:schemeClr val="accent5"/>
                </a:solidFill>
              </a:rPr>
              <a:t>“killer</a:t>
            </a:r>
            <a:r>
              <a:rPr kumimoji="1" lang="zh-TW" altLang="en-US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TW" dirty="0" smtClean="0">
                <a:solidFill>
                  <a:schemeClr val="accent5"/>
                </a:solidFill>
              </a:rPr>
              <a:t>whale”, “blue</a:t>
            </a:r>
            <a:r>
              <a:rPr kumimoji="1" lang="zh-TW" altLang="en-US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TW" dirty="0" smtClean="0">
                <a:solidFill>
                  <a:schemeClr val="accent5"/>
                </a:solidFill>
              </a:rPr>
              <a:t>whale”, “humpback</a:t>
            </a:r>
            <a:r>
              <a:rPr kumimoji="1" lang="zh-TW" altLang="en-US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TW" dirty="0" smtClean="0">
                <a:solidFill>
                  <a:schemeClr val="accent5"/>
                </a:solidFill>
              </a:rPr>
              <a:t>whale”,</a:t>
            </a:r>
            <a:r>
              <a:rPr kumimoji="1" lang="zh-TW" altLang="en-US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TW" dirty="0" smtClean="0">
                <a:solidFill>
                  <a:schemeClr val="accent5"/>
                </a:solidFill>
              </a:rPr>
              <a:t>“otter”</a:t>
            </a:r>
            <a:endParaRPr kumimoji="1" lang="zh-TW" altLang="en-US" dirty="0" smtClean="0">
              <a:solidFill>
                <a:schemeClr val="accent5"/>
              </a:solidFill>
            </a:endParaRPr>
          </a:p>
          <a:p>
            <a:endParaRPr kumimoji="1" lang="zh-TW" altLang="en-US" smtClean="0"/>
          </a:p>
          <a:p>
            <a:r>
              <a:rPr kumimoji="1" lang="en-US" altLang="zh-TW" smtClean="0"/>
              <a:t>Target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>
                <a:solidFill>
                  <a:srgbClr val="C00000"/>
                </a:solidFill>
              </a:rPr>
              <a:t>“deer”, “horse”, “pig”,</a:t>
            </a:r>
            <a:r>
              <a:rPr kumimoji="1" lang="zh-TW" altLang="en-US" dirty="0">
                <a:solidFill>
                  <a:srgbClr val="C00000"/>
                </a:solidFill>
              </a:rPr>
              <a:t/>
            </a:r>
            <a:br>
              <a:rPr kumimoji="1" lang="zh-TW" altLang="en-US" dirty="0">
                <a:solidFill>
                  <a:srgbClr val="C00000"/>
                </a:solidFill>
              </a:rPr>
            </a:br>
            <a:r>
              <a:rPr kumimoji="1" lang="zh-TW" altLang="en-US" dirty="0" smtClean="0">
                <a:solidFill>
                  <a:srgbClr val="C00000"/>
                </a:solidFill>
              </a:rPr>
              <a:t>	    </a:t>
            </a:r>
            <a:r>
              <a:rPr kumimoji="1" lang="en-US" altLang="zh-TW" dirty="0" smtClean="0">
                <a:solidFill>
                  <a:srgbClr val="C00000"/>
                </a:solidFill>
              </a:rPr>
              <a:t> </a:t>
            </a:r>
            <a:r>
              <a:rPr kumimoji="1" lang="en-US" altLang="zh-TW" dirty="0" smtClean="0">
                <a:solidFill>
                  <a:schemeClr val="accent5"/>
                </a:solidFill>
              </a:rPr>
              <a:t>“seal”, “polar</a:t>
            </a:r>
            <a:r>
              <a:rPr kumimoji="1" lang="zh-TW" altLang="en-US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TW" dirty="0" smtClean="0">
                <a:solidFill>
                  <a:schemeClr val="accent5"/>
                </a:solidFill>
              </a:rPr>
              <a:t>bear”, “walrus”, “dolphin”</a:t>
            </a:r>
            <a:endParaRPr kumimoji="1" lang="zh-TW" altLang="en-US" dirty="0" smtClean="0">
              <a:solidFill>
                <a:schemeClr val="accent5"/>
              </a:solidFill>
            </a:endParaRPr>
          </a:p>
          <a:p>
            <a:endParaRPr kumimoji="1" lang="zh-TW" alt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kumimoji="1" lang="en-US" altLang="zh-TW" dirty="0" smtClean="0"/>
              <a:t>Source: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Target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=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4493</a:t>
            </a:r>
            <a:r>
              <a:rPr kumimoji="1" lang="en-US" altLang="zh-TW" dirty="0"/>
              <a:t>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4568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Song</a:t>
            </a:r>
            <a:endParaRPr kumimoji="1"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172261"/>
              </p:ext>
            </p:extLst>
          </p:nvPr>
        </p:nvGraphicFramePr>
        <p:xfrm>
          <a:off x="838200" y="1825625"/>
          <a:ext cx="10515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rock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Non-rock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Source</a:t>
                      </a:r>
                      <a:endParaRPr lang="zh-TW" altLang="en-US" dirty="0" smtClean="0"/>
                    </a:p>
                    <a:p>
                      <a:r>
                        <a:rPr lang="en-US" altLang="zh-TW" dirty="0" smtClean="0"/>
                        <a:t>(romantic)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Target</a:t>
                      </a:r>
                      <a:endParaRPr lang="zh-TW" altLang="en-US" dirty="0" smtClean="0"/>
                    </a:p>
                    <a:p>
                      <a:r>
                        <a:rPr lang="en-US" altLang="zh-TW" dirty="0" smtClean="0"/>
                        <a:t>(movement)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469</Words>
  <Application>Microsoft Office PowerPoint</Application>
  <PresentationFormat>寬螢幕</PresentationFormat>
  <Paragraphs>205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Office 佈景主題</vt:lpstr>
      <vt:lpstr>2015/10/13</vt:lpstr>
      <vt:lpstr>GCMF on animal image</vt:lpstr>
      <vt:lpstr>New song domain</vt:lpstr>
      <vt:lpstr>New song domain</vt:lpstr>
      <vt:lpstr>Result</vt:lpstr>
      <vt:lpstr>GCMF</vt:lpstr>
      <vt:lpstr>2015/09/22</vt:lpstr>
      <vt:lpstr>Animal image</vt:lpstr>
      <vt:lpstr>Song</vt:lpstr>
      <vt:lpstr>2015/09/16</vt:lpstr>
      <vt:lpstr>Animal with attribute</vt:lpstr>
      <vt:lpstr>Constrain discussion</vt:lpstr>
      <vt:lpstr>2015/09/09</vt:lpstr>
      <vt:lpstr>News 1~3</vt:lpstr>
      <vt:lpstr>News 4~6</vt:lpstr>
      <vt:lpstr>Reuter1~3</vt:lpstr>
      <vt:lpstr>2015/09/02</vt:lpstr>
      <vt:lpstr>Add W to update rules</vt:lpstr>
      <vt:lpstr>Paper survey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2015/09/02</dc:title>
  <dc:creator>Microsoft Office 使用者</dc:creator>
  <cp:lastModifiedBy>EdwinYeh</cp:lastModifiedBy>
  <cp:revision>18</cp:revision>
  <dcterms:created xsi:type="dcterms:W3CDTF">2015-09-02T05:24:17Z</dcterms:created>
  <dcterms:modified xsi:type="dcterms:W3CDTF">2015-10-13T06:02:30Z</dcterms:modified>
</cp:coreProperties>
</file>