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64" r:id="rId3"/>
  </p:sldMasterIdLst>
  <p:notesMasterIdLst>
    <p:notesMasterId r:id="rId5"/>
  </p:notesMasterIdLst>
  <p:handoutMasterIdLst>
    <p:handoutMasterId r:id="rId48"/>
  </p:handoutMasterIdLst>
  <p:sldIdLst>
    <p:sldId id="257" r:id="rId4"/>
    <p:sldId id="258" r:id="rId6"/>
    <p:sldId id="259" r:id="rId7"/>
    <p:sldId id="260" r:id="rId8"/>
    <p:sldId id="261" r:id="rId9"/>
    <p:sldId id="262" r:id="rId10"/>
    <p:sldId id="263" r:id="rId11"/>
    <p:sldId id="300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x="9144000" cy="6858000" type="screen4x3"/>
  <p:notesSz cx="7099300" cy="10234295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0909"/>
    <a:srgbClr val="CF6B63"/>
    <a:srgbClr val="E7CCC7"/>
    <a:srgbClr val="FFC1C1"/>
    <a:srgbClr val="EE0000"/>
    <a:srgbClr val="540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6" autoAdjust="0"/>
    <p:restoredTop sz="86618" autoAdjust="0"/>
  </p:normalViewPr>
  <p:slideViewPr>
    <p:cSldViewPr showGuides="1">
      <p:cViewPr varScale="1">
        <p:scale>
          <a:sx n="64" d="100"/>
          <a:sy n="64" d="100"/>
        </p:scale>
        <p:origin x="1164" y="78"/>
      </p:cViewPr>
      <p:guideLst>
        <p:guide orient="horz" pos="2341"/>
        <p:guide orient="horz" pos="867"/>
        <p:guide orient="horz" pos="5"/>
        <p:guide orient="horz" pos="3453"/>
        <p:guide pos="476"/>
        <p:guide pos="2880"/>
        <p:guide pos="54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88" d="100"/>
          <a:sy n="88" d="100"/>
        </p:scale>
        <p:origin x="3036" y="90"/>
      </p:cViewPr>
      <p:guideLst>
        <p:guide orient="horz" pos="3223"/>
        <p:guide orient="horz" pos="479"/>
        <p:guide pos="2440"/>
        <p:guide pos="444"/>
        <p:guide pos="402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2" Type="http://schemas.openxmlformats.org/officeDocument/2006/relationships/commentAuthors" Target="commentAuthors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47E62-3459-4DCB-84E3-0DB3934EEFC1}" type="doc">
      <dgm:prSet loTypeId="urn:microsoft.com/office/officeart/2005/8/layout/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8E056D5-DA8F-4044-8AF2-EC56702D4AAE}">
      <dgm:prSet phldrT="[Text]"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+mn-lt"/>
              <a:ea typeface="+mn-ea"/>
            </a:rPr>
            <a:t>解决方案设计</a:t>
          </a:r>
          <a:endParaRPr lang="en-US" sz="1400" dirty="0">
            <a:solidFill>
              <a:schemeClr val="tx1"/>
            </a:solidFill>
            <a:latin typeface="+mn-lt"/>
            <a:ea typeface="+mn-ea"/>
          </a:endParaRPr>
        </a:p>
      </dgm:t>
    </dgm:pt>
    <dgm:pt modelId="{9CDBBB61-66D5-4BDF-9EC0-25CA36D00EAE}" cxnId="{410AB325-8843-4769-B90F-3CC0C785812C}" type="par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2EBBF279-E9B2-4A43-AF6F-A0182BE174C9}" cxnId="{410AB325-8843-4769-B90F-3CC0C785812C}" type="sibTrans">
      <dgm:prSet custT="1"/>
      <dgm:spPr/>
      <dgm:t>
        <a:bodyPr/>
        <a:lstStyle/>
        <a:p>
          <a:endParaRPr lang="en-US" sz="1050">
            <a:latin typeface="+mn-lt"/>
            <a:ea typeface="+mn-ea"/>
          </a:endParaRPr>
        </a:p>
      </dgm:t>
    </dgm:pt>
    <dgm:pt modelId="{1CBEA30B-A5B3-44E7-9322-67A11FF78814}">
      <dgm:prSet phldrT="[Text]" custT="1"/>
      <dgm:spPr/>
      <dgm:t>
        <a:bodyPr/>
        <a:lstStyle/>
        <a:p>
          <a:pPr rtl="0"/>
          <a:r>
            <a:rPr lang="zh-CN" altLang="en-US" sz="1200" dirty="0" smtClean="0">
              <a:latin typeface="+mn-lt"/>
              <a:ea typeface="+mn-ea"/>
            </a:rPr>
            <a:t>架构设计</a:t>
          </a:r>
          <a:endParaRPr lang="en-US" sz="1200" dirty="0">
            <a:latin typeface="+mn-lt"/>
            <a:ea typeface="+mn-ea"/>
          </a:endParaRPr>
        </a:p>
      </dgm:t>
    </dgm:pt>
    <dgm:pt modelId="{BBB4E832-4CD3-4561-A610-3E2AAC7AD6DC}" cxnId="{6AA3ABB9-D5DD-4181-99DA-A4762018AF6E}" type="par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867ADF51-30A9-49C2-B0AE-163E22D42283}" cxnId="{6AA3ABB9-D5DD-4181-99DA-A4762018AF6E}" type="sib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2796CE0B-BE20-4B28-B05C-04FECA655724}">
      <dgm:prSet phldrT="[Text]" custT="1"/>
      <dgm:spPr/>
      <dgm:t>
        <a:bodyPr/>
        <a:lstStyle/>
        <a:p>
          <a:r>
            <a:rPr lang="zh-CN" altLang="en-US" sz="1400" smtClean="0">
              <a:solidFill>
                <a:schemeClr val="tx1"/>
              </a:solidFill>
              <a:latin typeface="+mn-lt"/>
              <a:ea typeface="+mn-ea"/>
            </a:rPr>
            <a:t>配置硬件设备</a:t>
          </a:r>
          <a:endParaRPr lang="en-US" sz="1400" dirty="0">
            <a:solidFill>
              <a:schemeClr val="tx1"/>
            </a:solidFill>
            <a:latin typeface="+mn-lt"/>
            <a:ea typeface="+mn-ea"/>
          </a:endParaRPr>
        </a:p>
      </dgm:t>
    </dgm:pt>
    <dgm:pt modelId="{AC854466-FF36-4558-B3DB-1AD29A0ADA64}" cxnId="{D6F01AE7-29C5-411D-8AD3-D2C088938F30}" type="par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D6385546-004A-443F-A49C-E75EE91933E0}" cxnId="{D6F01AE7-29C5-411D-8AD3-D2C088938F30}" type="sibTrans">
      <dgm:prSet custT="1"/>
      <dgm:spPr/>
      <dgm:t>
        <a:bodyPr/>
        <a:lstStyle/>
        <a:p>
          <a:endParaRPr lang="en-US" sz="1050">
            <a:latin typeface="+mn-lt"/>
            <a:ea typeface="+mn-ea"/>
          </a:endParaRPr>
        </a:p>
      </dgm:t>
    </dgm:pt>
    <dgm:pt modelId="{A02733F1-852A-4A4E-929C-F87E87054A87}">
      <dgm:prSet phldrT="[Text]" custT="1"/>
      <dgm:spPr/>
      <dgm:t>
        <a:bodyPr/>
        <a:lstStyle/>
        <a:p>
          <a:r>
            <a:rPr lang="zh-CN" altLang="en-US" sz="1200" dirty="0" smtClean="0">
              <a:latin typeface="+mn-lt"/>
              <a:ea typeface="+mn-ea"/>
            </a:rPr>
            <a:t>网络</a:t>
          </a:r>
          <a:endParaRPr lang="en-US" sz="1200" dirty="0">
            <a:latin typeface="+mn-lt"/>
            <a:ea typeface="+mn-ea"/>
          </a:endParaRPr>
        </a:p>
      </dgm:t>
    </dgm:pt>
    <dgm:pt modelId="{7F735599-6FC4-47D9-83A6-8D80C7C63FB2}" cxnId="{873047A3-1004-41CC-B1AB-72FF056D024E}" type="par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FE337A10-D533-477A-B9C9-A022D85ABCB3}" cxnId="{873047A3-1004-41CC-B1AB-72FF056D024E}" type="sib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165D43B6-1EB8-4148-8D8F-E5DA6E7E7D28}">
      <dgm:prSet phldrT="[Text]" custT="1"/>
      <dgm:spPr/>
      <dgm:t>
        <a:bodyPr/>
        <a:lstStyle/>
        <a:p>
          <a:r>
            <a:rPr lang="zh-CN" altLang="en-US" sz="1400" smtClean="0">
              <a:solidFill>
                <a:schemeClr val="tx1"/>
              </a:solidFill>
              <a:latin typeface="+mn-lt"/>
              <a:ea typeface="+mn-ea"/>
            </a:rPr>
            <a:t>部署软件系统</a:t>
          </a:r>
          <a:endParaRPr lang="en-US" sz="1400" dirty="0">
            <a:solidFill>
              <a:schemeClr val="tx1"/>
            </a:solidFill>
            <a:latin typeface="+mn-lt"/>
            <a:ea typeface="+mn-ea"/>
          </a:endParaRPr>
        </a:p>
      </dgm:t>
    </dgm:pt>
    <dgm:pt modelId="{EEEF81B9-1744-42F5-8951-57A5244C0BD8}" cxnId="{3C5E8FF4-4450-4C0F-8EFF-9F3BB795F848}" type="par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F93F47FE-F1BB-4D99-9237-CF4C9706A41B}" cxnId="{3C5E8FF4-4450-4C0F-8EFF-9F3BB795F848}" type="sibTrans">
      <dgm:prSet custT="1"/>
      <dgm:spPr/>
      <dgm:t>
        <a:bodyPr/>
        <a:lstStyle/>
        <a:p>
          <a:endParaRPr lang="en-US" sz="1050">
            <a:latin typeface="+mn-lt"/>
            <a:ea typeface="+mn-ea"/>
          </a:endParaRPr>
        </a:p>
      </dgm:t>
    </dgm:pt>
    <dgm:pt modelId="{31815DF7-E898-4F7A-9499-88714BD4CC1D}">
      <dgm:prSet phldrT="[Text]" custT="1"/>
      <dgm:spPr/>
      <dgm:t>
        <a:bodyPr/>
        <a:lstStyle/>
        <a:p>
          <a:r>
            <a:rPr lang="en-US" altLang="zh-CN" sz="1200" dirty="0" smtClean="0">
              <a:latin typeface="+mn-lt"/>
              <a:ea typeface="+mn-ea"/>
            </a:rPr>
            <a:t>FusionCompute</a:t>
          </a:r>
          <a:endParaRPr lang="en-US" sz="1200" dirty="0">
            <a:latin typeface="+mn-lt"/>
            <a:ea typeface="+mn-ea"/>
          </a:endParaRPr>
        </a:p>
      </dgm:t>
    </dgm:pt>
    <dgm:pt modelId="{E9A8BC4B-7BD3-4195-BA45-A95ADDDF6A57}" cxnId="{4DD6D132-9EE1-45AC-9744-98553C31AF11}" type="par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071319C0-9988-458B-9F31-01044B7D3928}" cxnId="{4DD6D132-9EE1-45AC-9744-98553C31AF11}" type="sib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8379C9B5-61ED-43FE-BB80-5CA37C0426A4}">
      <dgm:prSet custT="1"/>
      <dgm:spPr/>
      <dgm:t>
        <a:bodyPr/>
        <a:lstStyle/>
        <a:p>
          <a:r>
            <a:rPr lang="zh-CN" altLang="en-US" sz="1400" smtClean="0">
              <a:solidFill>
                <a:schemeClr val="tx1"/>
              </a:solidFill>
              <a:latin typeface="+mn-lt"/>
              <a:ea typeface="+mn-ea"/>
            </a:rPr>
            <a:t>配置业务数据</a:t>
          </a:r>
          <a:endParaRPr lang="en-US" sz="1400" dirty="0">
            <a:solidFill>
              <a:schemeClr val="tx1"/>
            </a:solidFill>
            <a:latin typeface="+mn-lt"/>
            <a:ea typeface="+mn-ea"/>
          </a:endParaRPr>
        </a:p>
      </dgm:t>
    </dgm:pt>
    <dgm:pt modelId="{6D8E144A-61C7-4388-8E1D-CB35F5CA6ACA}" cxnId="{0DCFE88D-8557-4099-986D-F0F276145C2E}" type="par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7314FB4E-E095-4741-91CC-6D477570CFFC}" cxnId="{0DCFE88D-8557-4099-986D-F0F276145C2E}" type="sib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193791D0-133D-4ADE-B43D-01ED3F3D0619}">
      <dgm:prSet custT="1"/>
      <dgm:spPr/>
      <dgm:t>
        <a:bodyPr/>
        <a:lstStyle/>
        <a:p>
          <a:r>
            <a:rPr lang="zh-CN" altLang="en-US" sz="1200" dirty="0" smtClean="0">
              <a:latin typeface="+mn-lt"/>
              <a:ea typeface="+mn-ea"/>
            </a:rPr>
            <a:t>组件设计</a:t>
          </a:r>
          <a:endParaRPr lang="en-US" sz="1200" dirty="0">
            <a:latin typeface="+mn-lt"/>
            <a:ea typeface="+mn-ea"/>
          </a:endParaRPr>
        </a:p>
      </dgm:t>
    </dgm:pt>
    <dgm:pt modelId="{ADB3A275-EC1D-4021-BC50-4E926EB90CF2}" cxnId="{0272967A-FF7F-4F80-8FBF-3BC634B563E7}" type="par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65B2283A-742F-41A6-92BA-86A8FBDED365}" cxnId="{0272967A-FF7F-4F80-8FBF-3BC634B563E7}" type="sib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AB2CFED9-1A6C-4FDE-9A76-700618AE7C35}">
      <dgm:prSet custT="1"/>
      <dgm:spPr/>
      <dgm:t>
        <a:bodyPr/>
        <a:lstStyle/>
        <a:p>
          <a:r>
            <a:rPr lang="zh-CN" altLang="en-US" sz="1200" dirty="0" smtClean="0">
              <a:latin typeface="+mn-lt"/>
              <a:ea typeface="+mn-ea"/>
            </a:rPr>
            <a:t>网络设计</a:t>
          </a:r>
          <a:endParaRPr lang="en-US" sz="1200" dirty="0">
            <a:latin typeface="+mn-lt"/>
            <a:ea typeface="+mn-ea"/>
          </a:endParaRPr>
        </a:p>
      </dgm:t>
    </dgm:pt>
    <dgm:pt modelId="{590D4236-A6DA-4A59-8A68-33E61D28BBA4}" cxnId="{4CB5BB85-6A21-4B27-BDA2-4ACF468DA484}" type="par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88091938-4620-4CE9-B95F-BFBD900CCE78}" cxnId="{4CB5BB85-6A21-4B27-BDA2-4ACF468DA484}" type="sib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49AE832A-DC9E-41C1-AC41-2F39F3426212}">
      <dgm:prSet custT="1"/>
      <dgm:spPr/>
      <dgm:t>
        <a:bodyPr/>
        <a:lstStyle/>
        <a:p>
          <a:r>
            <a:rPr lang="zh-CN" altLang="en-US" sz="1200" dirty="0" smtClean="0">
              <a:latin typeface="+mn-lt"/>
              <a:ea typeface="+mn-ea"/>
            </a:rPr>
            <a:t>存储设计</a:t>
          </a:r>
          <a:endParaRPr lang="en-US" sz="1200" dirty="0">
            <a:latin typeface="+mn-lt"/>
            <a:ea typeface="+mn-ea"/>
          </a:endParaRPr>
        </a:p>
      </dgm:t>
    </dgm:pt>
    <dgm:pt modelId="{29BD1C0C-D0E3-4DB6-BB7F-B22770E47C39}" cxnId="{58489DA1-AC2C-440E-B632-A3C8AD1BE438}" type="par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804FFDF9-030A-49B0-B91F-57E388CF3CBA}" cxnId="{58489DA1-AC2C-440E-B632-A3C8AD1BE438}" type="sib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1AEA6B45-8798-438C-997C-EAFB1E387159}">
      <dgm:prSet custT="1"/>
      <dgm:spPr/>
      <dgm:t>
        <a:bodyPr/>
        <a:lstStyle/>
        <a:p>
          <a:r>
            <a:rPr lang="zh-CN" altLang="en-US" sz="1200" dirty="0" smtClean="0">
              <a:latin typeface="+mn-lt"/>
              <a:ea typeface="+mn-ea"/>
            </a:rPr>
            <a:t>存储</a:t>
          </a:r>
          <a:endParaRPr lang="en-US" sz="1200" dirty="0">
            <a:latin typeface="+mn-lt"/>
            <a:ea typeface="+mn-ea"/>
          </a:endParaRPr>
        </a:p>
      </dgm:t>
    </dgm:pt>
    <dgm:pt modelId="{4669248A-CDC7-49A4-8BA8-593221CE51CD}" cxnId="{B37BD363-E907-4391-999F-A294545B0246}" type="par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C76136AA-F802-4976-8137-6533F3EE2241}" cxnId="{B37BD363-E907-4391-999F-A294545B0246}" type="sib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2F24712E-5D2B-45B3-8BED-4096D36D777F}">
      <dgm:prSet custT="1"/>
      <dgm:spPr/>
      <dgm:t>
        <a:bodyPr/>
        <a:lstStyle/>
        <a:p>
          <a:r>
            <a:rPr lang="zh-CN" altLang="en-US" sz="1200" dirty="0" smtClean="0">
              <a:latin typeface="+mn-lt"/>
              <a:ea typeface="+mn-ea"/>
            </a:rPr>
            <a:t>服务器</a:t>
          </a:r>
          <a:endParaRPr lang="en-US" sz="1200" dirty="0">
            <a:latin typeface="+mn-lt"/>
            <a:ea typeface="+mn-ea"/>
          </a:endParaRPr>
        </a:p>
      </dgm:t>
    </dgm:pt>
    <dgm:pt modelId="{7C716D6F-2A52-4173-A2B0-EBB302AFFC50}" cxnId="{E48F845B-3473-4069-A0A2-F836A1A992E3}" type="par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B85B50F9-22EE-4BAE-B9A1-89DDD075E8E6}" cxnId="{E48F845B-3473-4069-A0A2-F836A1A992E3}" type="sib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47E34438-8345-4244-8108-F30BA4635419}">
      <dgm:prSet custT="1"/>
      <dgm:spPr/>
      <dgm:t>
        <a:bodyPr/>
        <a:lstStyle/>
        <a:p>
          <a:r>
            <a:rPr lang="en-US" altLang="zh-CN" sz="1200" dirty="0" smtClean="0">
              <a:latin typeface="+mn-lt"/>
              <a:ea typeface="+mn-ea"/>
            </a:rPr>
            <a:t>FusionManager</a:t>
          </a:r>
          <a:endParaRPr lang="en-US" sz="1200" dirty="0">
            <a:latin typeface="+mn-lt"/>
            <a:ea typeface="+mn-ea"/>
          </a:endParaRPr>
        </a:p>
      </dgm:t>
    </dgm:pt>
    <dgm:pt modelId="{A2E469F2-39B6-4BF6-BAE2-280799CEB6DC}" cxnId="{FB10872C-B964-4D2F-9201-26FB7311301F}" type="par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BDC8A0FF-21C5-46BF-B9C3-532BAD85355E}" cxnId="{FB10872C-B964-4D2F-9201-26FB7311301F}" type="sib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B23AC758-9796-488B-9564-A58A7F08FC2E}">
      <dgm:prSet custT="1"/>
      <dgm:spPr/>
      <dgm:t>
        <a:bodyPr/>
        <a:lstStyle/>
        <a:p>
          <a:r>
            <a:rPr lang="en-US" altLang="zh-CN" sz="1200" dirty="0" smtClean="0">
              <a:latin typeface="+mn-lt"/>
              <a:ea typeface="+mn-ea"/>
            </a:rPr>
            <a:t>FusionAccess</a:t>
          </a:r>
          <a:endParaRPr lang="en-US" sz="1200" dirty="0">
            <a:latin typeface="+mn-lt"/>
            <a:ea typeface="+mn-ea"/>
          </a:endParaRPr>
        </a:p>
      </dgm:t>
    </dgm:pt>
    <dgm:pt modelId="{CB31B457-CA67-4D40-9AD0-4D5450317524}" cxnId="{0C323678-5E8F-455E-80D8-9A54F14C7449}" type="par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1B9A2F64-9639-4FA3-AC51-0E81DA11DE56}" cxnId="{0C323678-5E8F-455E-80D8-9A54F14C7449}" type="sib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3FB2EBFA-1555-439B-A3E5-9E70BDE6A4DE}">
      <dgm:prSet custT="1"/>
      <dgm:spPr/>
      <dgm:t>
        <a:bodyPr/>
        <a:lstStyle/>
        <a:p>
          <a:r>
            <a:rPr lang="zh-CN" altLang="en-US" sz="1200" smtClean="0">
              <a:latin typeface="+mn-lt"/>
              <a:ea typeface="+mn-ea"/>
            </a:rPr>
            <a:t>初始化配置</a:t>
          </a:r>
          <a:endParaRPr lang="en-US" sz="1200" dirty="0">
            <a:latin typeface="+mn-lt"/>
            <a:ea typeface="+mn-ea"/>
          </a:endParaRPr>
        </a:p>
      </dgm:t>
    </dgm:pt>
    <dgm:pt modelId="{0549A094-42B2-465E-94AE-010E6B9C0498}" cxnId="{5625844B-CFDB-41AC-A150-7AD96482FC2B}" type="par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63884DBE-AAC3-42EE-BFC9-F1EADCA7C2C5}" cxnId="{5625844B-CFDB-41AC-A150-7AD96482FC2B}" type="sib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5B94D757-CBF5-48DF-8A84-C74DCDE08EB4}">
      <dgm:prSet custT="1"/>
      <dgm:spPr/>
      <dgm:t>
        <a:bodyPr/>
        <a:lstStyle/>
        <a:p>
          <a:r>
            <a:rPr lang="zh-CN" altLang="en-US" sz="1200" smtClean="0">
              <a:latin typeface="+mn-lt"/>
              <a:ea typeface="+mn-ea"/>
            </a:rPr>
            <a:t>资源接入配置</a:t>
          </a:r>
          <a:endParaRPr lang="en-US" sz="1200" dirty="0">
            <a:latin typeface="+mn-lt"/>
            <a:ea typeface="+mn-ea"/>
          </a:endParaRPr>
        </a:p>
      </dgm:t>
    </dgm:pt>
    <dgm:pt modelId="{1769C92B-1FAB-4AB2-BB59-44BA8CB59EF2}" cxnId="{DFC765ED-2AD0-473C-A3B8-19F9BD4BCAE0}" type="par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7044C6F9-B01F-42A1-8D19-8870F2110AFC}" cxnId="{DFC765ED-2AD0-473C-A3B8-19F9BD4BCAE0}" type="sib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324E3298-47F8-48C3-8A8F-5CCF171BC5DF}">
      <dgm:prSet custT="1"/>
      <dgm:spPr/>
      <dgm:t>
        <a:bodyPr/>
        <a:lstStyle/>
        <a:p>
          <a:r>
            <a:rPr lang="zh-CN" altLang="en-US" sz="1200" smtClean="0">
              <a:latin typeface="+mn-lt"/>
              <a:ea typeface="+mn-ea"/>
            </a:rPr>
            <a:t>测试发放</a:t>
          </a:r>
          <a:r>
            <a:rPr lang="zh-CN" altLang="en-US" sz="1200" dirty="0" smtClean="0">
              <a:latin typeface="+mn-lt"/>
              <a:ea typeface="+mn-ea"/>
            </a:rPr>
            <a:t>业务</a:t>
          </a:r>
          <a:endParaRPr lang="en-US" sz="1200" dirty="0">
            <a:latin typeface="+mn-lt"/>
            <a:ea typeface="+mn-ea"/>
          </a:endParaRPr>
        </a:p>
      </dgm:t>
    </dgm:pt>
    <dgm:pt modelId="{30845C05-F1F6-4E88-A399-7ADB6FF1959D}" cxnId="{1BD129EC-C7AA-4860-B484-5FB4A3DE75B2}" type="par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EC97B4C3-73A9-411B-9CA5-C6C1AABA6EBF}" cxnId="{1BD129EC-C7AA-4860-B484-5FB4A3DE75B2}" type="sib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42776C1B-C586-4AA2-AC47-D765F0EC1412}" type="pres">
      <dgm:prSet presAssocID="{7AB47E62-3459-4DCB-84E3-0DB3934EEFC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2C60D8-80F7-4721-A35B-E56547DDF92D}" type="pres">
      <dgm:prSet presAssocID="{28E056D5-DA8F-4044-8AF2-EC56702D4AAE}" presName="composite" presStyleCnt="0"/>
      <dgm:spPr/>
      <dgm:t>
        <a:bodyPr/>
        <a:lstStyle/>
        <a:p>
          <a:endParaRPr lang="en-US"/>
        </a:p>
      </dgm:t>
    </dgm:pt>
    <dgm:pt modelId="{3EA7CB1F-D154-4E9A-AA67-248A5EB4CAD3}" type="pres">
      <dgm:prSet presAssocID="{28E056D5-DA8F-4044-8AF2-EC56702D4AAE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9188F-FACD-44EC-B290-CB08AEE0B774}" type="pres">
      <dgm:prSet presAssocID="{28E056D5-DA8F-4044-8AF2-EC56702D4AAE}" presName="parSh" presStyleLbl="node1" presStyleIdx="0" presStyleCnt="4"/>
      <dgm:spPr/>
      <dgm:t>
        <a:bodyPr/>
        <a:lstStyle/>
        <a:p>
          <a:endParaRPr lang="en-US"/>
        </a:p>
      </dgm:t>
    </dgm:pt>
    <dgm:pt modelId="{342FAFAC-9BED-41B3-A2EE-72F87B6C076A}" type="pres">
      <dgm:prSet presAssocID="{28E056D5-DA8F-4044-8AF2-EC56702D4AAE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7ABBE-3587-4607-A25F-C7A8C4D49A26}" type="pres">
      <dgm:prSet presAssocID="{2EBBF279-E9B2-4A43-AF6F-A0182BE174C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8752400-2E8D-46E3-91B4-4251FC4E271C}" type="pres">
      <dgm:prSet presAssocID="{2EBBF279-E9B2-4A43-AF6F-A0182BE174C9}" presName="connTx" presStyleLbl="sibTrans2D1" presStyleIdx="0" presStyleCnt="3"/>
      <dgm:spPr/>
      <dgm:t>
        <a:bodyPr/>
        <a:lstStyle/>
        <a:p>
          <a:endParaRPr lang="en-US"/>
        </a:p>
      </dgm:t>
    </dgm:pt>
    <dgm:pt modelId="{5E7C3C2A-F5D9-4B12-9D1E-2C4785BA520B}" type="pres">
      <dgm:prSet presAssocID="{2796CE0B-BE20-4B28-B05C-04FECA655724}" presName="composite" presStyleCnt="0"/>
      <dgm:spPr/>
      <dgm:t>
        <a:bodyPr/>
        <a:lstStyle/>
        <a:p>
          <a:endParaRPr lang="en-US"/>
        </a:p>
      </dgm:t>
    </dgm:pt>
    <dgm:pt modelId="{F79CE198-1CE5-42BA-AB41-D3F4F4552F54}" type="pres">
      <dgm:prSet presAssocID="{2796CE0B-BE20-4B28-B05C-04FECA655724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2C2D9D-B56C-4328-AECB-E896313F0FD3}" type="pres">
      <dgm:prSet presAssocID="{2796CE0B-BE20-4B28-B05C-04FECA655724}" presName="parSh" presStyleLbl="node1" presStyleIdx="1" presStyleCnt="4"/>
      <dgm:spPr/>
      <dgm:t>
        <a:bodyPr/>
        <a:lstStyle/>
        <a:p>
          <a:endParaRPr lang="en-US"/>
        </a:p>
      </dgm:t>
    </dgm:pt>
    <dgm:pt modelId="{38EDE6FC-B7F2-4DBE-9A2D-F88F086B077D}" type="pres">
      <dgm:prSet presAssocID="{2796CE0B-BE20-4B28-B05C-04FECA655724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41328-4ED6-4AA0-9C47-ABFAA027DBB4}" type="pres">
      <dgm:prSet presAssocID="{D6385546-004A-443F-A49C-E75EE91933E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D9261E4-3A65-46A9-AE44-B50A5CC64817}" type="pres">
      <dgm:prSet presAssocID="{D6385546-004A-443F-A49C-E75EE91933E0}" presName="connTx" presStyleLbl="sibTrans2D1" presStyleIdx="1" presStyleCnt="3"/>
      <dgm:spPr/>
      <dgm:t>
        <a:bodyPr/>
        <a:lstStyle/>
        <a:p>
          <a:endParaRPr lang="en-US"/>
        </a:p>
      </dgm:t>
    </dgm:pt>
    <dgm:pt modelId="{72DEC3AC-D845-4FCB-BB4F-C756343413EA}" type="pres">
      <dgm:prSet presAssocID="{165D43B6-1EB8-4148-8D8F-E5DA6E7E7D28}" presName="composite" presStyleCnt="0"/>
      <dgm:spPr/>
      <dgm:t>
        <a:bodyPr/>
        <a:lstStyle/>
        <a:p>
          <a:endParaRPr lang="en-US"/>
        </a:p>
      </dgm:t>
    </dgm:pt>
    <dgm:pt modelId="{336CCDD3-800D-4B5B-BFA5-0AA2E71057F9}" type="pres">
      <dgm:prSet presAssocID="{165D43B6-1EB8-4148-8D8F-E5DA6E7E7D28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F4253-BBA2-45E1-8438-BC8F038459F2}" type="pres">
      <dgm:prSet presAssocID="{165D43B6-1EB8-4148-8D8F-E5DA6E7E7D28}" presName="parSh" presStyleLbl="node1" presStyleIdx="2" presStyleCnt="4"/>
      <dgm:spPr/>
      <dgm:t>
        <a:bodyPr/>
        <a:lstStyle/>
        <a:p>
          <a:endParaRPr lang="en-US"/>
        </a:p>
      </dgm:t>
    </dgm:pt>
    <dgm:pt modelId="{DB78DE81-6641-4D62-AB09-FE59778C03D5}" type="pres">
      <dgm:prSet presAssocID="{165D43B6-1EB8-4148-8D8F-E5DA6E7E7D28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9DD9F-2F38-4169-92CE-A5BD94F0F30F}" type="pres">
      <dgm:prSet presAssocID="{F93F47FE-F1BB-4D99-9237-CF4C9706A41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2422C9A-1A9F-4447-8CA5-B10E8429DC08}" type="pres">
      <dgm:prSet presAssocID="{F93F47FE-F1BB-4D99-9237-CF4C9706A41B}" presName="connTx" presStyleLbl="sibTrans2D1" presStyleIdx="2" presStyleCnt="3"/>
      <dgm:spPr/>
      <dgm:t>
        <a:bodyPr/>
        <a:lstStyle/>
        <a:p>
          <a:endParaRPr lang="en-US"/>
        </a:p>
      </dgm:t>
    </dgm:pt>
    <dgm:pt modelId="{3BA9A125-9377-4194-87EE-2D7C6EAA67BF}" type="pres">
      <dgm:prSet presAssocID="{8379C9B5-61ED-43FE-BB80-5CA37C0426A4}" presName="composite" presStyleCnt="0"/>
      <dgm:spPr/>
      <dgm:t>
        <a:bodyPr/>
        <a:lstStyle/>
        <a:p>
          <a:endParaRPr lang="en-US"/>
        </a:p>
      </dgm:t>
    </dgm:pt>
    <dgm:pt modelId="{CC07AFF7-E118-4982-9053-8A23B7D0CE41}" type="pres">
      <dgm:prSet presAssocID="{8379C9B5-61ED-43FE-BB80-5CA37C0426A4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56D3C4-3CA1-4B24-98C2-AF73F7E59475}" type="pres">
      <dgm:prSet presAssocID="{8379C9B5-61ED-43FE-BB80-5CA37C0426A4}" presName="parSh" presStyleLbl="node1" presStyleIdx="3" presStyleCnt="4"/>
      <dgm:spPr/>
      <dgm:t>
        <a:bodyPr/>
        <a:lstStyle/>
        <a:p>
          <a:endParaRPr lang="en-US"/>
        </a:p>
      </dgm:t>
    </dgm:pt>
    <dgm:pt modelId="{8B4220CE-A241-4151-8A78-96979F42481E}" type="pres">
      <dgm:prSet presAssocID="{8379C9B5-61ED-43FE-BB80-5CA37C0426A4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F01AE7-29C5-411D-8AD3-D2C088938F30}" srcId="{7AB47E62-3459-4DCB-84E3-0DB3934EEFC1}" destId="{2796CE0B-BE20-4B28-B05C-04FECA655724}" srcOrd="1" destOrd="0" parTransId="{AC854466-FF36-4558-B3DB-1AD29A0ADA64}" sibTransId="{D6385546-004A-443F-A49C-E75EE91933E0}"/>
    <dgm:cxn modelId="{B84503AF-AC51-4BD1-9FC0-D8A0B8EDA97A}" type="presOf" srcId="{2796CE0B-BE20-4B28-B05C-04FECA655724}" destId="{692C2D9D-B56C-4328-AECB-E896313F0FD3}" srcOrd="1" destOrd="0" presId="urn:microsoft.com/office/officeart/2005/8/layout/process3"/>
    <dgm:cxn modelId="{F013427F-011E-45E4-80B9-EA002DBFA611}" type="presOf" srcId="{2EBBF279-E9B2-4A43-AF6F-A0182BE174C9}" destId="{28752400-2E8D-46E3-91B4-4251FC4E271C}" srcOrd="1" destOrd="0" presId="urn:microsoft.com/office/officeart/2005/8/layout/process3"/>
    <dgm:cxn modelId="{1AFD948C-A933-448C-9102-2315054AE5BD}" type="presOf" srcId="{28E056D5-DA8F-4044-8AF2-EC56702D4AAE}" destId="{AC09188F-FACD-44EC-B290-CB08AEE0B774}" srcOrd="1" destOrd="0" presId="urn:microsoft.com/office/officeart/2005/8/layout/process3"/>
    <dgm:cxn modelId="{A140CE62-504D-4798-A6B5-C5D43B8BB69A}" type="presOf" srcId="{5B94D757-CBF5-48DF-8A84-C74DCDE08EB4}" destId="{8B4220CE-A241-4151-8A78-96979F42481E}" srcOrd="0" destOrd="1" presId="urn:microsoft.com/office/officeart/2005/8/layout/process3"/>
    <dgm:cxn modelId="{B37BD363-E907-4391-999F-A294545B0246}" srcId="{2796CE0B-BE20-4B28-B05C-04FECA655724}" destId="{1AEA6B45-8798-438C-997C-EAFB1E387159}" srcOrd="1" destOrd="0" parTransId="{4669248A-CDC7-49A4-8BA8-593221CE51CD}" sibTransId="{C76136AA-F802-4976-8137-6533F3EE2241}"/>
    <dgm:cxn modelId="{982FC387-D61A-47D7-B070-0433C7D33B34}" type="presOf" srcId="{47E34438-8345-4244-8108-F30BA4635419}" destId="{DB78DE81-6641-4D62-AB09-FE59778C03D5}" srcOrd="0" destOrd="1" presId="urn:microsoft.com/office/officeart/2005/8/layout/process3"/>
    <dgm:cxn modelId="{4DD6D132-9EE1-45AC-9744-98553C31AF11}" srcId="{165D43B6-1EB8-4148-8D8F-E5DA6E7E7D28}" destId="{31815DF7-E898-4F7A-9499-88714BD4CC1D}" srcOrd="0" destOrd="0" parTransId="{E9A8BC4B-7BD3-4195-BA45-A95ADDDF6A57}" sibTransId="{071319C0-9988-458B-9F31-01044B7D3928}"/>
    <dgm:cxn modelId="{EE043EDB-1835-4168-AC10-EA153BCCA3A4}" type="presOf" srcId="{31815DF7-E898-4F7A-9499-88714BD4CC1D}" destId="{DB78DE81-6641-4D62-AB09-FE59778C03D5}" srcOrd="0" destOrd="0" presId="urn:microsoft.com/office/officeart/2005/8/layout/process3"/>
    <dgm:cxn modelId="{410AB325-8843-4769-B90F-3CC0C785812C}" srcId="{7AB47E62-3459-4DCB-84E3-0DB3934EEFC1}" destId="{28E056D5-DA8F-4044-8AF2-EC56702D4AAE}" srcOrd="0" destOrd="0" parTransId="{9CDBBB61-66D5-4BDF-9EC0-25CA36D00EAE}" sibTransId="{2EBBF279-E9B2-4A43-AF6F-A0182BE174C9}"/>
    <dgm:cxn modelId="{873047A3-1004-41CC-B1AB-72FF056D024E}" srcId="{2796CE0B-BE20-4B28-B05C-04FECA655724}" destId="{A02733F1-852A-4A4E-929C-F87E87054A87}" srcOrd="0" destOrd="0" parTransId="{7F735599-6FC4-47D9-83A6-8D80C7C63FB2}" sibTransId="{FE337A10-D533-477A-B9C9-A022D85ABCB3}"/>
    <dgm:cxn modelId="{35B8AA8A-3524-471F-A6AD-F792B24BCF66}" type="presOf" srcId="{8379C9B5-61ED-43FE-BB80-5CA37C0426A4}" destId="{CC07AFF7-E118-4982-9053-8A23B7D0CE41}" srcOrd="0" destOrd="0" presId="urn:microsoft.com/office/officeart/2005/8/layout/process3"/>
    <dgm:cxn modelId="{0272967A-FF7F-4F80-8FBF-3BC634B563E7}" srcId="{28E056D5-DA8F-4044-8AF2-EC56702D4AAE}" destId="{193791D0-133D-4ADE-B43D-01ED3F3D0619}" srcOrd="1" destOrd="0" parTransId="{ADB3A275-EC1D-4021-BC50-4E926EB90CF2}" sibTransId="{65B2283A-742F-41A6-92BA-86A8FBDED365}"/>
    <dgm:cxn modelId="{9356608E-7C6C-4249-9DAE-57106B2F034B}" type="presOf" srcId="{F93F47FE-F1BB-4D99-9237-CF4C9706A41B}" destId="{62422C9A-1A9F-4447-8CA5-B10E8429DC08}" srcOrd="1" destOrd="0" presId="urn:microsoft.com/office/officeart/2005/8/layout/process3"/>
    <dgm:cxn modelId="{DFC765ED-2AD0-473C-A3B8-19F9BD4BCAE0}" srcId="{8379C9B5-61ED-43FE-BB80-5CA37C0426A4}" destId="{5B94D757-CBF5-48DF-8A84-C74DCDE08EB4}" srcOrd="1" destOrd="0" parTransId="{1769C92B-1FAB-4AB2-BB59-44BA8CB59EF2}" sibTransId="{7044C6F9-B01F-42A1-8D19-8870F2110AFC}"/>
    <dgm:cxn modelId="{58489DA1-AC2C-440E-B632-A3C8AD1BE438}" srcId="{28E056D5-DA8F-4044-8AF2-EC56702D4AAE}" destId="{49AE832A-DC9E-41C1-AC41-2F39F3426212}" srcOrd="3" destOrd="0" parTransId="{29BD1C0C-D0E3-4DB6-BB7F-B22770E47C39}" sibTransId="{804FFDF9-030A-49B0-B91F-57E388CF3CBA}"/>
    <dgm:cxn modelId="{0DCFE88D-8557-4099-986D-F0F276145C2E}" srcId="{7AB47E62-3459-4DCB-84E3-0DB3934EEFC1}" destId="{8379C9B5-61ED-43FE-BB80-5CA37C0426A4}" srcOrd="3" destOrd="0" parTransId="{6D8E144A-61C7-4388-8E1D-CB35F5CA6ACA}" sibTransId="{7314FB4E-E095-4741-91CC-6D477570CFFC}"/>
    <dgm:cxn modelId="{132314B4-B99A-40EB-A501-5AB1AB78A4F9}" type="presOf" srcId="{8379C9B5-61ED-43FE-BB80-5CA37C0426A4}" destId="{A356D3C4-3CA1-4B24-98C2-AF73F7E59475}" srcOrd="1" destOrd="0" presId="urn:microsoft.com/office/officeart/2005/8/layout/process3"/>
    <dgm:cxn modelId="{3E268E47-AF30-432E-A788-A8CDB5155C89}" type="presOf" srcId="{2EBBF279-E9B2-4A43-AF6F-A0182BE174C9}" destId="{C347ABBE-3587-4607-A25F-C7A8C4D49A26}" srcOrd="0" destOrd="0" presId="urn:microsoft.com/office/officeart/2005/8/layout/process3"/>
    <dgm:cxn modelId="{AF65A900-D841-4466-AED3-C68D17D31D5C}" type="presOf" srcId="{1CBEA30B-A5B3-44E7-9322-67A11FF78814}" destId="{342FAFAC-9BED-41B3-A2EE-72F87B6C076A}" srcOrd="0" destOrd="0" presId="urn:microsoft.com/office/officeart/2005/8/layout/process3"/>
    <dgm:cxn modelId="{FB10872C-B964-4D2F-9201-26FB7311301F}" srcId="{165D43B6-1EB8-4148-8D8F-E5DA6E7E7D28}" destId="{47E34438-8345-4244-8108-F30BA4635419}" srcOrd="1" destOrd="0" parTransId="{A2E469F2-39B6-4BF6-BAE2-280799CEB6DC}" sibTransId="{BDC8A0FF-21C5-46BF-B9C3-532BAD85355E}"/>
    <dgm:cxn modelId="{F7E4E1B6-B3B8-4632-BC4A-6926E5F892EB}" type="presOf" srcId="{28E056D5-DA8F-4044-8AF2-EC56702D4AAE}" destId="{3EA7CB1F-D154-4E9A-AA67-248A5EB4CAD3}" srcOrd="0" destOrd="0" presId="urn:microsoft.com/office/officeart/2005/8/layout/process3"/>
    <dgm:cxn modelId="{456843EA-A8E6-43E4-BA5A-2B12D65283BA}" type="presOf" srcId="{324E3298-47F8-48C3-8A8F-5CCF171BC5DF}" destId="{8B4220CE-A241-4151-8A78-96979F42481E}" srcOrd="0" destOrd="2" presId="urn:microsoft.com/office/officeart/2005/8/layout/process3"/>
    <dgm:cxn modelId="{12429747-2A26-49A4-8E09-ABAB53D4A750}" type="presOf" srcId="{49AE832A-DC9E-41C1-AC41-2F39F3426212}" destId="{342FAFAC-9BED-41B3-A2EE-72F87B6C076A}" srcOrd="0" destOrd="3" presId="urn:microsoft.com/office/officeart/2005/8/layout/process3"/>
    <dgm:cxn modelId="{2CF19FC2-DF56-493E-B7E1-220EA39ABF2E}" type="presOf" srcId="{2796CE0B-BE20-4B28-B05C-04FECA655724}" destId="{F79CE198-1CE5-42BA-AB41-D3F4F4552F54}" srcOrd="0" destOrd="0" presId="urn:microsoft.com/office/officeart/2005/8/layout/process3"/>
    <dgm:cxn modelId="{6585C5D2-7240-4A07-A27C-532765A8C043}" type="presOf" srcId="{165D43B6-1EB8-4148-8D8F-E5DA6E7E7D28}" destId="{336CCDD3-800D-4B5B-BFA5-0AA2E71057F9}" srcOrd="0" destOrd="0" presId="urn:microsoft.com/office/officeart/2005/8/layout/process3"/>
    <dgm:cxn modelId="{3A0C2879-55A5-4C58-86A2-60E98399255A}" type="presOf" srcId="{193791D0-133D-4ADE-B43D-01ED3F3D0619}" destId="{342FAFAC-9BED-41B3-A2EE-72F87B6C076A}" srcOrd="0" destOrd="1" presId="urn:microsoft.com/office/officeart/2005/8/layout/process3"/>
    <dgm:cxn modelId="{0C323678-5E8F-455E-80D8-9A54F14C7449}" srcId="{165D43B6-1EB8-4148-8D8F-E5DA6E7E7D28}" destId="{B23AC758-9796-488B-9564-A58A7F08FC2E}" srcOrd="2" destOrd="0" parTransId="{CB31B457-CA67-4D40-9AD0-4D5450317524}" sibTransId="{1B9A2F64-9639-4FA3-AC51-0E81DA11DE56}"/>
    <dgm:cxn modelId="{90C7F1DA-7ECA-4AD5-B032-8E138C11EB7B}" type="presOf" srcId="{D6385546-004A-443F-A49C-E75EE91933E0}" destId="{02941328-4ED6-4AA0-9C47-ABFAA027DBB4}" srcOrd="0" destOrd="0" presId="urn:microsoft.com/office/officeart/2005/8/layout/process3"/>
    <dgm:cxn modelId="{C172DD0A-024E-491A-B8B9-F21ECD919DAE}" type="presOf" srcId="{AB2CFED9-1A6C-4FDE-9A76-700618AE7C35}" destId="{342FAFAC-9BED-41B3-A2EE-72F87B6C076A}" srcOrd="0" destOrd="2" presId="urn:microsoft.com/office/officeart/2005/8/layout/process3"/>
    <dgm:cxn modelId="{9F4DE8BF-2DF3-4C5E-B270-2A8C040E5DF5}" type="presOf" srcId="{A02733F1-852A-4A4E-929C-F87E87054A87}" destId="{38EDE6FC-B7F2-4DBE-9A2D-F88F086B077D}" srcOrd="0" destOrd="0" presId="urn:microsoft.com/office/officeart/2005/8/layout/process3"/>
    <dgm:cxn modelId="{6AA3ABB9-D5DD-4181-99DA-A4762018AF6E}" srcId="{28E056D5-DA8F-4044-8AF2-EC56702D4AAE}" destId="{1CBEA30B-A5B3-44E7-9322-67A11FF78814}" srcOrd="0" destOrd="0" parTransId="{BBB4E832-4CD3-4561-A610-3E2AAC7AD6DC}" sibTransId="{867ADF51-30A9-49C2-B0AE-163E22D42283}"/>
    <dgm:cxn modelId="{55C5F0C0-95C3-4C23-B392-9CFFBC6DD624}" type="presOf" srcId="{2F24712E-5D2B-45B3-8BED-4096D36D777F}" destId="{38EDE6FC-B7F2-4DBE-9A2D-F88F086B077D}" srcOrd="0" destOrd="2" presId="urn:microsoft.com/office/officeart/2005/8/layout/process3"/>
    <dgm:cxn modelId="{92B93062-D3B6-4093-ACBB-2F62D452B8BA}" type="presOf" srcId="{3FB2EBFA-1555-439B-A3E5-9E70BDE6A4DE}" destId="{8B4220CE-A241-4151-8A78-96979F42481E}" srcOrd="0" destOrd="0" presId="urn:microsoft.com/office/officeart/2005/8/layout/process3"/>
    <dgm:cxn modelId="{2229B04D-C880-46DC-A43B-035F961ACA0B}" type="presOf" srcId="{1AEA6B45-8798-438C-997C-EAFB1E387159}" destId="{38EDE6FC-B7F2-4DBE-9A2D-F88F086B077D}" srcOrd="0" destOrd="1" presId="urn:microsoft.com/office/officeart/2005/8/layout/process3"/>
    <dgm:cxn modelId="{A285B606-6121-4210-A577-C295AD0CD4A4}" type="presOf" srcId="{7AB47E62-3459-4DCB-84E3-0DB3934EEFC1}" destId="{42776C1B-C586-4AA2-AC47-D765F0EC1412}" srcOrd="0" destOrd="0" presId="urn:microsoft.com/office/officeart/2005/8/layout/process3"/>
    <dgm:cxn modelId="{3C5E8FF4-4450-4C0F-8EFF-9F3BB795F848}" srcId="{7AB47E62-3459-4DCB-84E3-0DB3934EEFC1}" destId="{165D43B6-1EB8-4148-8D8F-E5DA6E7E7D28}" srcOrd="2" destOrd="0" parTransId="{EEEF81B9-1744-42F5-8951-57A5244C0BD8}" sibTransId="{F93F47FE-F1BB-4D99-9237-CF4C9706A41B}"/>
    <dgm:cxn modelId="{DC24672B-4BFE-4984-8EA4-8A5D6B5ECA3E}" type="presOf" srcId="{D6385546-004A-443F-A49C-E75EE91933E0}" destId="{4D9261E4-3A65-46A9-AE44-B50A5CC64817}" srcOrd="1" destOrd="0" presId="urn:microsoft.com/office/officeart/2005/8/layout/process3"/>
    <dgm:cxn modelId="{7DADBAFA-ABD0-46BF-AC46-484BFECAF7A3}" type="presOf" srcId="{165D43B6-1EB8-4148-8D8F-E5DA6E7E7D28}" destId="{E45F4253-BBA2-45E1-8438-BC8F038459F2}" srcOrd="1" destOrd="0" presId="urn:microsoft.com/office/officeart/2005/8/layout/process3"/>
    <dgm:cxn modelId="{4CB5BB85-6A21-4B27-BDA2-4ACF468DA484}" srcId="{28E056D5-DA8F-4044-8AF2-EC56702D4AAE}" destId="{AB2CFED9-1A6C-4FDE-9A76-700618AE7C35}" srcOrd="2" destOrd="0" parTransId="{590D4236-A6DA-4A59-8A68-33E61D28BBA4}" sibTransId="{88091938-4620-4CE9-B95F-BFBD900CCE78}"/>
    <dgm:cxn modelId="{5625844B-CFDB-41AC-A150-7AD96482FC2B}" srcId="{8379C9B5-61ED-43FE-BB80-5CA37C0426A4}" destId="{3FB2EBFA-1555-439B-A3E5-9E70BDE6A4DE}" srcOrd="0" destOrd="0" parTransId="{0549A094-42B2-465E-94AE-010E6B9C0498}" sibTransId="{63884DBE-AAC3-42EE-BFC9-F1EADCA7C2C5}"/>
    <dgm:cxn modelId="{288D5F46-6B7C-40A2-BFDC-0FE7EDA01965}" type="presOf" srcId="{F93F47FE-F1BB-4D99-9237-CF4C9706A41B}" destId="{C999DD9F-2F38-4169-92CE-A5BD94F0F30F}" srcOrd="0" destOrd="0" presId="urn:microsoft.com/office/officeart/2005/8/layout/process3"/>
    <dgm:cxn modelId="{E48F845B-3473-4069-A0A2-F836A1A992E3}" srcId="{2796CE0B-BE20-4B28-B05C-04FECA655724}" destId="{2F24712E-5D2B-45B3-8BED-4096D36D777F}" srcOrd="2" destOrd="0" parTransId="{7C716D6F-2A52-4173-A2B0-EBB302AFFC50}" sibTransId="{B85B50F9-22EE-4BAE-B9A1-89DDD075E8E6}"/>
    <dgm:cxn modelId="{1BD129EC-C7AA-4860-B484-5FB4A3DE75B2}" srcId="{8379C9B5-61ED-43FE-BB80-5CA37C0426A4}" destId="{324E3298-47F8-48C3-8A8F-5CCF171BC5DF}" srcOrd="2" destOrd="0" parTransId="{30845C05-F1F6-4E88-A399-7ADB6FF1959D}" sibTransId="{EC97B4C3-73A9-411B-9CA5-C6C1AABA6EBF}"/>
    <dgm:cxn modelId="{1E6E4D66-F42D-48EC-B12C-15150DA01C2C}" type="presOf" srcId="{B23AC758-9796-488B-9564-A58A7F08FC2E}" destId="{DB78DE81-6641-4D62-AB09-FE59778C03D5}" srcOrd="0" destOrd="2" presId="urn:microsoft.com/office/officeart/2005/8/layout/process3"/>
    <dgm:cxn modelId="{CB0A58D5-DB29-4D9A-ADF7-8DB4793285D1}" type="presParOf" srcId="{42776C1B-C586-4AA2-AC47-D765F0EC1412}" destId="{C02C60D8-80F7-4721-A35B-E56547DDF92D}" srcOrd="0" destOrd="0" presId="urn:microsoft.com/office/officeart/2005/8/layout/process3"/>
    <dgm:cxn modelId="{B2467F9B-CC18-4317-9839-7152A879DE55}" type="presParOf" srcId="{C02C60D8-80F7-4721-A35B-E56547DDF92D}" destId="{3EA7CB1F-D154-4E9A-AA67-248A5EB4CAD3}" srcOrd="0" destOrd="0" presId="urn:microsoft.com/office/officeart/2005/8/layout/process3"/>
    <dgm:cxn modelId="{889E0BD2-C299-4AAB-8CC4-D8DC6D72F080}" type="presParOf" srcId="{C02C60D8-80F7-4721-A35B-E56547DDF92D}" destId="{AC09188F-FACD-44EC-B290-CB08AEE0B774}" srcOrd="1" destOrd="0" presId="urn:microsoft.com/office/officeart/2005/8/layout/process3"/>
    <dgm:cxn modelId="{10294F75-94C0-43B9-8709-1C01BC5DF3B9}" type="presParOf" srcId="{C02C60D8-80F7-4721-A35B-E56547DDF92D}" destId="{342FAFAC-9BED-41B3-A2EE-72F87B6C076A}" srcOrd="2" destOrd="0" presId="urn:microsoft.com/office/officeart/2005/8/layout/process3"/>
    <dgm:cxn modelId="{1DB92A11-ADA1-4D74-BA1F-138191D61441}" type="presParOf" srcId="{42776C1B-C586-4AA2-AC47-D765F0EC1412}" destId="{C347ABBE-3587-4607-A25F-C7A8C4D49A26}" srcOrd="1" destOrd="0" presId="urn:microsoft.com/office/officeart/2005/8/layout/process3"/>
    <dgm:cxn modelId="{A15089F2-772F-4B6D-A2FC-FC5A5D5D36A4}" type="presParOf" srcId="{C347ABBE-3587-4607-A25F-C7A8C4D49A26}" destId="{28752400-2E8D-46E3-91B4-4251FC4E271C}" srcOrd="0" destOrd="0" presId="urn:microsoft.com/office/officeart/2005/8/layout/process3"/>
    <dgm:cxn modelId="{824BC83D-F072-4DCA-912D-F2367D0C1DB7}" type="presParOf" srcId="{42776C1B-C586-4AA2-AC47-D765F0EC1412}" destId="{5E7C3C2A-F5D9-4B12-9D1E-2C4785BA520B}" srcOrd="2" destOrd="0" presId="urn:microsoft.com/office/officeart/2005/8/layout/process3"/>
    <dgm:cxn modelId="{2A71764C-8768-46F1-8EF5-C1341D7BE54D}" type="presParOf" srcId="{5E7C3C2A-F5D9-4B12-9D1E-2C4785BA520B}" destId="{F79CE198-1CE5-42BA-AB41-D3F4F4552F54}" srcOrd="0" destOrd="0" presId="urn:microsoft.com/office/officeart/2005/8/layout/process3"/>
    <dgm:cxn modelId="{EA693470-C072-4F06-897E-D94D4F07F9B5}" type="presParOf" srcId="{5E7C3C2A-F5D9-4B12-9D1E-2C4785BA520B}" destId="{692C2D9D-B56C-4328-AECB-E896313F0FD3}" srcOrd="1" destOrd="0" presId="urn:microsoft.com/office/officeart/2005/8/layout/process3"/>
    <dgm:cxn modelId="{0A7939F9-61F0-4526-954B-EF99DE8CFA93}" type="presParOf" srcId="{5E7C3C2A-F5D9-4B12-9D1E-2C4785BA520B}" destId="{38EDE6FC-B7F2-4DBE-9A2D-F88F086B077D}" srcOrd="2" destOrd="0" presId="urn:microsoft.com/office/officeart/2005/8/layout/process3"/>
    <dgm:cxn modelId="{EBA8ED74-8D91-40F8-99C2-8015BAFE2DE0}" type="presParOf" srcId="{42776C1B-C586-4AA2-AC47-D765F0EC1412}" destId="{02941328-4ED6-4AA0-9C47-ABFAA027DBB4}" srcOrd="3" destOrd="0" presId="urn:microsoft.com/office/officeart/2005/8/layout/process3"/>
    <dgm:cxn modelId="{EECEA303-DBEB-4E86-BB2A-8419CBB0F1CD}" type="presParOf" srcId="{02941328-4ED6-4AA0-9C47-ABFAA027DBB4}" destId="{4D9261E4-3A65-46A9-AE44-B50A5CC64817}" srcOrd="0" destOrd="0" presId="urn:microsoft.com/office/officeart/2005/8/layout/process3"/>
    <dgm:cxn modelId="{6260EAC3-2971-4143-A5CE-F20CDA874FBC}" type="presParOf" srcId="{42776C1B-C586-4AA2-AC47-D765F0EC1412}" destId="{72DEC3AC-D845-4FCB-BB4F-C756343413EA}" srcOrd="4" destOrd="0" presId="urn:microsoft.com/office/officeart/2005/8/layout/process3"/>
    <dgm:cxn modelId="{56243BC5-6577-4E1F-8D02-FBCC4EA48111}" type="presParOf" srcId="{72DEC3AC-D845-4FCB-BB4F-C756343413EA}" destId="{336CCDD3-800D-4B5B-BFA5-0AA2E71057F9}" srcOrd="0" destOrd="0" presId="urn:microsoft.com/office/officeart/2005/8/layout/process3"/>
    <dgm:cxn modelId="{8778D72B-2319-4DAB-A31E-2ACE9E0C5821}" type="presParOf" srcId="{72DEC3AC-D845-4FCB-BB4F-C756343413EA}" destId="{E45F4253-BBA2-45E1-8438-BC8F038459F2}" srcOrd="1" destOrd="0" presId="urn:microsoft.com/office/officeart/2005/8/layout/process3"/>
    <dgm:cxn modelId="{78578EA0-C536-4229-839F-93C97D13DFC2}" type="presParOf" srcId="{72DEC3AC-D845-4FCB-BB4F-C756343413EA}" destId="{DB78DE81-6641-4D62-AB09-FE59778C03D5}" srcOrd="2" destOrd="0" presId="urn:microsoft.com/office/officeart/2005/8/layout/process3"/>
    <dgm:cxn modelId="{C7DB05E6-0889-4DD9-BA80-69F223468164}" type="presParOf" srcId="{42776C1B-C586-4AA2-AC47-D765F0EC1412}" destId="{C999DD9F-2F38-4169-92CE-A5BD94F0F30F}" srcOrd="5" destOrd="0" presId="urn:microsoft.com/office/officeart/2005/8/layout/process3"/>
    <dgm:cxn modelId="{B0556BBC-0DD0-419B-96D6-F7B1D4024F04}" type="presParOf" srcId="{C999DD9F-2F38-4169-92CE-A5BD94F0F30F}" destId="{62422C9A-1A9F-4447-8CA5-B10E8429DC08}" srcOrd="0" destOrd="0" presId="urn:microsoft.com/office/officeart/2005/8/layout/process3"/>
    <dgm:cxn modelId="{54D23009-6F10-41D6-B291-B16237CCAB24}" type="presParOf" srcId="{42776C1B-C586-4AA2-AC47-D765F0EC1412}" destId="{3BA9A125-9377-4194-87EE-2D7C6EAA67BF}" srcOrd="6" destOrd="0" presId="urn:microsoft.com/office/officeart/2005/8/layout/process3"/>
    <dgm:cxn modelId="{3ED2BF3A-6ACB-4C7B-B2DA-B20E676B1648}" type="presParOf" srcId="{3BA9A125-9377-4194-87EE-2D7C6EAA67BF}" destId="{CC07AFF7-E118-4982-9053-8A23B7D0CE41}" srcOrd="0" destOrd="0" presId="urn:microsoft.com/office/officeart/2005/8/layout/process3"/>
    <dgm:cxn modelId="{6214E167-9AFE-4646-8405-1061127CD72B}" type="presParOf" srcId="{3BA9A125-9377-4194-87EE-2D7C6EAA67BF}" destId="{A356D3C4-3CA1-4B24-98C2-AF73F7E59475}" srcOrd="1" destOrd="0" presId="urn:microsoft.com/office/officeart/2005/8/layout/process3"/>
    <dgm:cxn modelId="{AA651C68-8F73-4FA4-AC34-275EC334FE45}" type="presParOf" srcId="{3BA9A125-9377-4194-87EE-2D7C6EAA67BF}" destId="{8B4220CE-A241-4151-8A78-96979F42481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B47E62-3459-4DCB-84E3-0DB3934EEFC1}" type="doc">
      <dgm:prSet loTypeId="urn:microsoft.com/office/officeart/2005/8/layout/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8E056D5-DA8F-4044-8AF2-EC56702D4AAE}">
      <dgm:prSet phldrT="[Text]" custT="1"/>
      <dgm:spPr/>
      <dgm:t>
        <a:bodyPr/>
        <a:lstStyle/>
        <a:p>
          <a:r>
            <a:rPr lang="zh-CN" altLang="en-US" sz="1600" smtClean="0">
              <a:latin typeface="+mn-lt"/>
              <a:ea typeface="+mn-ea"/>
            </a:rPr>
            <a:t>架构设计</a:t>
          </a:r>
          <a:endParaRPr lang="en-US" sz="1600" dirty="0">
            <a:solidFill>
              <a:schemeClr val="tx1"/>
            </a:solidFill>
            <a:latin typeface="+mn-lt"/>
            <a:ea typeface="+mn-ea"/>
          </a:endParaRPr>
        </a:p>
      </dgm:t>
    </dgm:pt>
    <dgm:pt modelId="{9CDBBB61-66D5-4BDF-9EC0-25CA36D00EAE}" cxnId="{410AB325-8843-4769-B90F-3CC0C785812C}" type="par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2EBBF279-E9B2-4A43-AF6F-A0182BE174C9}" cxnId="{410AB325-8843-4769-B90F-3CC0C785812C}" type="sibTrans">
      <dgm:prSet custT="1"/>
      <dgm:spPr/>
      <dgm:t>
        <a:bodyPr/>
        <a:lstStyle/>
        <a:p>
          <a:endParaRPr lang="en-US" sz="1100">
            <a:latin typeface="+mn-lt"/>
            <a:ea typeface="+mn-ea"/>
          </a:endParaRPr>
        </a:p>
      </dgm:t>
    </dgm:pt>
    <dgm:pt modelId="{1CBEA30B-A5B3-44E7-9322-67A11FF78814}">
      <dgm:prSet phldrT="[Text]" custT="1"/>
      <dgm:spPr/>
      <dgm:t>
        <a:bodyPr/>
        <a:lstStyle/>
        <a:p>
          <a:pPr rtl="0"/>
          <a:r>
            <a:rPr lang="zh-CN" altLang="en-US" sz="1400" dirty="0" smtClean="0">
              <a:solidFill>
                <a:schemeClr val="tx1"/>
              </a:solidFill>
              <a:latin typeface="+mn-lt"/>
              <a:ea typeface="+mn-ea"/>
            </a:rPr>
            <a:t>哪些功能</a:t>
          </a:r>
          <a:endParaRPr lang="en-US" sz="1400" dirty="0">
            <a:latin typeface="+mn-lt"/>
            <a:ea typeface="+mn-ea"/>
          </a:endParaRPr>
        </a:p>
      </dgm:t>
    </dgm:pt>
    <dgm:pt modelId="{BBB4E832-4CD3-4561-A610-3E2AAC7AD6DC}" cxnId="{6AA3ABB9-D5DD-4181-99DA-A4762018AF6E}" type="par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867ADF51-30A9-49C2-B0AE-163E22D42283}" cxnId="{6AA3ABB9-D5DD-4181-99DA-A4762018AF6E}" type="sib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2796CE0B-BE20-4B28-B05C-04FECA655724}">
      <dgm:prSet phldrT="[Text]" custT="1"/>
      <dgm:spPr/>
      <dgm:t>
        <a:bodyPr/>
        <a:lstStyle/>
        <a:p>
          <a:r>
            <a:rPr lang="zh-CN" altLang="en-US" sz="1600" dirty="0" smtClean="0">
              <a:latin typeface="+mn-lt"/>
              <a:ea typeface="+mn-ea"/>
            </a:rPr>
            <a:t>组件设计</a:t>
          </a:r>
          <a:endParaRPr lang="en-US" sz="1600" dirty="0">
            <a:solidFill>
              <a:schemeClr val="tx1"/>
            </a:solidFill>
            <a:latin typeface="+mn-lt"/>
            <a:ea typeface="+mn-ea"/>
          </a:endParaRPr>
        </a:p>
      </dgm:t>
    </dgm:pt>
    <dgm:pt modelId="{AC854466-FF36-4558-B3DB-1AD29A0ADA64}" cxnId="{D6F01AE7-29C5-411D-8AD3-D2C088938F30}" type="par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D6385546-004A-443F-A49C-E75EE91933E0}" cxnId="{D6F01AE7-29C5-411D-8AD3-D2C088938F30}" type="sibTrans">
      <dgm:prSet custT="1"/>
      <dgm:spPr/>
      <dgm:t>
        <a:bodyPr/>
        <a:lstStyle/>
        <a:p>
          <a:endParaRPr lang="en-US" sz="1100">
            <a:latin typeface="+mn-lt"/>
            <a:ea typeface="+mn-ea"/>
          </a:endParaRPr>
        </a:p>
      </dgm:t>
    </dgm:pt>
    <dgm:pt modelId="{A02733F1-852A-4A4E-929C-F87E87054A87}">
      <dgm:prSet phldrT="[Text]" custT="1"/>
      <dgm:spPr/>
      <dgm:t>
        <a:bodyPr/>
        <a:lstStyle/>
        <a:p>
          <a:r>
            <a:rPr lang="en-US" altLang="zh-CN" sz="1200" dirty="0" smtClean="0">
              <a:solidFill>
                <a:schemeClr val="tx1"/>
              </a:solidFill>
              <a:latin typeface="+mn-lt"/>
              <a:ea typeface="+mn-ea"/>
            </a:rPr>
            <a:t>VRM</a:t>
          </a:r>
          <a:endParaRPr lang="en-US" sz="1200" dirty="0">
            <a:latin typeface="+mn-lt"/>
            <a:ea typeface="+mn-ea"/>
          </a:endParaRPr>
        </a:p>
      </dgm:t>
    </dgm:pt>
    <dgm:pt modelId="{7F735599-6FC4-47D9-83A6-8D80C7C63FB2}" cxnId="{873047A3-1004-41CC-B1AB-72FF056D024E}" type="par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FE337A10-D533-477A-B9C9-A022D85ABCB3}" cxnId="{873047A3-1004-41CC-B1AB-72FF056D024E}" type="sib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165D43B6-1EB8-4148-8D8F-E5DA6E7E7D28}">
      <dgm:prSet phldrT="[Text]" custT="1"/>
      <dgm:spPr/>
      <dgm:t>
        <a:bodyPr/>
        <a:lstStyle/>
        <a:p>
          <a:r>
            <a:rPr lang="zh-CN" altLang="en-US" sz="1600" dirty="0" smtClean="0">
              <a:latin typeface="+mn-lt"/>
              <a:ea typeface="+mn-ea"/>
            </a:rPr>
            <a:t>网络设计</a:t>
          </a:r>
          <a:endParaRPr lang="en-US" sz="1600" dirty="0">
            <a:solidFill>
              <a:schemeClr val="tx1"/>
            </a:solidFill>
            <a:latin typeface="+mn-lt"/>
            <a:ea typeface="+mn-ea"/>
          </a:endParaRPr>
        </a:p>
      </dgm:t>
    </dgm:pt>
    <dgm:pt modelId="{EEEF81B9-1744-42F5-8951-57A5244C0BD8}" cxnId="{3C5E8FF4-4450-4C0F-8EFF-9F3BB795F848}" type="par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F93F47FE-F1BB-4D99-9237-CF4C9706A41B}" cxnId="{3C5E8FF4-4450-4C0F-8EFF-9F3BB795F848}" type="sibTrans">
      <dgm:prSet custT="1"/>
      <dgm:spPr/>
      <dgm:t>
        <a:bodyPr/>
        <a:lstStyle/>
        <a:p>
          <a:endParaRPr lang="en-US" sz="1100">
            <a:latin typeface="+mn-lt"/>
            <a:ea typeface="+mn-ea"/>
          </a:endParaRPr>
        </a:p>
      </dgm:t>
    </dgm:pt>
    <dgm:pt modelId="{31815DF7-E898-4F7A-9499-88714BD4CC1D}">
      <dgm:prSet phldrT="[Text]"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+mn-lt"/>
              <a:ea typeface="+mn-ea"/>
            </a:rPr>
            <a:t>基础网络</a:t>
          </a:r>
          <a:endParaRPr lang="en-US" sz="1400" dirty="0">
            <a:latin typeface="+mn-lt"/>
            <a:ea typeface="+mn-ea"/>
          </a:endParaRPr>
        </a:p>
      </dgm:t>
    </dgm:pt>
    <dgm:pt modelId="{E9A8BC4B-7BD3-4195-BA45-A95ADDDF6A57}" cxnId="{4DD6D132-9EE1-45AC-9744-98553C31AF11}" type="par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071319C0-9988-458B-9F31-01044B7D3928}" cxnId="{4DD6D132-9EE1-45AC-9744-98553C31AF11}" type="sib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8379C9B5-61ED-43FE-BB80-5CA37C0426A4}">
      <dgm:prSet custT="1"/>
      <dgm:spPr/>
      <dgm:t>
        <a:bodyPr/>
        <a:lstStyle/>
        <a:p>
          <a:r>
            <a:rPr lang="zh-CN" altLang="en-US" sz="1600" smtClean="0">
              <a:latin typeface="+mn-lt"/>
              <a:ea typeface="+mn-ea"/>
            </a:rPr>
            <a:t>存储设计</a:t>
          </a:r>
          <a:endParaRPr lang="en-US" sz="1600" dirty="0">
            <a:solidFill>
              <a:schemeClr val="tx1"/>
            </a:solidFill>
            <a:latin typeface="+mn-lt"/>
            <a:ea typeface="+mn-ea"/>
          </a:endParaRPr>
        </a:p>
      </dgm:t>
    </dgm:pt>
    <dgm:pt modelId="{6D8E144A-61C7-4388-8E1D-CB35F5CA6ACA}" cxnId="{0DCFE88D-8557-4099-986D-F0F276145C2E}" type="par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7314FB4E-E095-4741-91CC-6D477570CFFC}" cxnId="{0DCFE88D-8557-4099-986D-F0F276145C2E}" type="sib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193791D0-133D-4ADE-B43D-01ED3F3D0619}">
      <dgm:prSet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+mn-lt"/>
              <a:ea typeface="+mn-ea"/>
            </a:rPr>
            <a:t>哪类存储</a:t>
          </a:r>
          <a:endParaRPr lang="en-US" sz="1400" dirty="0">
            <a:latin typeface="+mn-lt"/>
            <a:ea typeface="+mn-ea"/>
          </a:endParaRPr>
        </a:p>
      </dgm:t>
    </dgm:pt>
    <dgm:pt modelId="{ADB3A275-EC1D-4021-BC50-4E926EB90CF2}" cxnId="{0272967A-FF7F-4F80-8FBF-3BC634B563E7}" type="par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65B2283A-742F-41A6-92BA-86A8FBDED365}" cxnId="{0272967A-FF7F-4F80-8FBF-3BC634B563E7}" type="sib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AB2CFED9-1A6C-4FDE-9A76-700618AE7C35}">
      <dgm:prSet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+mn-lt"/>
              <a:ea typeface="+mn-ea"/>
            </a:rPr>
            <a:t>哪些网络</a:t>
          </a:r>
          <a:endParaRPr lang="en-US" sz="1400" dirty="0">
            <a:latin typeface="+mn-lt"/>
            <a:ea typeface="+mn-ea"/>
          </a:endParaRPr>
        </a:p>
      </dgm:t>
    </dgm:pt>
    <dgm:pt modelId="{590D4236-A6DA-4A59-8A68-33E61D28BBA4}" cxnId="{4CB5BB85-6A21-4B27-BDA2-4ACF468DA484}" type="par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88091938-4620-4CE9-B95F-BFBD900CCE78}" cxnId="{4CB5BB85-6A21-4B27-BDA2-4ACF468DA484}" type="sib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1AEA6B45-8798-438C-997C-EAFB1E387159}">
      <dgm:prSet custT="1"/>
      <dgm:spPr/>
      <dgm:t>
        <a:bodyPr/>
        <a:lstStyle/>
        <a:p>
          <a:r>
            <a:rPr lang="en-US" altLang="zh-CN" sz="1200" dirty="0" smtClean="0">
              <a:solidFill>
                <a:schemeClr val="tx1"/>
              </a:solidFill>
              <a:latin typeface="+mn-lt"/>
              <a:ea typeface="+mn-ea"/>
            </a:rPr>
            <a:t>FusionManager</a:t>
          </a:r>
          <a:endParaRPr lang="en-US" sz="1200" dirty="0">
            <a:latin typeface="+mn-lt"/>
            <a:ea typeface="+mn-ea"/>
          </a:endParaRPr>
        </a:p>
      </dgm:t>
    </dgm:pt>
    <dgm:pt modelId="{4669248A-CDC7-49A4-8BA8-593221CE51CD}" cxnId="{B37BD363-E907-4391-999F-A294545B0246}" type="par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C76136AA-F802-4976-8137-6533F3EE2241}" cxnId="{B37BD363-E907-4391-999F-A294545B0246}" type="sib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2F24712E-5D2B-45B3-8BED-4096D36D777F}">
      <dgm:prSet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+mn-lt"/>
              <a:ea typeface="+mn-ea"/>
            </a:rPr>
            <a:t>资源集群</a:t>
          </a:r>
          <a:endParaRPr lang="en-US" sz="1400" dirty="0">
            <a:latin typeface="+mn-lt"/>
            <a:ea typeface="+mn-ea"/>
          </a:endParaRPr>
        </a:p>
      </dgm:t>
    </dgm:pt>
    <dgm:pt modelId="{7C716D6F-2A52-4173-A2B0-EBB302AFFC50}" cxnId="{E48F845B-3473-4069-A0A2-F836A1A992E3}" type="par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B85B50F9-22EE-4BAE-B9A1-89DDD075E8E6}" cxnId="{E48F845B-3473-4069-A0A2-F836A1A992E3}" type="sib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47E34438-8345-4244-8108-F30BA4635419}">
      <dgm:prSet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+mn-lt"/>
              <a:ea typeface="+mn-ea"/>
            </a:rPr>
            <a:t>扩展网络</a:t>
          </a:r>
          <a:endParaRPr lang="en-US" sz="1400" dirty="0">
            <a:latin typeface="+mn-lt"/>
            <a:ea typeface="+mn-ea"/>
          </a:endParaRPr>
        </a:p>
      </dgm:t>
    </dgm:pt>
    <dgm:pt modelId="{A2E469F2-39B6-4BF6-BAE2-280799CEB6DC}" cxnId="{FB10872C-B964-4D2F-9201-26FB7311301F}" type="par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BDC8A0FF-21C5-46BF-B9C3-532BAD85355E}" cxnId="{FB10872C-B964-4D2F-9201-26FB7311301F}" type="sib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3FB2EBFA-1555-439B-A3E5-9E70BDE6A4DE}">
      <dgm:prSet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+mn-lt"/>
              <a:ea typeface="+mn-ea"/>
            </a:rPr>
            <a:t>基本信息</a:t>
          </a:r>
          <a:endParaRPr lang="en-US" sz="1400" dirty="0">
            <a:latin typeface="+mn-lt"/>
            <a:ea typeface="+mn-ea"/>
          </a:endParaRPr>
        </a:p>
      </dgm:t>
    </dgm:pt>
    <dgm:pt modelId="{0549A094-42B2-465E-94AE-010E6B9C0498}" cxnId="{5625844B-CFDB-41AC-A150-7AD96482FC2B}" type="par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63884DBE-AAC3-42EE-BFC9-F1EADCA7C2C5}" cxnId="{5625844B-CFDB-41AC-A150-7AD96482FC2B}" type="sib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5B94D757-CBF5-48DF-8A84-C74DCDE08EB4}">
      <dgm:prSet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+mn-lt"/>
              <a:ea typeface="+mn-ea"/>
            </a:rPr>
            <a:t>容量空间</a:t>
          </a:r>
          <a:endParaRPr lang="en-US" sz="1400" dirty="0">
            <a:latin typeface="+mn-lt"/>
            <a:ea typeface="+mn-ea"/>
          </a:endParaRPr>
        </a:p>
      </dgm:t>
    </dgm:pt>
    <dgm:pt modelId="{1769C92B-1FAB-4AB2-BB59-44BA8CB59EF2}" cxnId="{DFC765ED-2AD0-473C-A3B8-19F9BD4BCAE0}" type="par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7044C6F9-B01F-42A1-8D19-8870F2110AFC}" cxnId="{DFC765ED-2AD0-473C-A3B8-19F9BD4BCAE0}" type="sib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324E3298-47F8-48C3-8A8F-5CCF171BC5DF}">
      <dgm:prSet custT="1"/>
      <dgm:spPr/>
      <dgm:t>
        <a:bodyPr/>
        <a:lstStyle/>
        <a:p>
          <a:r>
            <a:rPr lang="en-US" altLang="zh-CN" sz="1400" dirty="0" smtClean="0">
              <a:solidFill>
                <a:schemeClr val="tx1"/>
              </a:solidFill>
              <a:latin typeface="+mn-lt"/>
              <a:ea typeface="+mn-ea"/>
            </a:rPr>
            <a:t>RAID&amp;LUN</a:t>
          </a:r>
          <a:endParaRPr lang="en-US" sz="1400" dirty="0">
            <a:latin typeface="+mn-lt"/>
            <a:ea typeface="+mn-ea"/>
          </a:endParaRPr>
        </a:p>
      </dgm:t>
    </dgm:pt>
    <dgm:pt modelId="{30845C05-F1F6-4E88-A399-7ADB6FF1959D}" cxnId="{1BD129EC-C7AA-4860-B484-5FB4A3DE75B2}" type="par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EC97B4C3-73A9-411B-9CA5-C6C1AABA6EBF}" cxnId="{1BD129EC-C7AA-4860-B484-5FB4A3DE75B2}" type="sib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62FE9FBF-C89C-4F44-8F50-E11033B0C712}">
      <dgm:prSet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+mn-lt"/>
              <a:ea typeface="+mn-ea"/>
            </a:rPr>
            <a:t>是否灾备</a:t>
          </a:r>
          <a:endParaRPr lang="en-US" sz="1400" dirty="0">
            <a:latin typeface="+mn-lt"/>
            <a:ea typeface="+mn-ea"/>
          </a:endParaRPr>
        </a:p>
      </dgm:t>
    </dgm:pt>
    <dgm:pt modelId="{14A3CA14-6379-4408-8880-1E548954E25F}" cxnId="{FB069528-37AA-4D74-A4DE-9BB33FEDA488}" type="par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428A58FB-37CC-492A-BAE6-FC525D3D72F7}" cxnId="{FB069528-37AA-4D74-A4DE-9BB33FEDA488}" type="sib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603BDF61-B57F-4211-839E-C3360AE4CAAE}">
      <dgm:prSet custT="1"/>
      <dgm:spPr/>
      <dgm:t>
        <a:bodyPr/>
        <a:lstStyle/>
        <a:p>
          <a:endParaRPr lang="en-US" sz="1400" dirty="0">
            <a:latin typeface="+mn-lt"/>
            <a:ea typeface="+mn-ea"/>
          </a:endParaRPr>
        </a:p>
      </dgm:t>
    </dgm:pt>
    <dgm:pt modelId="{E20CDF59-9A22-4146-92D3-CA714610BA30}" cxnId="{2B543EB9-28DB-4617-A111-C532E2062A2D}" type="par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5293715C-989E-4432-9F8E-DC72861CE42E}" cxnId="{2B543EB9-28DB-4617-A111-C532E2062A2D}" type="sib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8679C464-BF72-4090-8905-050C920CF90D}">
      <dgm:prSet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+mn-lt"/>
              <a:ea typeface="+mn-ea"/>
            </a:rPr>
            <a:t>FusionAccess</a:t>
          </a:r>
          <a:endParaRPr lang="en-US" sz="1200" dirty="0">
            <a:latin typeface="+mn-lt"/>
            <a:ea typeface="+mn-ea"/>
          </a:endParaRPr>
        </a:p>
      </dgm:t>
    </dgm:pt>
    <dgm:pt modelId="{46D33C92-BDDD-4BC2-A2EF-32AE07616804}" cxnId="{FB9FE2B8-021A-4D77-8873-628CA5611917}" type="par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005CCF9B-61B8-4C3A-95AF-E6F490444011}" cxnId="{FB9FE2B8-021A-4D77-8873-628CA5611917}" type="sib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42776C1B-C586-4AA2-AC47-D765F0EC1412}" type="pres">
      <dgm:prSet presAssocID="{7AB47E62-3459-4DCB-84E3-0DB3934EEFC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2C60D8-80F7-4721-A35B-E56547DDF92D}" type="pres">
      <dgm:prSet presAssocID="{28E056D5-DA8F-4044-8AF2-EC56702D4AAE}" presName="composite" presStyleCnt="0"/>
      <dgm:spPr/>
      <dgm:t>
        <a:bodyPr/>
        <a:lstStyle/>
        <a:p>
          <a:endParaRPr lang="en-US"/>
        </a:p>
      </dgm:t>
    </dgm:pt>
    <dgm:pt modelId="{3EA7CB1F-D154-4E9A-AA67-248A5EB4CAD3}" type="pres">
      <dgm:prSet presAssocID="{28E056D5-DA8F-4044-8AF2-EC56702D4AAE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9188F-FACD-44EC-B290-CB08AEE0B774}" type="pres">
      <dgm:prSet presAssocID="{28E056D5-DA8F-4044-8AF2-EC56702D4AAE}" presName="parSh" presStyleLbl="node1" presStyleIdx="0" presStyleCnt="4"/>
      <dgm:spPr/>
      <dgm:t>
        <a:bodyPr/>
        <a:lstStyle/>
        <a:p>
          <a:endParaRPr lang="en-US"/>
        </a:p>
      </dgm:t>
    </dgm:pt>
    <dgm:pt modelId="{342FAFAC-9BED-41B3-A2EE-72F87B6C076A}" type="pres">
      <dgm:prSet presAssocID="{28E056D5-DA8F-4044-8AF2-EC56702D4AAE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7ABBE-3587-4607-A25F-C7A8C4D49A26}" type="pres">
      <dgm:prSet presAssocID="{2EBBF279-E9B2-4A43-AF6F-A0182BE174C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8752400-2E8D-46E3-91B4-4251FC4E271C}" type="pres">
      <dgm:prSet presAssocID="{2EBBF279-E9B2-4A43-AF6F-A0182BE174C9}" presName="connTx" presStyleLbl="sibTrans2D1" presStyleIdx="0" presStyleCnt="3"/>
      <dgm:spPr/>
      <dgm:t>
        <a:bodyPr/>
        <a:lstStyle/>
        <a:p>
          <a:endParaRPr lang="en-US"/>
        </a:p>
      </dgm:t>
    </dgm:pt>
    <dgm:pt modelId="{5E7C3C2A-F5D9-4B12-9D1E-2C4785BA520B}" type="pres">
      <dgm:prSet presAssocID="{2796CE0B-BE20-4B28-B05C-04FECA655724}" presName="composite" presStyleCnt="0"/>
      <dgm:spPr/>
      <dgm:t>
        <a:bodyPr/>
        <a:lstStyle/>
        <a:p>
          <a:endParaRPr lang="en-US"/>
        </a:p>
      </dgm:t>
    </dgm:pt>
    <dgm:pt modelId="{F79CE198-1CE5-42BA-AB41-D3F4F4552F54}" type="pres">
      <dgm:prSet presAssocID="{2796CE0B-BE20-4B28-B05C-04FECA655724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2C2D9D-B56C-4328-AECB-E896313F0FD3}" type="pres">
      <dgm:prSet presAssocID="{2796CE0B-BE20-4B28-B05C-04FECA655724}" presName="parSh" presStyleLbl="node1" presStyleIdx="1" presStyleCnt="4"/>
      <dgm:spPr/>
      <dgm:t>
        <a:bodyPr/>
        <a:lstStyle/>
        <a:p>
          <a:endParaRPr lang="en-US"/>
        </a:p>
      </dgm:t>
    </dgm:pt>
    <dgm:pt modelId="{38EDE6FC-B7F2-4DBE-9A2D-F88F086B077D}" type="pres">
      <dgm:prSet presAssocID="{2796CE0B-BE20-4B28-B05C-04FECA655724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41328-4ED6-4AA0-9C47-ABFAA027DBB4}" type="pres">
      <dgm:prSet presAssocID="{D6385546-004A-443F-A49C-E75EE91933E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D9261E4-3A65-46A9-AE44-B50A5CC64817}" type="pres">
      <dgm:prSet presAssocID="{D6385546-004A-443F-A49C-E75EE91933E0}" presName="connTx" presStyleLbl="sibTrans2D1" presStyleIdx="1" presStyleCnt="3"/>
      <dgm:spPr/>
      <dgm:t>
        <a:bodyPr/>
        <a:lstStyle/>
        <a:p>
          <a:endParaRPr lang="en-US"/>
        </a:p>
      </dgm:t>
    </dgm:pt>
    <dgm:pt modelId="{72DEC3AC-D845-4FCB-BB4F-C756343413EA}" type="pres">
      <dgm:prSet presAssocID="{165D43B6-1EB8-4148-8D8F-E5DA6E7E7D28}" presName="composite" presStyleCnt="0"/>
      <dgm:spPr/>
      <dgm:t>
        <a:bodyPr/>
        <a:lstStyle/>
        <a:p>
          <a:endParaRPr lang="en-US"/>
        </a:p>
      </dgm:t>
    </dgm:pt>
    <dgm:pt modelId="{336CCDD3-800D-4B5B-BFA5-0AA2E71057F9}" type="pres">
      <dgm:prSet presAssocID="{165D43B6-1EB8-4148-8D8F-E5DA6E7E7D28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F4253-BBA2-45E1-8438-BC8F038459F2}" type="pres">
      <dgm:prSet presAssocID="{165D43B6-1EB8-4148-8D8F-E5DA6E7E7D28}" presName="parSh" presStyleLbl="node1" presStyleIdx="2" presStyleCnt="4"/>
      <dgm:spPr/>
      <dgm:t>
        <a:bodyPr/>
        <a:lstStyle/>
        <a:p>
          <a:endParaRPr lang="en-US"/>
        </a:p>
      </dgm:t>
    </dgm:pt>
    <dgm:pt modelId="{DB78DE81-6641-4D62-AB09-FE59778C03D5}" type="pres">
      <dgm:prSet presAssocID="{165D43B6-1EB8-4148-8D8F-E5DA6E7E7D28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9DD9F-2F38-4169-92CE-A5BD94F0F30F}" type="pres">
      <dgm:prSet presAssocID="{F93F47FE-F1BB-4D99-9237-CF4C9706A41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2422C9A-1A9F-4447-8CA5-B10E8429DC08}" type="pres">
      <dgm:prSet presAssocID="{F93F47FE-F1BB-4D99-9237-CF4C9706A41B}" presName="connTx" presStyleLbl="sibTrans2D1" presStyleIdx="2" presStyleCnt="3"/>
      <dgm:spPr/>
      <dgm:t>
        <a:bodyPr/>
        <a:lstStyle/>
        <a:p>
          <a:endParaRPr lang="en-US"/>
        </a:p>
      </dgm:t>
    </dgm:pt>
    <dgm:pt modelId="{3BA9A125-9377-4194-87EE-2D7C6EAA67BF}" type="pres">
      <dgm:prSet presAssocID="{8379C9B5-61ED-43FE-BB80-5CA37C0426A4}" presName="composite" presStyleCnt="0"/>
      <dgm:spPr/>
      <dgm:t>
        <a:bodyPr/>
        <a:lstStyle/>
        <a:p>
          <a:endParaRPr lang="en-US"/>
        </a:p>
      </dgm:t>
    </dgm:pt>
    <dgm:pt modelId="{CC07AFF7-E118-4982-9053-8A23B7D0CE41}" type="pres">
      <dgm:prSet presAssocID="{8379C9B5-61ED-43FE-BB80-5CA37C0426A4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56D3C4-3CA1-4B24-98C2-AF73F7E59475}" type="pres">
      <dgm:prSet presAssocID="{8379C9B5-61ED-43FE-BB80-5CA37C0426A4}" presName="parSh" presStyleLbl="node1" presStyleIdx="3" presStyleCnt="4"/>
      <dgm:spPr/>
      <dgm:t>
        <a:bodyPr/>
        <a:lstStyle/>
        <a:p>
          <a:endParaRPr lang="en-US"/>
        </a:p>
      </dgm:t>
    </dgm:pt>
    <dgm:pt modelId="{8B4220CE-A241-4151-8A78-96979F42481E}" type="pres">
      <dgm:prSet presAssocID="{8379C9B5-61ED-43FE-BB80-5CA37C0426A4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0E08E1-79F3-4763-8949-798A9199D85D}" type="presOf" srcId="{62FE9FBF-C89C-4F44-8F50-E11033B0C712}" destId="{342FAFAC-9BED-41B3-A2EE-72F87B6C076A}" srcOrd="0" destOrd="3" presId="urn:microsoft.com/office/officeart/2005/8/layout/process3"/>
    <dgm:cxn modelId="{E5DC6D07-8A3A-4131-BEDE-573C9E092C71}" type="presOf" srcId="{2796CE0B-BE20-4B28-B05C-04FECA655724}" destId="{692C2D9D-B56C-4328-AECB-E896313F0FD3}" srcOrd="1" destOrd="0" presId="urn:microsoft.com/office/officeart/2005/8/layout/process3"/>
    <dgm:cxn modelId="{DFC765ED-2AD0-473C-A3B8-19F9BD4BCAE0}" srcId="{8379C9B5-61ED-43FE-BB80-5CA37C0426A4}" destId="{5B94D757-CBF5-48DF-8A84-C74DCDE08EB4}" srcOrd="1" destOrd="0" parTransId="{1769C92B-1FAB-4AB2-BB59-44BA8CB59EF2}" sibTransId="{7044C6F9-B01F-42A1-8D19-8870F2110AFC}"/>
    <dgm:cxn modelId="{6D31CE60-4C40-4A0F-A850-B246BEFE8172}" type="presOf" srcId="{28E056D5-DA8F-4044-8AF2-EC56702D4AAE}" destId="{AC09188F-FACD-44EC-B290-CB08AEE0B774}" srcOrd="1" destOrd="0" presId="urn:microsoft.com/office/officeart/2005/8/layout/process3"/>
    <dgm:cxn modelId="{5625844B-CFDB-41AC-A150-7AD96482FC2B}" srcId="{8379C9B5-61ED-43FE-BB80-5CA37C0426A4}" destId="{3FB2EBFA-1555-439B-A3E5-9E70BDE6A4DE}" srcOrd="0" destOrd="0" parTransId="{0549A094-42B2-465E-94AE-010E6B9C0498}" sibTransId="{63884DBE-AAC3-42EE-BFC9-F1EADCA7C2C5}"/>
    <dgm:cxn modelId="{3C5E8FF4-4450-4C0F-8EFF-9F3BB795F848}" srcId="{7AB47E62-3459-4DCB-84E3-0DB3934EEFC1}" destId="{165D43B6-1EB8-4148-8D8F-E5DA6E7E7D28}" srcOrd="2" destOrd="0" parTransId="{EEEF81B9-1744-42F5-8951-57A5244C0BD8}" sibTransId="{F93F47FE-F1BB-4D99-9237-CF4C9706A41B}"/>
    <dgm:cxn modelId="{47394A63-3BBD-4340-BFFA-6F1B67A14D27}" type="presOf" srcId="{D6385546-004A-443F-A49C-E75EE91933E0}" destId="{02941328-4ED6-4AA0-9C47-ABFAA027DBB4}" srcOrd="0" destOrd="0" presId="urn:microsoft.com/office/officeart/2005/8/layout/process3"/>
    <dgm:cxn modelId="{F7A38727-23AE-4F1F-9D35-E6693AFC1B10}" type="presOf" srcId="{31815DF7-E898-4F7A-9499-88714BD4CC1D}" destId="{DB78DE81-6641-4D62-AB09-FE59778C03D5}" srcOrd="0" destOrd="0" presId="urn:microsoft.com/office/officeart/2005/8/layout/process3"/>
    <dgm:cxn modelId="{FB10872C-B964-4D2F-9201-26FB7311301F}" srcId="{165D43B6-1EB8-4148-8D8F-E5DA6E7E7D28}" destId="{47E34438-8345-4244-8108-F30BA4635419}" srcOrd="1" destOrd="0" parTransId="{A2E469F2-39B6-4BF6-BAE2-280799CEB6DC}" sibTransId="{BDC8A0FF-21C5-46BF-B9C3-532BAD85355E}"/>
    <dgm:cxn modelId="{FB069528-37AA-4D74-A4DE-9BB33FEDA488}" srcId="{28E056D5-DA8F-4044-8AF2-EC56702D4AAE}" destId="{62FE9FBF-C89C-4F44-8F50-E11033B0C712}" srcOrd="3" destOrd="0" parTransId="{14A3CA14-6379-4408-8880-1E548954E25F}" sibTransId="{428A58FB-37CC-492A-BAE6-FC525D3D72F7}"/>
    <dgm:cxn modelId="{FC95DD9F-06F4-41EC-899B-81D7BB296B79}" type="presOf" srcId="{603BDF61-B57F-4211-839E-C3360AE4CAAE}" destId="{38EDE6FC-B7F2-4DBE-9A2D-F88F086B077D}" srcOrd="0" destOrd="4" presId="urn:microsoft.com/office/officeart/2005/8/layout/process3"/>
    <dgm:cxn modelId="{D6F01AE7-29C5-411D-8AD3-D2C088938F30}" srcId="{7AB47E62-3459-4DCB-84E3-0DB3934EEFC1}" destId="{2796CE0B-BE20-4B28-B05C-04FECA655724}" srcOrd="1" destOrd="0" parTransId="{AC854466-FF36-4558-B3DB-1AD29A0ADA64}" sibTransId="{D6385546-004A-443F-A49C-E75EE91933E0}"/>
    <dgm:cxn modelId="{873047A3-1004-41CC-B1AB-72FF056D024E}" srcId="{2796CE0B-BE20-4B28-B05C-04FECA655724}" destId="{A02733F1-852A-4A4E-929C-F87E87054A87}" srcOrd="0" destOrd="0" parTransId="{7F735599-6FC4-47D9-83A6-8D80C7C63FB2}" sibTransId="{FE337A10-D533-477A-B9C9-A022D85ABCB3}"/>
    <dgm:cxn modelId="{2E03F3BF-EBD9-4EBA-A51D-1BC5985C3EC6}" type="presOf" srcId="{3FB2EBFA-1555-439B-A3E5-9E70BDE6A4DE}" destId="{8B4220CE-A241-4151-8A78-96979F42481E}" srcOrd="0" destOrd="0" presId="urn:microsoft.com/office/officeart/2005/8/layout/process3"/>
    <dgm:cxn modelId="{4D52DA06-E566-4CC4-957B-E0376BB7F2DD}" type="presOf" srcId="{1CBEA30B-A5B3-44E7-9322-67A11FF78814}" destId="{342FAFAC-9BED-41B3-A2EE-72F87B6C076A}" srcOrd="0" destOrd="0" presId="urn:microsoft.com/office/officeart/2005/8/layout/process3"/>
    <dgm:cxn modelId="{106E06B1-B23F-47BF-9342-FB82CD0FFEA4}" type="presOf" srcId="{165D43B6-1EB8-4148-8D8F-E5DA6E7E7D28}" destId="{336CCDD3-800D-4B5B-BFA5-0AA2E71057F9}" srcOrd="0" destOrd="0" presId="urn:microsoft.com/office/officeart/2005/8/layout/process3"/>
    <dgm:cxn modelId="{F0007EC3-88F2-4FAE-A3D2-72837B60DE41}" type="presOf" srcId="{8379C9B5-61ED-43FE-BB80-5CA37C0426A4}" destId="{CC07AFF7-E118-4982-9053-8A23B7D0CE41}" srcOrd="0" destOrd="0" presId="urn:microsoft.com/office/officeart/2005/8/layout/process3"/>
    <dgm:cxn modelId="{90CC83BD-1635-4FA3-878B-A5719B781B16}" type="presOf" srcId="{165D43B6-1EB8-4148-8D8F-E5DA6E7E7D28}" destId="{E45F4253-BBA2-45E1-8438-BC8F038459F2}" srcOrd="1" destOrd="0" presId="urn:microsoft.com/office/officeart/2005/8/layout/process3"/>
    <dgm:cxn modelId="{5CE749CD-6F27-4D20-8406-DFD467B63A27}" type="presOf" srcId="{2F24712E-5D2B-45B3-8BED-4096D36D777F}" destId="{38EDE6FC-B7F2-4DBE-9A2D-F88F086B077D}" srcOrd="0" destOrd="2" presId="urn:microsoft.com/office/officeart/2005/8/layout/process3"/>
    <dgm:cxn modelId="{3E6AB5D5-21A8-40D4-AA90-8260F26D58A0}" type="presOf" srcId="{8379C9B5-61ED-43FE-BB80-5CA37C0426A4}" destId="{A356D3C4-3CA1-4B24-98C2-AF73F7E59475}" srcOrd="1" destOrd="0" presId="urn:microsoft.com/office/officeart/2005/8/layout/process3"/>
    <dgm:cxn modelId="{A3F27E41-3B01-4268-93D2-F27CAAC963DD}" type="presOf" srcId="{A02733F1-852A-4A4E-929C-F87E87054A87}" destId="{38EDE6FC-B7F2-4DBE-9A2D-F88F086B077D}" srcOrd="0" destOrd="0" presId="urn:microsoft.com/office/officeart/2005/8/layout/process3"/>
    <dgm:cxn modelId="{D146D20D-E188-49D6-BE29-A66A1923DB0F}" type="presOf" srcId="{324E3298-47F8-48C3-8A8F-5CCF171BC5DF}" destId="{8B4220CE-A241-4151-8A78-96979F42481E}" srcOrd="0" destOrd="2" presId="urn:microsoft.com/office/officeart/2005/8/layout/process3"/>
    <dgm:cxn modelId="{B37BD363-E907-4391-999F-A294545B0246}" srcId="{2796CE0B-BE20-4B28-B05C-04FECA655724}" destId="{1AEA6B45-8798-438C-997C-EAFB1E387159}" srcOrd="1" destOrd="0" parTransId="{4669248A-CDC7-49A4-8BA8-593221CE51CD}" sibTransId="{C76136AA-F802-4976-8137-6533F3EE2241}"/>
    <dgm:cxn modelId="{FB9FE2B8-021A-4D77-8873-628CA5611917}" srcId="{2796CE0B-BE20-4B28-B05C-04FECA655724}" destId="{8679C464-BF72-4090-8905-050C920CF90D}" srcOrd="3" destOrd="0" parTransId="{46D33C92-BDDD-4BC2-A2EF-32AE07616804}" sibTransId="{005CCF9B-61B8-4C3A-95AF-E6F490444011}"/>
    <dgm:cxn modelId="{2B543EB9-28DB-4617-A111-C532E2062A2D}" srcId="{2796CE0B-BE20-4B28-B05C-04FECA655724}" destId="{603BDF61-B57F-4211-839E-C3360AE4CAAE}" srcOrd="4" destOrd="0" parTransId="{E20CDF59-9A22-4146-92D3-CA714610BA30}" sibTransId="{5293715C-989E-4432-9F8E-DC72861CE42E}"/>
    <dgm:cxn modelId="{410AB325-8843-4769-B90F-3CC0C785812C}" srcId="{7AB47E62-3459-4DCB-84E3-0DB3934EEFC1}" destId="{28E056D5-DA8F-4044-8AF2-EC56702D4AAE}" srcOrd="0" destOrd="0" parTransId="{9CDBBB61-66D5-4BDF-9EC0-25CA36D00EAE}" sibTransId="{2EBBF279-E9B2-4A43-AF6F-A0182BE174C9}"/>
    <dgm:cxn modelId="{175FD158-93E2-454B-A67A-BD2DEB689A5E}" type="presOf" srcId="{D6385546-004A-443F-A49C-E75EE91933E0}" destId="{4D9261E4-3A65-46A9-AE44-B50A5CC64817}" srcOrd="1" destOrd="0" presId="urn:microsoft.com/office/officeart/2005/8/layout/process3"/>
    <dgm:cxn modelId="{C28461A3-7FAC-4581-A3C3-B2BE7E45EA3F}" type="presOf" srcId="{5B94D757-CBF5-48DF-8A84-C74DCDE08EB4}" destId="{8B4220CE-A241-4151-8A78-96979F42481E}" srcOrd="0" destOrd="1" presId="urn:microsoft.com/office/officeart/2005/8/layout/process3"/>
    <dgm:cxn modelId="{A6411D9E-DB52-4688-807B-B1363F0E2B47}" type="presOf" srcId="{2796CE0B-BE20-4B28-B05C-04FECA655724}" destId="{F79CE198-1CE5-42BA-AB41-D3F4F4552F54}" srcOrd="0" destOrd="0" presId="urn:microsoft.com/office/officeart/2005/8/layout/process3"/>
    <dgm:cxn modelId="{458E41B7-3717-4EAD-8A7A-600C9FB81BC1}" type="presOf" srcId="{F93F47FE-F1BB-4D99-9237-CF4C9706A41B}" destId="{C999DD9F-2F38-4169-92CE-A5BD94F0F30F}" srcOrd="0" destOrd="0" presId="urn:microsoft.com/office/officeart/2005/8/layout/process3"/>
    <dgm:cxn modelId="{4DD6D132-9EE1-45AC-9744-98553C31AF11}" srcId="{165D43B6-1EB8-4148-8D8F-E5DA6E7E7D28}" destId="{31815DF7-E898-4F7A-9499-88714BD4CC1D}" srcOrd="0" destOrd="0" parTransId="{E9A8BC4B-7BD3-4195-BA45-A95ADDDF6A57}" sibTransId="{071319C0-9988-458B-9F31-01044B7D3928}"/>
    <dgm:cxn modelId="{C3330430-9EF1-4C4A-AC46-8DFAA05D93DD}" type="presOf" srcId="{AB2CFED9-1A6C-4FDE-9A76-700618AE7C35}" destId="{342FAFAC-9BED-41B3-A2EE-72F87B6C076A}" srcOrd="0" destOrd="2" presId="urn:microsoft.com/office/officeart/2005/8/layout/process3"/>
    <dgm:cxn modelId="{3855161E-4C83-49A5-B598-B8BA40CADB34}" type="presOf" srcId="{8679C464-BF72-4090-8905-050C920CF90D}" destId="{38EDE6FC-B7F2-4DBE-9A2D-F88F086B077D}" srcOrd="0" destOrd="3" presId="urn:microsoft.com/office/officeart/2005/8/layout/process3"/>
    <dgm:cxn modelId="{BDD9E6DF-22D7-4313-8415-F618CC0F9C7F}" type="presOf" srcId="{F93F47FE-F1BB-4D99-9237-CF4C9706A41B}" destId="{62422C9A-1A9F-4447-8CA5-B10E8429DC08}" srcOrd="1" destOrd="0" presId="urn:microsoft.com/office/officeart/2005/8/layout/process3"/>
    <dgm:cxn modelId="{E48F845B-3473-4069-A0A2-F836A1A992E3}" srcId="{2796CE0B-BE20-4B28-B05C-04FECA655724}" destId="{2F24712E-5D2B-45B3-8BED-4096D36D777F}" srcOrd="2" destOrd="0" parTransId="{7C716D6F-2A52-4173-A2B0-EBB302AFFC50}" sibTransId="{B85B50F9-22EE-4BAE-B9A1-89DDD075E8E6}"/>
    <dgm:cxn modelId="{00F8DAB3-D27F-4682-A032-A4F56F27A304}" type="presOf" srcId="{193791D0-133D-4ADE-B43D-01ED3F3D0619}" destId="{342FAFAC-9BED-41B3-A2EE-72F87B6C076A}" srcOrd="0" destOrd="1" presId="urn:microsoft.com/office/officeart/2005/8/layout/process3"/>
    <dgm:cxn modelId="{6AA3ABB9-D5DD-4181-99DA-A4762018AF6E}" srcId="{28E056D5-DA8F-4044-8AF2-EC56702D4AAE}" destId="{1CBEA30B-A5B3-44E7-9322-67A11FF78814}" srcOrd="0" destOrd="0" parTransId="{BBB4E832-4CD3-4561-A610-3E2AAC7AD6DC}" sibTransId="{867ADF51-30A9-49C2-B0AE-163E22D42283}"/>
    <dgm:cxn modelId="{0DCFE88D-8557-4099-986D-F0F276145C2E}" srcId="{7AB47E62-3459-4DCB-84E3-0DB3934EEFC1}" destId="{8379C9B5-61ED-43FE-BB80-5CA37C0426A4}" srcOrd="3" destOrd="0" parTransId="{6D8E144A-61C7-4388-8E1D-CB35F5CA6ACA}" sibTransId="{7314FB4E-E095-4741-91CC-6D477570CFFC}"/>
    <dgm:cxn modelId="{4CB5BB85-6A21-4B27-BDA2-4ACF468DA484}" srcId="{28E056D5-DA8F-4044-8AF2-EC56702D4AAE}" destId="{AB2CFED9-1A6C-4FDE-9A76-700618AE7C35}" srcOrd="2" destOrd="0" parTransId="{590D4236-A6DA-4A59-8A68-33E61D28BBA4}" sibTransId="{88091938-4620-4CE9-B95F-BFBD900CCE78}"/>
    <dgm:cxn modelId="{0CD131D3-6EA2-4A93-8710-1E90D2F2D231}" type="presOf" srcId="{47E34438-8345-4244-8108-F30BA4635419}" destId="{DB78DE81-6641-4D62-AB09-FE59778C03D5}" srcOrd="0" destOrd="1" presId="urn:microsoft.com/office/officeart/2005/8/layout/process3"/>
    <dgm:cxn modelId="{0272967A-FF7F-4F80-8FBF-3BC634B563E7}" srcId="{28E056D5-DA8F-4044-8AF2-EC56702D4AAE}" destId="{193791D0-133D-4ADE-B43D-01ED3F3D0619}" srcOrd="1" destOrd="0" parTransId="{ADB3A275-EC1D-4021-BC50-4E926EB90CF2}" sibTransId="{65B2283A-742F-41A6-92BA-86A8FBDED365}"/>
    <dgm:cxn modelId="{94CECD58-5BCC-42F6-A88F-F46198B2C609}" type="presOf" srcId="{2EBBF279-E9B2-4A43-AF6F-A0182BE174C9}" destId="{C347ABBE-3587-4607-A25F-C7A8C4D49A26}" srcOrd="0" destOrd="0" presId="urn:microsoft.com/office/officeart/2005/8/layout/process3"/>
    <dgm:cxn modelId="{DE29A669-A11F-4B93-974E-E226A4FA7FBD}" type="presOf" srcId="{28E056D5-DA8F-4044-8AF2-EC56702D4AAE}" destId="{3EA7CB1F-D154-4E9A-AA67-248A5EB4CAD3}" srcOrd="0" destOrd="0" presId="urn:microsoft.com/office/officeart/2005/8/layout/process3"/>
    <dgm:cxn modelId="{B93B0DD8-0C0A-4956-8575-7209CFF17A1C}" type="presOf" srcId="{1AEA6B45-8798-438C-997C-EAFB1E387159}" destId="{38EDE6FC-B7F2-4DBE-9A2D-F88F086B077D}" srcOrd="0" destOrd="1" presId="urn:microsoft.com/office/officeart/2005/8/layout/process3"/>
    <dgm:cxn modelId="{373A32E3-7F28-4E3F-852D-F8A6C49A7452}" type="presOf" srcId="{2EBBF279-E9B2-4A43-AF6F-A0182BE174C9}" destId="{28752400-2E8D-46E3-91B4-4251FC4E271C}" srcOrd="1" destOrd="0" presId="urn:microsoft.com/office/officeart/2005/8/layout/process3"/>
    <dgm:cxn modelId="{3932C6B4-10CE-4673-8BAE-57190EAD20DC}" type="presOf" srcId="{7AB47E62-3459-4DCB-84E3-0DB3934EEFC1}" destId="{42776C1B-C586-4AA2-AC47-D765F0EC1412}" srcOrd="0" destOrd="0" presId="urn:microsoft.com/office/officeart/2005/8/layout/process3"/>
    <dgm:cxn modelId="{1BD129EC-C7AA-4860-B484-5FB4A3DE75B2}" srcId="{8379C9B5-61ED-43FE-BB80-5CA37C0426A4}" destId="{324E3298-47F8-48C3-8A8F-5CCF171BC5DF}" srcOrd="2" destOrd="0" parTransId="{30845C05-F1F6-4E88-A399-7ADB6FF1959D}" sibTransId="{EC97B4C3-73A9-411B-9CA5-C6C1AABA6EBF}"/>
    <dgm:cxn modelId="{AD99C817-8A40-441B-B3D3-3C9C352EC2ED}" type="presParOf" srcId="{42776C1B-C586-4AA2-AC47-D765F0EC1412}" destId="{C02C60D8-80F7-4721-A35B-E56547DDF92D}" srcOrd="0" destOrd="0" presId="urn:microsoft.com/office/officeart/2005/8/layout/process3"/>
    <dgm:cxn modelId="{59E68F78-E64F-4195-BD9B-EDB4BEE684F7}" type="presParOf" srcId="{C02C60D8-80F7-4721-A35B-E56547DDF92D}" destId="{3EA7CB1F-D154-4E9A-AA67-248A5EB4CAD3}" srcOrd="0" destOrd="0" presId="urn:microsoft.com/office/officeart/2005/8/layout/process3"/>
    <dgm:cxn modelId="{11574509-F9EA-4B23-8AA0-212C00838D73}" type="presParOf" srcId="{C02C60D8-80F7-4721-A35B-E56547DDF92D}" destId="{AC09188F-FACD-44EC-B290-CB08AEE0B774}" srcOrd="1" destOrd="0" presId="urn:microsoft.com/office/officeart/2005/8/layout/process3"/>
    <dgm:cxn modelId="{7136C74E-8A53-4D5F-A97F-F56040C2843E}" type="presParOf" srcId="{C02C60D8-80F7-4721-A35B-E56547DDF92D}" destId="{342FAFAC-9BED-41B3-A2EE-72F87B6C076A}" srcOrd="2" destOrd="0" presId="urn:microsoft.com/office/officeart/2005/8/layout/process3"/>
    <dgm:cxn modelId="{A53E5194-243D-4428-9941-494CF5716092}" type="presParOf" srcId="{42776C1B-C586-4AA2-AC47-D765F0EC1412}" destId="{C347ABBE-3587-4607-A25F-C7A8C4D49A26}" srcOrd="1" destOrd="0" presId="urn:microsoft.com/office/officeart/2005/8/layout/process3"/>
    <dgm:cxn modelId="{2783599F-591D-4658-998D-F6512E3C73F8}" type="presParOf" srcId="{C347ABBE-3587-4607-A25F-C7A8C4D49A26}" destId="{28752400-2E8D-46E3-91B4-4251FC4E271C}" srcOrd="0" destOrd="0" presId="urn:microsoft.com/office/officeart/2005/8/layout/process3"/>
    <dgm:cxn modelId="{D14BF56B-E98A-4CD3-9772-395677D2CAB1}" type="presParOf" srcId="{42776C1B-C586-4AA2-AC47-D765F0EC1412}" destId="{5E7C3C2A-F5D9-4B12-9D1E-2C4785BA520B}" srcOrd="2" destOrd="0" presId="urn:microsoft.com/office/officeart/2005/8/layout/process3"/>
    <dgm:cxn modelId="{78FC3226-1950-4F81-A9BC-86D10C5FEF25}" type="presParOf" srcId="{5E7C3C2A-F5D9-4B12-9D1E-2C4785BA520B}" destId="{F79CE198-1CE5-42BA-AB41-D3F4F4552F54}" srcOrd="0" destOrd="0" presId="urn:microsoft.com/office/officeart/2005/8/layout/process3"/>
    <dgm:cxn modelId="{A43B9249-F721-4B6C-BA07-2E3D88354095}" type="presParOf" srcId="{5E7C3C2A-F5D9-4B12-9D1E-2C4785BA520B}" destId="{692C2D9D-B56C-4328-AECB-E896313F0FD3}" srcOrd="1" destOrd="0" presId="urn:microsoft.com/office/officeart/2005/8/layout/process3"/>
    <dgm:cxn modelId="{E556A6A5-0E92-4628-8D6B-CCBF2618998D}" type="presParOf" srcId="{5E7C3C2A-F5D9-4B12-9D1E-2C4785BA520B}" destId="{38EDE6FC-B7F2-4DBE-9A2D-F88F086B077D}" srcOrd="2" destOrd="0" presId="urn:microsoft.com/office/officeart/2005/8/layout/process3"/>
    <dgm:cxn modelId="{CFF642D2-BBC3-4E88-9054-D355DECF297B}" type="presParOf" srcId="{42776C1B-C586-4AA2-AC47-D765F0EC1412}" destId="{02941328-4ED6-4AA0-9C47-ABFAA027DBB4}" srcOrd="3" destOrd="0" presId="urn:microsoft.com/office/officeart/2005/8/layout/process3"/>
    <dgm:cxn modelId="{9193566C-3099-41BC-A584-3A71B702ED48}" type="presParOf" srcId="{02941328-4ED6-4AA0-9C47-ABFAA027DBB4}" destId="{4D9261E4-3A65-46A9-AE44-B50A5CC64817}" srcOrd="0" destOrd="0" presId="urn:microsoft.com/office/officeart/2005/8/layout/process3"/>
    <dgm:cxn modelId="{A66719D6-EBFD-4B6E-AF70-527019EF0A77}" type="presParOf" srcId="{42776C1B-C586-4AA2-AC47-D765F0EC1412}" destId="{72DEC3AC-D845-4FCB-BB4F-C756343413EA}" srcOrd="4" destOrd="0" presId="urn:microsoft.com/office/officeart/2005/8/layout/process3"/>
    <dgm:cxn modelId="{1D511092-276C-4625-A13A-7E2A2BC9CCA1}" type="presParOf" srcId="{72DEC3AC-D845-4FCB-BB4F-C756343413EA}" destId="{336CCDD3-800D-4B5B-BFA5-0AA2E71057F9}" srcOrd="0" destOrd="0" presId="urn:microsoft.com/office/officeart/2005/8/layout/process3"/>
    <dgm:cxn modelId="{FDCBE98B-BF9C-4C0D-8F85-B3A41C98E7A7}" type="presParOf" srcId="{72DEC3AC-D845-4FCB-BB4F-C756343413EA}" destId="{E45F4253-BBA2-45E1-8438-BC8F038459F2}" srcOrd="1" destOrd="0" presId="urn:microsoft.com/office/officeart/2005/8/layout/process3"/>
    <dgm:cxn modelId="{CDED3858-A314-4DAA-AAF1-BC01638DC98A}" type="presParOf" srcId="{72DEC3AC-D845-4FCB-BB4F-C756343413EA}" destId="{DB78DE81-6641-4D62-AB09-FE59778C03D5}" srcOrd="2" destOrd="0" presId="urn:microsoft.com/office/officeart/2005/8/layout/process3"/>
    <dgm:cxn modelId="{0D694117-DA45-467E-9EEB-39C7608BF9EC}" type="presParOf" srcId="{42776C1B-C586-4AA2-AC47-D765F0EC1412}" destId="{C999DD9F-2F38-4169-92CE-A5BD94F0F30F}" srcOrd="5" destOrd="0" presId="urn:microsoft.com/office/officeart/2005/8/layout/process3"/>
    <dgm:cxn modelId="{6D779C58-5ED0-4A4E-9C13-A4A715639A87}" type="presParOf" srcId="{C999DD9F-2F38-4169-92CE-A5BD94F0F30F}" destId="{62422C9A-1A9F-4447-8CA5-B10E8429DC08}" srcOrd="0" destOrd="0" presId="urn:microsoft.com/office/officeart/2005/8/layout/process3"/>
    <dgm:cxn modelId="{6FE15B61-898B-428F-AB98-FDA543904582}" type="presParOf" srcId="{42776C1B-C586-4AA2-AC47-D765F0EC1412}" destId="{3BA9A125-9377-4194-87EE-2D7C6EAA67BF}" srcOrd="6" destOrd="0" presId="urn:microsoft.com/office/officeart/2005/8/layout/process3"/>
    <dgm:cxn modelId="{2C201B7E-1BF1-4621-9CDB-82283FFCC69D}" type="presParOf" srcId="{3BA9A125-9377-4194-87EE-2D7C6EAA67BF}" destId="{CC07AFF7-E118-4982-9053-8A23B7D0CE41}" srcOrd="0" destOrd="0" presId="urn:microsoft.com/office/officeart/2005/8/layout/process3"/>
    <dgm:cxn modelId="{35973C48-C514-4480-9AF5-706317508C35}" type="presParOf" srcId="{3BA9A125-9377-4194-87EE-2D7C6EAA67BF}" destId="{A356D3C4-3CA1-4B24-98C2-AF73F7E59475}" srcOrd="1" destOrd="0" presId="urn:microsoft.com/office/officeart/2005/8/layout/process3"/>
    <dgm:cxn modelId="{D77046C9-C537-4565-BFEB-5E117FB4A51D}" type="presParOf" srcId="{3BA9A125-9377-4194-87EE-2D7C6EAA67BF}" destId="{8B4220CE-A241-4151-8A78-96979F42481E}" srcOrd="2" destOrd="0" presId="urn:microsoft.com/office/officeart/2005/8/layout/process3"/>
  </dgm:cxnLst>
  <dgm:bg>
    <a:effectLst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B47E62-3459-4DCB-84E3-0DB3934EEFC1}" type="doc">
      <dgm:prSet loTypeId="urn:microsoft.com/office/officeart/2005/8/layout/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8E056D5-DA8F-4044-8AF2-EC56702D4AAE}">
      <dgm:prSet phldrT="[Text]" custT="1"/>
      <dgm:spPr/>
      <dgm:t>
        <a:bodyPr/>
        <a:lstStyle/>
        <a:p>
          <a:r>
            <a:rPr lang="zh-CN" altLang="en-US" sz="1600" smtClean="0">
              <a:latin typeface="+mn-lt"/>
              <a:ea typeface="+mn-ea"/>
            </a:rPr>
            <a:t>架构设计</a:t>
          </a:r>
          <a:endParaRPr lang="en-US" sz="1600" dirty="0">
            <a:solidFill>
              <a:schemeClr val="tx1"/>
            </a:solidFill>
            <a:latin typeface="+mn-lt"/>
            <a:ea typeface="+mn-ea"/>
          </a:endParaRPr>
        </a:p>
      </dgm:t>
    </dgm:pt>
    <dgm:pt modelId="{9CDBBB61-66D5-4BDF-9EC0-25CA36D00EAE}" cxnId="{410AB325-8843-4769-B90F-3CC0C785812C}" type="par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2EBBF279-E9B2-4A43-AF6F-A0182BE174C9}" cxnId="{410AB325-8843-4769-B90F-3CC0C785812C}" type="sibTrans">
      <dgm:prSet custT="1"/>
      <dgm:spPr/>
      <dgm:t>
        <a:bodyPr/>
        <a:lstStyle/>
        <a:p>
          <a:endParaRPr lang="en-US" sz="1100">
            <a:latin typeface="+mn-lt"/>
            <a:ea typeface="+mn-ea"/>
          </a:endParaRPr>
        </a:p>
      </dgm:t>
    </dgm:pt>
    <dgm:pt modelId="{1CBEA30B-A5B3-44E7-9322-67A11FF78814}">
      <dgm:prSet phldrT="[Text]" custT="1"/>
      <dgm:spPr/>
      <dgm:t>
        <a:bodyPr/>
        <a:lstStyle/>
        <a:p>
          <a:pPr rtl="0"/>
          <a:r>
            <a:rPr lang="zh-CN" altLang="en-US" sz="1400" dirty="0" smtClean="0">
              <a:solidFill>
                <a:schemeClr val="tx1"/>
              </a:solidFill>
              <a:latin typeface="+mn-lt"/>
              <a:ea typeface="+mn-ea"/>
            </a:rPr>
            <a:t>哪些功能</a:t>
          </a:r>
          <a:endParaRPr lang="en-US" sz="1400" dirty="0">
            <a:latin typeface="+mn-lt"/>
            <a:ea typeface="+mn-ea"/>
          </a:endParaRPr>
        </a:p>
      </dgm:t>
    </dgm:pt>
    <dgm:pt modelId="{BBB4E832-4CD3-4561-A610-3E2AAC7AD6DC}" cxnId="{6AA3ABB9-D5DD-4181-99DA-A4762018AF6E}" type="par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867ADF51-30A9-49C2-B0AE-163E22D42283}" cxnId="{6AA3ABB9-D5DD-4181-99DA-A4762018AF6E}" type="sib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2796CE0B-BE20-4B28-B05C-04FECA655724}">
      <dgm:prSet phldrT="[Text]" custT="1"/>
      <dgm:spPr/>
      <dgm:t>
        <a:bodyPr/>
        <a:lstStyle/>
        <a:p>
          <a:r>
            <a:rPr lang="zh-CN" altLang="en-US" sz="1600" dirty="0" smtClean="0">
              <a:latin typeface="+mn-lt"/>
              <a:ea typeface="+mn-ea"/>
            </a:rPr>
            <a:t>组件设计</a:t>
          </a:r>
          <a:endParaRPr lang="en-US" sz="1600" dirty="0">
            <a:solidFill>
              <a:schemeClr val="tx1"/>
            </a:solidFill>
            <a:latin typeface="+mn-lt"/>
            <a:ea typeface="+mn-ea"/>
          </a:endParaRPr>
        </a:p>
      </dgm:t>
    </dgm:pt>
    <dgm:pt modelId="{AC854466-FF36-4558-B3DB-1AD29A0ADA64}" cxnId="{D6F01AE7-29C5-411D-8AD3-D2C088938F30}" type="par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D6385546-004A-443F-A49C-E75EE91933E0}" cxnId="{D6F01AE7-29C5-411D-8AD3-D2C088938F30}" type="sibTrans">
      <dgm:prSet custT="1"/>
      <dgm:spPr/>
      <dgm:t>
        <a:bodyPr/>
        <a:lstStyle/>
        <a:p>
          <a:endParaRPr lang="en-US" sz="1100">
            <a:latin typeface="+mn-lt"/>
            <a:ea typeface="+mn-ea"/>
          </a:endParaRPr>
        </a:p>
      </dgm:t>
    </dgm:pt>
    <dgm:pt modelId="{A02733F1-852A-4A4E-929C-F87E87054A87}">
      <dgm:prSet phldrT="[Text]" custT="1"/>
      <dgm:spPr/>
      <dgm:t>
        <a:bodyPr/>
        <a:lstStyle/>
        <a:p>
          <a:r>
            <a:rPr lang="en-US" altLang="zh-CN" sz="1200" dirty="0" smtClean="0">
              <a:solidFill>
                <a:schemeClr val="tx1"/>
              </a:solidFill>
              <a:latin typeface="+mn-lt"/>
              <a:ea typeface="+mn-ea"/>
            </a:rPr>
            <a:t>VRM</a:t>
          </a:r>
          <a:endParaRPr lang="en-US" sz="1200" dirty="0">
            <a:latin typeface="+mn-lt"/>
            <a:ea typeface="+mn-ea"/>
          </a:endParaRPr>
        </a:p>
      </dgm:t>
    </dgm:pt>
    <dgm:pt modelId="{7F735599-6FC4-47D9-83A6-8D80C7C63FB2}" cxnId="{873047A3-1004-41CC-B1AB-72FF056D024E}" type="par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FE337A10-D533-477A-B9C9-A022D85ABCB3}" cxnId="{873047A3-1004-41CC-B1AB-72FF056D024E}" type="sib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165D43B6-1EB8-4148-8D8F-E5DA6E7E7D28}">
      <dgm:prSet phldrT="[Text]" custT="1"/>
      <dgm:spPr/>
      <dgm:t>
        <a:bodyPr/>
        <a:lstStyle/>
        <a:p>
          <a:r>
            <a:rPr lang="zh-CN" altLang="en-US" sz="1600" dirty="0" smtClean="0">
              <a:latin typeface="+mn-lt"/>
              <a:ea typeface="+mn-ea"/>
            </a:rPr>
            <a:t>网络设计</a:t>
          </a:r>
          <a:endParaRPr lang="en-US" sz="1600" dirty="0">
            <a:solidFill>
              <a:schemeClr val="tx1"/>
            </a:solidFill>
            <a:latin typeface="+mn-lt"/>
            <a:ea typeface="+mn-ea"/>
          </a:endParaRPr>
        </a:p>
      </dgm:t>
    </dgm:pt>
    <dgm:pt modelId="{EEEF81B9-1744-42F5-8951-57A5244C0BD8}" cxnId="{3C5E8FF4-4450-4C0F-8EFF-9F3BB795F848}" type="par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F93F47FE-F1BB-4D99-9237-CF4C9706A41B}" cxnId="{3C5E8FF4-4450-4C0F-8EFF-9F3BB795F848}" type="sibTrans">
      <dgm:prSet custT="1"/>
      <dgm:spPr/>
      <dgm:t>
        <a:bodyPr/>
        <a:lstStyle/>
        <a:p>
          <a:endParaRPr lang="en-US" sz="1100">
            <a:latin typeface="+mn-lt"/>
            <a:ea typeface="+mn-ea"/>
          </a:endParaRPr>
        </a:p>
      </dgm:t>
    </dgm:pt>
    <dgm:pt modelId="{31815DF7-E898-4F7A-9499-88714BD4CC1D}">
      <dgm:prSet phldrT="[Text]"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+mn-lt"/>
              <a:ea typeface="+mn-ea"/>
            </a:rPr>
            <a:t>基础网络</a:t>
          </a:r>
          <a:endParaRPr lang="en-US" sz="1400" dirty="0">
            <a:latin typeface="+mn-lt"/>
            <a:ea typeface="+mn-ea"/>
          </a:endParaRPr>
        </a:p>
      </dgm:t>
    </dgm:pt>
    <dgm:pt modelId="{E9A8BC4B-7BD3-4195-BA45-A95ADDDF6A57}" cxnId="{4DD6D132-9EE1-45AC-9744-98553C31AF11}" type="par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071319C0-9988-458B-9F31-01044B7D3928}" cxnId="{4DD6D132-9EE1-45AC-9744-98553C31AF11}" type="sib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8379C9B5-61ED-43FE-BB80-5CA37C0426A4}">
      <dgm:prSet custT="1"/>
      <dgm:spPr/>
      <dgm:t>
        <a:bodyPr/>
        <a:lstStyle/>
        <a:p>
          <a:r>
            <a:rPr lang="zh-CN" altLang="en-US" sz="1600" smtClean="0">
              <a:latin typeface="+mn-lt"/>
              <a:ea typeface="+mn-ea"/>
            </a:rPr>
            <a:t>存储设计</a:t>
          </a:r>
          <a:endParaRPr lang="en-US" sz="1600" dirty="0">
            <a:solidFill>
              <a:schemeClr val="tx1"/>
            </a:solidFill>
            <a:latin typeface="+mn-lt"/>
            <a:ea typeface="+mn-ea"/>
          </a:endParaRPr>
        </a:p>
      </dgm:t>
    </dgm:pt>
    <dgm:pt modelId="{6D8E144A-61C7-4388-8E1D-CB35F5CA6ACA}" cxnId="{0DCFE88D-8557-4099-986D-F0F276145C2E}" type="par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7314FB4E-E095-4741-91CC-6D477570CFFC}" cxnId="{0DCFE88D-8557-4099-986D-F0F276145C2E}" type="sib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193791D0-133D-4ADE-B43D-01ED3F3D0619}">
      <dgm:prSet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+mn-lt"/>
              <a:ea typeface="+mn-ea"/>
            </a:rPr>
            <a:t>哪类存储</a:t>
          </a:r>
          <a:endParaRPr lang="en-US" sz="1400" dirty="0">
            <a:latin typeface="+mn-lt"/>
            <a:ea typeface="+mn-ea"/>
          </a:endParaRPr>
        </a:p>
      </dgm:t>
    </dgm:pt>
    <dgm:pt modelId="{ADB3A275-EC1D-4021-BC50-4E926EB90CF2}" cxnId="{0272967A-FF7F-4F80-8FBF-3BC634B563E7}" type="par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65B2283A-742F-41A6-92BA-86A8FBDED365}" cxnId="{0272967A-FF7F-4F80-8FBF-3BC634B563E7}" type="sib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AB2CFED9-1A6C-4FDE-9A76-700618AE7C35}">
      <dgm:prSet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+mn-lt"/>
              <a:ea typeface="+mn-ea"/>
            </a:rPr>
            <a:t>哪些网络</a:t>
          </a:r>
          <a:endParaRPr lang="en-US" sz="1400" dirty="0">
            <a:latin typeface="+mn-lt"/>
            <a:ea typeface="+mn-ea"/>
          </a:endParaRPr>
        </a:p>
      </dgm:t>
    </dgm:pt>
    <dgm:pt modelId="{590D4236-A6DA-4A59-8A68-33E61D28BBA4}" cxnId="{4CB5BB85-6A21-4B27-BDA2-4ACF468DA484}" type="par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88091938-4620-4CE9-B95F-BFBD900CCE78}" cxnId="{4CB5BB85-6A21-4B27-BDA2-4ACF468DA484}" type="sib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1AEA6B45-8798-438C-997C-EAFB1E387159}">
      <dgm:prSet custT="1"/>
      <dgm:spPr/>
      <dgm:t>
        <a:bodyPr/>
        <a:lstStyle/>
        <a:p>
          <a:r>
            <a:rPr lang="en-US" altLang="zh-CN" sz="1200" dirty="0" smtClean="0">
              <a:solidFill>
                <a:schemeClr val="tx1"/>
              </a:solidFill>
              <a:latin typeface="+mn-lt"/>
              <a:ea typeface="+mn-ea"/>
            </a:rPr>
            <a:t>FusionManager</a:t>
          </a:r>
          <a:endParaRPr lang="en-US" sz="1200" dirty="0">
            <a:latin typeface="+mn-lt"/>
            <a:ea typeface="+mn-ea"/>
          </a:endParaRPr>
        </a:p>
      </dgm:t>
    </dgm:pt>
    <dgm:pt modelId="{4669248A-CDC7-49A4-8BA8-593221CE51CD}" cxnId="{B37BD363-E907-4391-999F-A294545B0246}" type="par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C76136AA-F802-4976-8137-6533F3EE2241}" cxnId="{B37BD363-E907-4391-999F-A294545B0246}" type="sib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2F24712E-5D2B-45B3-8BED-4096D36D777F}">
      <dgm:prSet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+mn-lt"/>
              <a:ea typeface="+mn-ea"/>
            </a:rPr>
            <a:t>资源集群</a:t>
          </a:r>
          <a:endParaRPr lang="en-US" sz="1400" dirty="0">
            <a:latin typeface="+mn-lt"/>
            <a:ea typeface="+mn-ea"/>
          </a:endParaRPr>
        </a:p>
      </dgm:t>
    </dgm:pt>
    <dgm:pt modelId="{7C716D6F-2A52-4173-A2B0-EBB302AFFC50}" cxnId="{E48F845B-3473-4069-A0A2-F836A1A992E3}" type="par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B85B50F9-22EE-4BAE-B9A1-89DDD075E8E6}" cxnId="{E48F845B-3473-4069-A0A2-F836A1A992E3}" type="sib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47E34438-8345-4244-8108-F30BA4635419}">
      <dgm:prSet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+mn-lt"/>
              <a:ea typeface="+mn-ea"/>
            </a:rPr>
            <a:t>扩展网络</a:t>
          </a:r>
          <a:endParaRPr lang="en-US" sz="1400" dirty="0">
            <a:latin typeface="+mn-lt"/>
            <a:ea typeface="+mn-ea"/>
          </a:endParaRPr>
        </a:p>
      </dgm:t>
    </dgm:pt>
    <dgm:pt modelId="{A2E469F2-39B6-4BF6-BAE2-280799CEB6DC}" cxnId="{FB10872C-B964-4D2F-9201-26FB7311301F}" type="par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BDC8A0FF-21C5-46BF-B9C3-532BAD85355E}" cxnId="{FB10872C-B964-4D2F-9201-26FB7311301F}" type="sib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3FB2EBFA-1555-439B-A3E5-9E70BDE6A4DE}">
      <dgm:prSet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+mn-lt"/>
              <a:ea typeface="+mn-ea"/>
            </a:rPr>
            <a:t>基本信息</a:t>
          </a:r>
          <a:endParaRPr lang="en-US" sz="1400" dirty="0">
            <a:latin typeface="+mn-lt"/>
            <a:ea typeface="+mn-ea"/>
          </a:endParaRPr>
        </a:p>
      </dgm:t>
    </dgm:pt>
    <dgm:pt modelId="{0549A094-42B2-465E-94AE-010E6B9C0498}" cxnId="{5625844B-CFDB-41AC-A150-7AD96482FC2B}" type="par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63884DBE-AAC3-42EE-BFC9-F1EADCA7C2C5}" cxnId="{5625844B-CFDB-41AC-A150-7AD96482FC2B}" type="sib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5B94D757-CBF5-48DF-8A84-C74DCDE08EB4}">
      <dgm:prSet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+mn-lt"/>
              <a:ea typeface="+mn-ea"/>
            </a:rPr>
            <a:t>容量空间</a:t>
          </a:r>
          <a:endParaRPr lang="en-US" sz="1400" dirty="0">
            <a:latin typeface="+mn-lt"/>
            <a:ea typeface="+mn-ea"/>
          </a:endParaRPr>
        </a:p>
      </dgm:t>
    </dgm:pt>
    <dgm:pt modelId="{1769C92B-1FAB-4AB2-BB59-44BA8CB59EF2}" cxnId="{DFC765ED-2AD0-473C-A3B8-19F9BD4BCAE0}" type="par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7044C6F9-B01F-42A1-8D19-8870F2110AFC}" cxnId="{DFC765ED-2AD0-473C-A3B8-19F9BD4BCAE0}" type="sib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324E3298-47F8-48C3-8A8F-5CCF171BC5DF}">
      <dgm:prSet custT="1"/>
      <dgm:spPr/>
      <dgm:t>
        <a:bodyPr/>
        <a:lstStyle/>
        <a:p>
          <a:r>
            <a:rPr lang="en-US" altLang="zh-CN" sz="1400" dirty="0" smtClean="0">
              <a:solidFill>
                <a:schemeClr val="tx1"/>
              </a:solidFill>
              <a:latin typeface="+mn-lt"/>
              <a:ea typeface="+mn-ea"/>
            </a:rPr>
            <a:t>RAID&amp;LUN</a:t>
          </a:r>
          <a:endParaRPr lang="en-US" sz="1400" dirty="0">
            <a:latin typeface="+mn-lt"/>
            <a:ea typeface="+mn-ea"/>
          </a:endParaRPr>
        </a:p>
      </dgm:t>
    </dgm:pt>
    <dgm:pt modelId="{30845C05-F1F6-4E88-A399-7ADB6FF1959D}" cxnId="{1BD129EC-C7AA-4860-B484-5FB4A3DE75B2}" type="par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EC97B4C3-73A9-411B-9CA5-C6C1AABA6EBF}" cxnId="{1BD129EC-C7AA-4860-B484-5FB4A3DE75B2}" type="sibTrans">
      <dgm:prSet/>
      <dgm:spPr/>
      <dgm:t>
        <a:bodyPr/>
        <a:lstStyle/>
        <a:p>
          <a:endParaRPr lang="en-US" sz="2400">
            <a:latin typeface="+mn-lt"/>
            <a:ea typeface="+mn-ea"/>
          </a:endParaRPr>
        </a:p>
      </dgm:t>
    </dgm:pt>
    <dgm:pt modelId="{62FE9FBF-C89C-4F44-8F50-E11033B0C712}">
      <dgm:prSet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+mn-lt"/>
              <a:ea typeface="+mn-ea"/>
            </a:rPr>
            <a:t>是否灾备</a:t>
          </a:r>
          <a:endParaRPr lang="en-US" sz="1400" dirty="0">
            <a:latin typeface="+mn-lt"/>
            <a:ea typeface="+mn-ea"/>
          </a:endParaRPr>
        </a:p>
      </dgm:t>
    </dgm:pt>
    <dgm:pt modelId="{14A3CA14-6379-4408-8880-1E548954E25F}" cxnId="{FB069528-37AA-4D74-A4DE-9BB33FEDA488}" type="par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428A58FB-37CC-492A-BAE6-FC525D3D72F7}" cxnId="{FB069528-37AA-4D74-A4DE-9BB33FEDA488}" type="sib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603BDF61-B57F-4211-839E-C3360AE4CAAE}">
      <dgm:prSet custT="1"/>
      <dgm:spPr/>
      <dgm:t>
        <a:bodyPr/>
        <a:lstStyle/>
        <a:p>
          <a:endParaRPr lang="en-US" sz="1400" dirty="0">
            <a:latin typeface="+mn-lt"/>
            <a:ea typeface="+mn-ea"/>
          </a:endParaRPr>
        </a:p>
      </dgm:t>
    </dgm:pt>
    <dgm:pt modelId="{E20CDF59-9A22-4146-92D3-CA714610BA30}" cxnId="{2B543EB9-28DB-4617-A111-C532E2062A2D}" type="par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5293715C-989E-4432-9F8E-DC72861CE42E}" cxnId="{2B543EB9-28DB-4617-A111-C532E2062A2D}" type="sib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8679C464-BF72-4090-8905-050C920CF90D}">
      <dgm:prSet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  <a:latin typeface="+mn-lt"/>
              <a:ea typeface="+mn-ea"/>
            </a:rPr>
            <a:t>FusionAccess</a:t>
          </a:r>
          <a:endParaRPr lang="en-US" sz="1200" dirty="0">
            <a:latin typeface="+mn-lt"/>
            <a:ea typeface="+mn-ea"/>
          </a:endParaRPr>
        </a:p>
      </dgm:t>
    </dgm:pt>
    <dgm:pt modelId="{46D33C92-BDDD-4BC2-A2EF-32AE07616804}" cxnId="{FB9FE2B8-021A-4D77-8873-628CA5611917}" type="par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005CCF9B-61B8-4C3A-95AF-E6F490444011}" cxnId="{FB9FE2B8-021A-4D77-8873-628CA5611917}" type="sibTrans">
      <dgm:prSet/>
      <dgm:spPr/>
      <dgm:t>
        <a:bodyPr/>
        <a:lstStyle/>
        <a:p>
          <a:endParaRPr lang="en-US" sz="2000">
            <a:latin typeface="+mn-lt"/>
            <a:ea typeface="+mn-ea"/>
          </a:endParaRPr>
        </a:p>
      </dgm:t>
    </dgm:pt>
    <dgm:pt modelId="{42776C1B-C586-4AA2-AC47-D765F0EC1412}" type="pres">
      <dgm:prSet presAssocID="{7AB47E62-3459-4DCB-84E3-0DB3934EEFC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2C60D8-80F7-4721-A35B-E56547DDF92D}" type="pres">
      <dgm:prSet presAssocID="{28E056D5-DA8F-4044-8AF2-EC56702D4AAE}" presName="composite" presStyleCnt="0"/>
      <dgm:spPr/>
      <dgm:t>
        <a:bodyPr/>
        <a:lstStyle/>
        <a:p>
          <a:endParaRPr lang="en-US"/>
        </a:p>
      </dgm:t>
    </dgm:pt>
    <dgm:pt modelId="{3EA7CB1F-D154-4E9A-AA67-248A5EB4CAD3}" type="pres">
      <dgm:prSet presAssocID="{28E056D5-DA8F-4044-8AF2-EC56702D4AAE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9188F-FACD-44EC-B290-CB08AEE0B774}" type="pres">
      <dgm:prSet presAssocID="{28E056D5-DA8F-4044-8AF2-EC56702D4AAE}" presName="parSh" presStyleLbl="node1" presStyleIdx="0" presStyleCnt="4"/>
      <dgm:spPr/>
      <dgm:t>
        <a:bodyPr/>
        <a:lstStyle/>
        <a:p>
          <a:endParaRPr lang="en-US"/>
        </a:p>
      </dgm:t>
    </dgm:pt>
    <dgm:pt modelId="{342FAFAC-9BED-41B3-A2EE-72F87B6C076A}" type="pres">
      <dgm:prSet presAssocID="{28E056D5-DA8F-4044-8AF2-EC56702D4AAE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7ABBE-3587-4607-A25F-C7A8C4D49A26}" type="pres">
      <dgm:prSet presAssocID="{2EBBF279-E9B2-4A43-AF6F-A0182BE174C9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8752400-2E8D-46E3-91B4-4251FC4E271C}" type="pres">
      <dgm:prSet presAssocID="{2EBBF279-E9B2-4A43-AF6F-A0182BE174C9}" presName="connTx" presStyleLbl="sibTrans2D1" presStyleIdx="0" presStyleCnt="3"/>
      <dgm:spPr/>
      <dgm:t>
        <a:bodyPr/>
        <a:lstStyle/>
        <a:p>
          <a:endParaRPr lang="en-US"/>
        </a:p>
      </dgm:t>
    </dgm:pt>
    <dgm:pt modelId="{5E7C3C2A-F5D9-4B12-9D1E-2C4785BA520B}" type="pres">
      <dgm:prSet presAssocID="{2796CE0B-BE20-4B28-B05C-04FECA655724}" presName="composite" presStyleCnt="0"/>
      <dgm:spPr/>
      <dgm:t>
        <a:bodyPr/>
        <a:lstStyle/>
        <a:p>
          <a:endParaRPr lang="en-US"/>
        </a:p>
      </dgm:t>
    </dgm:pt>
    <dgm:pt modelId="{F79CE198-1CE5-42BA-AB41-D3F4F4552F54}" type="pres">
      <dgm:prSet presAssocID="{2796CE0B-BE20-4B28-B05C-04FECA655724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2C2D9D-B56C-4328-AECB-E896313F0FD3}" type="pres">
      <dgm:prSet presAssocID="{2796CE0B-BE20-4B28-B05C-04FECA655724}" presName="parSh" presStyleLbl="node1" presStyleIdx="1" presStyleCnt="4"/>
      <dgm:spPr/>
      <dgm:t>
        <a:bodyPr/>
        <a:lstStyle/>
        <a:p>
          <a:endParaRPr lang="en-US"/>
        </a:p>
      </dgm:t>
    </dgm:pt>
    <dgm:pt modelId="{38EDE6FC-B7F2-4DBE-9A2D-F88F086B077D}" type="pres">
      <dgm:prSet presAssocID="{2796CE0B-BE20-4B28-B05C-04FECA655724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41328-4ED6-4AA0-9C47-ABFAA027DBB4}" type="pres">
      <dgm:prSet presAssocID="{D6385546-004A-443F-A49C-E75EE91933E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D9261E4-3A65-46A9-AE44-B50A5CC64817}" type="pres">
      <dgm:prSet presAssocID="{D6385546-004A-443F-A49C-E75EE91933E0}" presName="connTx" presStyleLbl="sibTrans2D1" presStyleIdx="1" presStyleCnt="3"/>
      <dgm:spPr/>
      <dgm:t>
        <a:bodyPr/>
        <a:lstStyle/>
        <a:p>
          <a:endParaRPr lang="en-US"/>
        </a:p>
      </dgm:t>
    </dgm:pt>
    <dgm:pt modelId="{72DEC3AC-D845-4FCB-BB4F-C756343413EA}" type="pres">
      <dgm:prSet presAssocID="{165D43B6-1EB8-4148-8D8F-E5DA6E7E7D28}" presName="composite" presStyleCnt="0"/>
      <dgm:spPr/>
      <dgm:t>
        <a:bodyPr/>
        <a:lstStyle/>
        <a:p>
          <a:endParaRPr lang="en-US"/>
        </a:p>
      </dgm:t>
    </dgm:pt>
    <dgm:pt modelId="{336CCDD3-800D-4B5B-BFA5-0AA2E71057F9}" type="pres">
      <dgm:prSet presAssocID="{165D43B6-1EB8-4148-8D8F-E5DA6E7E7D28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F4253-BBA2-45E1-8438-BC8F038459F2}" type="pres">
      <dgm:prSet presAssocID="{165D43B6-1EB8-4148-8D8F-E5DA6E7E7D28}" presName="parSh" presStyleLbl="node1" presStyleIdx="2" presStyleCnt="4"/>
      <dgm:spPr/>
      <dgm:t>
        <a:bodyPr/>
        <a:lstStyle/>
        <a:p>
          <a:endParaRPr lang="en-US"/>
        </a:p>
      </dgm:t>
    </dgm:pt>
    <dgm:pt modelId="{DB78DE81-6641-4D62-AB09-FE59778C03D5}" type="pres">
      <dgm:prSet presAssocID="{165D43B6-1EB8-4148-8D8F-E5DA6E7E7D28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9DD9F-2F38-4169-92CE-A5BD94F0F30F}" type="pres">
      <dgm:prSet presAssocID="{F93F47FE-F1BB-4D99-9237-CF4C9706A41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2422C9A-1A9F-4447-8CA5-B10E8429DC08}" type="pres">
      <dgm:prSet presAssocID="{F93F47FE-F1BB-4D99-9237-CF4C9706A41B}" presName="connTx" presStyleLbl="sibTrans2D1" presStyleIdx="2" presStyleCnt="3"/>
      <dgm:spPr/>
      <dgm:t>
        <a:bodyPr/>
        <a:lstStyle/>
        <a:p>
          <a:endParaRPr lang="en-US"/>
        </a:p>
      </dgm:t>
    </dgm:pt>
    <dgm:pt modelId="{3BA9A125-9377-4194-87EE-2D7C6EAA67BF}" type="pres">
      <dgm:prSet presAssocID="{8379C9B5-61ED-43FE-BB80-5CA37C0426A4}" presName="composite" presStyleCnt="0"/>
      <dgm:spPr/>
      <dgm:t>
        <a:bodyPr/>
        <a:lstStyle/>
        <a:p>
          <a:endParaRPr lang="en-US"/>
        </a:p>
      </dgm:t>
    </dgm:pt>
    <dgm:pt modelId="{CC07AFF7-E118-4982-9053-8A23B7D0CE41}" type="pres">
      <dgm:prSet presAssocID="{8379C9B5-61ED-43FE-BB80-5CA37C0426A4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56D3C4-3CA1-4B24-98C2-AF73F7E59475}" type="pres">
      <dgm:prSet presAssocID="{8379C9B5-61ED-43FE-BB80-5CA37C0426A4}" presName="parSh" presStyleLbl="node1" presStyleIdx="3" presStyleCnt="4"/>
      <dgm:spPr/>
      <dgm:t>
        <a:bodyPr/>
        <a:lstStyle/>
        <a:p>
          <a:endParaRPr lang="en-US"/>
        </a:p>
      </dgm:t>
    </dgm:pt>
    <dgm:pt modelId="{8B4220CE-A241-4151-8A78-96979F42481E}" type="pres">
      <dgm:prSet presAssocID="{8379C9B5-61ED-43FE-BB80-5CA37C0426A4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F01AE7-29C5-411D-8AD3-D2C088938F30}" srcId="{7AB47E62-3459-4DCB-84E3-0DB3934EEFC1}" destId="{2796CE0B-BE20-4B28-B05C-04FECA655724}" srcOrd="1" destOrd="0" parTransId="{AC854466-FF36-4558-B3DB-1AD29A0ADA64}" sibTransId="{D6385546-004A-443F-A49C-E75EE91933E0}"/>
    <dgm:cxn modelId="{761B30A3-0545-41A5-8062-A8E79268C620}" type="presOf" srcId="{324E3298-47F8-48C3-8A8F-5CCF171BC5DF}" destId="{8B4220CE-A241-4151-8A78-96979F42481E}" srcOrd="0" destOrd="2" presId="urn:microsoft.com/office/officeart/2005/8/layout/process3"/>
    <dgm:cxn modelId="{D09C3A62-3A20-4471-9AB0-138B36E43562}" type="presOf" srcId="{28E056D5-DA8F-4044-8AF2-EC56702D4AAE}" destId="{AC09188F-FACD-44EC-B290-CB08AEE0B774}" srcOrd="1" destOrd="0" presId="urn:microsoft.com/office/officeart/2005/8/layout/process3"/>
    <dgm:cxn modelId="{B37BD363-E907-4391-999F-A294545B0246}" srcId="{2796CE0B-BE20-4B28-B05C-04FECA655724}" destId="{1AEA6B45-8798-438C-997C-EAFB1E387159}" srcOrd="1" destOrd="0" parTransId="{4669248A-CDC7-49A4-8BA8-593221CE51CD}" sibTransId="{C76136AA-F802-4976-8137-6533F3EE2241}"/>
    <dgm:cxn modelId="{06A2E3C4-C7A4-4949-A5BE-10DD5162CAC5}" type="presOf" srcId="{8379C9B5-61ED-43FE-BB80-5CA37C0426A4}" destId="{A356D3C4-3CA1-4B24-98C2-AF73F7E59475}" srcOrd="1" destOrd="0" presId="urn:microsoft.com/office/officeart/2005/8/layout/process3"/>
    <dgm:cxn modelId="{4DD6D132-9EE1-45AC-9744-98553C31AF11}" srcId="{165D43B6-1EB8-4148-8D8F-E5DA6E7E7D28}" destId="{31815DF7-E898-4F7A-9499-88714BD4CC1D}" srcOrd="0" destOrd="0" parTransId="{E9A8BC4B-7BD3-4195-BA45-A95ADDDF6A57}" sibTransId="{071319C0-9988-458B-9F31-01044B7D3928}"/>
    <dgm:cxn modelId="{410AB325-8843-4769-B90F-3CC0C785812C}" srcId="{7AB47E62-3459-4DCB-84E3-0DB3934EEFC1}" destId="{28E056D5-DA8F-4044-8AF2-EC56702D4AAE}" srcOrd="0" destOrd="0" parTransId="{9CDBBB61-66D5-4BDF-9EC0-25CA36D00EAE}" sibTransId="{2EBBF279-E9B2-4A43-AF6F-A0182BE174C9}"/>
    <dgm:cxn modelId="{873047A3-1004-41CC-B1AB-72FF056D024E}" srcId="{2796CE0B-BE20-4B28-B05C-04FECA655724}" destId="{A02733F1-852A-4A4E-929C-F87E87054A87}" srcOrd="0" destOrd="0" parTransId="{7F735599-6FC4-47D9-83A6-8D80C7C63FB2}" sibTransId="{FE337A10-D533-477A-B9C9-A022D85ABCB3}"/>
    <dgm:cxn modelId="{0272967A-FF7F-4F80-8FBF-3BC634B563E7}" srcId="{28E056D5-DA8F-4044-8AF2-EC56702D4AAE}" destId="{193791D0-133D-4ADE-B43D-01ED3F3D0619}" srcOrd="1" destOrd="0" parTransId="{ADB3A275-EC1D-4021-BC50-4E926EB90CF2}" sibTransId="{65B2283A-742F-41A6-92BA-86A8FBDED365}"/>
    <dgm:cxn modelId="{9ED58039-7C54-416C-9487-8B0EA58A4C13}" type="presOf" srcId="{2796CE0B-BE20-4B28-B05C-04FECA655724}" destId="{F79CE198-1CE5-42BA-AB41-D3F4F4552F54}" srcOrd="0" destOrd="0" presId="urn:microsoft.com/office/officeart/2005/8/layout/process3"/>
    <dgm:cxn modelId="{4ED9CC46-63E9-4ED2-BE61-C8B7AE84A650}" type="presOf" srcId="{193791D0-133D-4ADE-B43D-01ED3F3D0619}" destId="{342FAFAC-9BED-41B3-A2EE-72F87B6C076A}" srcOrd="0" destOrd="1" presId="urn:microsoft.com/office/officeart/2005/8/layout/process3"/>
    <dgm:cxn modelId="{DFC765ED-2AD0-473C-A3B8-19F9BD4BCAE0}" srcId="{8379C9B5-61ED-43FE-BB80-5CA37C0426A4}" destId="{5B94D757-CBF5-48DF-8A84-C74DCDE08EB4}" srcOrd="1" destOrd="0" parTransId="{1769C92B-1FAB-4AB2-BB59-44BA8CB59EF2}" sibTransId="{7044C6F9-B01F-42A1-8D19-8870F2110AFC}"/>
    <dgm:cxn modelId="{3551014F-076D-4C09-A3FD-69CA8BC02372}" type="presOf" srcId="{62FE9FBF-C89C-4F44-8F50-E11033B0C712}" destId="{342FAFAC-9BED-41B3-A2EE-72F87B6C076A}" srcOrd="0" destOrd="3" presId="urn:microsoft.com/office/officeart/2005/8/layout/process3"/>
    <dgm:cxn modelId="{E56F27C9-B9CE-4AE7-B4F5-448DB923FFA8}" type="presOf" srcId="{F93F47FE-F1BB-4D99-9237-CF4C9706A41B}" destId="{C999DD9F-2F38-4169-92CE-A5BD94F0F30F}" srcOrd="0" destOrd="0" presId="urn:microsoft.com/office/officeart/2005/8/layout/process3"/>
    <dgm:cxn modelId="{808520A0-F2BB-4E9D-9B35-4004F0DA1657}" type="presOf" srcId="{D6385546-004A-443F-A49C-E75EE91933E0}" destId="{02941328-4ED6-4AA0-9C47-ABFAA027DBB4}" srcOrd="0" destOrd="0" presId="urn:microsoft.com/office/officeart/2005/8/layout/process3"/>
    <dgm:cxn modelId="{0DCFE88D-8557-4099-986D-F0F276145C2E}" srcId="{7AB47E62-3459-4DCB-84E3-0DB3934EEFC1}" destId="{8379C9B5-61ED-43FE-BB80-5CA37C0426A4}" srcOrd="3" destOrd="0" parTransId="{6D8E144A-61C7-4388-8E1D-CB35F5CA6ACA}" sibTransId="{7314FB4E-E095-4741-91CC-6D477570CFFC}"/>
    <dgm:cxn modelId="{913E5443-94ED-4720-B9F5-1DECE2A6A436}" type="presOf" srcId="{A02733F1-852A-4A4E-929C-F87E87054A87}" destId="{38EDE6FC-B7F2-4DBE-9A2D-F88F086B077D}" srcOrd="0" destOrd="0" presId="urn:microsoft.com/office/officeart/2005/8/layout/process3"/>
    <dgm:cxn modelId="{B66B4FA4-6BC2-4CA6-8FB1-E1D93526A90F}" type="presOf" srcId="{F93F47FE-F1BB-4D99-9237-CF4C9706A41B}" destId="{62422C9A-1A9F-4447-8CA5-B10E8429DC08}" srcOrd="1" destOrd="0" presId="urn:microsoft.com/office/officeart/2005/8/layout/process3"/>
    <dgm:cxn modelId="{1D1E75D1-7498-4BB9-B3D0-1D3C2202BA62}" type="presOf" srcId="{1AEA6B45-8798-438C-997C-EAFB1E387159}" destId="{38EDE6FC-B7F2-4DBE-9A2D-F88F086B077D}" srcOrd="0" destOrd="1" presId="urn:microsoft.com/office/officeart/2005/8/layout/process3"/>
    <dgm:cxn modelId="{FB10872C-B964-4D2F-9201-26FB7311301F}" srcId="{165D43B6-1EB8-4148-8D8F-E5DA6E7E7D28}" destId="{47E34438-8345-4244-8108-F30BA4635419}" srcOrd="1" destOrd="0" parTransId="{A2E469F2-39B6-4BF6-BAE2-280799CEB6DC}" sibTransId="{BDC8A0FF-21C5-46BF-B9C3-532BAD85355E}"/>
    <dgm:cxn modelId="{4C078AA8-B3FD-4E7B-BDEB-3B233BFF1116}" type="presOf" srcId="{7AB47E62-3459-4DCB-84E3-0DB3934EEFC1}" destId="{42776C1B-C586-4AA2-AC47-D765F0EC1412}" srcOrd="0" destOrd="0" presId="urn:microsoft.com/office/officeart/2005/8/layout/process3"/>
    <dgm:cxn modelId="{0B635F33-E808-487F-B212-1223C874D2D7}" type="presOf" srcId="{28E056D5-DA8F-4044-8AF2-EC56702D4AAE}" destId="{3EA7CB1F-D154-4E9A-AA67-248A5EB4CAD3}" srcOrd="0" destOrd="0" presId="urn:microsoft.com/office/officeart/2005/8/layout/process3"/>
    <dgm:cxn modelId="{33193033-5BAB-4F94-9300-4BDDACAB242F}" type="presOf" srcId="{5B94D757-CBF5-48DF-8A84-C74DCDE08EB4}" destId="{8B4220CE-A241-4151-8A78-96979F42481E}" srcOrd="0" destOrd="1" presId="urn:microsoft.com/office/officeart/2005/8/layout/process3"/>
    <dgm:cxn modelId="{C4862299-0871-4D7F-BE2B-0D978D2256BF}" type="presOf" srcId="{31815DF7-E898-4F7A-9499-88714BD4CC1D}" destId="{DB78DE81-6641-4D62-AB09-FE59778C03D5}" srcOrd="0" destOrd="0" presId="urn:microsoft.com/office/officeart/2005/8/layout/process3"/>
    <dgm:cxn modelId="{8E31F865-F22C-486D-947D-9CB6453B7296}" type="presOf" srcId="{2F24712E-5D2B-45B3-8BED-4096D36D777F}" destId="{38EDE6FC-B7F2-4DBE-9A2D-F88F086B077D}" srcOrd="0" destOrd="2" presId="urn:microsoft.com/office/officeart/2005/8/layout/process3"/>
    <dgm:cxn modelId="{2B543EB9-28DB-4617-A111-C532E2062A2D}" srcId="{2796CE0B-BE20-4B28-B05C-04FECA655724}" destId="{603BDF61-B57F-4211-839E-C3360AE4CAAE}" srcOrd="4" destOrd="0" parTransId="{E20CDF59-9A22-4146-92D3-CA714610BA30}" sibTransId="{5293715C-989E-4432-9F8E-DC72861CE42E}"/>
    <dgm:cxn modelId="{4CA6461A-4EBB-45B9-A182-36559ED726CA}" type="presOf" srcId="{D6385546-004A-443F-A49C-E75EE91933E0}" destId="{4D9261E4-3A65-46A9-AE44-B50A5CC64817}" srcOrd="1" destOrd="0" presId="urn:microsoft.com/office/officeart/2005/8/layout/process3"/>
    <dgm:cxn modelId="{5FBA5F61-47F1-4CDE-8501-989DE3F362C6}" type="presOf" srcId="{1CBEA30B-A5B3-44E7-9322-67A11FF78814}" destId="{342FAFAC-9BED-41B3-A2EE-72F87B6C076A}" srcOrd="0" destOrd="0" presId="urn:microsoft.com/office/officeart/2005/8/layout/process3"/>
    <dgm:cxn modelId="{6AA3ABB9-D5DD-4181-99DA-A4762018AF6E}" srcId="{28E056D5-DA8F-4044-8AF2-EC56702D4AAE}" destId="{1CBEA30B-A5B3-44E7-9322-67A11FF78814}" srcOrd="0" destOrd="0" parTransId="{BBB4E832-4CD3-4561-A610-3E2AAC7AD6DC}" sibTransId="{867ADF51-30A9-49C2-B0AE-163E22D42283}"/>
    <dgm:cxn modelId="{67688FAE-CE02-4CD2-8AF1-5045E04A96FE}" type="presOf" srcId="{2EBBF279-E9B2-4A43-AF6F-A0182BE174C9}" destId="{28752400-2E8D-46E3-91B4-4251FC4E271C}" srcOrd="1" destOrd="0" presId="urn:microsoft.com/office/officeart/2005/8/layout/process3"/>
    <dgm:cxn modelId="{82A44ED3-D7CA-47EF-8510-8C2173E7A459}" type="presOf" srcId="{2EBBF279-E9B2-4A43-AF6F-A0182BE174C9}" destId="{C347ABBE-3587-4607-A25F-C7A8C4D49A26}" srcOrd="0" destOrd="0" presId="urn:microsoft.com/office/officeart/2005/8/layout/process3"/>
    <dgm:cxn modelId="{3C5E8FF4-4450-4C0F-8EFF-9F3BB795F848}" srcId="{7AB47E62-3459-4DCB-84E3-0DB3934EEFC1}" destId="{165D43B6-1EB8-4148-8D8F-E5DA6E7E7D28}" srcOrd="2" destOrd="0" parTransId="{EEEF81B9-1744-42F5-8951-57A5244C0BD8}" sibTransId="{F93F47FE-F1BB-4D99-9237-CF4C9706A41B}"/>
    <dgm:cxn modelId="{F6BC885E-09B5-4D6D-934D-B77A17F5470E}" type="presOf" srcId="{165D43B6-1EB8-4148-8D8F-E5DA6E7E7D28}" destId="{E45F4253-BBA2-45E1-8438-BC8F038459F2}" srcOrd="1" destOrd="0" presId="urn:microsoft.com/office/officeart/2005/8/layout/process3"/>
    <dgm:cxn modelId="{A08106D1-2A7B-44AD-BA99-5D11251CD3BD}" type="presOf" srcId="{3FB2EBFA-1555-439B-A3E5-9E70BDE6A4DE}" destId="{8B4220CE-A241-4151-8A78-96979F42481E}" srcOrd="0" destOrd="0" presId="urn:microsoft.com/office/officeart/2005/8/layout/process3"/>
    <dgm:cxn modelId="{5625844B-CFDB-41AC-A150-7AD96482FC2B}" srcId="{8379C9B5-61ED-43FE-BB80-5CA37C0426A4}" destId="{3FB2EBFA-1555-439B-A3E5-9E70BDE6A4DE}" srcOrd="0" destOrd="0" parTransId="{0549A094-42B2-465E-94AE-010E6B9C0498}" sibTransId="{63884DBE-AAC3-42EE-BFC9-F1EADCA7C2C5}"/>
    <dgm:cxn modelId="{4CB5BB85-6A21-4B27-BDA2-4ACF468DA484}" srcId="{28E056D5-DA8F-4044-8AF2-EC56702D4AAE}" destId="{AB2CFED9-1A6C-4FDE-9A76-700618AE7C35}" srcOrd="2" destOrd="0" parTransId="{590D4236-A6DA-4A59-8A68-33E61D28BBA4}" sibTransId="{88091938-4620-4CE9-B95F-BFBD900CCE78}"/>
    <dgm:cxn modelId="{82DF3299-B050-4066-8ACA-7B56EB1B964D}" type="presOf" srcId="{2796CE0B-BE20-4B28-B05C-04FECA655724}" destId="{692C2D9D-B56C-4328-AECB-E896313F0FD3}" srcOrd="1" destOrd="0" presId="urn:microsoft.com/office/officeart/2005/8/layout/process3"/>
    <dgm:cxn modelId="{1BBFB136-DB0B-4B3D-84C4-365973AB17A5}" type="presOf" srcId="{603BDF61-B57F-4211-839E-C3360AE4CAAE}" destId="{38EDE6FC-B7F2-4DBE-9A2D-F88F086B077D}" srcOrd="0" destOrd="4" presId="urn:microsoft.com/office/officeart/2005/8/layout/process3"/>
    <dgm:cxn modelId="{FB9FE2B8-021A-4D77-8873-628CA5611917}" srcId="{2796CE0B-BE20-4B28-B05C-04FECA655724}" destId="{8679C464-BF72-4090-8905-050C920CF90D}" srcOrd="3" destOrd="0" parTransId="{46D33C92-BDDD-4BC2-A2EF-32AE07616804}" sibTransId="{005CCF9B-61B8-4C3A-95AF-E6F490444011}"/>
    <dgm:cxn modelId="{E48F845B-3473-4069-A0A2-F836A1A992E3}" srcId="{2796CE0B-BE20-4B28-B05C-04FECA655724}" destId="{2F24712E-5D2B-45B3-8BED-4096D36D777F}" srcOrd="2" destOrd="0" parTransId="{7C716D6F-2A52-4173-A2B0-EBB302AFFC50}" sibTransId="{B85B50F9-22EE-4BAE-B9A1-89DDD075E8E6}"/>
    <dgm:cxn modelId="{CA1A4F17-CBF0-4E5C-A049-B765B661DD93}" type="presOf" srcId="{8679C464-BF72-4090-8905-050C920CF90D}" destId="{38EDE6FC-B7F2-4DBE-9A2D-F88F086B077D}" srcOrd="0" destOrd="3" presId="urn:microsoft.com/office/officeart/2005/8/layout/process3"/>
    <dgm:cxn modelId="{1565CF68-332D-4F43-ABF1-3CA4DCC8A789}" type="presOf" srcId="{AB2CFED9-1A6C-4FDE-9A76-700618AE7C35}" destId="{342FAFAC-9BED-41B3-A2EE-72F87B6C076A}" srcOrd="0" destOrd="2" presId="urn:microsoft.com/office/officeart/2005/8/layout/process3"/>
    <dgm:cxn modelId="{1A028E3B-AE7E-4D9E-926C-6C02E1290BFF}" type="presOf" srcId="{165D43B6-1EB8-4148-8D8F-E5DA6E7E7D28}" destId="{336CCDD3-800D-4B5B-BFA5-0AA2E71057F9}" srcOrd="0" destOrd="0" presId="urn:microsoft.com/office/officeart/2005/8/layout/process3"/>
    <dgm:cxn modelId="{1BD129EC-C7AA-4860-B484-5FB4A3DE75B2}" srcId="{8379C9B5-61ED-43FE-BB80-5CA37C0426A4}" destId="{324E3298-47F8-48C3-8A8F-5CCF171BC5DF}" srcOrd="2" destOrd="0" parTransId="{30845C05-F1F6-4E88-A399-7ADB6FF1959D}" sibTransId="{EC97B4C3-73A9-411B-9CA5-C6C1AABA6EBF}"/>
    <dgm:cxn modelId="{759AD9C6-2FEE-4C8B-A3F6-FD2F5E42E3AD}" type="presOf" srcId="{8379C9B5-61ED-43FE-BB80-5CA37C0426A4}" destId="{CC07AFF7-E118-4982-9053-8A23B7D0CE41}" srcOrd="0" destOrd="0" presId="urn:microsoft.com/office/officeart/2005/8/layout/process3"/>
    <dgm:cxn modelId="{FB069528-37AA-4D74-A4DE-9BB33FEDA488}" srcId="{28E056D5-DA8F-4044-8AF2-EC56702D4AAE}" destId="{62FE9FBF-C89C-4F44-8F50-E11033B0C712}" srcOrd="3" destOrd="0" parTransId="{14A3CA14-6379-4408-8880-1E548954E25F}" sibTransId="{428A58FB-37CC-492A-BAE6-FC525D3D72F7}"/>
    <dgm:cxn modelId="{A85135BA-59B2-4205-8F7A-7DF2CFD50A50}" type="presOf" srcId="{47E34438-8345-4244-8108-F30BA4635419}" destId="{DB78DE81-6641-4D62-AB09-FE59778C03D5}" srcOrd="0" destOrd="1" presId="urn:microsoft.com/office/officeart/2005/8/layout/process3"/>
    <dgm:cxn modelId="{477B2ED8-E066-4846-AC40-BBC274F207CF}" type="presParOf" srcId="{42776C1B-C586-4AA2-AC47-D765F0EC1412}" destId="{C02C60D8-80F7-4721-A35B-E56547DDF92D}" srcOrd="0" destOrd="0" presId="urn:microsoft.com/office/officeart/2005/8/layout/process3"/>
    <dgm:cxn modelId="{1363B390-4471-47EF-A174-F2F366175CA0}" type="presParOf" srcId="{C02C60D8-80F7-4721-A35B-E56547DDF92D}" destId="{3EA7CB1F-D154-4E9A-AA67-248A5EB4CAD3}" srcOrd="0" destOrd="0" presId="urn:microsoft.com/office/officeart/2005/8/layout/process3"/>
    <dgm:cxn modelId="{54949B52-B27E-4936-8BAF-0671E54946EE}" type="presParOf" srcId="{C02C60D8-80F7-4721-A35B-E56547DDF92D}" destId="{AC09188F-FACD-44EC-B290-CB08AEE0B774}" srcOrd="1" destOrd="0" presId="urn:microsoft.com/office/officeart/2005/8/layout/process3"/>
    <dgm:cxn modelId="{E4347A63-2050-4E8E-935E-67876D545542}" type="presParOf" srcId="{C02C60D8-80F7-4721-A35B-E56547DDF92D}" destId="{342FAFAC-9BED-41B3-A2EE-72F87B6C076A}" srcOrd="2" destOrd="0" presId="urn:microsoft.com/office/officeart/2005/8/layout/process3"/>
    <dgm:cxn modelId="{010F1FA2-2425-4DEB-A341-5C018398A18E}" type="presParOf" srcId="{42776C1B-C586-4AA2-AC47-D765F0EC1412}" destId="{C347ABBE-3587-4607-A25F-C7A8C4D49A26}" srcOrd="1" destOrd="0" presId="urn:microsoft.com/office/officeart/2005/8/layout/process3"/>
    <dgm:cxn modelId="{15A07FD6-9BAD-4EA6-AFAB-11D5DECCA36F}" type="presParOf" srcId="{C347ABBE-3587-4607-A25F-C7A8C4D49A26}" destId="{28752400-2E8D-46E3-91B4-4251FC4E271C}" srcOrd="0" destOrd="0" presId="urn:microsoft.com/office/officeart/2005/8/layout/process3"/>
    <dgm:cxn modelId="{E9E8C8E6-EAFB-4B0F-95C9-A4B96AF4DF98}" type="presParOf" srcId="{42776C1B-C586-4AA2-AC47-D765F0EC1412}" destId="{5E7C3C2A-F5D9-4B12-9D1E-2C4785BA520B}" srcOrd="2" destOrd="0" presId="urn:microsoft.com/office/officeart/2005/8/layout/process3"/>
    <dgm:cxn modelId="{1CFEBCB7-E2F0-40FE-908C-57E5FBA87C9F}" type="presParOf" srcId="{5E7C3C2A-F5D9-4B12-9D1E-2C4785BA520B}" destId="{F79CE198-1CE5-42BA-AB41-D3F4F4552F54}" srcOrd="0" destOrd="0" presId="urn:microsoft.com/office/officeart/2005/8/layout/process3"/>
    <dgm:cxn modelId="{0DC63C70-AF5D-47FF-A0F5-A6558039F9A5}" type="presParOf" srcId="{5E7C3C2A-F5D9-4B12-9D1E-2C4785BA520B}" destId="{692C2D9D-B56C-4328-AECB-E896313F0FD3}" srcOrd="1" destOrd="0" presId="urn:microsoft.com/office/officeart/2005/8/layout/process3"/>
    <dgm:cxn modelId="{F717290B-0727-4525-926C-43506B843DB7}" type="presParOf" srcId="{5E7C3C2A-F5D9-4B12-9D1E-2C4785BA520B}" destId="{38EDE6FC-B7F2-4DBE-9A2D-F88F086B077D}" srcOrd="2" destOrd="0" presId="urn:microsoft.com/office/officeart/2005/8/layout/process3"/>
    <dgm:cxn modelId="{BB670EA1-3A9E-40EE-B362-3848DC3998A8}" type="presParOf" srcId="{42776C1B-C586-4AA2-AC47-D765F0EC1412}" destId="{02941328-4ED6-4AA0-9C47-ABFAA027DBB4}" srcOrd="3" destOrd="0" presId="urn:microsoft.com/office/officeart/2005/8/layout/process3"/>
    <dgm:cxn modelId="{DC637740-6D9C-412F-AD96-F5A72E970F0B}" type="presParOf" srcId="{02941328-4ED6-4AA0-9C47-ABFAA027DBB4}" destId="{4D9261E4-3A65-46A9-AE44-B50A5CC64817}" srcOrd="0" destOrd="0" presId="urn:microsoft.com/office/officeart/2005/8/layout/process3"/>
    <dgm:cxn modelId="{E4791CB5-413F-4682-868D-77740BFE57C2}" type="presParOf" srcId="{42776C1B-C586-4AA2-AC47-D765F0EC1412}" destId="{72DEC3AC-D845-4FCB-BB4F-C756343413EA}" srcOrd="4" destOrd="0" presId="urn:microsoft.com/office/officeart/2005/8/layout/process3"/>
    <dgm:cxn modelId="{04F59938-DA2F-493F-A06D-DCCD31392A63}" type="presParOf" srcId="{72DEC3AC-D845-4FCB-BB4F-C756343413EA}" destId="{336CCDD3-800D-4B5B-BFA5-0AA2E71057F9}" srcOrd="0" destOrd="0" presId="urn:microsoft.com/office/officeart/2005/8/layout/process3"/>
    <dgm:cxn modelId="{430E5D09-26BD-41DF-91DB-975E573A8FDC}" type="presParOf" srcId="{72DEC3AC-D845-4FCB-BB4F-C756343413EA}" destId="{E45F4253-BBA2-45E1-8438-BC8F038459F2}" srcOrd="1" destOrd="0" presId="urn:microsoft.com/office/officeart/2005/8/layout/process3"/>
    <dgm:cxn modelId="{211E357B-6CB1-4FF5-8CA0-3840D04C16AA}" type="presParOf" srcId="{72DEC3AC-D845-4FCB-BB4F-C756343413EA}" destId="{DB78DE81-6641-4D62-AB09-FE59778C03D5}" srcOrd="2" destOrd="0" presId="urn:microsoft.com/office/officeart/2005/8/layout/process3"/>
    <dgm:cxn modelId="{CA161063-655C-4CE0-9341-6A0F94DBBB02}" type="presParOf" srcId="{42776C1B-C586-4AA2-AC47-D765F0EC1412}" destId="{C999DD9F-2F38-4169-92CE-A5BD94F0F30F}" srcOrd="5" destOrd="0" presId="urn:microsoft.com/office/officeart/2005/8/layout/process3"/>
    <dgm:cxn modelId="{EFF38AE0-A59E-4FD9-998E-148AB5FAB6BC}" type="presParOf" srcId="{C999DD9F-2F38-4169-92CE-A5BD94F0F30F}" destId="{62422C9A-1A9F-4447-8CA5-B10E8429DC08}" srcOrd="0" destOrd="0" presId="urn:microsoft.com/office/officeart/2005/8/layout/process3"/>
    <dgm:cxn modelId="{F9BE3542-8C34-40D9-A4FE-F627AD00BDF4}" type="presParOf" srcId="{42776C1B-C586-4AA2-AC47-D765F0EC1412}" destId="{3BA9A125-9377-4194-87EE-2D7C6EAA67BF}" srcOrd="6" destOrd="0" presId="urn:microsoft.com/office/officeart/2005/8/layout/process3"/>
    <dgm:cxn modelId="{80C01B27-9B22-40D4-AEC7-944B11999721}" type="presParOf" srcId="{3BA9A125-9377-4194-87EE-2D7C6EAA67BF}" destId="{CC07AFF7-E118-4982-9053-8A23B7D0CE41}" srcOrd="0" destOrd="0" presId="urn:microsoft.com/office/officeart/2005/8/layout/process3"/>
    <dgm:cxn modelId="{2DD8399D-6EEB-451B-B594-0DBE980977C8}" type="presParOf" srcId="{3BA9A125-9377-4194-87EE-2D7C6EAA67BF}" destId="{A356D3C4-3CA1-4B24-98C2-AF73F7E59475}" srcOrd="1" destOrd="0" presId="urn:microsoft.com/office/officeart/2005/8/layout/process3"/>
    <dgm:cxn modelId="{D6229DCF-17A6-4609-917D-6B795E4039C3}" type="presParOf" srcId="{3BA9A125-9377-4194-87EE-2D7C6EAA67BF}" destId="{8B4220CE-A241-4151-8A78-96979F42481E}" srcOrd="2" destOrd="0" presId="urn:microsoft.com/office/officeart/2005/8/layout/process3"/>
  </dgm:cxnLst>
  <dgm:bg>
    <a:effectLst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163C8E-A980-443D-BDCC-FD37B3A55E4A}" type="doc">
      <dgm:prSet loTypeId="urn:microsoft.com/office/officeart/2005/8/layout/hProcess9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9F15D71-A0F9-4264-8B51-8DE26A7FD65E}">
      <dgm:prSet phldrT="[Text]" custT="1"/>
      <dgm:spPr>
        <a:xfrm>
          <a:off x="1257977" y="431482"/>
          <a:ext cx="1182374" cy="575310"/>
        </a:xfrm>
      </dgm:spPr>
      <dgm:t>
        <a:bodyPr/>
        <a:lstStyle/>
        <a:p>
          <a:pPr algn="ctr"/>
          <a:r>
            <a:rPr lang="zh-CN" altLang="en-US" sz="2400" b="1" smtClean="0">
              <a:latin typeface="+mn-ea"/>
              <a:ea typeface="+mn-ea"/>
            </a:rPr>
            <a:t>配置存储设备</a:t>
          </a:r>
          <a:endParaRPr lang="en-US" sz="2400" b="1" dirty="0">
            <a:latin typeface="+mn-ea"/>
            <a:ea typeface="+mn-ea"/>
            <a:cs typeface="+mn-cs"/>
          </a:endParaRPr>
        </a:p>
      </dgm:t>
    </dgm:pt>
    <dgm:pt modelId="{47E4B7C6-C25C-4772-B3C6-5A7715A2D5D1}" cxnId="{2C9F349F-6ED4-4436-AD26-58DE05D59A8D}" type="parTrans">
      <dgm:prSet/>
      <dgm:spPr/>
      <dgm:t>
        <a:bodyPr/>
        <a:lstStyle/>
        <a:p>
          <a:pPr algn="ctr"/>
          <a:endParaRPr lang="en-US" sz="1400">
            <a:latin typeface="+mn-ea"/>
            <a:ea typeface="+mn-ea"/>
          </a:endParaRPr>
        </a:p>
      </dgm:t>
    </dgm:pt>
    <dgm:pt modelId="{830E655F-E424-4AE4-BB57-C35044A0D333}" cxnId="{2C9F349F-6ED4-4436-AD26-58DE05D59A8D}" type="sibTrans">
      <dgm:prSet/>
      <dgm:spPr/>
      <dgm:t>
        <a:bodyPr/>
        <a:lstStyle/>
        <a:p>
          <a:pPr algn="ctr"/>
          <a:endParaRPr lang="en-US" sz="1400">
            <a:latin typeface="+mn-ea"/>
            <a:ea typeface="+mn-ea"/>
          </a:endParaRPr>
        </a:p>
      </dgm:t>
    </dgm:pt>
    <dgm:pt modelId="{41501710-EEE5-41CD-98D0-67066D5F7F63}">
      <dgm:prSet phldrT="[Text]" custT="1"/>
      <dgm:spPr>
        <a:xfrm>
          <a:off x="2513962" y="431482"/>
          <a:ext cx="1182374" cy="575310"/>
        </a:xfrm>
      </dgm:spPr>
      <dgm:t>
        <a:bodyPr/>
        <a:lstStyle/>
        <a:p>
          <a:pPr algn="ctr"/>
          <a:r>
            <a:rPr lang="zh-CN" altLang="en-US" sz="2400" b="1" smtClean="0">
              <a:latin typeface="+mn-ea"/>
              <a:ea typeface="+mn-ea"/>
              <a:cs typeface="+mn-cs"/>
            </a:rPr>
            <a:t>配置服务器</a:t>
          </a:r>
          <a:endParaRPr lang="en-US" sz="2400" b="1" dirty="0">
            <a:latin typeface="+mn-ea"/>
            <a:ea typeface="+mn-ea"/>
            <a:cs typeface="+mn-cs"/>
          </a:endParaRPr>
        </a:p>
      </dgm:t>
    </dgm:pt>
    <dgm:pt modelId="{8BA91D08-91B2-4EA2-9DB4-F1FB6DBFA2B2}" cxnId="{A4BA91BC-B7DD-43B8-AFA2-EC7AC53EDC53}" type="parTrans">
      <dgm:prSet/>
      <dgm:spPr/>
      <dgm:t>
        <a:bodyPr/>
        <a:lstStyle/>
        <a:p>
          <a:pPr algn="ctr"/>
          <a:endParaRPr lang="en-US" sz="1400">
            <a:latin typeface="+mn-ea"/>
            <a:ea typeface="+mn-ea"/>
          </a:endParaRPr>
        </a:p>
      </dgm:t>
    </dgm:pt>
    <dgm:pt modelId="{33CE0FCD-882D-4FFA-8E99-25FBB166C0C9}" cxnId="{A4BA91BC-B7DD-43B8-AFA2-EC7AC53EDC53}" type="sibTrans">
      <dgm:prSet/>
      <dgm:spPr/>
      <dgm:t>
        <a:bodyPr/>
        <a:lstStyle/>
        <a:p>
          <a:pPr algn="ctr"/>
          <a:endParaRPr lang="en-US" sz="1400">
            <a:latin typeface="+mn-ea"/>
            <a:ea typeface="+mn-ea"/>
          </a:endParaRPr>
        </a:p>
      </dgm:t>
    </dgm:pt>
    <dgm:pt modelId="{ADD5249B-7CE3-4F96-8E4A-CB60FB6B7797}">
      <dgm:prSet phldrT="[Text]" custT="1"/>
      <dgm:spPr>
        <a:xfrm>
          <a:off x="1992" y="431482"/>
          <a:ext cx="1182374" cy="575310"/>
        </a:xfrm>
      </dgm:spPr>
      <dgm:t>
        <a:bodyPr/>
        <a:lstStyle/>
        <a:p>
          <a:r>
            <a:rPr lang="zh-CN" altLang="en-US" sz="2400" b="1" dirty="0" smtClean="0">
              <a:latin typeface="+mn-ea"/>
              <a:ea typeface="+mn-ea"/>
              <a:cs typeface="+mn-cs"/>
            </a:rPr>
            <a:t>配置网络设备</a:t>
          </a:r>
          <a:endParaRPr lang="en-US" sz="2400" b="1" dirty="0">
            <a:latin typeface="+mn-ea"/>
            <a:ea typeface="+mn-ea"/>
            <a:cs typeface="+mn-cs"/>
          </a:endParaRPr>
        </a:p>
      </dgm:t>
    </dgm:pt>
    <dgm:pt modelId="{9266CAF0-2760-4E8B-B104-32AA3FD56D4E}" cxnId="{24024251-22B1-45DD-8ED4-025198A88901}" type="parTrans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A81FB598-ABC3-4034-B08B-B089C44B8151}" cxnId="{24024251-22B1-45DD-8ED4-025198A88901}" type="sibTrans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4A355838-1470-4ED2-B02A-848422439911}" type="pres">
      <dgm:prSet presAssocID="{6B163C8E-A980-443D-BDCC-FD37B3A55E4A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C533BE-213D-4821-966B-20AB4C5AA962}" type="pres">
      <dgm:prSet presAssocID="{6B163C8E-A980-443D-BDCC-FD37B3A55E4A}" presName="arrow" presStyleLbl="bgShp" presStyleIdx="0" presStyleCnt="1"/>
      <dgm:spPr>
        <a:xfrm>
          <a:off x="465772" y="0"/>
          <a:ext cx="5278755" cy="1438275"/>
        </a:xfrm>
        <a:prstGeom prst="rightArrow">
          <a:avLst/>
        </a:prstGeom>
      </dgm:spPr>
      <dgm:t>
        <a:bodyPr/>
        <a:lstStyle/>
        <a:p>
          <a:endParaRPr lang="en-US"/>
        </a:p>
      </dgm:t>
    </dgm:pt>
    <dgm:pt modelId="{240F4643-6250-4D42-A39C-4551543F49C2}" type="pres">
      <dgm:prSet presAssocID="{6B163C8E-A980-443D-BDCC-FD37B3A55E4A}" presName="linearProcess" presStyleCnt="0"/>
      <dgm:spPr/>
      <dgm:t>
        <a:bodyPr/>
        <a:lstStyle/>
        <a:p>
          <a:endParaRPr lang="en-US"/>
        </a:p>
      </dgm:t>
    </dgm:pt>
    <dgm:pt modelId="{D45E6509-1C77-4B8A-B48B-2AFF2656CB4C}" type="pres">
      <dgm:prSet presAssocID="{ADD5249B-7CE3-4F96-8E4A-CB60FB6B7797}" presName="textNode" presStyleLbl="node1" presStyleIdx="0" presStyleCnt="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EDFFDD0-B7DE-4305-B288-EB5343019DEA}" type="pres">
      <dgm:prSet presAssocID="{A81FB598-ABC3-4034-B08B-B089C44B8151}" presName="sibTrans" presStyleCnt="0"/>
      <dgm:spPr/>
      <dgm:t>
        <a:bodyPr/>
        <a:lstStyle/>
        <a:p>
          <a:endParaRPr lang="en-US"/>
        </a:p>
      </dgm:t>
    </dgm:pt>
    <dgm:pt modelId="{3CD4E540-8EB8-490E-A18A-C481E9964F66}" type="pres">
      <dgm:prSet presAssocID="{69F15D71-A0F9-4264-8B51-8DE26A7FD65E}" presName="textNode" presStyleLbl="node1" presStyleIdx="1" presStyleCnt="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57C40D7D-9896-44E1-BC1C-F1F0DEA394D9}" type="pres">
      <dgm:prSet presAssocID="{830E655F-E424-4AE4-BB57-C35044A0D333}" presName="sibTrans" presStyleCnt="0"/>
      <dgm:spPr/>
      <dgm:t>
        <a:bodyPr/>
        <a:lstStyle/>
        <a:p>
          <a:endParaRPr lang="en-US"/>
        </a:p>
      </dgm:t>
    </dgm:pt>
    <dgm:pt modelId="{0655C481-8587-4E81-976B-5B8638052199}" type="pres">
      <dgm:prSet presAssocID="{41501710-EEE5-41CD-98D0-67066D5F7F63}" presName="textNode" presStyleLbl="node1" presStyleIdx="2" presStyleCnt="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0E0D7BD8-70C0-44CC-8E0E-ED5CEDDE1230}" type="presOf" srcId="{41501710-EEE5-41CD-98D0-67066D5F7F63}" destId="{0655C481-8587-4E81-976B-5B8638052199}" srcOrd="0" destOrd="0" presId="urn:microsoft.com/office/officeart/2005/8/layout/hProcess9"/>
    <dgm:cxn modelId="{F73F866F-930A-464B-B396-57419BBFD842}" type="presOf" srcId="{6B163C8E-A980-443D-BDCC-FD37B3A55E4A}" destId="{4A355838-1470-4ED2-B02A-848422439911}" srcOrd="0" destOrd="0" presId="urn:microsoft.com/office/officeart/2005/8/layout/hProcess9"/>
    <dgm:cxn modelId="{F590C6F9-42BA-4CFF-97B1-5A94BC7AAF00}" type="presOf" srcId="{ADD5249B-7CE3-4F96-8E4A-CB60FB6B7797}" destId="{D45E6509-1C77-4B8A-B48B-2AFF2656CB4C}" srcOrd="0" destOrd="0" presId="urn:microsoft.com/office/officeart/2005/8/layout/hProcess9"/>
    <dgm:cxn modelId="{6DBAAC54-EA3E-42F0-BABD-770D12063A65}" type="presOf" srcId="{69F15D71-A0F9-4264-8B51-8DE26A7FD65E}" destId="{3CD4E540-8EB8-490E-A18A-C481E9964F66}" srcOrd="0" destOrd="0" presId="urn:microsoft.com/office/officeart/2005/8/layout/hProcess9"/>
    <dgm:cxn modelId="{2C9F349F-6ED4-4436-AD26-58DE05D59A8D}" srcId="{6B163C8E-A980-443D-BDCC-FD37B3A55E4A}" destId="{69F15D71-A0F9-4264-8B51-8DE26A7FD65E}" srcOrd="1" destOrd="0" parTransId="{47E4B7C6-C25C-4772-B3C6-5A7715A2D5D1}" sibTransId="{830E655F-E424-4AE4-BB57-C35044A0D333}"/>
    <dgm:cxn modelId="{A4BA91BC-B7DD-43B8-AFA2-EC7AC53EDC53}" srcId="{6B163C8E-A980-443D-BDCC-FD37B3A55E4A}" destId="{41501710-EEE5-41CD-98D0-67066D5F7F63}" srcOrd="2" destOrd="0" parTransId="{8BA91D08-91B2-4EA2-9DB4-F1FB6DBFA2B2}" sibTransId="{33CE0FCD-882D-4FFA-8E99-25FBB166C0C9}"/>
    <dgm:cxn modelId="{24024251-22B1-45DD-8ED4-025198A88901}" srcId="{6B163C8E-A980-443D-BDCC-FD37B3A55E4A}" destId="{ADD5249B-7CE3-4F96-8E4A-CB60FB6B7797}" srcOrd="0" destOrd="0" parTransId="{9266CAF0-2760-4E8B-B104-32AA3FD56D4E}" sibTransId="{A81FB598-ABC3-4034-B08B-B089C44B8151}"/>
    <dgm:cxn modelId="{2CD49282-6625-4FAD-94B7-3015BC156EC3}" type="presParOf" srcId="{4A355838-1470-4ED2-B02A-848422439911}" destId="{CFC533BE-213D-4821-966B-20AB4C5AA962}" srcOrd="0" destOrd="0" presId="urn:microsoft.com/office/officeart/2005/8/layout/hProcess9"/>
    <dgm:cxn modelId="{3C026D3D-DD5D-49F4-BA42-5E878C1F103A}" type="presParOf" srcId="{4A355838-1470-4ED2-B02A-848422439911}" destId="{240F4643-6250-4D42-A39C-4551543F49C2}" srcOrd="1" destOrd="0" presId="urn:microsoft.com/office/officeart/2005/8/layout/hProcess9"/>
    <dgm:cxn modelId="{1DE90F74-8E78-4E76-80A4-EC7041471747}" type="presParOf" srcId="{240F4643-6250-4D42-A39C-4551543F49C2}" destId="{D45E6509-1C77-4B8A-B48B-2AFF2656CB4C}" srcOrd="0" destOrd="0" presId="urn:microsoft.com/office/officeart/2005/8/layout/hProcess9"/>
    <dgm:cxn modelId="{CDECDA32-69CE-43EC-B789-E54BC77F90C4}" type="presParOf" srcId="{240F4643-6250-4D42-A39C-4551543F49C2}" destId="{5EDFFDD0-B7DE-4305-B288-EB5343019DEA}" srcOrd="1" destOrd="0" presId="urn:microsoft.com/office/officeart/2005/8/layout/hProcess9"/>
    <dgm:cxn modelId="{4DF09E46-24E1-4473-BD51-76982B17A53E}" type="presParOf" srcId="{240F4643-6250-4D42-A39C-4551543F49C2}" destId="{3CD4E540-8EB8-490E-A18A-C481E9964F66}" srcOrd="2" destOrd="0" presId="urn:microsoft.com/office/officeart/2005/8/layout/hProcess9"/>
    <dgm:cxn modelId="{F0D6D1EE-8BDE-441E-BA3F-3E5B24DBCA73}" type="presParOf" srcId="{240F4643-6250-4D42-A39C-4551543F49C2}" destId="{57C40D7D-9896-44E1-BC1C-F1F0DEA394D9}" srcOrd="3" destOrd="0" presId="urn:microsoft.com/office/officeart/2005/8/layout/hProcess9"/>
    <dgm:cxn modelId="{D7F8C1ED-E7CA-4385-8BA8-A49A9E832C0B}" type="presParOf" srcId="{240F4643-6250-4D42-A39C-4551543F49C2}" destId="{0655C481-8587-4E81-976B-5B863805219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163C8E-A980-443D-BDCC-FD37B3A55E4A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F9A6209C-2D80-40DD-943E-F00B9F2598F3}">
      <dgm:prSet phldrT="[Text]" custT="1"/>
      <dgm:spPr>
        <a:xfrm>
          <a:off x="1992" y="431482"/>
          <a:ext cx="1182374" cy="575310"/>
        </a:xfrm>
      </dgm:spPr>
      <dgm:t>
        <a:bodyPr/>
        <a:lstStyle/>
        <a:p>
          <a:pPr algn="ctr"/>
          <a:r>
            <a:rPr lang="zh-CN" altLang="en-US" sz="1400" b="1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管理</a:t>
          </a:r>
          <a:r>
            <a:rPr lang="en-US" altLang="zh-CN" sz="1400" b="1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IP</a:t>
          </a:r>
        </a:p>
        <a:p>
          <a:pPr algn="ctr"/>
          <a:r>
            <a:rPr lang="zh-CN" altLang="en-US" sz="1400" b="1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业务</a:t>
          </a:r>
          <a:r>
            <a:rPr lang="en-US" altLang="zh-CN" sz="1400" b="1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IP</a:t>
          </a:r>
          <a:endParaRPr lang="en-US" sz="1400" b="1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EFD510B1-45F4-476F-9A11-EEC6A93ED481}" cxnId="{96AC714D-7CE6-4AF0-820C-9BE0447845D5}" type="parTrans">
      <dgm:prSet/>
      <dgm:spPr/>
      <dgm:t>
        <a:bodyPr/>
        <a:lstStyle/>
        <a:p>
          <a:pPr algn="ctr"/>
          <a:endParaRPr lang="en-US" sz="1800">
            <a:solidFill>
              <a:schemeClr val="tx1"/>
            </a:solidFill>
            <a:latin typeface="+mn-lt"/>
            <a:ea typeface="+mn-ea"/>
          </a:endParaRPr>
        </a:p>
      </dgm:t>
    </dgm:pt>
    <dgm:pt modelId="{1D12F70F-6A7A-4FE4-BA52-E4B00FD46357}" cxnId="{96AC714D-7CE6-4AF0-820C-9BE0447845D5}" type="sibTrans">
      <dgm:prSet/>
      <dgm:spPr/>
      <dgm:t>
        <a:bodyPr/>
        <a:lstStyle/>
        <a:p>
          <a:pPr algn="ctr"/>
          <a:endParaRPr lang="en-US" sz="1800">
            <a:solidFill>
              <a:schemeClr val="tx1"/>
            </a:solidFill>
            <a:latin typeface="+mn-lt"/>
            <a:ea typeface="+mn-ea"/>
          </a:endParaRPr>
        </a:p>
      </dgm:t>
    </dgm:pt>
    <dgm:pt modelId="{69F15D71-A0F9-4264-8B51-8DE26A7FD65E}">
      <dgm:prSet phldrT="[Text]" custT="1"/>
      <dgm:spPr>
        <a:xfrm>
          <a:off x="1257977" y="431482"/>
          <a:ext cx="1182374" cy="575310"/>
        </a:xfrm>
      </dgm:spPr>
      <dgm:t>
        <a:bodyPr/>
        <a:lstStyle/>
        <a:p>
          <a:pPr algn="ctr"/>
          <a:r>
            <a:rPr lang="zh-CN" altLang="en-US" sz="1400" b="1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创建</a:t>
          </a:r>
          <a:r>
            <a:rPr lang="en-US" altLang="zh-CN" sz="1400" b="1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RAID</a:t>
          </a:r>
        </a:p>
        <a:p>
          <a:pPr algn="ctr"/>
          <a:r>
            <a:rPr lang="zh-CN" altLang="en-US" sz="1400" b="1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创建</a:t>
          </a:r>
          <a:r>
            <a:rPr lang="en-US" altLang="zh-CN" sz="1400" b="1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LUN</a:t>
          </a:r>
          <a:endParaRPr lang="en-US" sz="1400" b="1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47E4B7C6-C25C-4772-B3C6-5A7715A2D5D1}" cxnId="{2C9F349F-6ED4-4436-AD26-58DE05D59A8D}" type="parTrans">
      <dgm:prSet/>
      <dgm:spPr/>
      <dgm:t>
        <a:bodyPr/>
        <a:lstStyle/>
        <a:p>
          <a:pPr algn="ctr"/>
          <a:endParaRPr lang="en-US" sz="1800">
            <a:solidFill>
              <a:schemeClr val="tx1"/>
            </a:solidFill>
            <a:latin typeface="+mn-lt"/>
            <a:ea typeface="+mn-ea"/>
          </a:endParaRPr>
        </a:p>
      </dgm:t>
    </dgm:pt>
    <dgm:pt modelId="{830E655F-E424-4AE4-BB57-C35044A0D333}" cxnId="{2C9F349F-6ED4-4436-AD26-58DE05D59A8D}" type="sibTrans">
      <dgm:prSet/>
      <dgm:spPr/>
      <dgm:t>
        <a:bodyPr/>
        <a:lstStyle/>
        <a:p>
          <a:pPr algn="ctr"/>
          <a:endParaRPr lang="en-US" sz="1800">
            <a:solidFill>
              <a:schemeClr val="tx1"/>
            </a:solidFill>
            <a:latin typeface="+mn-lt"/>
            <a:ea typeface="+mn-ea"/>
          </a:endParaRPr>
        </a:p>
      </dgm:t>
    </dgm:pt>
    <dgm:pt modelId="{41501710-EEE5-41CD-98D0-67066D5F7F63}">
      <dgm:prSet phldrT="[Text]" custT="1"/>
      <dgm:spPr>
        <a:xfrm>
          <a:off x="2513962" y="431482"/>
          <a:ext cx="1182374" cy="575310"/>
        </a:xfrm>
      </dgm:spPr>
      <dgm:t>
        <a:bodyPr/>
        <a:lstStyle/>
        <a:p>
          <a:pPr algn="ctr"/>
          <a:r>
            <a:rPr lang="zh-CN" altLang="en-US" sz="1400" b="1" smtClean="0">
              <a:solidFill>
                <a:schemeClr val="tx1"/>
              </a:solidFill>
              <a:latin typeface="+mn-lt"/>
              <a:ea typeface="+mn-ea"/>
              <a:cs typeface="+mn-cs"/>
            </a:rPr>
            <a:t>创建主机组</a:t>
          </a:r>
          <a:endParaRPr lang="en-US" altLang="zh-CN" sz="1400" b="1" smtClean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algn="ctr"/>
          <a:r>
            <a:rPr lang="zh-CN" altLang="en-US" sz="1400" b="1" smtClean="0">
              <a:solidFill>
                <a:schemeClr val="tx1"/>
              </a:solidFill>
              <a:latin typeface="+mn-lt"/>
              <a:ea typeface="+mn-ea"/>
              <a:cs typeface="+mn-cs"/>
            </a:rPr>
            <a:t>创建主机</a:t>
          </a:r>
          <a:endParaRPr lang="en-US" sz="1400" b="1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8BA91D08-91B2-4EA2-9DB4-F1FB6DBFA2B2}" cxnId="{A4BA91BC-B7DD-43B8-AFA2-EC7AC53EDC53}" type="parTrans">
      <dgm:prSet/>
      <dgm:spPr/>
      <dgm:t>
        <a:bodyPr/>
        <a:lstStyle/>
        <a:p>
          <a:pPr algn="ctr"/>
          <a:endParaRPr lang="en-US" sz="1800">
            <a:solidFill>
              <a:schemeClr val="tx1"/>
            </a:solidFill>
            <a:latin typeface="+mn-lt"/>
            <a:ea typeface="+mn-ea"/>
          </a:endParaRPr>
        </a:p>
      </dgm:t>
    </dgm:pt>
    <dgm:pt modelId="{33CE0FCD-882D-4FFA-8E99-25FBB166C0C9}" cxnId="{A4BA91BC-B7DD-43B8-AFA2-EC7AC53EDC53}" type="sibTrans">
      <dgm:prSet/>
      <dgm:spPr/>
      <dgm:t>
        <a:bodyPr/>
        <a:lstStyle/>
        <a:p>
          <a:pPr algn="ctr"/>
          <a:endParaRPr lang="en-US" sz="1800">
            <a:solidFill>
              <a:schemeClr val="tx1"/>
            </a:solidFill>
            <a:latin typeface="+mn-lt"/>
            <a:ea typeface="+mn-ea"/>
          </a:endParaRPr>
        </a:p>
      </dgm:t>
    </dgm:pt>
    <dgm:pt modelId="{EE460C57-3AD5-44A4-911D-402D060539EF}">
      <dgm:prSet phldrT="[Text]" custT="1"/>
      <dgm:spPr>
        <a:xfrm>
          <a:off x="2513962" y="431482"/>
          <a:ext cx="1182374" cy="575310"/>
        </a:xfrm>
      </dgm:spPr>
      <dgm:t>
        <a:bodyPr/>
        <a:lstStyle/>
        <a:p>
          <a:r>
            <a:rPr lang="zh-CN" altLang="en-US" sz="1400" b="1" smtClean="0">
              <a:solidFill>
                <a:schemeClr val="tx1"/>
              </a:solidFill>
              <a:latin typeface="+mn-lt"/>
              <a:ea typeface="+mn-ea"/>
              <a:cs typeface="+mn-cs"/>
            </a:rPr>
            <a:t>映射</a:t>
          </a:r>
          <a:r>
            <a:rPr lang="en-US" altLang="zh-CN" sz="1400" b="1" smtClean="0">
              <a:solidFill>
                <a:schemeClr val="tx1"/>
              </a:solidFill>
              <a:latin typeface="+mn-lt"/>
              <a:ea typeface="+mn-ea"/>
              <a:cs typeface="+mn-cs"/>
            </a:rPr>
            <a:t>LUN</a:t>
          </a:r>
          <a:endParaRPr lang="en-US" sz="1400" b="1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6247825D-B893-4FD5-9EDB-75E857C42A30}" cxnId="{8C9E7A2A-78C4-4761-B895-218AB77366A5}" type="parTrans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+mn-lt"/>
            <a:ea typeface="+mn-ea"/>
          </a:endParaRPr>
        </a:p>
      </dgm:t>
    </dgm:pt>
    <dgm:pt modelId="{F5E605DC-304B-4CC5-B196-32E090212EB6}" cxnId="{8C9E7A2A-78C4-4761-B895-218AB77366A5}" type="sibTrans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+mn-lt"/>
            <a:ea typeface="+mn-ea"/>
          </a:endParaRPr>
        </a:p>
      </dgm:t>
    </dgm:pt>
    <dgm:pt modelId="{4540187E-9A26-4AF6-A7AC-ABA7E807FF71}">
      <dgm:prSet phldrT="[Text]" custT="1"/>
      <dgm:spPr>
        <a:xfrm>
          <a:off x="2513962" y="431482"/>
          <a:ext cx="1182374" cy="575310"/>
        </a:xfrm>
      </dgm:spPr>
      <dgm:t>
        <a:bodyPr/>
        <a:lstStyle/>
        <a:p>
          <a:r>
            <a:rPr lang="zh-CN" altLang="en-US" sz="1400" b="1" smtClean="0">
              <a:solidFill>
                <a:schemeClr val="tx1"/>
              </a:solidFill>
              <a:latin typeface="+mn-lt"/>
              <a:ea typeface="+mn-ea"/>
              <a:cs typeface="+mn-cs"/>
            </a:rPr>
            <a:t>配置启动器</a:t>
          </a:r>
          <a:endParaRPr lang="en-US" sz="1400" b="1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117EB64D-61BB-493B-AA6C-DA372E318E2C}" cxnId="{2232101A-0AA7-46A9-B00D-CBCA5D5E2B7B}" type="parTrans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+mn-lt"/>
            <a:ea typeface="+mn-ea"/>
          </a:endParaRPr>
        </a:p>
      </dgm:t>
    </dgm:pt>
    <dgm:pt modelId="{74755125-3DD8-4709-9258-74C40814CEF9}" cxnId="{2232101A-0AA7-46A9-B00D-CBCA5D5E2B7B}" type="sibTrans">
      <dgm:prSet/>
      <dgm:spPr/>
      <dgm:t>
        <a:bodyPr/>
        <a:lstStyle/>
        <a:p>
          <a:endParaRPr lang="en-US" sz="1800">
            <a:solidFill>
              <a:schemeClr val="tx1"/>
            </a:solidFill>
            <a:latin typeface="+mn-lt"/>
            <a:ea typeface="+mn-ea"/>
          </a:endParaRPr>
        </a:p>
      </dgm:t>
    </dgm:pt>
    <dgm:pt modelId="{7FE10D1A-2024-4CB1-ADDB-A90D2295E991}" type="pres">
      <dgm:prSet presAssocID="{6B163C8E-A980-443D-BDCC-FD37B3A55E4A}" presName="Name0" presStyleCnt="0">
        <dgm:presLayoutVars>
          <dgm:dir/>
          <dgm:resizeHandles val="exact"/>
        </dgm:presLayoutVars>
      </dgm:prSet>
      <dgm:spPr/>
    </dgm:pt>
    <dgm:pt modelId="{758A34D8-8E93-4D82-B3A1-FEEB6668D4AA}" type="pres">
      <dgm:prSet presAssocID="{F9A6209C-2D80-40DD-943E-F00B9F2598F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C1607A-75F8-4E93-868B-FBDFBF84DE03}" type="pres">
      <dgm:prSet presAssocID="{1D12F70F-6A7A-4FE4-BA52-E4B00FD46357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F0ACBBE-CE26-492A-8315-BD0D5D987844}" type="pres">
      <dgm:prSet presAssocID="{1D12F70F-6A7A-4FE4-BA52-E4B00FD46357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260690BD-EAC6-4DDD-B37E-087698FDA2E1}" type="pres">
      <dgm:prSet presAssocID="{69F15D71-A0F9-4264-8B51-8DE26A7FD65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9D7CA2-0EC9-4C65-95E7-19074E2EBA2C}" type="pres">
      <dgm:prSet presAssocID="{830E655F-E424-4AE4-BB57-C35044A0D333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80123BD-F757-47F7-9A66-CF9011E7314F}" type="pres">
      <dgm:prSet presAssocID="{830E655F-E424-4AE4-BB57-C35044A0D333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CD7437B9-E72F-4D29-9B5B-83D96FBE7763}" type="pres">
      <dgm:prSet presAssocID="{41501710-EEE5-41CD-98D0-67066D5F7F6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6DD5E-1811-41D5-B8F1-6163DAFC84CA}" type="pres">
      <dgm:prSet presAssocID="{33CE0FCD-882D-4FFA-8E99-25FBB166C0C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9C921C8-35DE-4B6F-87BC-FE8F4AE1B956}" type="pres">
      <dgm:prSet presAssocID="{33CE0FCD-882D-4FFA-8E99-25FBB166C0C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7126AE8F-74F1-460A-B4D1-628D5B60880E}" type="pres">
      <dgm:prSet presAssocID="{EE460C57-3AD5-44A4-911D-402D060539E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B2DB14-7A96-47E3-BFEA-305617437A48}" type="pres">
      <dgm:prSet presAssocID="{F5E605DC-304B-4CC5-B196-32E090212EB6}" presName="sibTrans" presStyleLbl="sibTrans2D1" presStyleIdx="3" presStyleCnt="4"/>
      <dgm:spPr/>
      <dgm:t>
        <a:bodyPr/>
        <a:lstStyle/>
        <a:p>
          <a:endParaRPr lang="en-US"/>
        </a:p>
      </dgm:t>
    </dgm:pt>
    <dgm:pt modelId="{B544EA99-DF34-4B4D-9306-174EF45B7E05}" type="pres">
      <dgm:prSet presAssocID="{F5E605DC-304B-4CC5-B196-32E090212EB6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5C3A5CE-F626-4DFD-9121-3E471FCDE202}" type="pres">
      <dgm:prSet presAssocID="{4540187E-9A26-4AF6-A7AC-ABA7E807FF7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5670BB-F761-464E-8900-95BA64F38C47}" type="presOf" srcId="{33CE0FCD-882D-4FFA-8E99-25FBB166C0C9}" destId="{3D26DD5E-1811-41D5-B8F1-6163DAFC84CA}" srcOrd="0" destOrd="0" presId="urn:microsoft.com/office/officeart/2005/8/layout/process1"/>
    <dgm:cxn modelId="{2232101A-0AA7-46A9-B00D-CBCA5D5E2B7B}" srcId="{6B163C8E-A980-443D-BDCC-FD37B3A55E4A}" destId="{4540187E-9A26-4AF6-A7AC-ABA7E807FF71}" srcOrd="4" destOrd="0" parTransId="{117EB64D-61BB-493B-AA6C-DA372E318E2C}" sibTransId="{74755125-3DD8-4709-9258-74C40814CEF9}"/>
    <dgm:cxn modelId="{026525D3-6FB8-430B-AF38-F380CB515ADE}" type="presOf" srcId="{1D12F70F-6A7A-4FE4-BA52-E4B00FD46357}" destId="{68C1607A-75F8-4E93-868B-FBDFBF84DE03}" srcOrd="0" destOrd="0" presId="urn:microsoft.com/office/officeart/2005/8/layout/process1"/>
    <dgm:cxn modelId="{CE33D5CD-3014-4270-8BEC-509B882F70E6}" type="presOf" srcId="{4540187E-9A26-4AF6-A7AC-ABA7E807FF71}" destId="{65C3A5CE-F626-4DFD-9121-3E471FCDE202}" srcOrd="0" destOrd="0" presId="urn:microsoft.com/office/officeart/2005/8/layout/process1"/>
    <dgm:cxn modelId="{A4BA91BC-B7DD-43B8-AFA2-EC7AC53EDC53}" srcId="{6B163C8E-A980-443D-BDCC-FD37B3A55E4A}" destId="{41501710-EEE5-41CD-98D0-67066D5F7F63}" srcOrd="2" destOrd="0" parTransId="{8BA91D08-91B2-4EA2-9DB4-F1FB6DBFA2B2}" sibTransId="{33CE0FCD-882D-4FFA-8E99-25FBB166C0C9}"/>
    <dgm:cxn modelId="{246B4263-112D-43FF-A84E-4D85945CDBA6}" type="presOf" srcId="{F5E605DC-304B-4CC5-B196-32E090212EB6}" destId="{B544EA99-DF34-4B4D-9306-174EF45B7E05}" srcOrd="1" destOrd="0" presId="urn:microsoft.com/office/officeart/2005/8/layout/process1"/>
    <dgm:cxn modelId="{6D9D033B-01E7-46B7-B7DA-4CCA3AB7617F}" type="presOf" srcId="{830E655F-E424-4AE4-BB57-C35044A0D333}" destId="{389D7CA2-0EC9-4C65-95E7-19074E2EBA2C}" srcOrd="0" destOrd="0" presId="urn:microsoft.com/office/officeart/2005/8/layout/process1"/>
    <dgm:cxn modelId="{8F316E1F-70D4-4271-8D1F-26E024CE1428}" type="presOf" srcId="{33CE0FCD-882D-4FFA-8E99-25FBB166C0C9}" destId="{A9C921C8-35DE-4B6F-87BC-FE8F4AE1B956}" srcOrd="1" destOrd="0" presId="urn:microsoft.com/office/officeart/2005/8/layout/process1"/>
    <dgm:cxn modelId="{A3CD2293-85C2-4E75-8E99-D40CC7CBF319}" type="presOf" srcId="{830E655F-E424-4AE4-BB57-C35044A0D333}" destId="{A80123BD-F757-47F7-9A66-CF9011E7314F}" srcOrd="1" destOrd="0" presId="urn:microsoft.com/office/officeart/2005/8/layout/process1"/>
    <dgm:cxn modelId="{5C1BAB87-0D1A-4CF4-9FEE-5E27816138FA}" type="presOf" srcId="{41501710-EEE5-41CD-98D0-67066D5F7F63}" destId="{CD7437B9-E72F-4D29-9B5B-83D96FBE7763}" srcOrd="0" destOrd="0" presId="urn:microsoft.com/office/officeart/2005/8/layout/process1"/>
    <dgm:cxn modelId="{9B7BBA71-5807-4BD3-9ED8-90652D0E802B}" type="presOf" srcId="{1D12F70F-6A7A-4FE4-BA52-E4B00FD46357}" destId="{EF0ACBBE-CE26-492A-8315-BD0D5D987844}" srcOrd="1" destOrd="0" presId="urn:microsoft.com/office/officeart/2005/8/layout/process1"/>
    <dgm:cxn modelId="{96AC714D-7CE6-4AF0-820C-9BE0447845D5}" srcId="{6B163C8E-A980-443D-BDCC-FD37B3A55E4A}" destId="{F9A6209C-2D80-40DD-943E-F00B9F2598F3}" srcOrd="0" destOrd="0" parTransId="{EFD510B1-45F4-476F-9A11-EEC6A93ED481}" sibTransId="{1D12F70F-6A7A-4FE4-BA52-E4B00FD46357}"/>
    <dgm:cxn modelId="{3BC5CDD2-3811-4292-96E3-BDF19A2659E6}" type="presOf" srcId="{69F15D71-A0F9-4264-8B51-8DE26A7FD65E}" destId="{260690BD-EAC6-4DDD-B37E-087698FDA2E1}" srcOrd="0" destOrd="0" presId="urn:microsoft.com/office/officeart/2005/8/layout/process1"/>
    <dgm:cxn modelId="{D18EDBF1-E218-48A9-8D08-3DA9C95CCAD3}" type="presOf" srcId="{F5E605DC-304B-4CC5-B196-32E090212EB6}" destId="{EEB2DB14-7A96-47E3-BFEA-305617437A48}" srcOrd="0" destOrd="0" presId="urn:microsoft.com/office/officeart/2005/8/layout/process1"/>
    <dgm:cxn modelId="{6EAE9BB8-1F67-46D7-A7A1-EAD29667DE5A}" type="presOf" srcId="{EE460C57-3AD5-44A4-911D-402D060539EF}" destId="{7126AE8F-74F1-460A-B4D1-628D5B60880E}" srcOrd="0" destOrd="0" presId="urn:microsoft.com/office/officeart/2005/8/layout/process1"/>
    <dgm:cxn modelId="{A2AF1DD9-79BE-4E88-88D5-6A944E4167C1}" type="presOf" srcId="{F9A6209C-2D80-40DD-943E-F00B9F2598F3}" destId="{758A34D8-8E93-4D82-B3A1-FEEB6668D4AA}" srcOrd="0" destOrd="0" presId="urn:microsoft.com/office/officeart/2005/8/layout/process1"/>
    <dgm:cxn modelId="{8A612B6B-EB03-4D66-A68C-60D8DFC16BEE}" type="presOf" srcId="{6B163C8E-A980-443D-BDCC-FD37B3A55E4A}" destId="{7FE10D1A-2024-4CB1-ADDB-A90D2295E991}" srcOrd="0" destOrd="0" presId="urn:microsoft.com/office/officeart/2005/8/layout/process1"/>
    <dgm:cxn modelId="{2C9F349F-6ED4-4436-AD26-58DE05D59A8D}" srcId="{6B163C8E-A980-443D-BDCC-FD37B3A55E4A}" destId="{69F15D71-A0F9-4264-8B51-8DE26A7FD65E}" srcOrd="1" destOrd="0" parTransId="{47E4B7C6-C25C-4772-B3C6-5A7715A2D5D1}" sibTransId="{830E655F-E424-4AE4-BB57-C35044A0D333}"/>
    <dgm:cxn modelId="{8C9E7A2A-78C4-4761-B895-218AB77366A5}" srcId="{6B163C8E-A980-443D-BDCC-FD37B3A55E4A}" destId="{EE460C57-3AD5-44A4-911D-402D060539EF}" srcOrd="3" destOrd="0" parTransId="{6247825D-B893-4FD5-9EDB-75E857C42A30}" sibTransId="{F5E605DC-304B-4CC5-B196-32E090212EB6}"/>
    <dgm:cxn modelId="{24611312-91E3-4FA8-B9F9-D75AA32C01FC}" type="presParOf" srcId="{7FE10D1A-2024-4CB1-ADDB-A90D2295E991}" destId="{758A34D8-8E93-4D82-B3A1-FEEB6668D4AA}" srcOrd="0" destOrd="0" presId="urn:microsoft.com/office/officeart/2005/8/layout/process1"/>
    <dgm:cxn modelId="{1BB70D99-0B70-4239-8A33-0742E7267D91}" type="presParOf" srcId="{7FE10D1A-2024-4CB1-ADDB-A90D2295E991}" destId="{68C1607A-75F8-4E93-868B-FBDFBF84DE03}" srcOrd="1" destOrd="0" presId="urn:microsoft.com/office/officeart/2005/8/layout/process1"/>
    <dgm:cxn modelId="{84C57207-04E1-45EC-9914-FD4696E9A2A6}" type="presParOf" srcId="{68C1607A-75F8-4E93-868B-FBDFBF84DE03}" destId="{EF0ACBBE-CE26-492A-8315-BD0D5D987844}" srcOrd="0" destOrd="0" presId="urn:microsoft.com/office/officeart/2005/8/layout/process1"/>
    <dgm:cxn modelId="{8FA40663-31E8-4391-B927-D484803664D3}" type="presParOf" srcId="{7FE10D1A-2024-4CB1-ADDB-A90D2295E991}" destId="{260690BD-EAC6-4DDD-B37E-087698FDA2E1}" srcOrd="2" destOrd="0" presId="urn:microsoft.com/office/officeart/2005/8/layout/process1"/>
    <dgm:cxn modelId="{29FC32F8-6719-458E-9170-AECD1349B4B1}" type="presParOf" srcId="{7FE10D1A-2024-4CB1-ADDB-A90D2295E991}" destId="{389D7CA2-0EC9-4C65-95E7-19074E2EBA2C}" srcOrd="3" destOrd="0" presId="urn:microsoft.com/office/officeart/2005/8/layout/process1"/>
    <dgm:cxn modelId="{55BA2DD3-CDCC-44D7-A507-410D7BE514C0}" type="presParOf" srcId="{389D7CA2-0EC9-4C65-95E7-19074E2EBA2C}" destId="{A80123BD-F757-47F7-9A66-CF9011E7314F}" srcOrd="0" destOrd="0" presId="urn:microsoft.com/office/officeart/2005/8/layout/process1"/>
    <dgm:cxn modelId="{4F446F93-0F37-4308-8BF1-2950505F9A16}" type="presParOf" srcId="{7FE10D1A-2024-4CB1-ADDB-A90D2295E991}" destId="{CD7437B9-E72F-4D29-9B5B-83D96FBE7763}" srcOrd="4" destOrd="0" presId="urn:microsoft.com/office/officeart/2005/8/layout/process1"/>
    <dgm:cxn modelId="{E8868261-8EA3-4B88-A39D-696740D01F17}" type="presParOf" srcId="{7FE10D1A-2024-4CB1-ADDB-A90D2295E991}" destId="{3D26DD5E-1811-41D5-B8F1-6163DAFC84CA}" srcOrd="5" destOrd="0" presId="urn:microsoft.com/office/officeart/2005/8/layout/process1"/>
    <dgm:cxn modelId="{F84305FF-BB4A-4CED-8654-2A70E72487BC}" type="presParOf" srcId="{3D26DD5E-1811-41D5-B8F1-6163DAFC84CA}" destId="{A9C921C8-35DE-4B6F-87BC-FE8F4AE1B956}" srcOrd="0" destOrd="0" presId="urn:microsoft.com/office/officeart/2005/8/layout/process1"/>
    <dgm:cxn modelId="{A4B519A4-4072-41A0-9617-444FEA80FA74}" type="presParOf" srcId="{7FE10D1A-2024-4CB1-ADDB-A90D2295E991}" destId="{7126AE8F-74F1-460A-B4D1-628D5B60880E}" srcOrd="6" destOrd="0" presId="urn:microsoft.com/office/officeart/2005/8/layout/process1"/>
    <dgm:cxn modelId="{919D1D3A-127B-44DE-991A-1FFAF48AED28}" type="presParOf" srcId="{7FE10D1A-2024-4CB1-ADDB-A90D2295E991}" destId="{EEB2DB14-7A96-47E3-BFEA-305617437A48}" srcOrd="7" destOrd="0" presId="urn:microsoft.com/office/officeart/2005/8/layout/process1"/>
    <dgm:cxn modelId="{F2B1F78E-6424-4F8D-B555-092C2B383E69}" type="presParOf" srcId="{EEB2DB14-7A96-47E3-BFEA-305617437A48}" destId="{B544EA99-DF34-4B4D-9306-174EF45B7E05}" srcOrd="0" destOrd="0" presId="urn:microsoft.com/office/officeart/2005/8/layout/process1"/>
    <dgm:cxn modelId="{4CAC2A28-ABDC-4A10-9BA0-F700F27DEAA7}" type="presParOf" srcId="{7FE10D1A-2024-4CB1-ADDB-A90D2295E991}" destId="{65C3A5CE-F626-4DFD-9121-3E471FCDE20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B47E62-3459-4DCB-84E3-0DB3934EEFC1}" type="doc">
      <dgm:prSet loTypeId="urn:microsoft.com/office/officeart/2005/8/layout/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8E056D5-DA8F-4044-8AF2-EC56702D4AAE}">
      <dgm:prSet phldrT="[Text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+mn-lt"/>
              <a:ea typeface="+mn-ea"/>
            </a:rPr>
            <a:t>配置</a:t>
          </a:r>
          <a:r>
            <a:rPr lang="en-US" altLang="zh-CN" sz="2000" dirty="0" smtClean="0">
              <a:solidFill>
                <a:schemeClr val="tx1"/>
              </a:solidFill>
              <a:latin typeface="+mn-lt"/>
              <a:ea typeface="+mn-ea"/>
            </a:rPr>
            <a:t>BMC</a:t>
          </a:r>
          <a:endParaRPr lang="en-US" sz="2000" dirty="0">
            <a:solidFill>
              <a:schemeClr val="tx1"/>
            </a:solidFill>
            <a:latin typeface="+mn-lt"/>
            <a:ea typeface="+mn-ea"/>
          </a:endParaRPr>
        </a:p>
      </dgm:t>
    </dgm:pt>
    <dgm:pt modelId="{9CDBBB61-66D5-4BDF-9EC0-25CA36D00EAE}" cxnId="{410AB325-8843-4769-B90F-3CC0C785812C}" type="parTrans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+mn-lt"/>
            <a:ea typeface="+mn-ea"/>
          </a:endParaRPr>
        </a:p>
      </dgm:t>
    </dgm:pt>
    <dgm:pt modelId="{2EBBF279-E9B2-4A43-AF6F-A0182BE174C9}" cxnId="{410AB325-8843-4769-B90F-3CC0C785812C}" type="sibTrans">
      <dgm:prSet custT="1"/>
      <dgm:spPr/>
      <dgm:t>
        <a:bodyPr/>
        <a:lstStyle/>
        <a:p>
          <a:endParaRPr lang="en-US" sz="1200">
            <a:solidFill>
              <a:schemeClr val="tx1"/>
            </a:solidFill>
            <a:latin typeface="+mn-lt"/>
            <a:ea typeface="+mn-ea"/>
          </a:endParaRPr>
        </a:p>
      </dgm:t>
    </dgm:pt>
    <dgm:pt modelId="{1CBEA30B-A5B3-44E7-9322-67A11FF78814}">
      <dgm:prSet phldrT="[Text]" custT="1"/>
      <dgm:spPr/>
      <dgm:t>
        <a:bodyPr/>
        <a:lstStyle/>
        <a:p>
          <a:pPr rtl="0"/>
          <a:r>
            <a:rPr lang="zh-CN" altLang="en-US" sz="1600" dirty="0" smtClean="0">
              <a:solidFill>
                <a:schemeClr val="tx1"/>
              </a:solidFill>
              <a:latin typeface="+mn-lt"/>
              <a:ea typeface="+mn-ea"/>
            </a:rPr>
            <a:t>管理</a:t>
          </a:r>
          <a:r>
            <a:rPr lang="en-US" altLang="zh-CN" sz="1600" dirty="0" smtClean="0">
              <a:solidFill>
                <a:schemeClr val="tx1"/>
              </a:solidFill>
              <a:latin typeface="+mn-lt"/>
              <a:ea typeface="+mn-ea"/>
            </a:rPr>
            <a:t>IP</a:t>
          </a:r>
          <a:endParaRPr lang="en-US" sz="1600" dirty="0">
            <a:solidFill>
              <a:schemeClr val="tx1"/>
            </a:solidFill>
            <a:latin typeface="+mn-lt"/>
            <a:ea typeface="+mn-ea"/>
          </a:endParaRPr>
        </a:p>
      </dgm:t>
    </dgm:pt>
    <dgm:pt modelId="{BBB4E832-4CD3-4561-A610-3E2AAC7AD6DC}" cxnId="{6AA3ABB9-D5DD-4181-99DA-A4762018AF6E}" type="parTrans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+mn-lt"/>
            <a:ea typeface="+mn-ea"/>
          </a:endParaRPr>
        </a:p>
      </dgm:t>
    </dgm:pt>
    <dgm:pt modelId="{867ADF51-30A9-49C2-B0AE-163E22D42283}" cxnId="{6AA3ABB9-D5DD-4181-99DA-A4762018AF6E}" type="sibTrans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+mn-lt"/>
            <a:ea typeface="+mn-ea"/>
          </a:endParaRPr>
        </a:p>
      </dgm:t>
    </dgm:pt>
    <dgm:pt modelId="{2796CE0B-BE20-4B28-B05C-04FECA655724}">
      <dgm:prSet phldrT="[Text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+mn-lt"/>
              <a:ea typeface="+mn-ea"/>
            </a:rPr>
            <a:t>配置</a:t>
          </a:r>
          <a:r>
            <a:rPr lang="en-US" altLang="zh-CN" sz="2000" dirty="0" smtClean="0">
              <a:solidFill>
                <a:schemeClr val="tx1"/>
              </a:solidFill>
              <a:latin typeface="+mn-lt"/>
              <a:ea typeface="+mn-ea"/>
            </a:rPr>
            <a:t>BIOS</a:t>
          </a:r>
          <a:endParaRPr lang="en-US" sz="2000" dirty="0">
            <a:solidFill>
              <a:schemeClr val="tx1"/>
            </a:solidFill>
            <a:latin typeface="+mn-lt"/>
            <a:ea typeface="+mn-ea"/>
          </a:endParaRPr>
        </a:p>
      </dgm:t>
    </dgm:pt>
    <dgm:pt modelId="{AC854466-FF36-4558-B3DB-1AD29A0ADA64}" cxnId="{D6F01AE7-29C5-411D-8AD3-D2C088938F30}" type="parTrans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+mn-lt"/>
            <a:ea typeface="+mn-ea"/>
          </a:endParaRPr>
        </a:p>
      </dgm:t>
    </dgm:pt>
    <dgm:pt modelId="{D6385546-004A-443F-A49C-E75EE91933E0}" cxnId="{D6F01AE7-29C5-411D-8AD3-D2C088938F30}" type="sibTrans">
      <dgm:prSet custT="1"/>
      <dgm:spPr/>
      <dgm:t>
        <a:bodyPr/>
        <a:lstStyle/>
        <a:p>
          <a:endParaRPr lang="en-US" sz="1200">
            <a:solidFill>
              <a:schemeClr val="tx1"/>
            </a:solidFill>
            <a:latin typeface="+mn-lt"/>
            <a:ea typeface="+mn-ea"/>
          </a:endParaRPr>
        </a:p>
      </dgm:t>
    </dgm:pt>
    <dgm:pt modelId="{A02733F1-852A-4A4E-929C-F87E87054A87}">
      <dgm:prSet phldrT="[Text]"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  <a:latin typeface="+mn-lt"/>
              <a:ea typeface="+mn-ea"/>
            </a:rPr>
            <a:t>启动顺序</a:t>
          </a:r>
          <a:endParaRPr lang="en-US" sz="1600" dirty="0">
            <a:solidFill>
              <a:schemeClr val="tx1"/>
            </a:solidFill>
            <a:latin typeface="+mn-lt"/>
            <a:ea typeface="+mn-ea"/>
          </a:endParaRPr>
        </a:p>
      </dgm:t>
    </dgm:pt>
    <dgm:pt modelId="{7F735599-6FC4-47D9-83A6-8D80C7C63FB2}" cxnId="{873047A3-1004-41CC-B1AB-72FF056D024E}" type="parTrans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+mn-lt"/>
            <a:ea typeface="+mn-ea"/>
          </a:endParaRPr>
        </a:p>
      </dgm:t>
    </dgm:pt>
    <dgm:pt modelId="{FE337A10-D533-477A-B9C9-A022D85ABCB3}" cxnId="{873047A3-1004-41CC-B1AB-72FF056D024E}" type="sibTrans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+mn-lt"/>
            <a:ea typeface="+mn-ea"/>
          </a:endParaRPr>
        </a:p>
      </dgm:t>
    </dgm:pt>
    <dgm:pt modelId="{165D43B6-1EB8-4148-8D8F-E5DA6E7E7D28}">
      <dgm:prSet phldrT="[Text]" custT="1"/>
      <dgm:spPr/>
      <dgm:t>
        <a:bodyPr/>
        <a:lstStyle/>
        <a:p>
          <a:r>
            <a:rPr lang="zh-CN" altLang="en-US" sz="2000" dirty="0" smtClean="0">
              <a:solidFill>
                <a:schemeClr val="tx1"/>
              </a:solidFill>
              <a:latin typeface="+mn-lt"/>
              <a:ea typeface="+mn-ea"/>
            </a:rPr>
            <a:t>配置</a:t>
          </a:r>
          <a:r>
            <a:rPr lang="en-US" altLang="zh-CN" sz="2000" dirty="0" smtClean="0">
              <a:solidFill>
                <a:schemeClr val="tx1"/>
              </a:solidFill>
              <a:latin typeface="+mn-lt"/>
              <a:ea typeface="+mn-ea"/>
            </a:rPr>
            <a:t>RAID</a:t>
          </a:r>
          <a:endParaRPr lang="en-US" sz="2000" dirty="0">
            <a:solidFill>
              <a:schemeClr val="tx1"/>
            </a:solidFill>
            <a:latin typeface="+mn-lt"/>
            <a:ea typeface="+mn-ea"/>
          </a:endParaRPr>
        </a:p>
      </dgm:t>
    </dgm:pt>
    <dgm:pt modelId="{EEEF81B9-1744-42F5-8951-57A5244C0BD8}" cxnId="{3C5E8FF4-4450-4C0F-8EFF-9F3BB795F848}" type="parTrans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+mn-lt"/>
            <a:ea typeface="+mn-ea"/>
          </a:endParaRPr>
        </a:p>
      </dgm:t>
    </dgm:pt>
    <dgm:pt modelId="{F93F47FE-F1BB-4D99-9237-CF4C9706A41B}" cxnId="{3C5E8FF4-4450-4C0F-8EFF-9F3BB795F848}" type="sibTrans">
      <dgm:prSet custT="1"/>
      <dgm:spPr/>
      <dgm:t>
        <a:bodyPr/>
        <a:lstStyle/>
        <a:p>
          <a:endParaRPr lang="en-US" sz="1200">
            <a:solidFill>
              <a:schemeClr val="tx1"/>
            </a:solidFill>
            <a:latin typeface="+mn-lt"/>
            <a:ea typeface="+mn-ea"/>
          </a:endParaRPr>
        </a:p>
      </dgm:t>
    </dgm:pt>
    <dgm:pt modelId="{31815DF7-E898-4F7A-9499-88714BD4CC1D}">
      <dgm:prSet phldrT="[Text]" custT="1"/>
      <dgm:spPr/>
      <dgm:t>
        <a:bodyPr/>
        <a:lstStyle/>
        <a:p>
          <a:r>
            <a:rPr lang="en-US" altLang="zh-CN" sz="1600" dirty="0" smtClean="0">
              <a:solidFill>
                <a:schemeClr val="tx1"/>
              </a:solidFill>
              <a:latin typeface="+mn-lt"/>
              <a:ea typeface="+mn-ea"/>
            </a:rPr>
            <a:t>RAID</a:t>
          </a:r>
          <a:r>
            <a:rPr lang="zh-CN" altLang="en-US" sz="1600" dirty="0" smtClean="0">
              <a:solidFill>
                <a:schemeClr val="tx1"/>
              </a:solidFill>
              <a:latin typeface="+mn-lt"/>
              <a:ea typeface="+mn-ea"/>
            </a:rPr>
            <a:t>磁盘</a:t>
          </a:r>
          <a:endParaRPr lang="en-US" sz="1600" dirty="0">
            <a:solidFill>
              <a:schemeClr val="tx1"/>
            </a:solidFill>
            <a:latin typeface="+mn-lt"/>
            <a:ea typeface="+mn-ea"/>
          </a:endParaRPr>
        </a:p>
      </dgm:t>
    </dgm:pt>
    <dgm:pt modelId="{E9A8BC4B-7BD3-4195-BA45-A95ADDDF6A57}" cxnId="{4DD6D132-9EE1-45AC-9744-98553C31AF11}" type="parTrans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+mn-lt"/>
            <a:ea typeface="+mn-ea"/>
          </a:endParaRPr>
        </a:p>
      </dgm:t>
    </dgm:pt>
    <dgm:pt modelId="{071319C0-9988-458B-9F31-01044B7D3928}" cxnId="{4DD6D132-9EE1-45AC-9744-98553C31AF11}" type="sibTrans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+mn-lt"/>
            <a:ea typeface="+mn-ea"/>
          </a:endParaRPr>
        </a:p>
      </dgm:t>
    </dgm:pt>
    <dgm:pt modelId="{193791D0-133D-4ADE-B43D-01ED3F3D0619}">
      <dgm:prSet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  <a:latin typeface="+mn-lt"/>
              <a:ea typeface="+mn-ea"/>
            </a:rPr>
            <a:t>用户密码</a:t>
          </a:r>
          <a:endParaRPr lang="en-US" sz="1600" dirty="0">
            <a:solidFill>
              <a:schemeClr val="tx1"/>
            </a:solidFill>
            <a:latin typeface="+mn-lt"/>
            <a:ea typeface="+mn-ea"/>
          </a:endParaRPr>
        </a:p>
      </dgm:t>
    </dgm:pt>
    <dgm:pt modelId="{ADB3A275-EC1D-4021-BC50-4E926EB90CF2}" cxnId="{0272967A-FF7F-4F80-8FBF-3BC634B563E7}" type="parTrans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+mn-lt"/>
            <a:ea typeface="+mn-ea"/>
          </a:endParaRPr>
        </a:p>
      </dgm:t>
    </dgm:pt>
    <dgm:pt modelId="{65B2283A-742F-41A6-92BA-86A8FBDED365}" cxnId="{0272967A-FF7F-4F80-8FBF-3BC634B563E7}" type="sibTrans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+mn-lt"/>
            <a:ea typeface="+mn-ea"/>
          </a:endParaRPr>
        </a:p>
      </dgm:t>
    </dgm:pt>
    <dgm:pt modelId="{603BDF61-B57F-4211-839E-C3360AE4CAAE}">
      <dgm:prSet custT="1"/>
      <dgm:spPr/>
      <dgm:t>
        <a:bodyPr/>
        <a:lstStyle/>
        <a:p>
          <a:endParaRPr lang="en-US" sz="1600" dirty="0">
            <a:solidFill>
              <a:schemeClr val="tx1"/>
            </a:solidFill>
            <a:latin typeface="+mn-lt"/>
            <a:ea typeface="+mn-ea"/>
          </a:endParaRPr>
        </a:p>
      </dgm:t>
    </dgm:pt>
    <dgm:pt modelId="{E20CDF59-9A22-4146-92D3-CA714610BA30}" cxnId="{2B543EB9-28DB-4617-A111-C532E2062A2D}" type="parTrans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  <a:ea typeface="+mn-ea"/>
          </a:endParaRPr>
        </a:p>
      </dgm:t>
    </dgm:pt>
    <dgm:pt modelId="{5293715C-989E-4432-9F8E-DC72861CE42E}" cxnId="{2B543EB9-28DB-4617-A111-C532E2062A2D}" type="sibTrans">
      <dgm:prSet/>
      <dgm:spPr/>
      <dgm:t>
        <a:bodyPr/>
        <a:lstStyle/>
        <a:p>
          <a:endParaRPr lang="en-US" sz="2400">
            <a:solidFill>
              <a:schemeClr val="tx1"/>
            </a:solidFill>
            <a:latin typeface="+mn-lt"/>
            <a:ea typeface="+mn-ea"/>
          </a:endParaRPr>
        </a:p>
      </dgm:t>
    </dgm:pt>
    <dgm:pt modelId="{94431245-7959-4C8E-831F-1C218E66F184}">
      <dgm:prSet phldrT="[Text]" custT="1"/>
      <dgm:spPr/>
      <dgm:t>
        <a:bodyPr/>
        <a:lstStyle/>
        <a:p>
          <a:endParaRPr lang="en-US" sz="1600" dirty="0">
            <a:solidFill>
              <a:schemeClr val="tx1"/>
            </a:solidFill>
            <a:latin typeface="+mn-lt"/>
            <a:ea typeface="+mn-ea"/>
          </a:endParaRPr>
        </a:p>
      </dgm:t>
    </dgm:pt>
    <dgm:pt modelId="{178A1EE2-DFD3-4AA5-822E-42B2C39A7D5B}" cxnId="{1115DCC6-DD2B-4445-B865-319B54A49E09}" type="parTrans">
      <dgm:prSet/>
      <dgm:spPr/>
      <dgm:t>
        <a:bodyPr/>
        <a:lstStyle/>
        <a:p>
          <a:endParaRPr lang="en-US" sz="1200">
            <a:latin typeface="+mn-lt"/>
            <a:ea typeface="+mn-ea"/>
          </a:endParaRPr>
        </a:p>
      </dgm:t>
    </dgm:pt>
    <dgm:pt modelId="{C334A22E-68D3-46C6-90DA-D8C5D97657EF}" cxnId="{1115DCC6-DD2B-4445-B865-319B54A49E09}" type="sibTrans">
      <dgm:prSet/>
      <dgm:spPr/>
      <dgm:t>
        <a:bodyPr/>
        <a:lstStyle/>
        <a:p>
          <a:endParaRPr lang="en-US" sz="1200">
            <a:latin typeface="+mn-lt"/>
            <a:ea typeface="+mn-ea"/>
          </a:endParaRPr>
        </a:p>
      </dgm:t>
    </dgm:pt>
    <dgm:pt modelId="{0E7E1BEF-44C2-4E2C-88AA-D15140228F0A}">
      <dgm:prSet phldrT="[Text]" custT="1"/>
      <dgm:spPr/>
      <dgm:t>
        <a:bodyPr/>
        <a:lstStyle/>
        <a:p>
          <a:r>
            <a:rPr lang="en-US" altLang="zh-CN" sz="1600" dirty="0" smtClean="0">
              <a:solidFill>
                <a:schemeClr val="tx1"/>
              </a:solidFill>
              <a:latin typeface="+mn-lt"/>
              <a:ea typeface="+mn-ea"/>
            </a:rPr>
            <a:t>PXE</a:t>
          </a:r>
          <a:endParaRPr lang="en-US" sz="1600" dirty="0">
            <a:solidFill>
              <a:schemeClr val="tx1"/>
            </a:solidFill>
            <a:latin typeface="+mn-lt"/>
            <a:ea typeface="+mn-ea"/>
          </a:endParaRPr>
        </a:p>
      </dgm:t>
    </dgm:pt>
    <dgm:pt modelId="{4CFF805D-6375-4E5A-9857-91FC9F1996F5}" cxnId="{41DA4FBE-BEF8-40BE-8DA3-0D70D1E4916C}" type="parTrans">
      <dgm:prSet/>
      <dgm:spPr/>
      <dgm:t>
        <a:bodyPr/>
        <a:lstStyle/>
        <a:p>
          <a:endParaRPr lang="en-US" sz="1200">
            <a:latin typeface="+mn-lt"/>
            <a:ea typeface="+mn-ea"/>
          </a:endParaRPr>
        </a:p>
      </dgm:t>
    </dgm:pt>
    <dgm:pt modelId="{2E7BC679-EA86-451F-B817-3754CD473B0D}" cxnId="{41DA4FBE-BEF8-40BE-8DA3-0D70D1E4916C}" type="sibTrans">
      <dgm:prSet/>
      <dgm:spPr/>
      <dgm:t>
        <a:bodyPr/>
        <a:lstStyle/>
        <a:p>
          <a:endParaRPr lang="en-US" sz="1200">
            <a:latin typeface="+mn-lt"/>
            <a:ea typeface="+mn-ea"/>
          </a:endParaRPr>
        </a:p>
      </dgm:t>
    </dgm:pt>
    <dgm:pt modelId="{5DBF0610-E548-4A49-8751-BB6E3414077E}">
      <dgm:prSet phldrT="[Text]"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  <a:latin typeface="+mn-lt"/>
              <a:ea typeface="+mn-ea"/>
            </a:rPr>
            <a:t>虚拟化</a:t>
          </a:r>
          <a:endParaRPr lang="en-US" sz="1600" dirty="0">
            <a:solidFill>
              <a:schemeClr val="tx1"/>
            </a:solidFill>
            <a:latin typeface="+mn-lt"/>
            <a:ea typeface="+mn-ea"/>
          </a:endParaRPr>
        </a:p>
      </dgm:t>
    </dgm:pt>
    <dgm:pt modelId="{BA91BF30-86B5-4962-B9B5-200AB28F8F98}" cxnId="{E757515F-9ADD-43AF-AEBB-33DDA5C1CEC4}" type="parTrans">
      <dgm:prSet/>
      <dgm:spPr/>
      <dgm:t>
        <a:bodyPr/>
        <a:lstStyle/>
        <a:p>
          <a:endParaRPr lang="en-US" sz="1200">
            <a:latin typeface="+mn-lt"/>
            <a:ea typeface="+mn-ea"/>
          </a:endParaRPr>
        </a:p>
      </dgm:t>
    </dgm:pt>
    <dgm:pt modelId="{357AED34-0A51-43A9-824F-F7E218F1834D}" cxnId="{E757515F-9ADD-43AF-AEBB-33DDA5C1CEC4}" type="sibTrans">
      <dgm:prSet/>
      <dgm:spPr/>
      <dgm:t>
        <a:bodyPr/>
        <a:lstStyle/>
        <a:p>
          <a:endParaRPr lang="en-US" sz="1200">
            <a:latin typeface="+mn-lt"/>
            <a:ea typeface="+mn-ea"/>
          </a:endParaRPr>
        </a:p>
      </dgm:t>
    </dgm:pt>
    <dgm:pt modelId="{0E8A23B8-D591-4987-9546-2F5AAE91BC7D}">
      <dgm:prSet phldrT="[Text]"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  <a:latin typeface="+mn-lt"/>
              <a:ea typeface="+mn-ea"/>
            </a:rPr>
            <a:t>热备磁盘</a:t>
          </a:r>
          <a:endParaRPr lang="en-US" sz="1600" dirty="0">
            <a:solidFill>
              <a:schemeClr val="tx1"/>
            </a:solidFill>
            <a:latin typeface="+mn-lt"/>
            <a:ea typeface="+mn-ea"/>
          </a:endParaRPr>
        </a:p>
      </dgm:t>
    </dgm:pt>
    <dgm:pt modelId="{AED28D38-4A60-4C47-82EC-FB8CF4786024}" cxnId="{94FE3F49-FF3A-4BD4-BA6C-A8FC6885C6F3}" type="parTrans">
      <dgm:prSet/>
      <dgm:spPr/>
      <dgm:t>
        <a:bodyPr/>
        <a:lstStyle/>
        <a:p>
          <a:endParaRPr lang="en-US" sz="1200">
            <a:latin typeface="+mn-lt"/>
            <a:ea typeface="+mn-ea"/>
          </a:endParaRPr>
        </a:p>
      </dgm:t>
    </dgm:pt>
    <dgm:pt modelId="{7C81FDD7-CCE0-4BCF-8CC7-9C14A5A3C09C}" cxnId="{94FE3F49-FF3A-4BD4-BA6C-A8FC6885C6F3}" type="sibTrans">
      <dgm:prSet/>
      <dgm:spPr/>
      <dgm:t>
        <a:bodyPr/>
        <a:lstStyle/>
        <a:p>
          <a:endParaRPr lang="en-US" sz="1200">
            <a:latin typeface="+mn-lt"/>
            <a:ea typeface="+mn-ea"/>
          </a:endParaRPr>
        </a:p>
      </dgm:t>
    </dgm:pt>
    <dgm:pt modelId="{6D6C968D-D8C5-4070-B7D8-135EFED6C469}">
      <dgm:prSet custT="1"/>
      <dgm:spPr/>
      <dgm:t>
        <a:bodyPr/>
        <a:lstStyle/>
        <a:p>
          <a:r>
            <a:rPr lang="zh-CN" altLang="en-US" sz="1600" dirty="0" smtClean="0">
              <a:solidFill>
                <a:schemeClr val="tx1"/>
              </a:solidFill>
              <a:latin typeface="+mn-lt"/>
              <a:ea typeface="+mn-ea"/>
            </a:rPr>
            <a:t>告警转发</a:t>
          </a:r>
          <a:endParaRPr lang="en-US" sz="1600" dirty="0">
            <a:solidFill>
              <a:schemeClr val="tx1"/>
            </a:solidFill>
            <a:latin typeface="+mn-lt"/>
            <a:ea typeface="+mn-ea"/>
          </a:endParaRPr>
        </a:p>
      </dgm:t>
    </dgm:pt>
    <dgm:pt modelId="{3C64368C-AC90-431E-A1FF-48F47AD25477}" cxnId="{33B1CF53-83AD-4FFF-9403-7F357CB4F98F}" type="parTrans">
      <dgm:prSet/>
      <dgm:spPr/>
      <dgm:t>
        <a:bodyPr/>
        <a:lstStyle/>
        <a:p>
          <a:endParaRPr lang="en-US">
            <a:latin typeface="+mn-lt"/>
            <a:ea typeface="+mn-ea"/>
          </a:endParaRPr>
        </a:p>
      </dgm:t>
    </dgm:pt>
    <dgm:pt modelId="{808B0B63-52D8-43EC-B392-D51B6F53C1D1}" cxnId="{33B1CF53-83AD-4FFF-9403-7F357CB4F98F}" type="sibTrans">
      <dgm:prSet/>
      <dgm:spPr/>
      <dgm:t>
        <a:bodyPr/>
        <a:lstStyle/>
        <a:p>
          <a:endParaRPr lang="en-US">
            <a:latin typeface="+mn-lt"/>
            <a:ea typeface="+mn-ea"/>
          </a:endParaRPr>
        </a:p>
      </dgm:t>
    </dgm:pt>
    <dgm:pt modelId="{42776C1B-C586-4AA2-AC47-D765F0EC1412}" type="pres">
      <dgm:prSet presAssocID="{7AB47E62-3459-4DCB-84E3-0DB3934EEFC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2C60D8-80F7-4721-A35B-E56547DDF92D}" type="pres">
      <dgm:prSet presAssocID="{28E056D5-DA8F-4044-8AF2-EC56702D4AAE}" presName="composite" presStyleCnt="0"/>
      <dgm:spPr/>
      <dgm:t>
        <a:bodyPr/>
        <a:lstStyle/>
        <a:p>
          <a:endParaRPr lang="en-US"/>
        </a:p>
      </dgm:t>
    </dgm:pt>
    <dgm:pt modelId="{3EA7CB1F-D154-4E9A-AA67-248A5EB4CAD3}" type="pres">
      <dgm:prSet presAssocID="{28E056D5-DA8F-4044-8AF2-EC56702D4AA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9188F-FACD-44EC-B290-CB08AEE0B774}" type="pres">
      <dgm:prSet presAssocID="{28E056D5-DA8F-4044-8AF2-EC56702D4AAE}" presName="parSh" presStyleLbl="node1" presStyleIdx="0" presStyleCnt="3"/>
      <dgm:spPr/>
      <dgm:t>
        <a:bodyPr/>
        <a:lstStyle/>
        <a:p>
          <a:endParaRPr lang="en-US"/>
        </a:p>
      </dgm:t>
    </dgm:pt>
    <dgm:pt modelId="{342FAFAC-9BED-41B3-A2EE-72F87B6C076A}" type="pres">
      <dgm:prSet presAssocID="{28E056D5-DA8F-4044-8AF2-EC56702D4AAE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7ABBE-3587-4607-A25F-C7A8C4D49A26}" type="pres">
      <dgm:prSet presAssocID="{2EBBF279-E9B2-4A43-AF6F-A0182BE174C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8752400-2E8D-46E3-91B4-4251FC4E271C}" type="pres">
      <dgm:prSet presAssocID="{2EBBF279-E9B2-4A43-AF6F-A0182BE174C9}" presName="connTx" presStyleLbl="sibTrans2D1" presStyleIdx="0" presStyleCnt="2"/>
      <dgm:spPr/>
      <dgm:t>
        <a:bodyPr/>
        <a:lstStyle/>
        <a:p>
          <a:endParaRPr lang="en-US"/>
        </a:p>
      </dgm:t>
    </dgm:pt>
    <dgm:pt modelId="{5E7C3C2A-F5D9-4B12-9D1E-2C4785BA520B}" type="pres">
      <dgm:prSet presAssocID="{2796CE0B-BE20-4B28-B05C-04FECA655724}" presName="composite" presStyleCnt="0"/>
      <dgm:spPr/>
      <dgm:t>
        <a:bodyPr/>
        <a:lstStyle/>
        <a:p>
          <a:endParaRPr lang="en-US"/>
        </a:p>
      </dgm:t>
    </dgm:pt>
    <dgm:pt modelId="{F79CE198-1CE5-42BA-AB41-D3F4F4552F54}" type="pres">
      <dgm:prSet presAssocID="{2796CE0B-BE20-4B28-B05C-04FECA655724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2C2D9D-B56C-4328-AECB-E896313F0FD3}" type="pres">
      <dgm:prSet presAssocID="{2796CE0B-BE20-4B28-B05C-04FECA655724}" presName="parSh" presStyleLbl="node1" presStyleIdx="1" presStyleCnt="3"/>
      <dgm:spPr/>
      <dgm:t>
        <a:bodyPr/>
        <a:lstStyle/>
        <a:p>
          <a:endParaRPr lang="en-US"/>
        </a:p>
      </dgm:t>
    </dgm:pt>
    <dgm:pt modelId="{38EDE6FC-B7F2-4DBE-9A2D-F88F086B077D}" type="pres">
      <dgm:prSet presAssocID="{2796CE0B-BE20-4B28-B05C-04FECA655724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41328-4ED6-4AA0-9C47-ABFAA027DBB4}" type="pres">
      <dgm:prSet presAssocID="{D6385546-004A-443F-A49C-E75EE91933E0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D9261E4-3A65-46A9-AE44-B50A5CC64817}" type="pres">
      <dgm:prSet presAssocID="{D6385546-004A-443F-A49C-E75EE91933E0}" presName="connTx" presStyleLbl="sibTrans2D1" presStyleIdx="1" presStyleCnt="2"/>
      <dgm:spPr/>
      <dgm:t>
        <a:bodyPr/>
        <a:lstStyle/>
        <a:p>
          <a:endParaRPr lang="en-US"/>
        </a:p>
      </dgm:t>
    </dgm:pt>
    <dgm:pt modelId="{72DEC3AC-D845-4FCB-BB4F-C756343413EA}" type="pres">
      <dgm:prSet presAssocID="{165D43B6-1EB8-4148-8D8F-E5DA6E7E7D28}" presName="composite" presStyleCnt="0"/>
      <dgm:spPr/>
      <dgm:t>
        <a:bodyPr/>
        <a:lstStyle/>
        <a:p>
          <a:endParaRPr lang="en-US"/>
        </a:p>
      </dgm:t>
    </dgm:pt>
    <dgm:pt modelId="{336CCDD3-800D-4B5B-BFA5-0AA2E71057F9}" type="pres">
      <dgm:prSet presAssocID="{165D43B6-1EB8-4148-8D8F-E5DA6E7E7D28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F4253-BBA2-45E1-8438-BC8F038459F2}" type="pres">
      <dgm:prSet presAssocID="{165D43B6-1EB8-4148-8D8F-E5DA6E7E7D28}" presName="parSh" presStyleLbl="node1" presStyleIdx="2" presStyleCnt="3"/>
      <dgm:spPr/>
      <dgm:t>
        <a:bodyPr/>
        <a:lstStyle/>
        <a:p>
          <a:endParaRPr lang="en-US"/>
        </a:p>
      </dgm:t>
    </dgm:pt>
    <dgm:pt modelId="{DB78DE81-6641-4D62-AB09-FE59778C03D5}" type="pres">
      <dgm:prSet presAssocID="{165D43B6-1EB8-4148-8D8F-E5DA6E7E7D28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72967A-FF7F-4F80-8FBF-3BC634B563E7}" srcId="{28E056D5-DA8F-4044-8AF2-EC56702D4AAE}" destId="{193791D0-133D-4ADE-B43D-01ED3F3D0619}" srcOrd="1" destOrd="0" parTransId="{ADB3A275-EC1D-4021-BC50-4E926EB90CF2}" sibTransId="{65B2283A-742F-41A6-92BA-86A8FBDED365}"/>
    <dgm:cxn modelId="{3C5E8FF4-4450-4C0F-8EFF-9F3BB795F848}" srcId="{7AB47E62-3459-4DCB-84E3-0DB3934EEFC1}" destId="{165D43B6-1EB8-4148-8D8F-E5DA6E7E7D28}" srcOrd="2" destOrd="0" parTransId="{EEEF81B9-1744-42F5-8951-57A5244C0BD8}" sibTransId="{F93F47FE-F1BB-4D99-9237-CF4C9706A41B}"/>
    <dgm:cxn modelId="{091B30B2-8086-435D-8D53-C90E98F919E5}" type="presOf" srcId="{2796CE0B-BE20-4B28-B05C-04FECA655724}" destId="{692C2D9D-B56C-4328-AECB-E896313F0FD3}" srcOrd="1" destOrd="0" presId="urn:microsoft.com/office/officeart/2005/8/layout/process3"/>
    <dgm:cxn modelId="{C6A100FC-4DA2-48B1-932A-512E786BC10F}" type="presOf" srcId="{94431245-7959-4C8E-831F-1C218E66F184}" destId="{38EDE6FC-B7F2-4DBE-9A2D-F88F086B077D}" srcOrd="0" destOrd="3" presId="urn:microsoft.com/office/officeart/2005/8/layout/process3"/>
    <dgm:cxn modelId="{5FDE7B73-0BD5-43F5-8C36-AD9F181B9F07}" type="presOf" srcId="{1CBEA30B-A5B3-44E7-9322-67A11FF78814}" destId="{342FAFAC-9BED-41B3-A2EE-72F87B6C076A}" srcOrd="0" destOrd="0" presId="urn:microsoft.com/office/officeart/2005/8/layout/process3"/>
    <dgm:cxn modelId="{3668C135-8C80-4A0D-856C-608868F9C784}" type="presOf" srcId="{0E7E1BEF-44C2-4E2C-88AA-D15140228F0A}" destId="{38EDE6FC-B7F2-4DBE-9A2D-F88F086B077D}" srcOrd="0" destOrd="0" presId="urn:microsoft.com/office/officeart/2005/8/layout/process3"/>
    <dgm:cxn modelId="{4BCC84EE-3BD1-45B7-A359-C68CD13B5093}" type="presOf" srcId="{2EBBF279-E9B2-4A43-AF6F-A0182BE174C9}" destId="{C347ABBE-3587-4607-A25F-C7A8C4D49A26}" srcOrd="0" destOrd="0" presId="urn:microsoft.com/office/officeart/2005/8/layout/process3"/>
    <dgm:cxn modelId="{4DD6D132-9EE1-45AC-9744-98553C31AF11}" srcId="{165D43B6-1EB8-4148-8D8F-E5DA6E7E7D28}" destId="{31815DF7-E898-4F7A-9499-88714BD4CC1D}" srcOrd="0" destOrd="0" parTransId="{E9A8BC4B-7BD3-4195-BA45-A95ADDDF6A57}" sibTransId="{071319C0-9988-458B-9F31-01044B7D3928}"/>
    <dgm:cxn modelId="{AD21BE20-7C93-4BDD-99AA-C7735E9A190E}" type="presOf" srcId="{7AB47E62-3459-4DCB-84E3-0DB3934EEFC1}" destId="{42776C1B-C586-4AA2-AC47-D765F0EC1412}" srcOrd="0" destOrd="0" presId="urn:microsoft.com/office/officeart/2005/8/layout/process3"/>
    <dgm:cxn modelId="{33AFA297-AE09-4E31-AAB0-AFCA01271CE9}" type="presOf" srcId="{28E056D5-DA8F-4044-8AF2-EC56702D4AAE}" destId="{AC09188F-FACD-44EC-B290-CB08AEE0B774}" srcOrd="1" destOrd="0" presId="urn:microsoft.com/office/officeart/2005/8/layout/process3"/>
    <dgm:cxn modelId="{F2082279-13DC-4640-B253-4B95FC380BEA}" type="presOf" srcId="{0E8A23B8-D591-4987-9546-2F5AAE91BC7D}" destId="{DB78DE81-6641-4D62-AB09-FE59778C03D5}" srcOrd="0" destOrd="1" presId="urn:microsoft.com/office/officeart/2005/8/layout/process3"/>
    <dgm:cxn modelId="{52D703F9-0E46-4DB1-99BA-3839F74453C7}" type="presOf" srcId="{603BDF61-B57F-4211-839E-C3360AE4CAAE}" destId="{38EDE6FC-B7F2-4DBE-9A2D-F88F086B077D}" srcOrd="0" destOrd="4" presId="urn:microsoft.com/office/officeart/2005/8/layout/process3"/>
    <dgm:cxn modelId="{B15C0117-F0D6-4563-AB49-A22814D28D5D}" type="presOf" srcId="{2EBBF279-E9B2-4A43-AF6F-A0182BE174C9}" destId="{28752400-2E8D-46E3-91B4-4251FC4E271C}" srcOrd="1" destOrd="0" presId="urn:microsoft.com/office/officeart/2005/8/layout/process3"/>
    <dgm:cxn modelId="{410AB325-8843-4769-B90F-3CC0C785812C}" srcId="{7AB47E62-3459-4DCB-84E3-0DB3934EEFC1}" destId="{28E056D5-DA8F-4044-8AF2-EC56702D4AAE}" srcOrd="0" destOrd="0" parTransId="{9CDBBB61-66D5-4BDF-9EC0-25CA36D00EAE}" sibTransId="{2EBBF279-E9B2-4A43-AF6F-A0182BE174C9}"/>
    <dgm:cxn modelId="{E8016C71-16C9-4CFE-9BF9-EC9970B43933}" type="presOf" srcId="{31815DF7-E898-4F7A-9499-88714BD4CC1D}" destId="{DB78DE81-6641-4D62-AB09-FE59778C03D5}" srcOrd="0" destOrd="0" presId="urn:microsoft.com/office/officeart/2005/8/layout/process3"/>
    <dgm:cxn modelId="{873047A3-1004-41CC-B1AB-72FF056D024E}" srcId="{2796CE0B-BE20-4B28-B05C-04FECA655724}" destId="{A02733F1-852A-4A4E-929C-F87E87054A87}" srcOrd="1" destOrd="0" parTransId="{7F735599-6FC4-47D9-83A6-8D80C7C63FB2}" sibTransId="{FE337A10-D533-477A-B9C9-A022D85ABCB3}"/>
    <dgm:cxn modelId="{6AA3ABB9-D5DD-4181-99DA-A4762018AF6E}" srcId="{28E056D5-DA8F-4044-8AF2-EC56702D4AAE}" destId="{1CBEA30B-A5B3-44E7-9322-67A11FF78814}" srcOrd="0" destOrd="0" parTransId="{BBB4E832-4CD3-4561-A610-3E2AAC7AD6DC}" sibTransId="{867ADF51-30A9-49C2-B0AE-163E22D42283}"/>
    <dgm:cxn modelId="{33B1CF53-83AD-4FFF-9403-7F357CB4F98F}" srcId="{28E056D5-DA8F-4044-8AF2-EC56702D4AAE}" destId="{6D6C968D-D8C5-4070-B7D8-135EFED6C469}" srcOrd="2" destOrd="0" parTransId="{3C64368C-AC90-431E-A1FF-48F47AD25477}" sibTransId="{808B0B63-52D8-43EC-B392-D51B6F53C1D1}"/>
    <dgm:cxn modelId="{2044800B-D11B-49F8-BFCA-78C41BB6833A}" type="presOf" srcId="{2796CE0B-BE20-4B28-B05C-04FECA655724}" destId="{F79CE198-1CE5-42BA-AB41-D3F4F4552F54}" srcOrd="0" destOrd="0" presId="urn:microsoft.com/office/officeart/2005/8/layout/process3"/>
    <dgm:cxn modelId="{6F5933A9-12BD-41F7-8CFE-336CAD9FAE60}" type="presOf" srcId="{165D43B6-1EB8-4148-8D8F-E5DA6E7E7D28}" destId="{E45F4253-BBA2-45E1-8438-BC8F038459F2}" srcOrd="1" destOrd="0" presId="urn:microsoft.com/office/officeart/2005/8/layout/process3"/>
    <dgm:cxn modelId="{7D875874-FAA7-463D-B55D-175B8E701396}" type="presOf" srcId="{A02733F1-852A-4A4E-929C-F87E87054A87}" destId="{38EDE6FC-B7F2-4DBE-9A2D-F88F086B077D}" srcOrd="0" destOrd="1" presId="urn:microsoft.com/office/officeart/2005/8/layout/process3"/>
    <dgm:cxn modelId="{E757515F-9ADD-43AF-AEBB-33DDA5C1CEC4}" srcId="{2796CE0B-BE20-4B28-B05C-04FECA655724}" destId="{5DBF0610-E548-4A49-8751-BB6E3414077E}" srcOrd="2" destOrd="0" parTransId="{BA91BF30-86B5-4962-B9B5-200AB28F8F98}" sibTransId="{357AED34-0A51-43A9-824F-F7E218F1834D}"/>
    <dgm:cxn modelId="{0AB110AD-312A-47BB-BA7F-46637CAEBCA1}" type="presOf" srcId="{6D6C968D-D8C5-4070-B7D8-135EFED6C469}" destId="{342FAFAC-9BED-41B3-A2EE-72F87B6C076A}" srcOrd="0" destOrd="2" presId="urn:microsoft.com/office/officeart/2005/8/layout/process3"/>
    <dgm:cxn modelId="{1115DCC6-DD2B-4445-B865-319B54A49E09}" srcId="{2796CE0B-BE20-4B28-B05C-04FECA655724}" destId="{94431245-7959-4C8E-831F-1C218E66F184}" srcOrd="3" destOrd="0" parTransId="{178A1EE2-DFD3-4AA5-822E-42B2C39A7D5B}" sibTransId="{C334A22E-68D3-46C6-90DA-D8C5D97657EF}"/>
    <dgm:cxn modelId="{22D2F6E2-765D-4EFC-8702-07BE5CE8AFAD}" type="presOf" srcId="{5DBF0610-E548-4A49-8751-BB6E3414077E}" destId="{38EDE6FC-B7F2-4DBE-9A2D-F88F086B077D}" srcOrd="0" destOrd="2" presId="urn:microsoft.com/office/officeart/2005/8/layout/process3"/>
    <dgm:cxn modelId="{94FE3F49-FF3A-4BD4-BA6C-A8FC6885C6F3}" srcId="{165D43B6-1EB8-4148-8D8F-E5DA6E7E7D28}" destId="{0E8A23B8-D591-4987-9546-2F5AAE91BC7D}" srcOrd="1" destOrd="0" parTransId="{AED28D38-4A60-4C47-82EC-FB8CF4786024}" sibTransId="{7C81FDD7-CCE0-4BCF-8CC7-9C14A5A3C09C}"/>
    <dgm:cxn modelId="{2B543EB9-28DB-4617-A111-C532E2062A2D}" srcId="{2796CE0B-BE20-4B28-B05C-04FECA655724}" destId="{603BDF61-B57F-4211-839E-C3360AE4CAAE}" srcOrd="4" destOrd="0" parTransId="{E20CDF59-9A22-4146-92D3-CA714610BA30}" sibTransId="{5293715C-989E-4432-9F8E-DC72861CE42E}"/>
    <dgm:cxn modelId="{41DA4FBE-BEF8-40BE-8DA3-0D70D1E4916C}" srcId="{2796CE0B-BE20-4B28-B05C-04FECA655724}" destId="{0E7E1BEF-44C2-4E2C-88AA-D15140228F0A}" srcOrd="0" destOrd="0" parTransId="{4CFF805D-6375-4E5A-9857-91FC9F1996F5}" sibTransId="{2E7BC679-EA86-451F-B817-3754CD473B0D}"/>
    <dgm:cxn modelId="{DE6A7818-3005-46DE-9E16-475FC6F13F9A}" type="presOf" srcId="{28E056D5-DA8F-4044-8AF2-EC56702D4AAE}" destId="{3EA7CB1F-D154-4E9A-AA67-248A5EB4CAD3}" srcOrd="0" destOrd="0" presId="urn:microsoft.com/office/officeart/2005/8/layout/process3"/>
    <dgm:cxn modelId="{DF19349C-6CF3-4FCB-9BC1-4ED2C5BD35F6}" type="presOf" srcId="{D6385546-004A-443F-A49C-E75EE91933E0}" destId="{02941328-4ED6-4AA0-9C47-ABFAA027DBB4}" srcOrd="0" destOrd="0" presId="urn:microsoft.com/office/officeart/2005/8/layout/process3"/>
    <dgm:cxn modelId="{1FEC0F70-6D84-49C5-84BE-398495F8857B}" type="presOf" srcId="{193791D0-133D-4ADE-B43D-01ED3F3D0619}" destId="{342FAFAC-9BED-41B3-A2EE-72F87B6C076A}" srcOrd="0" destOrd="1" presId="urn:microsoft.com/office/officeart/2005/8/layout/process3"/>
    <dgm:cxn modelId="{D6F01AE7-29C5-411D-8AD3-D2C088938F30}" srcId="{7AB47E62-3459-4DCB-84E3-0DB3934EEFC1}" destId="{2796CE0B-BE20-4B28-B05C-04FECA655724}" srcOrd="1" destOrd="0" parTransId="{AC854466-FF36-4558-B3DB-1AD29A0ADA64}" sibTransId="{D6385546-004A-443F-A49C-E75EE91933E0}"/>
    <dgm:cxn modelId="{5FA6F80A-2682-4298-AC7B-A2D5C81A6A91}" type="presOf" srcId="{D6385546-004A-443F-A49C-E75EE91933E0}" destId="{4D9261E4-3A65-46A9-AE44-B50A5CC64817}" srcOrd="1" destOrd="0" presId="urn:microsoft.com/office/officeart/2005/8/layout/process3"/>
    <dgm:cxn modelId="{4254CBFD-C20E-4CF1-A0E0-AC0DB3055966}" type="presOf" srcId="{165D43B6-1EB8-4148-8D8F-E5DA6E7E7D28}" destId="{336CCDD3-800D-4B5B-BFA5-0AA2E71057F9}" srcOrd="0" destOrd="0" presId="urn:microsoft.com/office/officeart/2005/8/layout/process3"/>
    <dgm:cxn modelId="{5896B954-6AE9-4ED5-B5EF-E2D6D298048C}" type="presParOf" srcId="{42776C1B-C586-4AA2-AC47-D765F0EC1412}" destId="{C02C60D8-80F7-4721-A35B-E56547DDF92D}" srcOrd="0" destOrd="0" presId="urn:microsoft.com/office/officeart/2005/8/layout/process3"/>
    <dgm:cxn modelId="{358CD02C-FAD6-4884-9B71-25AFE0E709EA}" type="presParOf" srcId="{C02C60D8-80F7-4721-A35B-E56547DDF92D}" destId="{3EA7CB1F-D154-4E9A-AA67-248A5EB4CAD3}" srcOrd="0" destOrd="0" presId="urn:microsoft.com/office/officeart/2005/8/layout/process3"/>
    <dgm:cxn modelId="{2D5EE70B-52B3-45AB-AC0F-D6C1E7C9559E}" type="presParOf" srcId="{C02C60D8-80F7-4721-A35B-E56547DDF92D}" destId="{AC09188F-FACD-44EC-B290-CB08AEE0B774}" srcOrd="1" destOrd="0" presId="urn:microsoft.com/office/officeart/2005/8/layout/process3"/>
    <dgm:cxn modelId="{7280C0D7-0E59-4DD0-BF4C-E2A287A00E7A}" type="presParOf" srcId="{C02C60D8-80F7-4721-A35B-E56547DDF92D}" destId="{342FAFAC-9BED-41B3-A2EE-72F87B6C076A}" srcOrd="2" destOrd="0" presId="urn:microsoft.com/office/officeart/2005/8/layout/process3"/>
    <dgm:cxn modelId="{1A063F35-63B1-45D0-94E1-F38AADE384E2}" type="presParOf" srcId="{42776C1B-C586-4AA2-AC47-D765F0EC1412}" destId="{C347ABBE-3587-4607-A25F-C7A8C4D49A26}" srcOrd="1" destOrd="0" presId="urn:microsoft.com/office/officeart/2005/8/layout/process3"/>
    <dgm:cxn modelId="{D161E0BE-8EDE-4B3A-85CC-3BC1B2F6D5BF}" type="presParOf" srcId="{C347ABBE-3587-4607-A25F-C7A8C4D49A26}" destId="{28752400-2E8D-46E3-91B4-4251FC4E271C}" srcOrd="0" destOrd="0" presId="urn:microsoft.com/office/officeart/2005/8/layout/process3"/>
    <dgm:cxn modelId="{9864F369-A20D-423F-977C-6F50339A22B1}" type="presParOf" srcId="{42776C1B-C586-4AA2-AC47-D765F0EC1412}" destId="{5E7C3C2A-F5D9-4B12-9D1E-2C4785BA520B}" srcOrd="2" destOrd="0" presId="urn:microsoft.com/office/officeart/2005/8/layout/process3"/>
    <dgm:cxn modelId="{15A61BE7-0A9F-4838-9428-897BFFB3D6EF}" type="presParOf" srcId="{5E7C3C2A-F5D9-4B12-9D1E-2C4785BA520B}" destId="{F79CE198-1CE5-42BA-AB41-D3F4F4552F54}" srcOrd="0" destOrd="0" presId="urn:microsoft.com/office/officeart/2005/8/layout/process3"/>
    <dgm:cxn modelId="{BD394536-04C5-4DFE-B83A-CF643EF9C81C}" type="presParOf" srcId="{5E7C3C2A-F5D9-4B12-9D1E-2C4785BA520B}" destId="{692C2D9D-B56C-4328-AECB-E896313F0FD3}" srcOrd="1" destOrd="0" presId="urn:microsoft.com/office/officeart/2005/8/layout/process3"/>
    <dgm:cxn modelId="{FDC534A5-237D-472F-B1CB-83876AF2B5EC}" type="presParOf" srcId="{5E7C3C2A-F5D9-4B12-9D1E-2C4785BA520B}" destId="{38EDE6FC-B7F2-4DBE-9A2D-F88F086B077D}" srcOrd="2" destOrd="0" presId="urn:microsoft.com/office/officeart/2005/8/layout/process3"/>
    <dgm:cxn modelId="{47AD336C-2C70-44A4-942B-07094517E891}" type="presParOf" srcId="{42776C1B-C586-4AA2-AC47-D765F0EC1412}" destId="{02941328-4ED6-4AA0-9C47-ABFAA027DBB4}" srcOrd="3" destOrd="0" presId="urn:microsoft.com/office/officeart/2005/8/layout/process3"/>
    <dgm:cxn modelId="{97E23238-3CEA-4E4C-828D-D75A7637604B}" type="presParOf" srcId="{02941328-4ED6-4AA0-9C47-ABFAA027DBB4}" destId="{4D9261E4-3A65-46A9-AE44-B50A5CC64817}" srcOrd="0" destOrd="0" presId="urn:microsoft.com/office/officeart/2005/8/layout/process3"/>
    <dgm:cxn modelId="{D9949701-0DE5-4FFE-8553-98AA0A99A850}" type="presParOf" srcId="{42776C1B-C586-4AA2-AC47-D765F0EC1412}" destId="{72DEC3AC-D845-4FCB-BB4F-C756343413EA}" srcOrd="4" destOrd="0" presId="urn:microsoft.com/office/officeart/2005/8/layout/process3"/>
    <dgm:cxn modelId="{52331CE5-57D0-4BC4-A6E9-7A07CF64A932}" type="presParOf" srcId="{72DEC3AC-D845-4FCB-BB4F-C756343413EA}" destId="{336CCDD3-800D-4B5B-BFA5-0AA2E71057F9}" srcOrd="0" destOrd="0" presId="urn:microsoft.com/office/officeart/2005/8/layout/process3"/>
    <dgm:cxn modelId="{1E206766-6908-4768-B671-CD4FDA0E067C}" type="presParOf" srcId="{72DEC3AC-D845-4FCB-BB4F-C756343413EA}" destId="{E45F4253-BBA2-45E1-8438-BC8F038459F2}" srcOrd="1" destOrd="0" presId="urn:microsoft.com/office/officeart/2005/8/layout/process3"/>
    <dgm:cxn modelId="{E47C4AF9-0A00-47A9-BBC2-9BCE20726410}" type="presParOf" srcId="{72DEC3AC-D845-4FCB-BB4F-C756343413EA}" destId="{DB78DE81-6641-4D62-AB09-FE59778C03D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863797" cy="1660499"/>
        <a:chOff x="0" y="0"/>
        <a:chExt cx="8863797" cy="1660499"/>
      </a:xfrm>
    </dsp:grpSpPr>
    <dsp:sp modelId="{AC09188F-FACD-44EC-B290-CB08AEE0B774}">
      <dsp:nvSpPr>
        <dsp:cNvPr id="4" name="圆角矩形 3"/>
        <dsp:cNvSpPr/>
      </dsp:nvSpPr>
      <dsp:spPr bwMode="white">
        <a:xfrm>
          <a:off x="0" y="0"/>
          <a:ext cx="1471420" cy="107619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1471420" cy="1076193"/>
      </dsp:txXfrm>
    </dsp:sp>
    <dsp:sp modelId="{342FAFAC-9BED-41B3-A2EE-72F87B6C076A}">
      <dsp:nvSpPr>
        <dsp:cNvPr id="5" name="圆角矩形 4"/>
        <dsp:cNvSpPr/>
      </dsp:nvSpPr>
      <dsp:spPr bwMode="white">
        <a:xfrm>
          <a:off x="301375" y="225574"/>
          <a:ext cx="1471420" cy="1434925"/>
        </a:xfrm>
        <a:prstGeom prst="roundRect">
          <a:avLst>
            <a:gd name="adj" fmla="val 10000"/>
          </a:avLst>
        </a:prstGeom>
      </dsp:spPr>
      <dsp:style>
        <a:lnRef idx="2">
          <a:schemeClr val="accent2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85344" tIns="85344" rIns="85344" bIns="85344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14300" lvl="1" indent="-1143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dirty="0" smtClean="0">
              <a:solidFill>
                <a:schemeClr val="dk1"/>
              </a:solidFill>
              <a:latin typeface="+mn-lt"/>
              <a:ea typeface="+mn-ea"/>
            </a:rPr>
            <a:t>架构设计</a:t>
          </a:r>
          <a:endParaRPr lang="en-US" sz="1200" dirty="0">
            <a:solidFill>
              <a:schemeClr val="dk1"/>
            </a:solidFill>
            <a:latin typeface="+mn-lt"/>
            <a:ea typeface="+mn-ea"/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dirty="0" smtClean="0">
              <a:solidFill>
                <a:schemeClr val="dk1"/>
              </a:solidFill>
              <a:latin typeface="+mn-lt"/>
              <a:ea typeface="+mn-ea"/>
            </a:rPr>
            <a:t>组件设计</a:t>
          </a:r>
          <a:endParaRPr lang="en-US" sz="1200" dirty="0">
            <a:solidFill>
              <a:schemeClr val="dk1"/>
            </a:solidFill>
            <a:latin typeface="+mn-lt"/>
            <a:ea typeface="+mn-ea"/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dirty="0" smtClean="0">
              <a:solidFill>
                <a:schemeClr val="dk1"/>
              </a:solidFill>
              <a:latin typeface="+mn-lt"/>
              <a:ea typeface="+mn-ea"/>
            </a:rPr>
            <a:t>网络设计</a:t>
          </a:r>
          <a:endParaRPr lang="en-US" sz="1200" dirty="0">
            <a:solidFill>
              <a:schemeClr val="dk1"/>
            </a:solidFill>
            <a:latin typeface="+mn-lt"/>
            <a:ea typeface="+mn-ea"/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dirty="0" smtClean="0">
              <a:solidFill>
                <a:schemeClr val="dk1"/>
              </a:solidFill>
              <a:latin typeface="+mn-lt"/>
              <a:ea typeface="+mn-ea"/>
            </a:rPr>
            <a:t>存储设计</a:t>
          </a:r>
          <a:endParaRPr lang="en-US" sz="1200" dirty="0">
            <a:solidFill>
              <a:schemeClr val="dk1"/>
            </a:solidFill>
            <a:latin typeface="+mn-lt"/>
            <a:ea typeface="+mn-ea"/>
          </a:endParaRPr>
        </a:p>
      </dsp:txBody>
      <dsp:txXfrm>
        <a:off x="301375" y="225574"/>
        <a:ext cx="1471420" cy="1434925"/>
      </dsp:txXfrm>
    </dsp:sp>
    <dsp:sp modelId="{C347ABBE-3587-4607-A25F-C7A8C4D49A26}">
      <dsp:nvSpPr>
        <dsp:cNvPr id="6" name="右箭头 5"/>
        <dsp:cNvSpPr/>
      </dsp:nvSpPr>
      <dsp:spPr bwMode="white">
        <a:xfrm>
          <a:off x="1681098" y="-70383"/>
          <a:ext cx="472891" cy="36634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2">
            <a:tint val="60000"/>
          </a:schemeClr>
        </a:lnRef>
        <a:fillRef idx="1">
          <a:schemeClr val="accent2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681098" y="-70383"/>
        <a:ext cx="472891" cy="366341"/>
      </dsp:txXfrm>
    </dsp:sp>
    <dsp:sp modelId="{692C2D9D-B56C-4328-AECB-E896313F0FD3}">
      <dsp:nvSpPr>
        <dsp:cNvPr id="9" name="圆角矩形 8"/>
        <dsp:cNvSpPr/>
      </dsp:nvSpPr>
      <dsp:spPr bwMode="white">
        <a:xfrm>
          <a:off x="2363667" y="0"/>
          <a:ext cx="1471420" cy="107619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2363667" y="0"/>
        <a:ext cx="1471420" cy="1076193"/>
      </dsp:txXfrm>
    </dsp:sp>
    <dsp:sp modelId="{38EDE6FC-B7F2-4DBE-9A2D-F88F086B077D}">
      <dsp:nvSpPr>
        <dsp:cNvPr id="10" name="圆角矩形 9"/>
        <dsp:cNvSpPr/>
      </dsp:nvSpPr>
      <dsp:spPr bwMode="white">
        <a:xfrm>
          <a:off x="2665043" y="225574"/>
          <a:ext cx="1471420" cy="1434925"/>
        </a:xfrm>
        <a:prstGeom prst="roundRect">
          <a:avLst>
            <a:gd name="adj" fmla="val 10000"/>
          </a:avLst>
        </a:prstGeom>
      </dsp:spPr>
      <dsp:style>
        <a:lnRef idx="2">
          <a:schemeClr val="accent2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85344" tIns="85344" rIns="85344" bIns="85344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dirty="0" smtClean="0">
              <a:solidFill>
                <a:schemeClr val="dk1"/>
              </a:solidFill>
              <a:latin typeface="+mn-lt"/>
              <a:ea typeface="+mn-ea"/>
            </a:rPr>
            <a:t>网络</a:t>
          </a:r>
          <a:endParaRPr lang="en-US" sz="1200" dirty="0">
            <a:solidFill>
              <a:schemeClr val="dk1"/>
            </a:solidFill>
            <a:latin typeface="+mn-lt"/>
            <a:ea typeface="+mn-ea"/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dirty="0" smtClean="0">
              <a:solidFill>
                <a:schemeClr val="dk1"/>
              </a:solidFill>
              <a:latin typeface="+mn-lt"/>
              <a:ea typeface="+mn-ea"/>
            </a:rPr>
            <a:t>存储</a:t>
          </a:r>
          <a:endParaRPr lang="en-US" sz="1200" dirty="0">
            <a:solidFill>
              <a:schemeClr val="dk1"/>
            </a:solidFill>
            <a:latin typeface="+mn-lt"/>
            <a:ea typeface="+mn-ea"/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dirty="0" smtClean="0">
              <a:solidFill>
                <a:schemeClr val="dk1"/>
              </a:solidFill>
              <a:latin typeface="+mn-lt"/>
              <a:ea typeface="+mn-ea"/>
            </a:rPr>
            <a:t>服务器</a:t>
          </a:r>
          <a:endParaRPr lang="en-US" sz="1200" dirty="0">
            <a:solidFill>
              <a:schemeClr val="dk1"/>
            </a:solidFill>
            <a:latin typeface="+mn-lt"/>
            <a:ea typeface="+mn-ea"/>
          </a:endParaRPr>
        </a:p>
      </dsp:txBody>
      <dsp:txXfrm>
        <a:off x="2665043" y="225574"/>
        <a:ext cx="1471420" cy="1434925"/>
      </dsp:txXfrm>
    </dsp:sp>
    <dsp:sp modelId="{02941328-4ED6-4AA0-9C47-ABFAA027DBB4}">
      <dsp:nvSpPr>
        <dsp:cNvPr id="11" name="右箭头 10"/>
        <dsp:cNvSpPr/>
      </dsp:nvSpPr>
      <dsp:spPr bwMode="white">
        <a:xfrm>
          <a:off x="4044765" y="-70383"/>
          <a:ext cx="472891" cy="36634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2">
            <a:tint val="60000"/>
          </a:schemeClr>
        </a:lnRef>
        <a:fillRef idx="1">
          <a:schemeClr val="accent2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044765" y="-70383"/>
        <a:ext cx="472891" cy="366341"/>
      </dsp:txXfrm>
    </dsp:sp>
    <dsp:sp modelId="{E45F4253-BBA2-45E1-8438-BC8F038459F2}">
      <dsp:nvSpPr>
        <dsp:cNvPr id="14" name="圆角矩形 13"/>
        <dsp:cNvSpPr/>
      </dsp:nvSpPr>
      <dsp:spPr bwMode="white">
        <a:xfrm>
          <a:off x="4727335" y="0"/>
          <a:ext cx="1471420" cy="107619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4727335" y="0"/>
        <a:ext cx="1471420" cy="1076193"/>
      </dsp:txXfrm>
    </dsp:sp>
    <dsp:sp modelId="{DB78DE81-6641-4D62-AB09-FE59778C03D5}">
      <dsp:nvSpPr>
        <dsp:cNvPr id="15" name="圆角矩形 14"/>
        <dsp:cNvSpPr/>
      </dsp:nvSpPr>
      <dsp:spPr bwMode="white">
        <a:xfrm>
          <a:off x="5028710" y="225574"/>
          <a:ext cx="1471420" cy="1660499"/>
        </a:xfrm>
        <a:prstGeom prst="roundRect">
          <a:avLst>
            <a:gd name="adj" fmla="val 10000"/>
          </a:avLst>
        </a:prstGeom>
      </dsp:spPr>
      <dsp:style>
        <a:lnRef idx="2">
          <a:schemeClr val="accent2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85344" tIns="85344" rIns="85344" bIns="85344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dirty="0" smtClean="0">
              <a:solidFill>
                <a:schemeClr val="dk1"/>
              </a:solidFill>
              <a:latin typeface="+mn-lt"/>
              <a:ea typeface="+mn-ea"/>
            </a:rPr>
            <a:t>FusionCompute</a:t>
          </a:r>
          <a:endParaRPr lang="en-US" sz="1200" dirty="0">
            <a:solidFill>
              <a:schemeClr val="dk1"/>
            </a:solidFill>
            <a:latin typeface="+mn-lt"/>
            <a:ea typeface="+mn-ea"/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dirty="0" smtClean="0">
              <a:solidFill>
                <a:schemeClr val="dk1"/>
              </a:solidFill>
              <a:latin typeface="+mn-lt"/>
              <a:ea typeface="+mn-ea"/>
            </a:rPr>
            <a:t>FusionManager</a:t>
          </a:r>
          <a:endParaRPr lang="en-US" sz="1200" dirty="0">
            <a:solidFill>
              <a:schemeClr val="dk1"/>
            </a:solidFill>
            <a:latin typeface="+mn-lt"/>
            <a:ea typeface="+mn-ea"/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dirty="0" smtClean="0">
              <a:solidFill>
                <a:schemeClr val="dk1"/>
              </a:solidFill>
              <a:latin typeface="+mn-lt"/>
              <a:ea typeface="+mn-ea"/>
            </a:rPr>
            <a:t>FusionAccess</a:t>
          </a:r>
          <a:endParaRPr lang="en-US" sz="1200" dirty="0">
            <a:solidFill>
              <a:schemeClr val="dk1"/>
            </a:solidFill>
            <a:latin typeface="+mn-lt"/>
            <a:ea typeface="+mn-ea"/>
          </a:endParaRPr>
        </a:p>
      </dsp:txBody>
      <dsp:txXfrm>
        <a:off x="5028710" y="225574"/>
        <a:ext cx="1471420" cy="1660499"/>
      </dsp:txXfrm>
    </dsp:sp>
    <dsp:sp modelId="{C999DD9F-2F38-4169-92CE-A5BD94F0F30F}">
      <dsp:nvSpPr>
        <dsp:cNvPr id="16" name="右箭头 15"/>
        <dsp:cNvSpPr/>
      </dsp:nvSpPr>
      <dsp:spPr bwMode="white">
        <a:xfrm>
          <a:off x="6408433" y="-70383"/>
          <a:ext cx="472891" cy="366341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2">
            <a:tint val="60000"/>
          </a:schemeClr>
        </a:lnRef>
        <a:fillRef idx="1">
          <a:schemeClr val="accent2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408433" y="-70383"/>
        <a:ext cx="472891" cy="366341"/>
      </dsp:txXfrm>
    </dsp:sp>
    <dsp:sp modelId="{A356D3C4-3CA1-4B24-98C2-AF73F7E59475}">
      <dsp:nvSpPr>
        <dsp:cNvPr id="19" name="圆角矩形 18"/>
        <dsp:cNvSpPr/>
      </dsp:nvSpPr>
      <dsp:spPr bwMode="white">
        <a:xfrm>
          <a:off x="7091002" y="0"/>
          <a:ext cx="1471420" cy="107619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7091002" y="0"/>
        <a:ext cx="1471420" cy="1076193"/>
      </dsp:txXfrm>
    </dsp:sp>
    <dsp:sp modelId="{8B4220CE-A241-4151-8A78-96979F42481E}">
      <dsp:nvSpPr>
        <dsp:cNvPr id="20" name="圆角矩形 19"/>
        <dsp:cNvSpPr/>
      </dsp:nvSpPr>
      <dsp:spPr bwMode="white">
        <a:xfrm>
          <a:off x="7392377" y="225574"/>
          <a:ext cx="1471420" cy="1434925"/>
        </a:xfrm>
        <a:prstGeom prst="roundRect">
          <a:avLst>
            <a:gd name="adj" fmla="val 10000"/>
          </a:avLst>
        </a:prstGeom>
      </dsp:spPr>
      <dsp:style>
        <a:lnRef idx="2">
          <a:schemeClr val="accent2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85344" tIns="85344" rIns="85344" bIns="85344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smtClean="0">
              <a:solidFill>
                <a:schemeClr val="dk1"/>
              </a:solidFill>
              <a:latin typeface="+mn-lt"/>
              <a:ea typeface="+mn-ea"/>
            </a:rPr>
            <a:t>初始化配置</a:t>
          </a:r>
          <a:endParaRPr lang="en-US" sz="1200" dirty="0">
            <a:solidFill>
              <a:schemeClr val="dk1"/>
            </a:solidFill>
            <a:latin typeface="+mn-lt"/>
            <a:ea typeface="+mn-ea"/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smtClean="0">
              <a:solidFill>
                <a:schemeClr val="dk1"/>
              </a:solidFill>
              <a:latin typeface="+mn-lt"/>
              <a:ea typeface="+mn-ea"/>
            </a:rPr>
            <a:t>资源接入配置</a:t>
          </a:r>
          <a:endParaRPr lang="en-US" sz="1200" dirty="0">
            <a:solidFill>
              <a:schemeClr val="dk1"/>
            </a:solidFill>
            <a:latin typeface="+mn-lt"/>
            <a:ea typeface="+mn-ea"/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smtClean="0">
              <a:solidFill>
                <a:schemeClr val="dk1"/>
              </a:solidFill>
              <a:latin typeface="+mn-lt"/>
              <a:ea typeface="+mn-ea"/>
            </a:rPr>
            <a:t>测试发放</a:t>
          </a:r>
          <a:r>
            <a:rPr lang="zh-CN" altLang="en-US" sz="1200" dirty="0" smtClean="0">
              <a:solidFill>
                <a:schemeClr val="dk1"/>
              </a:solidFill>
              <a:latin typeface="+mn-lt"/>
              <a:ea typeface="+mn-ea"/>
            </a:rPr>
            <a:t>业务</a:t>
          </a:r>
          <a:endParaRPr lang="en-US" sz="1200" dirty="0">
            <a:solidFill>
              <a:schemeClr val="dk1"/>
            </a:solidFill>
            <a:latin typeface="+mn-lt"/>
            <a:ea typeface="+mn-ea"/>
          </a:endParaRPr>
        </a:p>
      </dsp:txBody>
      <dsp:txXfrm>
        <a:off x="7392377" y="225574"/>
        <a:ext cx="1471420" cy="1434925"/>
      </dsp:txXfrm>
    </dsp:sp>
    <dsp:sp modelId="{3EA7CB1F-D154-4E9A-AA67-248A5EB4CAD3}">
      <dsp:nvSpPr>
        <dsp:cNvPr id="3" name="矩形 2"/>
        <dsp:cNvSpPr/>
      </dsp:nvSpPr>
      <dsp:spPr bwMode="white">
        <a:xfrm>
          <a:off x="0" y="0"/>
          <a:ext cx="1471420" cy="225574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99568" tIns="99568" rIns="99568" bIns="5334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 smtClean="0">
              <a:solidFill>
                <a:schemeClr val="tx1"/>
              </a:solidFill>
              <a:latin typeface="+mn-lt"/>
              <a:ea typeface="+mn-ea"/>
            </a:rPr>
            <a:t>解决方案设计</a:t>
          </a:r>
          <a:endParaRPr lang="en-US" sz="1400" dirty="0">
            <a:solidFill>
              <a:schemeClr val="tx1"/>
            </a:solidFill>
            <a:latin typeface="+mn-lt"/>
            <a:ea typeface="+mn-ea"/>
          </a:endParaRPr>
        </a:p>
      </dsp:txBody>
      <dsp:txXfrm>
        <a:off x="0" y="0"/>
        <a:ext cx="1471420" cy="225574"/>
      </dsp:txXfrm>
    </dsp:sp>
    <dsp:sp modelId="{28752400-2E8D-46E3-91B4-4251FC4E271C}">
      <dsp:nvSpPr>
        <dsp:cNvPr id="7" name="右箭头 6"/>
        <dsp:cNvSpPr/>
      </dsp:nvSpPr>
      <dsp:spPr bwMode="white">
        <a:xfrm>
          <a:off x="1681098" y="-70383"/>
          <a:ext cx="472891" cy="366341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0">
          <a:schemeClr val="accent2">
            <a:tint val="60000"/>
          </a:schemeClr>
        </a:lnRef>
        <a:fillRef idx="1">
          <a:schemeClr val="accent2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050">
            <a:latin typeface="+mn-lt"/>
            <a:ea typeface="+mn-ea"/>
          </a:endParaRPr>
        </a:p>
      </dsp:txBody>
      <dsp:txXfrm>
        <a:off x="1681098" y="-70383"/>
        <a:ext cx="472891" cy="366341"/>
      </dsp:txXfrm>
    </dsp:sp>
    <dsp:sp modelId="{F79CE198-1CE5-42BA-AB41-D3F4F4552F54}">
      <dsp:nvSpPr>
        <dsp:cNvPr id="8" name="矩形 7"/>
        <dsp:cNvSpPr/>
      </dsp:nvSpPr>
      <dsp:spPr bwMode="white">
        <a:xfrm>
          <a:off x="2363667" y="0"/>
          <a:ext cx="1471420" cy="225574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99568" tIns="99568" rIns="99568" bIns="5334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smtClean="0">
              <a:solidFill>
                <a:schemeClr val="tx1"/>
              </a:solidFill>
              <a:latin typeface="+mn-lt"/>
              <a:ea typeface="+mn-ea"/>
            </a:rPr>
            <a:t>配置硬件设备</a:t>
          </a:r>
          <a:endParaRPr lang="en-US" sz="1400" dirty="0">
            <a:solidFill>
              <a:schemeClr val="tx1"/>
            </a:solidFill>
            <a:latin typeface="+mn-lt"/>
            <a:ea typeface="+mn-ea"/>
          </a:endParaRPr>
        </a:p>
      </dsp:txBody>
      <dsp:txXfrm>
        <a:off x="2363667" y="0"/>
        <a:ext cx="1471420" cy="225574"/>
      </dsp:txXfrm>
    </dsp:sp>
    <dsp:sp modelId="{4D9261E4-3A65-46A9-AE44-B50A5CC64817}">
      <dsp:nvSpPr>
        <dsp:cNvPr id="12" name="右箭头 11"/>
        <dsp:cNvSpPr/>
      </dsp:nvSpPr>
      <dsp:spPr bwMode="white">
        <a:xfrm>
          <a:off x="4044765" y="-70383"/>
          <a:ext cx="472891" cy="366341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0">
          <a:schemeClr val="accent2">
            <a:tint val="60000"/>
          </a:schemeClr>
        </a:lnRef>
        <a:fillRef idx="1">
          <a:schemeClr val="accent2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050">
            <a:latin typeface="+mn-lt"/>
            <a:ea typeface="+mn-ea"/>
          </a:endParaRPr>
        </a:p>
      </dsp:txBody>
      <dsp:txXfrm>
        <a:off x="4044765" y="-70383"/>
        <a:ext cx="472891" cy="366341"/>
      </dsp:txXfrm>
    </dsp:sp>
    <dsp:sp modelId="{336CCDD3-800D-4B5B-BFA5-0AA2E71057F9}">
      <dsp:nvSpPr>
        <dsp:cNvPr id="13" name="矩形 12"/>
        <dsp:cNvSpPr/>
      </dsp:nvSpPr>
      <dsp:spPr bwMode="white">
        <a:xfrm>
          <a:off x="4727335" y="0"/>
          <a:ext cx="1471420" cy="225574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99568" tIns="99568" rIns="99568" bIns="5334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smtClean="0">
              <a:solidFill>
                <a:schemeClr val="tx1"/>
              </a:solidFill>
              <a:latin typeface="+mn-lt"/>
              <a:ea typeface="+mn-ea"/>
            </a:rPr>
            <a:t>部署软件系统</a:t>
          </a:r>
          <a:endParaRPr lang="en-US" sz="1400" dirty="0">
            <a:solidFill>
              <a:schemeClr val="tx1"/>
            </a:solidFill>
            <a:latin typeface="+mn-lt"/>
            <a:ea typeface="+mn-ea"/>
          </a:endParaRPr>
        </a:p>
      </dsp:txBody>
      <dsp:txXfrm>
        <a:off x="4727335" y="0"/>
        <a:ext cx="1471420" cy="225574"/>
      </dsp:txXfrm>
    </dsp:sp>
    <dsp:sp modelId="{62422C9A-1A9F-4447-8CA5-B10E8429DC08}">
      <dsp:nvSpPr>
        <dsp:cNvPr id="17" name="右箭头 16"/>
        <dsp:cNvSpPr/>
      </dsp:nvSpPr>
      <dsp:spPr bwMode="white">
        <a:xfrm>
          <a:off x="6408433" y="-70383"/>
          <a:ext cx="472891" cy="366341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</dsp:spPr>
      <dsp:style>
        <a:lnRef idx="0">
          <a:schemeClr val="accent2">
            <a:tint val="60000"/>
          </a:schemeClr>
        </a:lnRef>
        <a:fillRef idx="1">
          <a:schemeClr val="accent2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050">
            <a:latin typeface="+mn-lt"/>
            <a:ea typeface="+mn-ea"/>
          </a:endParaRPr>
        </a:p>
      </dsp:txBody>
      <dsp:txXfrm>
        <a:off x="6408433" y="-70383"/>
        <a:ext cx="472891" cy="366341"/>
      </dsp:txXfrm>
    </dsp:sp>
    <dsp:sp modelId="{CC07AFF7-E118-4982-9053-8A23B7D0CE41}">
      <dsp:nvSpPr>
        <dsp:cNvPr id="18" name="矩形 17"/>
        <dsp:cNvSpPr/>
      </dsp:nvSpPr>
      <dsp:spPr bwMode="white">
        <a:xfrm>
          <a:off x="7091002" y="0"/>
          <a:ext cx="1471420" cy="225574"/>
        </a:xfrm>
        <a:prstGeom prst="rect">
          <a:avLst/>
        </a:prstGeom>
        <a:noFill/>
        <a:ln>
          <a:noFill/>
        </a:ln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99568" tIns="99568" rIns="99568" bIns="5334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smtClean="0">
              <a:solidFill>
                <a:schemeClr val="tx1"/>
              </a:solidFill>
              <a:latin typeface="+mn-lt"/>
              <a:ea typeface="+mn-ea"/>
            </a:rPr>
            <a:t>配置业务数据</a:t>
          </a:r>
          <a:endParaRPr lang="en-US" sz="1400" dirty="0">
            <a:solidFill>
              <a:schemeClr val="tx1"/>
            </a:solidFill>
            <a:latin typeface="+mn-lt"/>
            <a:ea typeface="+mn-ea"/>
          </a:endParaRPr>
        </a:p>
      </dsp:txBody>
      <dsp:txXfrm>
        <a:off x="7091002" y="0"/>
        <a:ext cx="1471420" cy="225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860925"/>
            <a:ext cx="56769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/>
          <a:p>
            <a:pPr lvl="0"/>
            <a:r>
              <a:rPr lang="en-US" altLang="zh-CN" noProof="0" dirty="0" smtClean="0"/>
              <a:t>Click here to add content</a:t>
            </a:r>
            <a:endParaRPr lang="en-US" altLang="zh-CN" noProof="0" dirty="0" smtClean="0"/>
          </a:p>
          <a:p>
            <a:pPr lvl="1"/>
            <a:r>
              <a:rPr lang="en-US" altLang="zh-CN" noProof="0" dirty="0" smtClean="0"/>
              <a:t>Click here to add content</a:t>
            </a:r>
            <a:endParaRPr lang="en-US" altLang="zh-CN" noProof="0" dirty="0" smtClean="0"/>
          </a:p>
          <a:p>
            <a:pPr lvl="2"/>
            <a:r>
              <a:rPr lang="en-US" altLang="zh-CN" noProof="0" dirty="0" smtClean="0"/>
              <a:t>Click here to add content</a:t>
            </a:r>
            <a:endParaRPr lang="en-US" altLang="zh-CN" noProof="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180975" indent="-180975" algn="l" rtl="0" eaLnBrk="0" fontAlgn="base" hangingPunct="0">
      <a:lnSpc>
        <a:spcPct val="125000"/>
      </a:lnSpc>
      <a:spcBef>
        <a:spcPct val="0"/>
      </a:spcBef>
      <a:spcAft>
        <a:spcPts val="600"/>
      </a:spcAft>
      <a:buSzPct val="60000"/>
      <a:buFont typeface="Wingdings" panose="05000000000000000000" pitchFamily="2" charset="2"/>
      <a:buChar char="l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1pPr>
    <a:lvl2pPr marL="541655" indent="-180975" algn="l" rtl="0" eaLnBrk="0" fontAlgn="base" hangingPunct="0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p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2pPr>
    <a:lvl3pPr marL="895350" indent="-174625" algn="l" rtl="0" eaLnBrk="0" fontAlgn="base" hangingPunct="0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n"/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5000"/>
              </a:lnSpc>
              <a:spcAft>
                <a:spcPts val="600"/>
              </a:spcAft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1pPr>
            <a:lvl2pPr marL="742950" indent="-28575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p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2pPr>
            <a:lvl3pPr marL="1143000" indent="-22860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3pPr>
            <a:lvl4pPr marL="16002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4pPr>
            <a:lvl5pPr marL="20574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9pPr>
          </a:lstStyle>
          <a:p>
            <a:pPr algn="l" eaLnBrk="1" fontAlgn="t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</a:pPr>
            <a:fld id="{DB70E83F-DFDC-4F50-A079-4034B1AD9A04}" type="slidenum">
              <a:rPr lang="zh-CN" altLang="en-US" sz="1000">
                <a:ea typeface="宋体" panose="02010600030101010101" pitchFamily="2" charset="-122"/>
              </a:rPr>
            </a:fld>
            <a:endParaRPr lang="en-US" altLang="zh-CN" sz="1000"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配置网络设备：登录交换机，配置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VLANIF</a:t>
            </a:r>
            <a:r>
              <a:rPr lang="zh-CN" altLang="en-US" dirty="0" smtClean="0"/>
              <a:t>信息，然后根据规划配置端口，保证各个平面内的互通和平面间的隔离。</a:t>
            </a:r>
            <a:endParaRPr lang="en-US" altLang="zh-CN" dirty="0" smtClean="0"/>
          </a:p>
          <a:p>
            <a:r>
              <a:rPr lang="zh-CN" altLang="en-US" dirty="0" smtClean="0"/>
              <a:t>配置存储设备：登录存储</a:t>
            </a:r>
            <a:r>
              <a:rPr lang="en-US" altLang="zh-CN" dirty="0" smtClean="0"/>
              <a:t>ISM</a:t>
            </a:r>
            <a:r>
              <a:rPr lang="zh-CN" altLang="en-US" dirty="0" smtClean="0"/>
              <a:t>，根据规划配置下面信息：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配置管理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和业务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smtClean="0"/>
              <a:t>RAID</a:t>
            </a:r>
            <a:r>
              <a:rPr lang="zh-CN" altLang="en-US" dirty="0" smtClean="0"/>
              <a:t>组，划分</a:t>
            </a:r>
            <a:r>
              <a:rPr lang="en-US" altLang="zh-CN" dirty="0" smtClean="0"/>
              <a:t>LUN</a:t>
            </a:r>
            <a:r>
              <a:rPr lang="zh-CN" altLang="en-US" dirty="0" smtClean="0"/>
              <a:t>信息；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创建主机组和主机；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</a:t>
            </a:r>
            <a:r>
              <a:rPr lang="en-US" altLang="zh-CN" dirty="0" smtClean="0"/>
              <a:t>LUN</a:t>
            </a:r>
            <a:r>
              <a:rPr lang="zh-CN" altLang="en-US" dirty="0" smtClean="0"/>
              <a:t>到主机组或主机的映射。</a:t>
            </a:r>
            <a:endParaRPr lang="en-US" altLang="zh-CN" dirty="0" smtClean="0"/>
          </a:p>
          <a:p>
            <a:r>
              <a:rPr lang="zh-CN" altLang="en-US" dirty="0" smtClean="0"/>
              <a:t>配置服务器：登录服务器，配置</a:t>
            </a:r>
            <a:r>
              <a:rPr lang="en-US" altLang="zh-CN" dirty="0" smtClean="0"/>
              <a:t>BIOS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RAID</a:t>
            </a:r>
            <a:r>
              <a:rPr lang="zh-CN" altLang="en-US" dirty="0" smtClean="0"/>
              <a:t>信息。</a:t>
            </a:r>
            <a:endParaRPr lang="zh-CN" altLang="en-US" dirty="0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5000"/>
              </a:lnSpc>
              <a:spcAft>
                <a:spcPts val="600"/>
              </a:spcAft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1pPr>
            <a:lvl2pPr marL="742950" indent="-28575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p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2pPr>
            <a:lvl3pPr marL="1143000" indent="-22860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3pPr>
            <a:lvl4pPr marL="16002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4pPr>
            <a:lvl5pPr marL="20574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9pPr>
          </a:lstStyle>
          <a:p>
            <a:pPr algn="l" eaLnBrk="1" fontAlgn="t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</a:pPr>
            <a:fld id="{6E265804-FA2F-4C3C-B1F5-246C3D8F37CC}" type="slidenum">
              <a:rPr lang="zh-CN" altLang="en-US" sz="1000">
                <a:ea typeface="宋体" panose="02010600030101010101" pitchFamily="2" charset="-122"/>
              </a:rPr>
            </a:fld>
            <a:endParaRPr lang="en-US" altLang="zh-CN" sz="10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5000"/>
              </a:lnSpc>
              <a:spcAft>
                <a:spcPts val="600"/>
              </a:spcAft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1pPr>
            <a:lvl2pPr marL="742950" indent="-28575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p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2pPr>
            <a:lvl3pPr marL="1143000" indent="-22860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3pPr>
            <a:lvl4pPr marL="16002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4pPr>
            <a:lvl5pPr marL="20574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9pPr>
          </a:lstStyle>
          <a:p>
            <a:pPr algn="l" eaLnBrk="1" fontAlgn="t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</a:pPr>
            <a:fld id="{A8CB0631-C6B4-4443-B637-5CAF0CD1D987}" type="slidenum">
              <a:rPr lang="zh-CN" altLang="en-US" sz="1000">
                <a:ea typeface="宋体" panose="02010600030101010101" pitchFamily="2" charset="-122"/>
              </a:rPr>
            </a:fld>
            <a:endParaRPr lang="en-US" altLang="zh-CN" sz="1000">
              <a:ea typeface="宋体" panose="02010600030101010101" pitchFamily="2" charset="-122"/>
            </a:endParaRPr>
          </a:p>
        </p:txBody>
      </p:sp>
      <p:sp>
        <p:nvSpPr>
          <p:cNvPr id="6" name="备注占位符 2"/>
          <p:cNvSpPr>
            <a:spLocks noGrp="1"/>
          </p:cNvSpPr>
          <p:nvPr>
            <p:ph type="body" idx="3"/>
          </p:nvPr>
        </p:nvSpPr>
        <p:spPr>
          <a:xfrm>
            <a:off x="701675" y="4860925"/>
            <a:ext cx="56769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BMC</a:t>
            </a:r>
            <a:r>
              <a:rPr lang="zh-CN" altLang="en-US" dirty="0"/>
              <a:t>平面：主机</a:t>
            </a:r>
            <a:r>
              <a:rPr lang="en-US" altLang="zh-CN" dirty="0"/>
              <a:t>BMC</a:t>
            </a:r>
            <a:r>
              <a:rPr lang="zh-CN" altLang="en-US" dirty="0"/>
              <a:t>网口所使用的平面。通过</a:t>
            </a:r>
            <a:r>
              <a:rPr lang="en-US" altLang="zh-CN" dirty="0"/>
              <a:t>BMC</a:t>
            </a:r>
            <a:r>
              <a:rPr lang="zh-CN" altLang="en-US" dirty="0"/>
              <a:t>平面可远程访问服务器的</a:t>
            </a:r>
            <a:r>
              <a:rPr lang="en-US" altLang="zh-CN" dirty="0"/>
              <a:t>BMC</a:t>
            </a:r>
            <a:r>
              <a:rPr lang="zh-CN" altLang="en-US" dirty="0"/>
              <a:t>系统</a:t>
            </a:r>
            <a:r>
              <a:rPr lang="zh-CN" altLang="en-US" dirty="0" smtClean="0"/>
              <a:t>。如果</a:t>
            </a:r>
            <a:r>
              <a:rPr lang="en-US" altLang="zh-CN" dirty="0" smtClean="0"/>
              <a:t>VRM</a:t>
            </a:r>
            <a:r>
              <a:rPr lang="zh-CN" altLang="en-US" dirty="0"/>
              <a:t>节点的管理平面和</a:t>
            </a:r>
            <a:r>
              <a:rPr lang="en-US" altLang="zh-CN" dirty="0"/>
              <a:t>BMC</a:t>
            </a:r>
            <a:r>
              <a:rPr lang="zh-CN" altLang="en-US" dirty="0"/>
              <a:t>平面互通。可将管理平面和</a:t>
            </a:r>
            <a:r>
              <a:rPr lang="en-US" altLang="zh-CN" dirty="0"/>
              <a:t>BMC</a:t>
            </a:r>
            <a:r>
              <a:rPr lang="zh-CN" altLang="en-US" dirty="0"/>
              <a:t>平面合并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管理平面：用于管理系统统一管理所有节点，以及节点间内部通信所使用的平面。</a:t>
            </a:r>
            <a:endParaRPr lang="zh-CN" altLang="en-US" dirty="0"/>
          </a:p>
          <a:p>
            <a:pPr lvl="1"/>
            <a:r>
              <a:rPr lang="zh-CN" altLang="en-US" dirty="0"/>
              <a:t>使用管理平面的</a:t>
            </a:r>
            <a:r>
              <a:rPr lang="en-US" altLang="zh-CN" dirty="0"/>
              <a:t>IP</a:t>
            </a:r>
            <a:r>
              <a:rPr lang="zh-CN" altLang="en-US" dirty="0"/>
              <a:t>地址包括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 </a:t>
            </a:r>
            <a:r>
              <a:rPr lang="zh-CN" altLang="en-US" dirty="0"/>
              <a:t>所有主机的管理</a:t>
            </a:r>
            <a:r>
              <a:rPr lang="en-US" altLang="zh-CN" dirty="0"/>
              <a:t>IP</a:t>
            </a:r>
            <a:r>
              <a:rPr lang="zh-CN" altLang="en-US" dirty="0"/>
              <a:t>地址，即主机管理网口使用的</a:t>
            </a:r>
            <a:r>
              <a:rPr lang="en-US" altLang="zh-CN" dirty="0"/>
              <a:t>IP</a:t>
            </a:r>
            <a:r>
              <a:rPr lang="zh-CN" altLang="en-US" dirty="0"/>
              <a:t>地址。 </a:t>
            </a:r>
            <a:endParaRPr lang="zh-CN" altLang="en-US" dirty="0"/>
          </a:p>
          <a:p>
            <a:pPr lvl="2"/>
            <a:r>
              <a:rPr lang="zh-CN" altLang="en-US" dirty="0"/>
              <a:t>管理节点虚拟机的</a:t>
            </a:r>
            <a:r>
              <a:rPr lang="en-US" altLang="zh-CN" dirty="0"/>
              <a:t>IP</a:t>
            </a:r>
            <a:r>
              <a:rPr lang="zh-CN" altLang="en-US" dirty="0"/>
              <a:t>地址。 </a:t>
            </a:r>
            <a:endParaRPr lang="zh-CN" altLang="en-US" dirty="0"/>
          </a:p>
          <a:p>
            <a:pPr lvl="2"/>
            <a:r>
              <a:rPr lang="zh-CN" altLang="en-US" dirty="0"/>
              <a:t>存储设备控制器的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  <a:endParaRPr lang="zh-CN" altLang="en-US" dirty="0"/>
          </a:p>
          <a:p>
            <a:pPr lvl="1"/>
            <a:r>
              <a:rPr lang="zh-CN" altLang="en-US" dirty="0"/>
              <a:t>建议将主机</a:t>
            </a:r>
            <a:r>
              <a:rPr lang="en-US" altLang="zh-CN" dirty="0"/>
              <a:t>eth0</a:t>
            </a:r>
            <a:r>
              <a:rPr lang="zh-CN" altLang="en-US" dirty="0"/>
              <a:t>设置为管理平面网口。如果主机拥有</a:t>
            </a:r>
            <a:r>
              <a:rPr lang="en-US" altLang="zh-CN" dirty="0"/>
              <a:t>4</a:t>
            </a:r>
            <a:r>
              <a:rPr lang="zh-CN" altLang="en-US" dirty="0"/>
              <a:t>个以上网口，建议将</a:t>
            </a:r>
            <a:r>
              <a:rPr lang="en-US" altLang="zh-CN" dirty="0"/>
              <a:t>eth0</a:t>
            </a:r>
            <a:r>
              <a:rPr lang="zh-CN" altLang="en-US" dirty="0"/>
              <a:t>和</a:t>
            </a:r>
            <a:r>
              <a:rPr lang="en-US" altLang="zh-CN" dirty="0"/>
              <a:t>eth1</a:t>
            </a:r>
            <a:r>
              <a:rPr lang="zh-CN" altLang="en-US" dirty="0"/>
              <a:t>同时设置为管理平面网口</a:t>
            </a:r>
            <a:r>
              <a:rPr lang="zh-CN" altLang="en-US" dirty="0" smtClean="0"/>
              <a:t>，在</a:t>
            </a:r>
            <a:r>
              <a:rPr lang="zh-CN" altLang="en-US" dirty="0"/>
              <a:t>安装完</a:t>
            </a:r>
            <a:r>
              <a:rPr lang="en-US" altLang="zh-CN" dirty="0"/>
              <a:t>FusionCompute</a:t>
            </a:r>
            <a:r>
              <a:rPr lang="zh-CN" altLang="en-US" dirty="0"/>
              <a:t>后绑定为主备网</a:t>
            </a:r>
            <a:r>
              <a:rPr lang="zh-CN" altLang="en-US" dirty="0" smtClean="0"/>
              <a:t>口。</a:t>
            </a:r>
            <a:endParaRPr lang="zh-CN" altLang="en-US" dirty="0"/>
          </a:p>
          <a:p>
            <a:r>
              <a:rPr lang="zh-CN" altLang="en-US" dirty="0" smtClean="0"/>
              <a:t>存储</a:t>
            </a:r>
            <a:r>
              <a:rPr lang="zh-CN" altLang="en-US" dirty="0"/>
              <a:t>平面：主机与存储设备的存储单元互通所使用的平面。</a:t>
            </a:r>
            <a:endParaRPr lang="zh-CN" altLang="en-US" dirty="0"/>
          </a:p>
          <a:p>
            <a:pPr lvl="1"/>
            <a:r>
              <a:rPr lang="zh-CN" altLang="en-US" dirty="0"/>
              <a:t>使用存储平面的</a:t>
            </a:r>
            <a:r>
              <a:rPr lang="en-US" altLang="zh-CN" dirty="0"/>
              <a:t>IP</a:t>
            </a:r>
            <a:r>
              <a:rPr lang="zh-CN" altLang="en-US" dirty="0"/>
              <a:t>地址包括： 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所有</a:t>
            </a:r>
            <a:r>
              <a:rPr lang="zh-CN" altLang="en-US" dirty="0"/>
              <a:t>主机的存储</a:t>
            </a:r>
            <a:r>
              <a:rPr lang="en-US" altLang="zh-CN" dirty="0"/>
              <a:t>IP</a:t>
            </a:r>
            <a:r>
              <a:rPr lang="zh-CN" altLang="en-US" dirty="0"/>
              <a:t>地址，即主机存储网口使用的</a:t>
            </a:r>
            <a:r>
              <a:rPr lang="en-US" altLang="zh-CN" dirty="0"/>
              <a:t>IP</a:t>
            </a:r>
            <a:r>
              <a:rPr lang="zh-CN" altLang="en-US" dirty="0"/>
              <a:t>地址。 </a:t>
            </a:r>
            <a:endParaRPr lang="zh-CN" altLang="en-US" dirty="0"/>
          </a:p>
          <a:p>
            <a:pPr lvl="2"/>
            <a:r>
              <a:rPr lang="zh-CN" altLang="en-US" dirty="0"/>
              <a:t>存储设备的存储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  <a:endParaRPr lang="zh-CN" altLang="en-US" dirty="0"/>
          </a:p>
          <a:p>
            <a:r>
              <a:rPr lang="zh-CN" altLang="en-US" dirty="0" smtClean="0"/>
              <a:t>业务</a:t>
            </a:r>
            <a:r>
              <a:rPr lang="zh-CN" altLang="en-US" dirty="0"/>
              <a:t>平面：用户虚拟机业务数据在网络中使用的平面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70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5000"/>
              </a:lnSpc>
              <a:spcAft>
                <a:spcPts val="600"/>
              </a:spcAft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1pPr>
            <a:lvl2pPr marL="742950" indent="-28575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p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2pPr>
            <a:lvl3pPr marL="1143000" indent="-22860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3pPr>
            <a:lvl4pPr marL="16002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4pPr>
            <a:lvl5pPr marL="20574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9pPr>
          </a:lstStyle>
          <a:p>
            <a:pPr algn="l" eaLnBrk="1" fontAlgn="t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</a:pPr>
            <a:fld id="{F2099E06-0B5D-44A5-9882-0D25861C9C66}" type="slidenum">
              <a:rPr lang="zh-CN" altLang="en-US" sz="1000">
                <a:ea typeface="宋体" panose="02010600030101010101" pitchFamily="2" charset="-122"/>
              </a:rPr>
            </a:fld>
            <a:endParaRPr lang="en-US" altLang="zh-CN" sz="1000" dirty="0">
              <a:ea typeface="宋体" panose="02010600030101010101" pitchFamily="2" charset="-122"/>
            </a:endParaRPr>
          </a:p>
        </p:txBody>
      </p:sp>
      <p:sp>
        <p:nvSpPr>
          <p:cNvPr id="7" name="备注占位符 2"/>
          <p:cNvSpPr>
            <a:spLocks noGrp="1"/>
          </p:cNvSpPr>
          <p:nvPr>
            <p:ph type="body" idx="3"/>
          </p:nvPr>
        </p:nvSpPr>
        <p:spPr>
          <a:xfrm>
            <a:off x="701675" y="4860925"/>
            <a:ext cx="56769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存储设备的一般配置流程如下：</a:t>
            </a:r>
            <a:endParaRPr lang="en-US" altLang="zh-CN" dirty="0"/>
          </a:p>
          <a:p>
            <a:pPr lvl="1"/>
            <a:r>
              <a:rPr lang="zh-CN" altLang="en-US" dirty="0" smtClean="0"/>
              <a:t>连接</a:t>
            </a:r>
            <a:r>
              <a:rPr lang="zh-CN" altLang="en-US" dirty="0"/>
              <a:t>存储管理网口的网线接入交换机的管理平面，并配置相应管理网段的</a:t>
            </a:r>
            <a:r>
              <a:rPr lang="en-US" altLang="zh-CN" dirty="0"/>
              <a:t>IP</a:t>
            </a:r>
            <a:r>
              <a:rPr lang="zh-CN" altLang="en-US" dirty="0"/>
              <a:t>；连接存储业务网口的网线接入交换机的存储平面，并配置规划的存储网段的</a:t>
            </a:r>
            <a:r>
              <a:rPr lang="en-US" altLang="zh-CN" dirty="0"/>
              <a:t>IP</a:t>
            </a:r>
            <a:r>
              <a:rPr lang="zh-CN" altLang="en-US" dirty="0"/>
              <a:t>；</a:t>
            </a:r>
            <a:endParaRPr lang="zh-CN" altLang="en-US" dirty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smtClean="0"/>
              <a:t>RAID</a:t>
            </a:r>
            <a:r>
              <a:rPr lang="zh-CN" altLang="en-US" dirty="0"/>
              <a:t>（包括</a:t>
            </a:r>
            <a:r>
              <a:rPr lang="en-US" altLang="zh-CN" dirty="0"/>
              <a:t>RAID</a:t>
            </a:r>
            <a:r>
              <a:rPr lang="zh-CN" altLang="en-US" dirty="0"/>
              <a:t>名称、</a:t>
            </a:r>
            <a:r>
              <a:rPr lang="en-US" altLang="zh-CN" dirty="0"/>
              <a:t>RAID</a:t>
            </a:r>
            <a:r>
              <a:rPr lang="zh-CN" altLang="en-US" dirty="0"/>
              <a:t>级别、硬盘数量、热备盘）；</a:t>
            </a:r>
            <a:endParaRPr lang="zh-CN" altLang="en-US" dirty="0"/>
          </a:p>
          <a:p>
            <a:pPr lvl="1"/>
            <a:r>
              <a:rPr lang="zh-CN" altLang="en-US" dirty="0" smtClean="0"/>
              <a:t>创建</a:t>
            </a:r>
            <a:r>
              <a:rPr lang="zh-CN" altLang="en-US" dirty="0"/>
              <a:t>主机组和主机；</a:t>
            </a:r>
            <a:endParaRPr lang="zh-CN" altLang="en-US" dirty="0"/>
          </a:p>
          <a:p>
            <a:pPr lvl="1"/>
            <a:r>
              <a:rPr lang="zh-CN" altLang="en-US" dirty="0" smtClean="0"/>
              <a:t>为</a:t>
            </a:r>
            <a:r>
              <a:rPr lang="zh-CN" altLang="en-US" dirty="0"/>
              <a:t>每个主机组</a:t>
            </a:r>
            <a:r>
              <a:rPr lang="en-US" altLang="zh-CN" dirty="0"/>
              <a:t>/</a:t>
            </a:r>
            <a:r>
              <a:rPr lang="zh-CN" altLang="en-US" dirty="0"/>
              <a:t>主机添加</a:t>
            </a:r>
            <a:r>
              <a:rPr lang="en-US" altLang="zh-CN" dirty="0"/>
              <a:t>LUN</a:t>
            </a:r>
            <a:r>
              <a:rPr lang="zh-CN" altLang="en-US" dirty="0"/>
              <a:t>映射；</a:t>
            </a:r>
            <a:endParaRPr lang="zh-CN" altLang="en-US" dirty="0"/>
          </a:p>
          <a:p>
            <a:pPr lvl="1"/>
            <a:r>
              <a:rPr lang="zh-CN" altLang="en-US" dirty="0" smtClean="0"/>
              <a:t>为主</a:t>
            </a:r>
            <a:r>
              <a:rPr lang="zh-CN" altLang="en-US" dirty="0"/>
              <a:t>机组</a:t>
            </a:r>
            <a:r>
              <a:rPr lang="en-US" altLang="zh-CN" dirty="0"/>
              <a:t>/</a:t>
            </a:r>
            <a:r>
              <a:rPr lang="zh-CN" altLang="en-US" dirty="0"/>
              <a:t>主机配置启动器，该步骤需要在</a:t>
            </a:r>
            <a:r>
              <a:rPr lang="en-US" altLang="zh-CN" dirty="0"/>
              <a:t>FusionCompute</a:t>
            </a:r>
            <a:r>
              <a:rPr lang="zh-CN" altLang="en-US" dirty="0"/>
              <a:t>添加存储后配置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数据存储</a:t>
            </a:r>
            <a:r>
              <a:rPr lang="zh-CN" altLang="en-US" dirty="0" smtClean="0"/>
              <a:t>要求：</a:t>
            </a:r>
            <a:endParaRPr lang="zh-CN" altLang="en-US" dirty="0"/>
          </a:p>
          <a:p>
            <a:pPr lvl="1"/>
            <a:r>
              <a:rPr lang="zh-CN" altLang="en-US" dirty="0"/>
              <a:t>同一个数据存储不能添加给不同的</a:t>
            </a:r>
            <a:r>
              <a:rPr lang="en-US" altLang="zh-CN" dirty="0"/>
              <a:t>FusionCompute</a:t>
            </a:r>
            <a:r>
              <a:rPr lang="zh-CN" altLang="en-US" dirty="0"/>
              <a:t>站点使用，否则会使数据存储上的数据被覆写导致数据丢失。</a:t>
            </a:r>
            <a:endParaRPr lang="zh-CN" altLang="en-US" dirty="0"/>
          </a:p>
          <a:p>
            <a:pPr lvl="1"/>
            <a:r>
              <a:rPr lang="zh-CN" altLang="en-US" dirty="0"/>
              <a:t>使用共享存储提供的数据存储时，应同时将该数据存储添加到同一集群的所有主机，以保证虚拟机在集群内的迁移不受数据存储的制约。</a:t>
            </a:r>
            <a:endParaRPr lang="zh-CN" altLang="en-US" dirty="0"/>
          </a:p>
          <a:p>
            <a:pPr lvl="1"/>
            <a:r>
              <a:rPr lang="zh-CN" altLang="en-US" dirty="0"/>
              <a:t>当管理节点虚拟化部署，在规划管理节点虚拟机所使用的数据存储时，需要满足管理节点虚拟机磁盘空间要求。</a:t>
            </a:r>
            <a:endParaRPr lang="zh-CN" altLang="en-US" dirty="0"/>
          </a:p>
          <a:p>
            <a:pPr lvl="1"/>
            <a:r>
              <a:rPr lang="zh-CN" altLang="en-US" dirty="0"/>
              <a:t>管理节点虚拟机不支持使用虚拟化的数据存储，建议使用本地硬盘或</a:t>
            </a:r>
            <a:r>
              <a:rPr lang="en-US" altLang="zh-CN" dirty="0"/>
              <a:t>SAN</a:t>
            </a:r>
            <a:r>
              <a:rPr lang="zh-CN" altLang="en-US" dirty="0"/>
              <a:t>存储提供的非虚拟化的数据存储。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5000"/>
              </a:lnSpc>
              <a:spcAft>
                <a:spcPts val="600"/>
              </a:spcAft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1pPr>
            <a:lvl2pPr marL="742950" indent="-28575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p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2pPr>
            <a:lvl3pPr marL="1143000" indent="-22860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3pPr>
            <a:lvl4pPr marL="16002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4pPr>
            <a:lvl5pPr marL="20574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9pPr>
          </a:lstStyle>
          <a:p>
            <a:pPr algn="l" eaLnBrk="1" fontAlgn="t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</a:pPr>
            <a:fld id="{F331D90E-A068-4096-A465-D92AC32E67FB}" type="slidenum">
              <a:rPr lang="zh-CN" altLang="en-US" sz="1000">
                <a:ea typeface="宋体" panose="02010600030101010101" pitchFamily="2" charset="-122"/>
              </a:rPr>
            </a:fld>
            <a:endParaRPr lang="en-US" altLang="zh-CN" sz="1000">
              <a:ea typeface="宋体" panose="02010600030101010101" pitchFamily="2" charset="-122"/>
            </a:endParaRPr>
          </a:p>
        </p:txBody>
      </p:sp>
      <p:sp>
        <p:nvSpPr>
          <p:cNvPr id="7" name="备注占位符 2"/>
          <p:cNvSpPr>
            <a:spLocks noGrp="1"/>
          </p:cNvSpPr>
          <p:nvPr>
            <p:ph type="body" idx="3"/>
          </p:nvPr>
        </p:nvSpPr>
        <p:spPr>
          <a:xfrm>
            <a:off x="701675" y="4860925"/>
            <a:ext cx="56769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BMC</a:t>
            </a:r>
            <a:r>
              <a:rPr lang="zh-CN" altLang="en-US" dirty="0"/>
              <a:t>：配置规划的</a:t>
            </a:r>
            <a:r>
              <a:rPr lang="en-US" altLang="zh-CN" dirty="0"/>
              <a:t>BMC</a:t>
            </a:r>
            <a:r>
              <a:rPr lang="zh-CN" altLang="en-US" dirty="0"/>
              <a:t>网段</a:t>
            </a:r>
            <a:r>
              <a:rPr lang="en-US" altLang="zh-CN" dirty="0"/>
              <a:t>IP</a:t>
            </a:r>
            <a:r>
              <a:rPr lang="zh-CN" altLang="en-US" dirty="0"/>
              <a:t>；</a:t>
            </a:r>
            <a:endParaRPr lang="zh-CN" altLang="en-US" dirty="0"/>
          </a:p>
          <a:p>
            <a:r>
              <a:rPr lang="en-US" altLang="zh-CN" dirty="0"/>
              <a:t>BIOS</a:t>
            </a:r>
            <a:r>
              <a:rPr lang="zh-CN" altLang="en-US" dirty="0"/>
              <a:t>：配置</a:t>
            </a:r>
            <a:r>
              <a:rPr lang="en-US" altLang="zh-CN" dirty="0"/>
              <a:t>PXE</a:t>
            </a:r>
            <a:r>
              <a:rPr lang="zh-CN" altLang="en-US" dirty="0"/>
              <a:t>和</a:t>
            </a:r>
            <a:r>
              <a:rPr lang="en-US" altLang="zh-CN" dirty="0"/>
              <a:t>Boot Order</a:t>
            </a:r>
            <a:r>
              <a:rPr lang="zh-CN" altLang="en-US" dirty="0"/>
              <a:t>，开启</a:t>
            </a:r>
            <a:r>
              <a:rPr lang="en-US" altLang="zh-CN" dirty="0"/>
              <a:t>CPU</a:t>
            </a:r>
            <a:r>
              <a:rPr lang="zh-CN" altLang="en-US" dirty="0"/>
              <a:t>虚拟化支持（例如</a:t>
            </a:r>
            <a:r>
              <a:rPr lang="en-US" altLang="zh-CN" dirty="0"/>
              <a:t>VT-x</a:t>
            </a:r>
            <a:r>
              <a:rPr lang="zh-CN" altLang="en-US" dirty="0"/>
              <a:t>）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RAID</a:t>
            </a:r>
            <a:r>
              <a:rPr lang="zh-CN" altLang="en-US" dirty="0"/>
              <a:t>：配置本地硬盘的</a:t>
            </a:r>
            <a:r>
              <a:rPr lang="en-US" altLang="zh-CN" dirty="0"/>
              <a:t>RAID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FusionSphere</a:t>
            </a:r>
            <a:r>
              <a:rPr lang="zh-CN" altLang="en-US" dirty="0"/>
              <a:t>解决方案中，服务器的硬件要求如下：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/>
              <a:t>支持</a:t>
            </a:r>
            <a:r>
              <a:rPr lang="en-US" altLang="zh-CN" dirty="0"/>
              <a:t>Intel</a:t>
            </a:r>
            <a:r>
              <a:rPr lang="zh-CN" altLang="en-US" dirty="0"/>
              <a:t>或</a:t>
            </a:r>
            <a:r>
              <a:rPr lang="en-US" altLang="zh-CN" dirty="0"/>
              <a:t>AMD</a:t>
            </a:r>
            <a:r>
              <a:rPr lang="zh-CN" altLang="en-US" dirty="0"/>
              <a:t>的虚拟化技术。 </a:t>
            </a:r>
            <a:endParaRPr lang="zh-CN" altLang="en-US" dirty="0"/>
          </a:p>
          <a:p>
            <a:pPr lvl="1"/>
            <a:r>
              <a:rPr lang="zh-CN" altLang="en-US" dirty="0" smtClean="0"/>
              <a:t>建议同</a:t>
            </a:r>
            <a:r>
              <a:rPr lang="zh-CN" altLang="en-US" dirty="0"/>
              <a:t>一集群内服务器的</a:t>
            </a:r>
            <a:r>
              <a:rPr lang="en-US" altLang="zh-CN" dirty="0"/>
              <a:t>CPU</a:t>
            </a:r>
            <a:r>
              <a:rPr lang="zh-CN" altLang="en-US" dirty="0"/>
              <a:t>为</a:t>
            </a:r>
            <a:r>
              <a:rPr lang="zh-CN" altLang="en-US" dirty="0" smtClean="0"/>
              <a:t>同类型号，以便虚拟机</a:t>
            </a:r>
            <a:r>
              <a:rPr lang="zh-CN" altLang="en-US" dirty="0"/>
              <a:t>在主机</a:t>
            </a:r>
            <a:r>
              <a:rPr lang="zh-CN" altLang="en-US" dirty="0" smtClean="0"/>
              <a:t>间顺利迁移。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</a:t>
            </a:r>
            <a:r>
              <a:rPr lang="zh-CN" altLang="en-US" dirty="0"/>
              <a:t>大于等于</a:t>
            </a:r>
            <a:r>
              <a:rPr lang="en-US" altLang="zh-CN" dirty="0"/>
              <a:t>8GB</a:t>
            </a:r>
            <a:r>
              <a:rPr lang="zh-CN" altLang="en-US" dirty="0"/>
              <a:t>。如果主机用于部署管理节点虚拟机，需至少满足管理节点虚拟机内存规格</a:t>
            </a:r>
            <a:r>
              <a:rPr lang="en-US" altLang="zh-CN" dirty="0"/>
              <a:t>+3GB</a:t>
            </a:r>
            <a:r>
              <a:rPr lang="zh-CN" altLang="en-US" dirty="0"/>
              <a:t>。 </a:t>
            </a:r>
            <a:endParaRPr lang="zh-CN" altLang="en-US" dirty="0"/>
          </a:p>
          <a:p>
            <a:pPr lvl="1"/>
            <a:r>
              <a:rPr lang="zh-CN" altLang="en-US" dirty="0"/>
              <a:t>本地硬盘大于</a:t>
            </a:r>
            <a:r>
              <a:rPr lang="en-US" altLang="zh-CN" dirty="0"/>
              <a:t>16GB</a:t>
            </a:r>
            <a:r>
              <a:rPr lang="zh-CN" altLang="en-US" dirty="0"/>
              <a:t>，用于安装服务器操作系统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 smtClean="0"/>
              <a:t>服务器建议开启</a:t>
            </a:r>
            <a:r>
              <a:rPr lang="zh-CN" altLang="en-US" dirty="0"/>
              <a:t>硬盘启动、网络启动、光驱启动这三种启动方式</a:t>
            </a:r>
            <a:r>
              <a:rPr lang="zh-CN" altLang="en-US" dirty="0" smtClean="0"/>
              <a:t>。批量部署时，从网络启动，少量部署时从光驱启动。</a:t>
            </a:r>
            <a:r>
              <a:rPr lang="zh-CN" altLang="en-US" dirty="0"/>
              <a:t>安装成功后，服务器需要默认从硬盘启动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服务器使用两块硬盘配置为</a:t>
            </a:r>
            <a:r>
              <a:rPr lang="en-US" altLang="zh-CN" dirty="0"/>
              <a:t>RAID 1</a:t>
            </a:r>
            <a:r>
              <a:rPr lang="zh-CN" altLang="en-US" dirty="0"/>
              <a:t>，用于安装服务器的操作系统和业务软件，提高其可靠性。建议服务器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号本地硬盘配置为</a:t>
            </a:r>
            <a:r>
              <a:rPr lang="en-US" altLang="zh-CN" dirty="0"/>
              <a:t>RAID 1</a:t>
            </a:r>
            <a:r>
              <a:rPr lang="zh-CN" altLang="en-US" dirty="0"/>
              <a:t>。建议另外</a:t>
            </a:r>
            <a:r>
              <a:rPr lang="zh-CN" altLang="en-US" dirty="0" smtClean="0"/>
              <a:t>再</a:t>
            </a:r>
            <a:r>
              <a:rPr lang="zh-CN" altLang="en-US" dirty="0"/>
              <a:t>配置</a:t>
            </a:r>
            <a:r>
              <a:rPr lang="en-US" altLang="zh-CN" dirty="0" smtClean="0"/>
              <a:t>1-2</a:t>
            </a:r>
            <a:r>
              <a:rPr lang="zh-CN" altLang="en-US" dirty="0" smtClean="0"/>
              <a:t>块热</a:t>
            </a:r>
            <a:r>
              <a:rPr lang="zh-CN" altLang="en-US" dirty="0"/>
              <a:t>备磁盘，防止数据丢失。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灯片编号占位符 3"/>
          <p:cNvSpPr txBox="1"/>
          <p:nvPr/>
        </p:nvSpPr>
        <p:spPr bwMode="auto">
          <a:xfrm>
            <a:off x="3881438" y="86820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480" tIns="43740" rIns="87480" bIns="43740"/>
          <a:lstStyle>
            <a:lvl1pPr algn="just">
              <a:lnSpc>
                <a:spcPct val="125000"/>
              </a:lnSpc>
              <a:spcAft>
                <a:spcPts val="600"/>
              </a:spcAft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1pPr>
            <a:lvl2pPr marL="742950" indent="-28575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p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2pPr>
            <a:lvl3pPr marL="1143000" indent="-22860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3pPr>
            <a:lvl4pPr marL="16002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4pPr>
            <a:lvl5pPr marL="20574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9pPr>
          </a:lstStyle>
          <a:p>
            <a:pPr algn="l" eaLnBrk="1" fontAlgn="t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</a:pPr>
            <a:fld id="{5CF19A8C-6C48-4005-A299-D666B42885D4}" type="slidenum">
              <a:rPr lang="zh-CN" altLang="en-US" sz="100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zh-CN" altLang="en-US" sz="1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VRM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FusionCompute</a:t>
            </a:r>
            <a:r>
              <a:rPr lang="zh-CN" altLang="en-US" dirty="0" smtClean="0"/>
              <a:t>的管理节点，提供管理界面对虚拟化资源进行统一管理。</a:t>
            </a:r>
            <a:endParaRPr lang="zh-CN" altLang="en-US" dirty="0" smtClean="0"/>
          </a:p>
          <a:p>
            <a:r>
              <a:rPr lang="zh-CN" altLang="en-US" dirty="0" smtClean="0"/>
              <a:t>主机，即物理服务器，为</a:t>
            </a:r>
            <a:r>
              <a:rPr lang="en-US" altLang="zh-CN" dirty="0" smtClean="0"/>
              <a:t>FusionCompute</a:t>
            </a:r>
            <a:r>
              <a:rPr lang="zh-CN" altLang="en-US" dirty="0" smtClean="0"/>
              <a:t>提供计算资源。当存储使用本地硬盘时，主机同时提供存储资源。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直接部署</a:t>
            </a:r>
            <a:r>
              <a:rPr lang="en-US" altLang="zh-CN" dirty="0" smtClean="0"/>
              <a:t>CNA</a:t>
            </a:r>
            <a:r>
              <a:rPr lang="zh-CN" altLang="en-US" dirty="0" smtClean="0"/>
              <a:t>到物理主机形成</a:t>
            </a:r>
            <a:r>
              <a:rPr lang="zh-CN" altLang="en-US" b="1" dirty="0" smtClean="0"/>
              <a:t>计算节点</a:t>
            </a:r>
            <a:r>
              <a:rPr lang="zh-CN" altLang="en-US" dirty="0" smtClean="0"/>
              <a:t>，多个计算节点组成</a:t>
            </a:r>
            <a:r>
              <a:rPr lang="zh-CN" altLang="en-US" b="1" dirty="0" smtClean="0"/>
              <a:t>资源集群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VRM\FM</a:t>
            </a:r>
            <a:r>
              <a:rPr lang="zh-CN" altLang="en-US" dirty="0" smtClean="0"/>
              <a:t>等管理虚拟机所在的集群叫管理集群，只有用户虚拟机的叫用户资源集群），多个集群组成</a:t>
            </a:r>
            <a:r>
              <a:rPr lang="zh-CN" altLang="en-US" b="1" dirty="0" smtClean="0"/>
              <a:t>站点</a:t>
            </a:r>
            <a:r>
              <a:rPr lang="zh-CN" altLang="en-US" dirty="0" smtClean="0"/>
              <a:t>。一个</a:t>
            </a:r>
            <a:r>
              <a:rPr lang="en-US" altLang="zh-CN" dirty="0" smtClean="0"/>
              <a:t>VRM</a:t>
            </a:r>
            <a:r>
              <a:rPr lang="zh-CN" altLang="en-US" dirty="0" smtClean="0"/>
              <a:t>管理范围就是一个站点的管理范围，多个</a:t>
            </a:r>
            <a:r>
              <a:rPr lang="en-US" altLang="zh-CN" dirty="0" smtClean="0"/>
              <a:t>VRM</a:t>
            </a:r>
            <a:r>
              <a:rPr lang="zh-CN" altLang="en-US" dirty="0" smtClean="0"/>
              <a:t>可以</a:t>
            </a:r>
            <a:r>
              <a:rPr lang="zh-CN" altLang="en-US" b="1" dirty="0" smtClean="0"/>
              <a:t>级联</a:t>
            </a:r>
            <a:r>
              <a:rPr lang="zh-CN" altLang="en-US" dirty="0" smtClean="0"/>
              <a:t>，提供统一的</a:t>
            </a:r>
            <a:r>
              <a:rPr lang="en-US" altLang="zh-CN" dirty="0" smtClean="0"/>
              <a:t>Portal</a:t>
            </a:r>
            <a:r>
              <a:rPr lang="zh-CN" altLang="en-US" dirty="0" smtClean="0"/>
              <a:t>管理多个站点资源。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部署原则：</a:t>
            </a:r>
            <a:endParaRPr lang="en-US" altLang="zh-CN" dirty="0" smtClean="0"/>
          </a:p>
          <a:p>
            <a:r>
              <a:rPr lang="en-US" altLang="zh-CN" dirty="0" smtClean="0"/>
              <a:t>VRM</a:t>
            </a:r>
            <a:r>
              <a:rPr lang="zh-CN" altLang="en-US" dirty="0" smtClean="0"/>
              <a:t>虚拟化部署场景下，</a:t>
            </a:r>
            <a:r>
              <a:rPr lang="en-US" altLang="zh-CN" dirty="0" smtClean="0"/>
              <a:t>VRM</a:t>
            </a:r>
            <a:r>
              <a:rPr lang="zh-CN" altLang="en-US" dirty="0" smtClean="0"/>
              <a:t>节点部署在由管理集群指定主机创建的虚拟机上。物理部署场景下，</a:t>
            </a:r>
            <a:r>
              <a:rPr lang="en-US" altLang="zh-CN" dirty="0" smtClean="0"/>
              <a:t>VRM</a:t>
            </a:r>
            <a:r>
              <a:rPr lang="zh-CN" altLang="en-US" dirty="0" smtClean="0"/>
              <a:t>节点部署在物理服务器上。</a:t>
            </a:r>
            <a:endParaRPr lang="en-US" altLang="zh-CN" dirty="0" smtClean="0"/>
          </a:p>
          <a:p>
            <a:r>
              <a:rPr lang="zh-CN" altLang="en-US" dirty="0" smtClean="0"/>
              <a:t>主备部署时需要将主备</a:t>
            </a:r>
            <a:r>
              <a:rPr lang="en-US" altLang="zh-CN" dirty="0" smtClean="0"/>
              <a:t>VRM</a:t>
            </a:r>
            <a:r>
              <a:rPr lang="zh-CN" altLang="en-US" dirty="0" smtClean="0"/>
              <a:t>节点分别部署在两台管理集群主机上。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主机安装：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建议使用</a:t>
            </a:r>
            <a:r>
              <a:rPr lang="en-US" altLang="zh-CN" dirty="0" smtClean="0"/>
              <a:t>1</a:t>
            </a:r>
            <a:r>
              <a:rPr lang="zh-CN" altLang="zh-CN" dirty="0" smtClean="0"/>
              <a:t>、</a:t>
            </a:r>
            <a:r>
              <a:rPr lang="en-US" altLang="zh-CN" dirty="0" smtClean="0"/>
              <a:t>2</a:t>
            </a:r>
            <a:r>
              <a:rPr lang="zh-CN" altLang="zh-CN" dirty="0" smtClean="0"/>
              <a:t>号硬盘组</a:t>
            </a:r>
            <a:r>
              <a:rPr lang="en-US" altLang="zh-CN" dirty="0" smtClean="0"/>
              <a:t>RAID 1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PXE</a:t>
            </a:r>
            <a:r>
              <a:rPr lang="zh-CN" altLang="en-US" dirty="0" smtClean="0"/>
              <a:t>方式批量安装主机，或者通过挂载</a:t>
            </a:r>
            <a:r>
              <a:rPr lang="en-US" altLang="zh-CN" dirty="0" smtClean="0"/>
              <a:t>ISO</a:t>
            </a:r>
            <a:r>
              <a:rPr lang="zh-CN" altLang="en-US" dirty="0" smtClean="0"/>
              <a:t>安装镜像方式手动安装主机。</a:t>
            </a:r>
            <a:endParaRPr lang="zh-CN" altLang="en-US" dirty="0" smtClean="0"/>
          </a:p>
          <a:p>
            <a:r>
              <a:rPr lang="en-US" altLang="zh-CN" dirty="0" smtClean="0"/>
              <a:t>VRM</a:t>
            </a:r>
            <a:r>
              <a:rPr lang="zh-CN" altLang="en-US" dirty="0" smtClean="0"/>
              <a:t>安装：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在虚拟机上部署</a:t>
            </a:r>
            <a:r>
              <a:rPr lang="en-US" altLang="zh-CN" dirty="0" smtClean="0"/>
              <a:t>VRM</a:t>
            </a:r>
            <a:r>
              <a:rPr lang="zh-CN" altLang="en-US" dirty="0" smtClean="0"/>
              <a:t>，可使用</a:t>
            </a:r>
            <a:r>
              <a:rPr lang="en-US" altLang="zh-CN" dirty="0" smtClean="0"/>
              <a:t>FusionCompute</a:t>
            </a:r>
            <a:r>
              <a:rPr lang="zh-CN" altLang="en-US" dirty="0" smtClean="0"/>
              <a:t>安装向导完成部署。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在物理服务器上安装</a:t>
            </a:r>
            <a:r>
              <a:rPr lang="en-US" altLang="zh-CN" dirty="0" smtClean="0"/>
              <a:t>VRM</a:t>
            </a:r>
            <a:r>
              <a:rPr lang="zh-CN" altLang="en-US" dirty="0" smtClean="0"/>
              <a:t>，需要手动挂载</a:t>
            </a:r>
            <a:r>
              <a:rPr lang="en-US" altLang="zh-CN" dirty="0" smtClean="0"/>
              <a:t>VRM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ISO</a:t>
            </a:r>
            <a:r>
              <a:rPr lang="zh-CN" altLang="en-US" dirty="0" smtClean="0"/>
              <a:t>安装镜像文件并手动完成安装和配置，过程类似通过挂载</a:t>
            </a:r>
            <a:r>
              <a:rPr lang="en-US" altLang="zh-CN" dirty="0" smtClean="0"/>
              <a:t>ISO</a:t>
            </a:r>
            <a:r>
              <a:rPr lang="zh-CN" altLang="en-US" dirty="0" smtClean="0"/>
              <a:t>镜像方式安装主机。</a:t>
            </a:r>
            <a:endParaRPr lang="zh-CN" altLang="en-US" dirty="0" smtClean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在主机配置阶段，需要配置磁盘信息（</a:t>
            </a:r>
            <a:r>
              <a:rPr lang="en-US" altLang="zh-CN" smtClean="0"/>
              <a:t>Hard Drive</a:t>
            </a:r>
            <a:r>
              <a:rPr lang="zh-CN" altLang="en-US" smtClean="0"/>
              <a:t>）、网络信息（</a:t>
            </a:r>
            <a:r>
              <a:rPr lang="en-US" altLang="zh-CN" smtClean="0"/>
              <a:t>Network</a:t>
            </a:r>
            <a:r>
              <a:rPr lang="zh-CN" altLang="en-US" smtClean="0"/>
              <a:t>）、主机名（</a:t>
            </a:r>
            <a:r>
              <a:rPr lang="en-US" altLang="zh-CN" smtClean="0"/>
              <a:t>Hostname</a:t>
            </a:r>
            <a:r>
              <a:rPr lang="zh-CN" altLang="en-US" smtClean="0"/>
              <a:t>）、时区信息（</a:t>
            </a:r>
            <a:r>
              <a:rPr lang="en-US" altLang="zh-CN" smtClean="0"/>
              <a:t>Timezone</a:t>
            </a:r>
            <a:r>
              <a:rPr lang="zh-CN" altLang="en-US" smtClean="0"/>
              <a:t>）、密码（</a:t>
            </a:r>
            <a:r>
              <a:rPr lang="en-US" altLang="zh-CN" smtClean="0"/>
              <a:t>Password</a:t>
            </a:r>
            <a:r>
              <a:rPr lang="zh-CN" altLang="en-US" smtClean="0"/>
              <a:t>）、以及</a:t>
            </a:r>
            <a:r>
              <a:rPr lang="en-US" altLang="zh-CN" smtClean="0"/>
              <a:t>Domain 0</a:t>
            </a:r>
            <a:r>
              <a:rPr lang="zh-CN" altLang="en-US" smtClean="0"/>
              <a:t>规格（</a:t>
            </a:r>
            <a:r>
              <a:rPr lang="en-US" altLang="zh-CN" smtClean="0"/>
              <a:t>Dom0 setting</a:t>
            </a:r>
            <a:r>
              <a:rPr lang="zh-CN" altLang="en-US" smtClean="0"/>
              <a:t>）。</a:t>
            </a:r>
            <a:endParaRPr lang="zh-CN" altLang="en-US" smtClean="0"/>
          </a:p>
          <a:p>
            <a:r>
              <a:rPr lang="zh-CN" altLang="en-US" smtClean="0"/>
              <a:t>日志服务器（</a:t>
            </a:r>
            <a:r>
              <a:rPr lang="en-US" altLang="zh-CN" smtClean="0"/>
              <a:t>LogServer</a:t>
            </a:r>
            <a:r>
              <a:rPr lang="zh-CN" altLang="en-US" smtClean="0"/>
              <a:t>）可设置主机日志的第三方保存路径，仅在主机将操作系统安装在</a:t>
            </a:r>
            <a:r>
              <a:rPr lang="en-US" altLang="zh-CN" smtClean="0"/>
              <a:t>U</a:t>
            </a:r>
            <a:r>
              <a:rPr lang="zh-CN" altLang="en-US" smtClean="0"/>
              <a:t>盘时需要配置；外部驱动（</a:t>
            </a:r>
            <a:r>
              <a:rPr lang="en-US" altLang="zh-CN" smtClean="0"/>
              <a:t>Driver</a:t>
            </a:r>
            <a:r>
              <a:rPr lang="zh-CN" altLang="en-US" smtClean="0"/>
              <a:t>）允许用户同时安装额外的驱动程序。在安装</a:t>
            </a:r>
            <a:r>
              <a:rPr lang="en-US" altLang="zh-CN" smtClean="0"/>
              <a:t>FusionCompute</a:t>
            </a:r>
            <a:r>
              <a:rPr lang="zh-CN" altLang="en-US" smtClean="0"/>
              <a:t>主机操作系统时无需设置这两项。</a:t>
            </a:r>
            <a:endParaRPr lang="en-US" altLang="zh-CN" smtClean="0"/>
          </a:p>
          <a:p>
            <a:r>
              <a:rPr lang="zh-CN" altLang="en-US" smtClean="0"/>
              <a:t>系统安装大约需要</a:t>
            </a:r>
            <a:r>
              <a:rPr lang="en-US" altLang="zh-CN" smtClean="0"/>
              <a:t>10</a:t>
            </a:r>
            <a:r>
              <a:rPr lang="zh-CN" altLang="en-US" smtClean="0"/>
              <a:t>分钟，安装完成后系统会自动重启。当系统提示登录信息，表示主机安装成功。</a:t>
            </a:r>
            <a:endParaRPr lang="zh-CN" altLang="en-US" smtClean="0"/>
          </a:p>
          <a:p>
            <a:endParaRPr lang="en-US" altLang="zh-CN" dirty="0" smtClean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安装过程中，当用户配置主机从网络启动后，相应的主机信息会刷新到工具的操作界面上。</a:t>
            </a:r>
            <a:endParaRPr lang="zh-CN" altLang="en-US" smtClean="0"/>
          </a:p>
          <a:p>
            <a:r>
              <a:rPr lang="zh-CN" altLang="en-US" smtClean="0"/>
              <a:t>工具会根据分配给主机的</a:t>
            </a:r>
            <a:r>
              <a:rPr lang="en-US" altLang="zh-CN" smtClean="0"/>
              <a:t>IP</a:t>
            </a:r>
            <a:r>
              <a:rPr lang="zh-CN" altLang="en-US" smtClean="0"/>
              <a:t>地址和主机上报顺序，自动给出推荐配置，用户可以根据已规划的数据进行修改，也可以直接采用工具推荐的配置继续安装。</a:t>
            </a:r>
            <a:endParaRPr lang="zh-CN" altLang="en-US" smtClean="0"/>
          </a:p>
          <a:p>
            <a:r>
              <a:rPr lang="zh-CN" altLang="en-US" smtClean="0"/>
              <a:t>如果采用工具推荐配置进行安装，则工具在安装过程中分配的</a:t>
            </a:r>
            <a:r>
              <a:rPr lang="en-US" altLang="zh-CN" smtClean="0"/>
              <a:t>IP</a:t>
            </a:r>
            <a:r>
              <a:rPr lang="zh-CN" altLang="en-US" smtClean="0"/>
              <a:t>地址将直接作为主机的管理平面地址来使用。</a:t>
            </a:r>
            <a:endParaRPr lang="zh-CN" altLang="en-US" smtClean="0"/>
          </a:p>
          <a:p>
            <a:r>
              <a:rPr lang="zh-CN" altLang="en-US" smtClean="0"/>
              <a:t>主机上同时存在多块硬盘，工具会自动将主机操作系统安装在第一个启动位置的硬盘上。</a:t>
            </a:r>
            <a:endParaRPr lang="zh-CN" altLang="en-US" smtClean="0"/>
          </a:p>
          <a:p>
            <a:r>
              <a:rPr lang="zh-CN" altLang="en-US" smtClean="0"/>
              <a:t>主机上同时存在硬盘和</a:t>
            </a:r>
            <a:r>
              <a:rPr lang="en-US" altLang="zh-CN" smtClean="0"/>
              <a:t>U</a:t>
            </a:r>
            <a:r>
              <a:rPr lang="zh-CN" altLang="en-US" smtClean="0"/>
              <a:t>盘的存储介质时，工具会自动将主机操作系统安装在</a:t>
            </a:r>
            <a:r>
              <a:rPr lang="en-US" altLang="zh-CN" smtClean="0"/>
              <a:t>U</a:t>
            </a:r>
            <a:r>
              <a:rPr lang="zh-CN" altLang="en-US" smtClean="0"/>
              <a:t>盘。</a:t>
            </a:r>
            <a:endParaRPr lang="en-US" altLang="zh-CN" smtClean="0"/>
          </a:p>
          <a:p>
            <a:r>
              <a:rPr lang="zh-CN" altLang="en-US" smtClean="0"/>
              <a:t>当主机数目较多时，工具自动选择并以</a:t>
            </a:r>
            <a:r>
              <a:rPr lang="en-US" altLang="zh-CN" smtClean="0"/>
              <a:t>10</a:t>
            </a:r>
            <a:r>
              <a:rPr lang="zh-CN" altLang="en-US" smtClean="0"/>
              <a:t>台主机为单位分批安装，通常情况下，一批主机的安装时间在</a:t>
            </a:r>
            <a:r>
              <a:rPr lang="en-US" altLang="zh-CN" smtClean="0"/>
              <a:t>20</a:t>
            </a:r>
            <a:r>
              <a:rPr lang="zh-CN" altLang="en-US" smtClean="0"/>
              <a:t>分钟以内。</a:t>
            </a:r>
            <a:endParaRPr lang="zh-CN" altLang="en-US" smtClean="0"/>
          </a:p>
          <a:p>
            <a:endParaRPr lang="en-US" altLang="zh-CN" dirty="0" smtClean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灯片编号占位符 3"/>
          <p:cNvSpPr txBox="1"/>
          <p:nvPr/>
        </p:nvSpPr>
        <p:spPr bwMode="auto">
          <a:xfrm>
            <a:off x="4017963" y="9717088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68" tIns="47384" rIns="94768" bIns="47384"/>
          <a:lstStyle>
            <a:lvl1pPr algn="just">
              <a:lnSpc>
                <a:spcPct val="125000"/>
              </a:lnSpc>
              <a:spcAft>
                <a:spcPts val="600"/>
              </a:spcAft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1pPr>
            <a:lvl2pPr marL="742950" indent="-28575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p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2pPr>
            <a:lvl3pPr marL="1143000" indent="-22860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3pPr>
            <a:lvl4pPr marL="16002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4pPr>
            <a:lvl5pPr marL="20574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9pPr>
          </a:lstStyle>
          <a:p>
            <a:pPr algn="l" eaLnBrk="1" fontAlgn="t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</a:pPr>
            <a:fld id="{00EA5F83-5DD7-48FC-A10D-3E0B9143E609}" type="slidenum">
              <a:rPr lang="zh-CN" altLang="en-US" sz="100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zh-CN" altLang="en-US" sz="1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FusionCompute</a:t>
            </a:r>
            <a:r>
              <a:rPr lang="zh-CN" altLang="en-US" smtClean="0"/>
              <a:t>安装向导，在指定的主机上通过</a:t>
            </a:r>
            <a:r>
              <a:rPr lang="en-US" altLang="zh-CN" smtClean="0"/>
              <a:t>VRM</a:t>
            </a:r>
            <a:r>
              <a:rPr lang="zh-CN" altLang="en-US" smtClean="0"/>
              <a:t>模板部署</a:t>
            </a:r>
            <a:r>
              <a:rPr lang="en-US" altLang="zh-CN" smtClean="0"/>
              <a:t>VRM</a:t>
            </a:r>
            <a:r>
              <a:rPr lang="zh-CN" altLang="en-US" smtClean="0"/>
              <a:t>虚拟机。使用虚拟机部署的</a:t>
            </a:r>
            <a:r>
              <a:rPr lang="en-US" altLang="zh-CN" smtClean="0"/>
              <a:t>VRM</a:t>
            </a:r>
            <a:r>
              <a:rPr lang="zh-CN" altLang="en-US" smtClean="0"/>
              <a:t>节点便于维护，且无需独占物理服务器。</a:t>
            </a:r>
            <a:endParaRPr lang="zh-CN" altLang="en-US" smtClean="0"/>
          </a:p>
          <a:p>
            <a:r>
              <a:rPr lang="zh-CN" altLang="en-US" smtClean="0"/>
              <a:t>安装过程中自动创建管理集群，并将</a:t>
            </a:r>
            <a:r>
              <a:rPr lang="en-US" altLang="zh-CN" smtClean="0"/>
              <a:t>VRM</a:t>
            </a:r>
            <a:r>
              <a:rPr lang="zh-CN" altLang="en-US" smtClean="0"/>
              <a:t>虚拟机所在主机加入该集群，同时自动创建管理平面的分布式交换机及端口组。</a:t>
            </a:r>
            <a:endParaRPr lang="zh-CN" altLang="en-US" smtClean="0"/>
          </a:p>
          <a:p>
            <a:r>
              <a:rPr lang="zh-CN" altLang="en-US" smtClean="0"/>
              <a:t>配置主机：输入主机的管理</a:t>
            </a:r>
            <a:r>
              <a:rPr lang="en-US" altLang="zh-CN" smtClean="0"/>
              <a:t>IP</a:t>
            </a:r>
            <a:r>
              <a:rPr lang="zh-CN" altLang="en-US" smtClean="0"/>
              <a:t>地址和主机</a:t>
            </a:r>
            <a:r>
              <a:rPr lang="en-US" altLang="zh-CN" smtClean="0"/>
              <a:t>root</a:t>
            </a:r>
            <a:r>
              <a:rPr lang="zh-CN" altLang="en-US" smtClean="0"/>
              <a:t>用户的密码。</a:t>
            </a:r>
            <a:endParaRPr lang="zh-CN" altLang="en-US" smtClean="0"/>
          </a:p>
          <a:p>
            <a:r>
              <a:rPr lang="zh-CN" altLang="en-US" smtClean="0"/>
              <a:t>选择存储类型：推荐使用本地存储，并选择主机上已组为</a:t>
            </a:r>
            <a:r>
              <a:rPr lang="en-US" altLang="zh-CN" smtClean="0"/>
              <a:t>RAID 1</a:t>
            </a:r>
            <a:r>
              <a:rPr lang="zh-CN" altLang="en-US" smtClean="0"/>
              <a:t>的磁盘。</a:t>
            </a:r>
            <a:endParaRPr lang="en-US" altLang="zh-CN" smtClean="0"/>
          </a:p>
          <a:p>
            <a:r>
              <a:rPr lang="zh-CN" altLang="en-US" smtClean="0"/>
              <a:t>配置数据存储：选择“本地磁盘</a:t>
            </a:r>
            <a:r>
              <a:rPr lang="en-US" altLang="zh-CN" smtClean="0"/>
              <a:t>/FC SAN”</a:t>
            </a:r>
            <a:r>
              <a:rPr lang="zh-CN" altLang="en-US" smtClean="0"/>
              <a:t>后，系统自动将安装主机操作系统所选硬盘的剩余空间（主机操作系统安装在硬盘），或第一条本地存储（主机操作系统安装在内置</a:t>
            </a:r>
            <a:r>
              <a:rPr lang="en-US" altLang="zh-CN" smtClean="0"/>
              <a:t>U</a:t>
            </a:r>
            <a:r>
              <a:rPr lang="zh-CN" altLang="en-US" smtClean="0"/>
              <a:t>盘），以非虚拟化的形式添加为主机的数据存储。</a:t>
            </a:r>
            <a:endParaRPr lang="en-US" altLang="zh-CN" smtClean="0"/>
          </a:p>
          <a:p>
            <a:r>
              <a:rPr lang="zh-CN" altLang="en-US" smtClean="0"/>
              <a:t>配置</a:t>
            </a:r>
            <a:r>
              <a:rPr lang="en-US" altLang="zh-CN" smtClean="0"/>
              <a:t>VRM</a:t>
            </a:r>
            <a:r>
              <a:rPr lang="zh-CN" altLang="en-US" smtClean="0"/>
              <a:t>虚拟机：如需指定</a:t>
            </a:r>
            <a:r>
              <a:rPr lang="en-US" altLang="zh-CN" smtClean="0"/>
              <a:t>VRM</a:t>
            </a:r>
            <a:r>
              <a:rPr lang="zh-CN" altLang="en-US" smtClean="0"/>
              <a:t>所使用的管理平面</a:t>
            </a:r>
            <a:r>
              <a:rPr lang="en-US" altLang="zh-CN" smtClean="0"/>
              <a:t>VLAN</a:t>
            </a:r>
            <a:r>
              <a:rPr lang="zh-CN" altLang="en-US" smtClean="0"/>
              <a:t>，则在“</a:t>
            </a:r>
            <a:r>
              <a:rPr lang="en-US" altLang="zh-CN" smtClean="0"/>
              <a:t>VLAN”</a:t>
            </a:r>
            <a:r>
              <a:rPr lang="zh-CN" altLang="en-US" smtClean="0"/>
              <a:t>区域勾选“配置管理</a:t>
            </a:r>
            <a:r>
              <a:rPr lang="en-US" altLang="zh-CN" smtClean="0"/>
              <a:t>VLAN”</a:t>
            </a:r>
            <a:r>
              <a:rPr lang="zh-CN" altLang="en-US" smtClean="0"/>
              <a:t>，并设置“</a:t>
            </a:r>
            <a:r>
              <a:rPr lang="en-US" altLang="zh-CN" smtClean="0"/>
              <a:t>VLAN ID”</a:t>
            </a:r>
            <a:r>
              <a:rPr lang="zh-CN" altLang="en-US" smtClean="0"/>
              <a:t>。如无需指定管理平面</a:t>
            </a:r>
            <a:r>
              <a:rPr lang="en-US" altLang="zh-CN" smtClean="0"/>
              <a:t>VLAN</a:t>
            </a:r>
            <a:r>
              <a:rPr lang="zh-CN" altLang="en-US" smtClean="0"/>
              <a:t>，即使用</a:t>
            </a:r>
            <a:r>
              <a:rPr lang="en-US" altLang="zh-CN" smtClean="0"/>
              <a:t>VLAN 0</a:t>
            </a:r>
            <a:r>
              <a:rPr lang="zh-CN" altLang="en-US" smtClean="0"/>
              <a:t>作为管理平面，则无需进行配置。</a:t>
            </a:r>
            <a:endParaRPr lang="en-US" altLang="zh-CN" dirty="0" smtClean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主节点名称</a:t>
            </a:r>
            <a:endParaRPr lang="zh-CN" altLang="en-US" smtClean="0"/>
          </a:p>
          <a:p>
            <a:r>
              <a:rPr lang="zh-CN" altLang="en-US" smtClean="0"/>
              <a:t>备节点名称：</a:t>
            </a:r>
            <a:r>
              <a:rPr lang="en-US" altLang="zh-CN" smtClean="0"/>
              <a:t>VRM</a:t>
            </a:r>
            <a:r>
              <a:rPr lang="zh-CN" altLang="en-US" smtClean="0"/>
              <a:t>主备节点名称不能冲突。</a:t>
            </a:r>
            <a:endParaRPr lang="zh-CN" altLang="en-US" smtClean="0"/>
          </a:p>
          <a:p>
            <a:r>
              <a:rPr lang="zh-CN" altLang="en-US" smtClean="0"/>
              <a:t>浮动</a:t>
            </a:r>
            <a:r>
              <a:rPr lang="en-US" altLang="zh-CN" smtClean="0"/>
              <a:t>IP</a:t>
            </a:r>
            <a:r>
              <a:rPr lang="zh-CN" altLang="en-US" smtClean="0"/>
              <a:t>：规划的</a:t>
            </a:r>
            <a:r>
              <a:rPr lang="en-US" altLang="zh-CN" smtClean="0"/>
              <a:t>VRM</a:t>
            </a:r>
            <a:r>
              <a:rPr lang="zh-CN" altLang="en-US" smtClean="0"/>
              <a:t>节点浮动</a:t>
            </a:r>
            <a:r>
              <a:rPr lang="en-US" altLang="zh-CN" smtClean="0"/>
              <a:t>IP</a:t>
            </a:r>
            <a:r>
              <a:rPr lang="zh-CN" altLang="en-US" smtClean="0"/>
              <a:t>地址。</a:t>
            </a:r>
            <a:endParaRPr lang="zh-CN" altLang="en-US" smtClean="0"/>
          </a:p>
          <a:p>
            <a:r>
              <a:rPr lang="zh-CN" altLang="en-US" smtClean="0"/>
              <a:t>子网掩码</a:t>
            </a:r>
            <a:endParaRPr lang="zh-CN" altLang="en-US" smtClean="0"/>
          </a:p>
          <a:p>
            <a:r>
              <a:rPr lang="zh-CN" altLang="en-US" smtClean="0"/>
              <a:t>仲裁</a:t>
            </a:r>
            <a:r>
              <a:rPr lang="en-US" altLang="zh-CN" smtClean="0"/>
              <a:t>IP01</a:t>
            </a:r>
            <a:r>
              <a:rPr lang="zh-CN" altLang="en-US" smtClean="0"/>
              <a:t>：建议设置为管理平面网关。</a:t>
            </a:r>
            <a:endParaRPr lang="zh-CN" altLang="en-US" smtClean="0"/>
          </a:p>
          <a:p>
            <a:r>
              <a:rPr lang="zh-CN" altLang="en-US" smtClean="0"/>
              <a:t>仲裁</a:t>
            </a:r>
            <a:r>
              <a:rPr lang="en-US" altLang="zh-CN" smtClean="0"/>
              <a:t>IP02</a:t>
            </a:r>
            <a:r>
              <a:rPr lang="zh-CN" altLang="en-US" smtClean="0"/>
              <a:t>、仲裁</a:t>
            </a:r>
            <a:r>
              <a:rPr lang="en-US" altLang="zh-CN" smtClean="0"/>
              <a:t>IP03</a:t>
            </a:r>
            <a:r>
              <a:rPr lang="zh-CN" altLang="en-US" smtClean="0"/>
              <a:t>：可选参数。建议设置为与管理平面互通的全局服务器的</a:t>
            </a:r>
            <a:r>
              <a:rPr lang="en-US" altLang="zh-CN" smtClean="0"/>
              <a:t>IP</a:t>
            </a:r>
            <a:r>
              <a:rPr lang="zh-CN" altLang="en-US" smtClean="0"/>
              <a:t>地址，如</a:t>
            </a:r>
            <a:r>
              <a:rPr lang="en-US" altLang="zh-CN" smtClean="0"/>
              <a:t>AD</a:t>
            </a:r>
            <a:r>
              <a:rPr lang="zh-CN" altLang="en-US" smtClean="0"/>
              <a:t>域服务器、</a:t>
            </a:r>
            <a:r>
              <a:rPr lang="en-US" altLang="zh-CN" smtClean="0"/>
              <a:t>DNS</a:t>
            </a:r>
            <a:r>
              <a:rPr lang="zh-CN" altLang="en-US" smtClean="0"/>
              <a:t>服务器，或每个</a:t>
            </a:r>
            <a:r>
              <a:rPr lang="en-US" altLang="zh-CN" smtClean="0"/>
              <a:t>VRM</a:t>
            </a:r>
            <a:r>
              <a:rPr lang="zh-CN" altLang="en-US" smtClean="0"/>
              <a:t>的对端节点虚拟机所在的主机的管理</a:t>
            </a:r>
            <a:r>
              <a:rPr lang="en-US" altLang="zh-CN" smtClean="0"/>
              <a:t>IP</a:t>
            </a:r>
            <a:r>
              <a:rPr lang="zh-CN" altLang="en-US" smtClean="0"/>
              <a:t>地址。</a:t>
            </a:r>
            <a:endParaRPr lang="en-US" altLang="zh-CN" smtClean="0"/>
          </a:p>
          <a:p>
            <a:endParaRPr lang="zh-CN" altLang="en-US" smtClean="0"/>
          </a:p>
          <a:p>
            <a:r>
              <a:rPr lang="zh-CN" altLang="en-US" smtClean="0"/>
              <a:t>说明：如果仲裁</a:t>
            </a:r>
            <a:r>
              <a:rPr lang="en-US" altLang="zh-CN" smtClean="0"/>
              <a:t>IP</a:t>
            </a:r>
            <a:r>
              <a:rPr lang="zh-CN" altLang="en-US" smtClean="0"/>
              <a:t>地址全部失效，则两个</a:t>
            </a:r>
            <a:r>
              <a:rPr lang="en-US" altLang="zh-CN" smtClean="0"/>
              <a:t>VRM</a:t>
            </a:r>
            <a:r>
              <a:rPr lang="zh-CN" altLang="en-US" smtClean="0"/>
              <a:t>节点均降为备节点，将无法同步主备状态，导致</a:t>
            </a:r>
            <a:r>
              <a:rPr lang="en-US" altLang="zh-CN" smtClean="0"/>
              <a:t>VRM</a:t>
            </a:r>
            <a:r>
              <a:rPr lang="zh-CN" altLang="en-US" smtClean="0"/>
              <a:t>无法对系统进行管理。建议在仲裁</a:t>
            </a:r>
            <a:r>
              <a:rPr lang="en-US" altLang="zh-CN" smtClean="0"/>
              <a:t>IP</a:t>
            </a:r>
            <a:r>
              <a:rPr lang="zh-CN" altLang="en-US" smtClean="0"/>
              <a:t>地址发生变化前，及时修改</a:t>
            </a:r>
            <a:r>
              <a:rPr lang="en-US" altLang="zh-CN" smtClean="0"/>
              <a:t>VRM</a:t>
            </a:r>
            <a:r>
              <a:rPr lang="zh-CN" altLang="en-US" smtClean="0"/>
              <a:t>的仲裁</a:t>
            </a:r>
            <a:r>
              <a:rPr lang="en-US" altLang="zh-CN" smtClean="0"/>
              <a:t>IP</a:t>
            </a:r>
            <a:r>
              <a:rPr lang="zh-CN" altLang="en-US" smtClean="0"/>
              <a:t>地址。</a:t>
            </a:r>
            <a:endParaRPr lang="zh-CN" alt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VRM</a:t>
            </a:r>
            <a:r>
              <a:rPr lang="zh-CN" altLang="en-US" smtClean="0"/>
              <a:t>配置阶段，需要配置网络信息（</a:t>
            </a:r>
            <a:r>
              <a:rPr lang="en-US" altLang="zh-CN" smtClean="0"/>
              <a:t>Network</a:t>
            </a:r>
            <a:r>
              <a:rPr lang="zh-CN" altLang="en-US" smtClean="0"/>
              <a:t>）、主机名（</a:t>
            </a:r>
            <a:r>
              <a:rPr lang="en-US" altLang="zh-CN" smtClean="0"/>
              <a:t>Hostname</a:t>
            </a:r>
            <a:r>
              <a:rPr lang="zh-CN" altLang="en-US" smtClean="0"/>
              <a:t>）、时区信息（</a:t>
            </a:r>
            <a:r>
              <a:rPr lang="en-US" altLang="zh-CN" smtClean="0"/>
              <a:t>Timezone</a:t>
            </a:r>
            <a:r>
              <a:rPr lang="zh-CN" altLang="en-US" smtClean="0"/>
              <a:t>）、以及密码（</a:t>
            </a:r>
            <a:r>
              <a:rPr lang="en-US" altLang="zh-CN" smtClean="0"/>
              <a:t>Password</a:t>
            </a:r>
            <a:r>
              <a:rPr lang="zh-CN" altLang="en-US" smtClean="0"/>
              <a:t>）。</a:t>
            </a:r>
            <a:endParaRPr lang="zh-CN" altLang="en-US" smtClean="0"/>
          </a:p>
          <a:p>
            <a:r>
              <a:rPr lang="zh-CN" altLang="en-US" smtClean="0"/>
              <a:t>磁盘分区（</a:t>
            </a:r>
            <a:r>
              <a:rPr lang="en-US" altLang="zh-CN" smtClean="0"/>
              <a:t>Partition</a:t>
            </a:r>
            <a:r>
              <a:rPr lang="zh-CN" altLang="en-US" smtClean="0"/>
              <a:t>）建议使用默认值。默认情况下，会将</a:t>
            </a:r>
            <a:r>
              <a:rPr lang="en-US" altLang="zh-CN" smtClean="0"/>
              <a:t>VRM</a:t>
            </a:r>
            <a:r>
              <a:rPr lang="zh-CN" altLang="en-US" smtClean="0"/>
              <a:t>安装在识别到的第一块磁盘，该磁盘一般为已组为</a:t>
            </a:r>
            <a:r>
              <a:rPr lang="en-US" altLang="zh-CN" smtClean="0"/>
              <a:t>RAID 1</a:t>
            </a:r>
            <a:r>
              <a:rPr lang="zh-CN" altLang="en-US" smtClean="0"/>
              <a:t>的磁盘。</a:t>
            </a:r>
            <a:endParaRPr lang="zh-CN" altLang="en-US" smtClean="0"/>
          </a:p>
          <a:p>
            <a:r>
              <a:rPr lang="zh-CN" altLang="en-US" smtClean="0"/>
              <a:t>日志服务器（</a:t>
            </a:r>
            <a:r>
              <a:rPr lang="en-US" altLang="zh-CN" smtClean="0"/>
              <a:t>LogServer</a:t>
            </a:r>
            <a:r>
              <a:rPr lang="zh-CN" altLang="en-US" smtClean="0"/>
              <a:t>）可设置主机日志的第三方保存路径，</a:t>
            </a:r>
            <a:r>
              <a:rPr lang="en-US" altLang="zh-CN" smtClean="0"/>
              <a:t>VRM</a:t>
            </a:r>
            <a:r>
              <a:rPr lang="zh-CN" altLang="en-US" smtClean="0"/>
              <a:t>时无需设置。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配置</a:t>
            </a:r>
            <a:r>
              <a:rPr lang="en-US" altLang="zh-CN" smtClean="0"/>
              <a:t>VRM</a:t>
            </a:r>
            <a:r>
              <a:rPr lang="zh-CN" altLang="en-US" smtClean="0"/>
              <a:t>节点主备关系前，需保证待配置的</a:t>
            </a:r>
            <a:r>
              <a:rPr lang="en-US" altLang="zh-CN" smtClean="0"/>
              <a:t>VRM</a:t>
            </a:r>
            <a:r>
              <a:rPr lang="zh-CN" altLang="en-US" smtClean="0"/>
              <a:t>节点均为上电状态，且配置过程中严禁下电，否则会导致系统故障，需重新安装</a:t>
            </a:r>
            <a:r>
              <a:rPr lang="en-US" altLang="zh-CN" smtClean="0"/>
              <a:t>VRM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在</a:t>
            </a:r>
            <a:r>
              <a:rPr lang="en-US" altLang="zh-CN" smtClean="0"/>
              <a:t>FusionCompute</a:t>
            </a:r>
            <a:r>
              <a:rPr lang="zh-CN" altLang="en-US" smtClean="0"/>
              <a:t>中选择“系统管理 </a:t>
            </a:r>
            <a:r>
              <a:rPr lang="en-US" altLang="zh-CN" smtClean="0"/>
              <a:t>&gt; </a:t>
            </a:r>
            <a:r>
              <a:rPr lang="zh-CN" altLang="en-US" smtClean="0"/>
              <a:t>系统配置 </a:t>
            </a:r>
            <a:r>
              <a:rPr lang="en-US" altLang="zh-CN" smtClean="0"/>
              <a:t>&gt; </a:t>
            </a:r>
            <a:r>
              <a:rPr lang="zh-CN" altLang="en-US" smtClean="0"/>
              <a:t>服务和管理节点”。进入“服务和管理节点”页面。</a:t>
            </a:r>
            <a:endParaRPr lang="zh-CN" altLang="en-US" smtClean="0"/>
          </a:p>
          <a:p>
            <a:r>
              <a:rPr lang="zh-CN" altLang="en-US" smtClean="0"/>
              <a:t>在“服务列表”中“</a:t>
            </a:r>
            <a:r>
              <a:rPr lang="en-US" altLang="zh-CN" smtClean="0"/>
              <a:t>VRM</a:t>
            </a:r>
            <a:r>
              <a:rPr lang="zh-CN" altLang="en-US" smtClean="0"/>
              <a:t>服务”所在行后单击“主备配置”。弹出对话框。</a:t>
            </a:r>
            <a:endParaRPr lang="zh-CN" altLang="en-US" dirty="0" smtClean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灯片编号占位符 3"/>
          <p:cNvSpPr txBox="1"/>
          <p:nvPr/>
        </p:nvSpPr>
        <p:spPr bwMode="auto">
          <a:xfrm>
            <a:off x="3881438" y="86820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480" tIns="43740" rIns="87480" bIns="43740"/>
          <a:lstStyle>
            <a:lvl1pPr algn="just">
              <a:lnSpc>
                <a:spcPct val="125000"/>
              </a:lnSpc>
              <a:spcAft>
                <a:spcPts val="600"/>
              </a:spcAft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1pPr>
            <a:lvl2pPr marL="742950" indent="-28575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p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2pPr>
            <a:lvl3pPr marL="1143000" indent="-22860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3pPr>
            <a:lvl4pPr marL="16002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4pPr>
            <a:lvl5pPr marL="20574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9pPr>
          </a:lstStyle>
          <a:p>
            <a:pPr algn="l" eaLnBrk="1" fontAlgn="t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</a:pPr>
            <a:fld id="{37569059-0F09-4CB7-8DE0-2FCC778BA95A}" type="slidenum">
              <a:rPr lang="zh-CN" altLang="en-US" sz="100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zh-CN" altLang="en-US" sz="1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所有</a:t>
            </a:r>
            <a:r>
              <a:rPr lang="en-US" altLang="zh-CN" smtClean="0"/>
              <a:t>DC</a:t>
            </a:r>
            <a:r>
              <a:rPr lang="zh-CN" altLang="en-US" smtClean="0"/>
              <a:t>上的资源统一采用</a:t>
            </a:r>
            <a:r>
              <a:rPr lang="en-US" altLang="zh-CN" smtClean="0"/>
              <a:t>FusionManager</a:t>
            </a:r>
            <a:r>
              <a:rPr lang="zh-CN" altLang="en-US" smtClean="0"/>
              <a:t>进行管理。数据中心的虚拟化软件可以是</a:t>
            </a:r>
            <a:r>
              <a:rPr lang="en-US" altLang="zh-CN" smtClean="0"/>
              <a:t>FusionCompute</a:t>
            </a:r>
            <a:r>
              <a:rPr lang="zh-CN" altLang="en-US" smtClean="0"/>
              <a:t>，也可以是</a:t>
            </a:r>
            <a:r>
              <a:rPr lang="en-US" altLang="zh-CN" smtClean="0"/>
              <a:t>VMware</a:t>
            </a:r>
            <a:r>
              <a:rPr lang="zh-CN" altLang="en-US" smtClean="0"/>
              <a:t>的</a:t>
            </a:r>
            <a:r>
              <a:rPr lang="en-US" altLang="zh-CN" smtClean="0"/>
              <a:t>vCenter</a:t>
            </a:r>
            <a:r>
              <a:rPr lang="zh-CN" altLang="en-US" smtClean="0"/>
              <a:t>。</a:t>
            </a:r>
            <a:endParaRPr lang="zh-CN" altLang="en-US" smtClean="0"/>
          </a:p>
          <a:p>
            <a:r>
              <a:rPr lang="zh-CN" altLang="en-US" smtClean="0"/>
              <a:t>同时，通过</a:t>
            </a:r>
            <a:r>
              <a:rPr lang="en-US" altLang="zh-CN" smtClean="0"/>
              <a:t>FusionManager</a:t>
            </a:r>
            <a:r>
              <a:rPr lang="zh-CN" altLang="en-US" smtClean="0"/>
              <a:t>与运营系统和运维系统的互连，实现资源或服务的自动化申请、上报告警到第三方运维系统等功能。</a:t>
            </a:r>
            <a:endParaRPr lang="zh-CN" altLang="en-US" smtClean="0"/>
          </a:p>
          <a:p>
            <a:endParaRPr lang="en-US" smtClean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DC1</a:t>
            </a:r>
            <a:r>
              <a:rPr lang="zh-CN" altLang="en-US" smtClean="0"/>
              <a:t>到</a:t>
            </a:r>
            <a:r>
              <a:rPr lang="en-US" smtClean="0"/>
              <a:t>DCn</a:t>
            </a:r>
            <a:r>
              <a:rPr lang="zh-CN" altLang="en-US" smtClean="0"/>
              <a:t>上的资源通过</a:t>
            </a:r>
            <a:r>
              <a:rPr lang="en-US" smtClean="0"/>
              <a:t>Local FusionManager</a:t>
            </a:r>
            <a:r>
              <a:rPr lang="zh-CN" altLang="en-US" smtClean="0"/>
              <a:t>进行管理，每个</a:t>
            </a:r>
            <a:r>
              <a:rPr lang="en-US" smtClean="0"/>
              <a:t>Local FusionManager</a:t>
            </a:r>
            <a:r>
              <a:rPr lang="zh-CN" altLang="en-US" smtClean="0"/>
              <a:t>通过</a:t>
            </a:r>
            <a:r>
              <a:rPr lang="en-US" smtClean="0"/>
              <a:t>Rest</a:t>
            </a:r>
            <a:r>
              <a:rPr lang="zh-CN" altLang="en-US" smtClean="0"/>
              <a:t>接口和</a:t>
            </a:r>
            <a:r>
              <a:rPr lang="en-US" smtClean="0"/>
              <a:t>Top FusionManager</a:t>
            </a:r>
            <a:r>
              <a:rPr lang="zh-CN" altLang="en-US" smtClean="0"/>
              <a:t>互通。</a:t>
            </a:r>
            <a:r>
              <a:rPr lang="en-US" smtClean="0"/>
              <a:t>Top FusionManager</a:t>
            </a:r>
            <a:r>
              <a:rPr lang="zh-CN" altLang="en-US" smtClean="0"/>
              <a:t>和</a:t>
            </a:r>
            <a:r>
              <a:rPr lang="en-US" smtClean="0"/>
              <a:t>Local FusionManager</a:t>
            </a:r>
            <a:r>
              <a:rPr lang="zh-CN" altLang="en-US" smtClean="0"/>
              <a:t>分角色对数据中心的资源进行管理。</a:t>
            </a:r>
            <a:endParaRPr lang="zh-CN" altLang="en-US" smtClean="0"/>
          </a:p>
          <a:p>
            <a:r>
              <a:rPr lang="en-US" smtClean="0"/>
              <a:t>Top FusionManager：</a:t>
            </a:r>
            <a:r>
              <a:rPr lang="zh-CN" altLang="en-US" smtClean="0"/>
              <a:t>负责开户销户、云服务管理等功能，部署在远端虚拟机中，只在其中一个数据中心部署。</a:t>
            </a:r>
            <a:endParaRPr lang="zh-CN" altLang="en-US" smtClean="0"/>
          </a:p>
          <a:p>
            <a:r>
              <a:rPr lang="en-US" smtClean="0"/>
              <a:t>Local FusionManager：</a:t>
            </a:r>
            <a:r>
              <a:rPr lang="zh-CN" altLang="en-US" smtClean="0"/>
              <a:t>负责资源接入、配置、监控及维护功能，部署在本地虚拟机中，每个数据中心都需要部署。</a:t>
            </a:r>
            <a:endParaRPr lang="zh-CN" altLang="en-US" smtClean="0"/>
          </a:p>
          <a:p>
            <a:r>
              <a:rPr lang="en-US" smtClean="0"/>
              <a:t>Top FusionManager</a:t>
            </a:r>
            <a:r>
              <a:rPr lang="zh-CN" altLang="en-US" smtClean="0"/>
              <a:t>与运营系统互连，实现资源或服务的自动化申请；</a:t>
            </a:r>
            <a:r>
              <a:rPr lang="en-US" smtClean="0"/>
              <a:t>Local FusionManager</a:t>
            </a:r>
            <a:r>
              <a:rPr lang="zh-CN" altLang="en-US" smtClean="0"/>
              <a:t>和</a:t>
            </a:r>
            <a:r>
              <a:rPr lang="en-US" smtClean="0"/>
              <a:t>Top FusionManager</a:t>
            </a:r>
            <a:r>
              <a:rPr lang="zh-CN" altLang="en-US" smtClean="0"/>
              <a:t>都可以与运维系统互连，实现上报告警到第三方运维系统等功能。</a:t>
            </a:r>
            <a:endParaRPr lang="zh-CN" altLang="en-US" smtClean="0"/>
          </a:p>
          <a:p>
            <a:r>
              <a:rPr lang="zh-CN" altLang="en-US" smtClean="0"/>
              <a:t>数据中心的虚拟化软件可以是</a:t>
            </a:r>
            <a:r>
              <a:rPr lang="en-US" smtClean="0"/>
              <a:t>FusionCompute，</a:t>
            </a:r>
            <a:r>
              <a:rPr lang="zh-CN" altLang="en-US" smtClean="0"/>
              <a:t>也可以是</a:t>
            </a:r>
            <a:r>
              <a:rPr lang="en-US" smtClean="0"/>
              <a:t>VMware</a:t>
            </a:r>
            <a:r>
              <a:rPr lang="zh-CN" altLang="en-US" smtClean="0"/>
              <a:t>的</a:t>
            </a:r>
            <a:r>
              <a:rPr lang="en-US" smtClean="0"/>
              <a:t>vCenter。</a:t>
            </a:r>
            <a:endParaRPr lang="en-US" smtClean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当</a:t>
            </a:r>
            <a:r>
              <a:rPr lang="en-US" smtClean="0"/>
              <a:t>FusionManager</a:t>
            </a:r>
            <a:r>
              <a:rPr lang="zh-CN" altLang="en-US" smtClean="0"/>
              <a:t>部署在</a:t>
            </a:r>
            <a:r>
              <a:rPr lang="en-US" smtClean="0"/>
              <a:t>FusionCompute</a:t>
            </a:r>
            <a:r>
              <a:rPr lang="zh-CN" altLang="en-US" smtClean="0"/>
              <a:t>虚拟化环境中时，建议使用导入模板方式安装，如果使用</a:t>
            </a:r>
            <a:r>
              <a:rPr lang="en-US" smtClean="0"/>
              <a:t>ISO</a:t>
            </a:r>
            <a:r>
              <a:rPr lang="zh-CN" altLang="en-US" smtClean="0"/>
              <a:t>镜像文件方式安装且使用</a:t>
            </a:r>
            <a:r>
              <a:rPr lang="en-US" smtClean="0"/>
              <a:t>SAN</a:t>
            </a:r>
            <a:r>
              <a:rPr lang="zh-CN" altLang="en-US" smtClean="0"/>
              <a:t>存储时，有可能会出现</a:t>
            </a:r>
            <a:r>
              <a:rPr lang="en-US" smtClean="0"/>
              <a:t>FusionManager</a:t>
            </a:r>
            <a:r>
              <a:rPr lang="zh-CN" altLang="en-US" smtClean="0"/>
              <a:t>所在主机的存储链路断开并恢复后，</a:t>
            </a:r>
            <a:r>
              <a:rPr lang="en-US" smtClean="0"/>
              <a:t>FusionManager</a:t>
            </a:r>
            <a:r>
              <a:rPr lang="zh-CN" altLang="en-US" smtClean="0"/>
              <a:t>虚拟机不能自动恢复，需要手工重启的情况。</a:t>
            </a:r>
            <a:endParaRPr lang="zh-CN" altLang="en-US" smtClean="0"/>
          </a:p>
          <a:p>
            <a:r>
              <a:rPr lang="zh-CN" altLang="en-US" smtClean="0"/>
              <a:t>当</a:t>
            </a:r>
            <a:r>
              <a:rPr lang="en-US" smtClean="0"/>
              <a:t>FusionManager</a:t>
            </a:r>
            <a:r>
              <a:rPr lang="zh-CN" altLang="en-US" smtClean="0"/>
              <a:t>部署在</a:t>
            </a:r>
            <a:r>
              <a:rPr lang="en-US" smtClean="0"/>
              <a:t>VMware</a:t>
            </a:r>
            <a:r>
              <a:rPr lang="zh-CN" altLang="en-US" smtClean="0"/>
              <a:t>虚拟化环境时，只能通过</a:t>
            </a:r>
            <a:r>
              <a:rPr lang="en-US" smtClean="0"/>
              <a:t>ISO</a:t>
            </a:r>
            <a:r>
              <a:rPr lang="zh-CN" altLang="en-US" smtClean="0"/>
              <a:t>镜像文件方式安装，建议使用本地硬盘部署</a:t>
            </a:r>
            <a:r>
              <a:rPr lang="en-US" smtClean="0"/>
              <a:t>FusionManager。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VSAM</a:t>
            </a:r>
            <a:r>
              <a:rPr lang="zh-CN" altLang="en-US" smtClean="0"/>
              <a:t>是选配安装。</a:t>
            </a:r>
            <a:endParaRPr lang="en-US" smtClean="0"/>
          </a:p>
          <a:p>
            <a:r>
              <a:rPr lang="en-US" smtClean="0"/>
              <a:t>FusionManager</a:t>
            </a:r>
            <a:r>
              <a:rPr lang="zh-CN" altLang="en-US" smtClean="0"/>
              <a:t>支持防火墙的版本包括：</a:t>
            </a:r>
            <a:r>
              <a:rPr lang="en-US" smtClean="0"/>
              <a:t>Eudemon8000E V200R001C01</a:t>
            </a:r>
            <a:r>
              <a:rPr lang="zh-CN" altLang="en-US" smtClean="0"/>
              <a:t>，</a:t>
            </a:r>
            <a:r>
              <a:rPr lang="en-US" smtClean="0"/>
              <a:t>Eudemon1000E V300R001C00</a:t>
            </a:r>
            <a:endParaRPr lang="en-US" smtClean="0"/>
          </a:p>
          <a:p>
            <a:endParaRPr lang="en-US" smtClean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主备部署时，重复该操作导入备节点</a:t>
            </a:r>
            <a:r>
              <a:rPr lang="en-US" altLang="zh-CN" smtClean="0"/>
              <a:t>FM</a:t>
            </a:r>
            <a:endParaRPr lang="en-US" smtClean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灯片编号占位符 3"/>
          <p:cNvSpPr txBox="1"/>
          <p:nvPr/>
        </p:nvSpPr>
        <p:spPr bwMode="auto">
          <a:xfrm>
            <a:off x="3881438" y="86820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480" tIns="43740" rIns="87480" bIns="43740"/>
          <a:lstStyle>
            <a:lvl1pPr algn="just">
              <a:lnSpc>
                <a:spcPct val="125000"/>
              </a:lnSpc>
              <a:spcAft>
                <a:spcPts val="600"/>
              </a:spcAft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1pPr>
            <a:lvl2pPr marL="742950" indent="-28575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p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2pPr>
            <a:lvl3pPr marL="1143000" indent="-22860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3pPr>
            <a:lvl4pPr marL="16002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4pPr>
            <a:lvl5pPr marL="20574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9pPr>
          </a:lstStyle>
          <a:p>
            <a:pPr algn="l" eaLnBrk="1" fontAlgn="t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</a:pPr>
            <a:fld id="{F3AB2715-A3E4-4128-A69B-482C84829537}" type="slidenum">
              <a:rPr lang="zh-CN" altLang="en-US" sz="100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zh-CN" altLang="en-US" sz="1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单节点部署和主备部署需要配置的信息分别如下所示 ：</a:t>
            </a:r>
            <a:endParaRPr lang="zh-CN" altLang="en-US" smtClean="0"/>
          </a:p>
          <a:p>
            <a:r>
              <a:rPr lang="zh-CN" altLang="en-US" smtClean="0"/>
              <a:t>单节点部署：</a:t>
            </a:r>
            <a:endParaRPr lang="zh-CN" altLang="en-US" smtClean="0"/>
          </a:p>
          <a:p>
            <a:pPr lvl="1"/>
            <a:r>
              <a:rPr lang="en-US" smtClean="0"/>
              <a:t>Node Name：FusionManager</a:t>
            </a:r>
            <a:r>
              <a:rPr lang="zh-CN" altLang="en-US" smtClean="0"/>
              <a:t>节点名称。</a:t>
            </a:r>
            <a:endParaRPr lang="zh-CN" altLang="en-US" smtClean="0"/>
          </a:p>
          <a:p>
            <a:pPr lvl="1"/>
            <a:r>
              <a:rPr lang="en-US" smtClean="0"/>
              <a:t>Local IP：</a:t>
            </a:r>
            <a:r>
              <a:rPr lang="zh-CN" altLang="en-US" smtClean="0"/>
              <a:t>管理</a:t>
            </a:r>
            <a:r>
              <a:rPr lang="en-US" smtClean="0"/>
              <a:t>IP</a:t>
            </a:r>
            <a:r>
              <a:rPr lang="zh-CN" altLang="en-US" smtClean="0"/>
              <a:t>地址。</a:t>
            </a:r>
            <a:endParaRPr lang="zh-CN" altLang="en-US" smtClean="0"/>
          </a:p>
          <a:p>
            <a:pPr lvl="1"/>
            <a:r>
              <a:rPr lang="en-US" smtClean="0"/>
              <a:t>Local Mask：</a:t>
            </a:r>
            <a:r>
              <a:rPr lang="zh-CN" altLang="en-US" smtClean="0"/>
              <a:t>管理节点子网掩码。</a:t>
            </a:r>
            <a:endParaRPr lang="zh-CN" altLang="en-US" smtClean="0"/>
          </a:p>
          <a:p>
            <a:pPr lvl="1"/>
            <a:r>
              <a:rPr lang="en-US" smtClean="0"/>
              <a:t>Local Gateway：</a:t>
            </a:r>
            <a:r>
              <a:rPr lang="zh-CN" altLang="en-US" smtClean="0"/>
              <a:t>管理平面网关</a:t>
            </a:r>
            <a:endParaRPr lang="zh-CN" altLang="en-US" smtClean="0"/>
          </a:p>
          <a:p>
            <a:r>
              <a:rPr lang="zh-CN" altLang="en-US" smtClean="0"/>
              <a:t>主备部署：</a:t>
            </a:r>
            <a:endParaRPr lang="zh-CN" altLang="en-US" smtClean="0"/>
          </a:p>
          <a:p>
            <a:pPr lvl="1"/>
            <a:r>
              <a:rPr lang="en-US" smtClean="0"/>
              <a:t>Node Name：FusionManager</a:t>
            </a:r>
            <a:r>
              <a:rPr lang="zh-CN" altLang="en-US" smtClean="0"/>
              <a:t>节点名称。</a:t>
            </a:r>
            <a:endParaRPr lang="zh-CN" altLang="en-US" smtClean="0"/>
          </a:p>
          <a:p>
            <a:pPr lvl="1"/>
            <a:r>
              <a:rPr lang="en-US" smtClean="0"/>
              <a:t>Local IP：</a:t>
            </a:r>
            <a:r>
              <a:rPr lang="zh-CN" altLang="en-US" smtClean="0"/>
              <a:t>管理</a:t>
            </a:r>
            <a:r>
              <a:rPr lang="en-US" smtClean="0"/>
              <a:t>IP</a:t>
            </a:r>
            <a:r>
              <a:rPr lang="zh-CN" altLang="en-US" smtClean="0"/>
              <a:t>地址。</a:t>
            </a:r>
            <a:endParaRPr lang="zh-CN" altLang="en-US" smtClean="0"/>
          </a:p>
          <a:p>
            <a:pPr lvl="1"/>
            <a:r>
              <a:rPr lang="en-US" smtClean="0"/>
              <a:t>Local Mask：</a:t>
            </a:r>
            <a:r>
              <a:rPr lang="zh-CN" altLang="en-US" smtClean="0"/>
              <a:t>管理节点子网掩码。</a:t>
            </a:r>
            <a:endParaRPr lang="zh-CN" altLang="en-US" smtClean="0"/>
          </a:p>
          <a:p>
            <a:pPr lvl="1"/>
            <a:r>
              <a:rPr lang="en-US" smtClean="0"/>
              <a:t>Local Gateway：</a:t>
            </a:r>
            <a:r>
              <a:rPr lang="zh-CN" altLang="en-US" smtClean="0"/>
              <a:t>管理平面网关</a:t>
            </a:r>
            <a:endParaRPr lang="zh-CN" altLang="en-US" smtClean="0"/>
          </a:p>
          <a:p>
            <a:pPr lvl="1"/>
            <a:r>
              <a:rPr lang="en-US" smtClean="0"/>
              <a:t>Float IP：</a:t>
            </a:r>
            <a:r>
              <a:rPr lang="zh-CN" altLang="en-US" smtClean="0"/>
              <a:t>管理节点浮动</a:t>
            </a:r>
            <a:r>
              <a:rPr lang="en-US" smtClean="0"/>
              <a:t>IP</a:t>
            </a:r>
            <a:r>
              <a:rPr lang="zh-CN" altLang="en-US" smtClean="0"/>
              <a:t>地址</a:t>
            </a:r>
            <a:endParaRPr lang="zh-CN" altLang="en-US" smtClean="0"/>
          </a:p>
          <a:p>
            <a:pPr lvl="1"/>
            <a:r>
              <a:rPr lang="en-US" smtClean="0"/>
              <a:t>Remote Node Name：</a:t>
            </a:r>
            <a:r>
              <a:rPr lang="zh-CN" altLang="en-US" smtClean="0"/>
              <a:t>对端</a:t>
            </a:r>
            <a:r>
              <a:rPr lang="en-US" smtClean="0"/>
              <a:t>FusionManager</a:t>
            </a:r>
            <a:r>
              <a:rPr lang="zh-CN" altLang="en-US" smtClean="0"/>
              <a:t>节点名称。</a:t>
            </a:r>
            <a:endParaRPr lang="zh-CN" altLang="en-US" smtClean="0"/>
          </a:p>
          <a:p>
            <a:pPr lvl="1"/>
            <a:r>
              <a:rPr lang="en-US" smtClean="0"/>
              <a:t>Remote IP：</a:t>
            </a:r>
            <a:r>
              <a:rPr lang="zh-CN" altLang="en-US" smtClean="0"/>
              <a:t>对端</a:t>
            </a:r>
            <a:r>
              <a:rPr lang="en-US" smtClean="0"/>
              <a:t>FusionManager</a:t>
            </a:r>
            <a:r>
              <a:rPr lang="zh-CN" altLang="en-US" smtClean="0"/>
              <a:t>节点管理</a:t>
            </a:r>
            <a:r>
              <a:rPr lang="en-US" smtClean="0"/>
              <a:t>IP</a:t>
            </a:r>
            <a:r>
              <a:rPr lang="zh-CN" altLang="en-US" smtClean="0"/>
              <a:t>地址。</a:t>
            </a:r>
            <a:endParaRPr lang="zh-CN" altLang="en-US" smtClean="0"/>
          </a:p>
          <a:p>
            <a:pPr lvl="1"/>
            <a:r>
              <a:rPr lang="en-US" smtClean="0"/>
              <a:t>HA arbitration IP：HA</a:t>
            </a:r>
            <a:r>
              <a:rPr lang="zh-CN" altLang="en-US" smtClean="0"/>
              <a:t>仲裁</a:t>
            </a:r>
            <a:r>
              <a:rPr lang="en-US" smtClean="0"/>
              <a:t>IP</a:t>
            </a:r>
            <a:r>
              <a:rPr lang="zh-CN" altLang="en-US" smtClean="0"/>
              <a:t>地址（使用管理平面网关</a:t>
            </a:r>
            <a:r>
              <a:rPr lang="en-US" smtClean="0"/>
              <a:t>IP</a:t>
            </a:r>
            <a:r>
              <a:rPr lang="zh-CN" altLang="en-US" smtClean="0"/>
              <a:t>地址）。</a:t>
            </a:r>
            <a:endParaRPr lang="zh-CN" altLang="en-US" smtClean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FusionCompute</a:t>
            </a:r>
            <a:r>
              <a:rPr lang="zh-CN" altLang="en-US" smtClean="0"/>
              <a:t>虚拟化环境中，通过模板导入虚拟机的方式部署</a:t>
            </a:r>
            <a:r>
              <a:rPr lang="en-US" altLang="zh-CN" smtClean="0"/>
              <a:t>VSAM</a:t>
            </a:r>
            <a:r>
              <a:rPr lang="zh-CN" altLang="en-US" smtClean="0"/>
              <a:t>主备节点，并选择“使用自定义向导创建”，配置</a:t>
            </a:r>
            <a:r>
              <a:rPr lang="en-US" altLang="zh-CN" smtClean="0"/>
              <a:t>VSAM</a:t>
            </a:r>
            <a:r>
              <a:rPr lang="zh-CN" altLang="en-US" smtClean="0"/>
              <a:t>的节点信息，并完成</a:t>
            </a:r>
            <a:r>
              <a:rPr lang="en-US" altLang="zh-CN" smtClean="0"/>
              <a:t>VSAM</a:t>
            </a:r>
            <a:r>
              <a:rPr lang="zh-CN" altLang="en-US" smtClean="0"/>
              <a:t>节点的主备配置。</a:t>
            </a:r>
            <a:endParaRPr lang="en-US" altLang="zh-CN" smtClean="0"/>
          </a:p>
          <a:p>
            <a:r>
              <a:rPr lang="en-US" altLang="zh-CN" smtClean="0"/>
              <a:t>VSAM</a:t>
            </a:r>
            <a:r>
              <a:rPr lang="zh-CN" altLang="en-US" smtClean="0"/>
              <a:t>支持单节点部署和主备部署，如果初始安装时为单节点部署，支持在系统运行过程中变更为主备部署</a:t>
            </a:r>
            <a:endParaRPr lang="zh-CN" altLang="en-US" smtClean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灯片编号占位符 3"/>
          <p:cNvSpPr txBox="1"/>
          <p:nvPr/>
        </p:nvSpPr>
        <p:spPr bwMode="auto">
          <a:xfrm>
            <a:off x="3881438" y="86820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480" tIns="43740" rIns="87480" bIns="43740"/>
          <a:lstStyle>
            <a:lvl1pPr algn="just">
              <a:lnSpc>
                <a:spcPct val="125000"/>
              </a:lnSpc>
              <a:spcAft>
                <a:spcPts val="600"/>
              </a:spcAft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1pPr>
            <a:lvl2pPr marL="742950" indent="-28575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p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2pPr>
            <a:lvl3pPr marL="1143000" indent="-22860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3pPr>
            <a:lvl4pPr marL="16002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4pPr>
            <a:lvl5pPr marL="20574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9pPr>
          </a:lstStyle>
          <a:p>
            <a:pPr algn="l" eaLnBrk="1" fontAlgn="t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</a:pPr>
            <a:fld id="{B9BCD2A3-EE79-4B0C-8255-DAA7C2BE5434}" type="slidenum">
              <a:rPr lang="zh-CN" altLang="en-US" sz="100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zh-CN" altLang="en-US" sz="1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灯片编号占位符 3"/>
          <p:cNvSpPr txBox="1"/>
          <p:nvPr/>
        </p:nvSpPr>
        <p:spPr bwMode="auto">
          <a:xfrm>
            <a:off x="3881438" y="86820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480" tIns="43740" rIns="87480" bIns="43740"/>
          <a:lstStyle>
            <a:lvl1pPr algn="just">
              <a:lnSpc>
                <a:spcPct val="125000"/>
              </a:lnSpc>
              <a:spcAft>
                <a:spcPts val="600"/>
              </a:spcAft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1pPr>
            <a:lvl2pPr marL="742950" indent="-28575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p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2pPr>
            <a:lvl3pPr marL="1143000" indent="-22860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3pPr>
            <a:lvl4pPr marL="16002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4pPr>
            <a:lvl5pPr marL="20574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9pPr>
          </a:lstStyle>
          <a:p>
            <a:pPr algn="l" eaLnBrk="1" fontAlgn="t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</a:pPr>
            <a:fld id="{93076B95-8149-4626-BEF3-76A54770D83B}" type="slidenum">
              <a:rPr lang="zh-CN" altLang="en-US" sz="100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zh-CN" altLang="en-US" sz="1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4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5000"/>
              </a:lnSpc>
              <a:spcAft>
                <a:spcPts val="600"/>
              </a:spcAft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1pPr>
            <a:lvl2pPr marL="742950" indent="-28575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p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2pPr>
            <a:lvl3pPr marL="1143000" indent="-22860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3pPr>
            <a:lvl4pPr marL="16002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4pPr>
            <a:lvl5pPr marL="20574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9pPr>
          </a:lstStyle>
          <a:p>
            <a:pPr algn="l" eaLnBrk="1" fontAlgn="t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</a:pPr>
            <a:fld id="{F2F390AE-6B8B-4187-9F7A-4917C09C6DC3}" type="slidenum">
              <a:rPr lang="zh-CN" altLang="en-US" sz="1000">
                <a:ea typeface="宋体" panose="02010600030101010101" pitchFamily="2" charset="-122"/>
              </a:rPr>
            </a:fld>
            <a:endParaRPr lang="en-US" altLang="zh-CN" sz="1000">
              <a:ea typeface="宋体" panose="02010600030101010101" pitchFamily="2" charset="-122"/>
            </a:endParaRPr>
          </a:p>
        </p:txBody>
      </p:sp>
      <p:sp>
        <p:nvSpPr>
          <p:cNvPr id="6" name="Notes Placeholder 2"/>
          <p:cNvSpPr>
            <a:spLocks noGrp="1"/>
          </p:cNvSpPr>
          <p:nvPr>
            <p:ph type="body" idx="3"/>
          </p:nvPr>
        </p:nvSpPr>
        <p:spPr>
          <a:xfrm>
            <a:off x="701675" y="4860925"/>
            <a:ext cx="5676900" cy="4605338"/>
          </a:xfrm>
        </p:spPr>
        <p:txBody>
          <a:bodyPr/>
          <a:lstStyle/>
          <a:p>
            <a:r>
              <a:rPr lang="zh-CN" altLang="en-US" dirty="0"/>
              <a:t>华为云计算解决方案主要由虚拟云平台</a:t>
            </a:r>
            <a:r>
              <a:rPr lang="en-US" dirty="0"/>
              <a:t>FusionCompute，</a:t>
            </a:r>
            <a:r>
              <a:rPr lang="zh-CN" altLang="en-US" dirty="0"/>
              <a:t>虚拟云管理</a:t>
            </a:r>
            <a:r>
              <a:rPr lang="en-US" dirty="0"/>
              <a:t>FusionManager</a:t>
            </a:r>
            <a:r>
              <a:rPr lang="zh-CN" altLang="en-US" dirty="0"/>
              <a:t>和虚拟云桌面</a:t>
            </a:r>
            <a:r>
              <a:rPr lang="en-US" dirty="0"/>
              <a:t>FusionAccess</a:t>
            </a:r>
            <a:r>
              <a:rPr lang="zh-CN" altLang="en-US" dirty="0"/>
              <a:t>组成。</a:t>
            </a:r>
            <a:endParaRPr lang="zh-CN" altLang="en-US" dirty="0"/>
          </a:p>
          <a:p>
            <a:r>
              <a:rPr lang="zh-CN" altLang="en-US" dirty="0"/>
              <a:t>在底层硬件上部署</a:t>
            </a:r>
            <a:r>
              <a:rPr lang="en-US" dirty="0"/>
              <a:t>FusionCompute，</a:t>
            </a:r>
            <a:r>
              <a:rPr lang="zh-CN" altLang="en-US" dirty="0"/>
              <a:t>推荐采用虚拟机方式部署主备</a:t>
            </a:r>
            <a:r>
              <a:rPr lang="en-US" dirty="0"/>
              <a:t>VRM</a:t>
            </a:r>
            <a:r>
              <a:rPr lang="zh-CN" altLang="en-US" dirty="0"/>
              <a:t>进行虚拟</a:t>
            </a:r>
            <a:r>
              <a:rPr lang="zh-CN" altLang="en-US" dirty="0" smtClean="0"/>
              <a:t>资源管理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r>
              <a:rPr lang="zh-CN" altLang="en-US" dirty="0"/>
              <a:t>推荐采用虚拟机方式部署主备</a:t>
            </a:r>
            <a:r>
              <a:rPr lang="en-US" dirty="0"/>
              <a:t>FusionManager；</a:t>
            </a:r>
            <a:endParaRPr lang="en-US" dirty="0"/>
          </a:p>
          <a:p>
            <a:r>
              <a:rPr lang="en-US" dirty="0"/>
              <a:t>FusionAccess</a:t>
            </a:r>
            <a:r>
              <a:rPr lang="zh-CN" altLang="en-US" dirty="0"/>
              <a:t>由多个组件构成，所有组件采用虚拟机部署。除</a:t>
            </a:r>
            <a:r>
              <a:rPr lang="en-US" dirty="0" err="1"/>
              <a:t>loggeter</a:t>
            </a:r>
            <a:r>
              <a:rPr lang="zh-CN" altLang="en-US" dirty="0"/>
              <a:t>外，全部部署成主备</a:t>
            </a:r>
            <a:r>
              <a:rPr lang="zh-CN" altLang="en-US" dirty="0" smtClean="0"/>
              <a:t>模式</a:t>
            </a:r>
            <a:r>
              <a:rPr lang="zh-CN" altLang="en-US" dirty="0"/>
              <a:t>。</a:t>
            </a:r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灯片编号占位符 3"/>
          <p:cNvSpPr txBox="1"/>
          <p:nvPr/>
        </p:nvSpPr>
        <p:spPr bwMode="auto">
          <a:xfrm>
            <a:off x="4017963" y="9717088"/>
            <a:ext cx="30765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68" tIns="47384" rIns="94768" bIns="47384"/>
          <a:lstStyle>
            <a:lvl1pPr algn="just">
              <a:lnSpc>
                <a:spcPct val="125000"/>
              </a:lnSpc>
              <a:spcAft>
                <a:spcPts val="600"/>
              </a:spcAft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1pPr>
            <a:lvl2pPr marL="742950" indent="-28575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p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2pPr>
            <a:lvl3pPr marL="1143000" indent="-22860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3pPr>
            <a:lvl4pPr marL="16002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4pPr>
            <a:lvl5pPr marL="20574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9pPr>
          </a:lstStyle>
          <a:p>
            <a:pPr algn="l" eaLnBrk="1" fontAlgn="t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</a:pPr>
            <a:fld id="{F5E0A43B-FD8E-4E10-AE7F-7ED9257F2B97}" type="slidenum">
              <a:rPr lang="zh-CN" altLang="en-US" sz="100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zh-CN" altLang="en-US" sz="1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习题答案：</a:t>
            </a:r>
            <a:endParaRPr lang="zh-CN" altLang="en-US" smtClean="0"/>
          </a:p>
          <a:p>
            <a:pPr lvl="1"/>
            <a:r>
              <a:rPr lang="zh-CN" altLang="en-US" smtClean="0"/>
              <a:t>判断题：</a:t>
            </a:r>
            <a:r>
              <a:rPr lang="en-US" altLang="zh-CN" smtClean="0"/>
              <a:t>1.T</a:t>
            </a:r>
            <a:endParaRPr lang="en-US" altLang="zh-CN" smtClean="0"/>
          </a:p>
          <a:p>
            <a:pPr lvl="1"/>
            <a:r>
              <a:rPr lang="zh-CN" altLang="en-US" smtClean="0"/>
              <a:t>多选题：</a:t>
            </a:r>
            <a:r>
              <a:rPr lang="en-US" altLang="zh-CN" smtClean="0"/>
              <a:t>1.ABC</a:t>
            </a:r>
            <a:endParaRPr lang="en-US" altLang="zh-CN" smtClean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5000"/>
              </a:lnSpc>
              <a:spcAft>
                <a:spcPts val="600"/>
              </a:spcAft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1pPr>
            <a:lvl2pPr marL="742950" indent="-28575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p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2pPr>
            <a:lvl3pPr marL="1143000" indent="-22860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3pPr>
            <a:lvl4pPr marL="16002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4pPr>
            <a:lvl5pPr marL="20574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9pPr>
          </a:lstStyle>
          <a:p>
            <a:pPr algn="l" eaLnBrk="1" fontAlgn="t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</a:pPr>
            <a:fld id="{080B8967-4657-4616-AF37-6D1956DFB927}" type="slidenum">
              <a:rPr lang="zh-CN" altLang="en-US" sz="1000">
                <a:ea typeface="宋体" panose="02010600030101010101" pitchFamily="2" charset="-122"/>
              </a:rPr>
            </a:fld>
            <a:endParaRPr lang="en-US" altLang="zh-CN" sz="1000">
              <a:ea typeface="宋体" panose="02010600030101010101" pitchFamily="2" charset="-122"/>
            </a:endParaRPr>
          </a:p>
        </p:txBody>
      </p:sp>
      <p:sp>
        <p:nvSpPr>
          <p:cNvPr id="6" name="Notes Placeholder 2"/>
          <p:cNvSpPr>
            <a:spLocks noGrp="1"/>
          </p:cNvSpPr>
          <p:nvPr>
            <p:ph type="body" idx="3"/>
          </p:nvPr>
        </p:nvSpPr>
        <p:spPr>
          <a:xfrm>
            <a:off x="701675" y="4860925"/>
            <a:ext cx="5676900" cy="4605338"/>
          </a:xfrm>
        </p:spPr>
        <p:txBody>
          <a:bodyPr/>
          <a:lstStyle/>
          <a:p>
            <a:r>
              <a:rPr lang="zh-CN" altLang="en-US" dirty="0" smtClean="0"/>
              <a:t>解决</a:t>
            </a:r>
            <a:r>
              <a:rPr lang="zh-CN" altLang="en-US" dirty="0"/>
              <a:t>方案设计：需要进行管理平面、存储平面、业务平面的数据规划，并且规划系统的部署模式及所需的网络数据，规划各个软件系统的节点和数据。</a:t>
            </a:r>
            <a:endParaRPr lang="zh-CN" altLang="en-US" dirty="0"/>
          </a:p>
          <a:p>
            <a:r>
              <a:rPr lang="zh-CN" altLang="en-US" dirty="0"/>
              <a:t>配置硬件设备：配置硬件设备的主要目的是为了满足虚拟化软件部署的要求，同时保证设备之间各网络平面的互通。</a:t>
            </a:r>
            <a:endParaRPr lang="zh-CN" altLang="en-US" dirty="0"/>
          </a:p>
          <a:p>
            <a:r>
              <a:rPr lang="zh-CN" altLang="en-US" dirty="0"/>
              <a:t>部署软件系统：根据客户需求的不同，分别完成</a:t>
            </a:r>
            <a:r>
              <a:rPr lang="en-US" altLang="zh-CN" dirty="0"/>
              <a:t>FusionCompute</a:t>
            </a:r>
            <a:r>
              <a:rPr lang="zh-CN" altLang="en-US" dirty="0"/>
              <a:t>和</a:t>
            </a:r>
            <a:r>
              <a:rPr lang="en-US" altLang="zh-CN" dirty="0"/>
              <a:t>FusionManager</a:t>
            </a:r>
            <a:r>
              <a:rPr lang="zh-CN" altLang="en-US" dirty="0"/>
              <a:t>、容灾备份等软件的部署。</a:t>
            </a:r>
            <a:endParaRPr lang="zh-CN" altLang="en-US" dirty="0"/>
          </a:p>
          <a:p>
            <a:r>
              <a:rPr lang="zh-CN" altLang="en-US" dirty="0"/>
              <a:t>规划业务数据：根据客户对虚拟资源的需求，创建符合规格的虚拟机，添加域用户，配置虚拟机组、桌面组资源。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灯片编号占位符 3"/>
          <p:cNvSpPr txBox="1"/>
          <p:nvPr/>
        </p:nvSpPr>
        <p:spPr bwMode="auto">
          <a:xfrm>
            <a:off x="3881438" y="86820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480" tIns="43740" rIns="87480" bIns="43740"/>
          <a:lstStyle>
            <a:lvl1pPr algn="just">
              <a:lnSpc>
                <a:spcPct val="125000"/>
              </a:lnSpc>
              <a:spcAft>
                <a:spcPts val="600"/>
              </a:spcAft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1pPr>
            <a:lvl2pPr marL="742950" indent="-28575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p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2pPr>
            <a:lvl3pPr marL="1143000" indent="-22860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3pPr>
            <a:lvl4pPr marL="16002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4pPr>
            <a:lvl5pPr marL="20574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9pPr>
          </a:lstStyle>
          <a:p>
            <a:pPr algn="l" eaLnBrk="1" fontAlgn="t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</a:pPr>
            <a:fld id="{23E82D1D-6A19-4680-BCA8-9DC1E6644624}" type="slidenum">
              <a:rPr lang="zh-CN" altLang="en-US" sz="100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zh-CN" altLang="en-US" sz="1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5000"/>
              </a:lnSpc>
              <a:spcAft>
                <a:spcPts val="600"/>
              </a:spcAft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1pPr>
            <a:lvl2pPr marL="742950" indent="-28575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p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2pPr>
            <a:lvl3pPr marL="1143000" indent="-22860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3pPr>
            <a:lvl4pPr marL="16002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4pPr>
            <a:lvl5pPr marL="20574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9pPr>
          </a:lstStyle>
          <a:p>
            <a:pPr algn="l" eaLnBrk="1" fontAlgn="t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</a:pPr>
            <a:fld id="{CEC35BA5-A0AE-485F-B70D-441352EA41DF}" type="slidenum">
              <a:rPr lang="zh-CN" altLang="en-US" sz="1000">
                <a:ea typeface="宋体" panose="02010600030101010101" pitchFamily="2" charset="-122"/>
              </a:rPr>
            </a:fld>
            <a:endParaRPr lang="en-US" altLang="zh-CN" sz="1000">
              <a:ea typeface="宋体" panose="02010600030101010101" pitchFamily="2" charset="-122"/>
            </a:endParaRPr>
          </a:p>
        </p:txBody>
      </p:sp>
      <p:sp>
        <p:nvSpPr>
          <p:cNvPr id="6" name="Notes Placeholder 2"/>
          <p:cNvSpPr>
            <a:spLocks noGrp="1"/>
          </p:cNvSpPr>
          <p:nvPr>
            <p:ph type="body" idx="3"/>
          </p:nvPr>
        </p:nvSpPr>
        <p:spPr>
          <a:xfrm>
            <a:off x="701675" y="4860925"/>
            <a:ext cx="5676900" cy="4605338"/>
          </a:xfrm>
        </p:spPr>
        <p:txBody>
          <a:bodyPr/>
          <a:lstStyle/>
          <a:p>
            <a:r>
              <a:rPr lang="zh-CN" altLang="en-US" dirty="0"/>
              <a:t>架构设计主要是对各方面的需求规划，弄清楚需要哪些</a:t>
            </a:r>
            <a:r>
              <a:rPr lang="zh-CN" altLang="en-US" dirty="0" smtClean="0"/>
              <a:t>东西。</a:t>
            </a:r>
            <a:endParaRPr lang="zh-CN" altLang="en-US" dirty="0"/>
          </a:p>
          <a:p>
            <a:pPr lvl="1"/>
            <a:r>
              <a:rPr lang="zh-CN" altLang="en-US" dirty="0"/>
              <a:t>功能：是否需要虚拟云平台、虚拟云管理、虚拟云桌面、容灾备份、第三方运维系统等</a:t>
            </a:r>
            <a:endParaRPr lang="zh-CN" altLang="en-US" dirty="0"/>
          </a:p>
          <a:p>
            <a:pPr lvl="1"/>
            <a:r>
              <a:rPr lang="zh-CN" altLang="en-US" dirty="0"/>
              <a:t>存储：是否需要存储及采用哪种存储类型，</a:t>
            </a:r>
            <a:r>
              <a:rPr lang="en-US" altLang="zh-CN" dirty="0"/>
              <a:t>FC SAN</a:t>
            </a:r>
            <a:r>
              <a:rPr lang="zh-CN" altLang="en-US" dirty="0"/>
              <a:t>、</a:t>
            </a:r>
            <a:r>
              <a:rPr lang="en-US" altLang="zh-CN" dirty="0"/>
              <a:t>IP SAN</a:t>
            </a:r>
            <a:r>
              <a:rPr lang="zh-CN" altLang="en-US" dirty="0"/>
              <a:t>、</a:t>
            </a:r>
            <a:r>
              <a:rPr lang="en-US" altLang="zh-CN" dirty="0"/>
              <a:t>FusionStorage</a:t>
            </a:r>
            <a:r>
              <a:rPr lang="zh-CN" altLang="en-US" dirty="0"/>
              <a:t>等；采用哪种存储组网方式，</a:t>
            </a:r>
            <a:r>
              <a:rPr lang="en-US" altLang="zh-CN" dirty="0"/>
              <a:t>GE</a:t>
            </a:r>
            <a:r>
              <a:rPr lang="zh-CN" altLang="en-US" dirty="0"/>
              <a:t>、</a:t>
            </a:r>
            <a:r>
              <a:rPr lang="en-US" altLang="zh-CN" dirty="0"/>
              <a:t>10 GE</a:t>
            </a:r>
            <a:r>
              <a:rPr lang="zh-CN" altLang="en-US" dirty="0"/>
              <a:t>、</a:t>
            </a:r>
            <a:r>
              <a:rPr lang="en-US" altLang="zh-CN" dirty="0"/>
              <a:t>FC</a:t>
            </a:r>
            <a:r>
              <a:rPr lang="zh-CN" altLang="en-US" dirty="0"/>
              <a:t>等；是否利用旧存储设备</a:t>
            </a:r>
            <a:endParaRPr lang="zh-CN" altLang="en-US" dirty="0"/>
          </a:p>
          <a:p>
            <a:pPr lvl="1"/>
            <a:r>
              <a:rPr lang="zh-CN" altLang="en-US" dirty="0"/>
              <a:t>网络：需要哪些网络，例如</a:t>
            </a:r>
            <a:r>
              <a:rPr lang="en-US" altLang="zh-CN" dirty="0"/>
              <a:t>BMC</a:t>
            </a:r>
            <a:r>
              <a:rPr lang="zh-CN" altLang="en-US" dirty="0"/>
              <a:t>平面、管理平面、存储平面、业务平面、容灾备份平面、外部网络等</a:t>
            </a:r>
            <a:endParaRPr lang="zh-CN" altLang="en-US" dirty="0"/>
          </a:p>
          <a:p>
            <a:pPr lvl="1"/>
            <a:r>
              <a:rPr lang="zh-CN" altLang="en-US" dirty="0"/>
              <a:t>容灾备份：是否需要</a:t>
            </a:r>
            <a:r>
              <a:rPr lang="en-US" altLang="zh-CN" dirty="0"/>
              <a:t>HyperDP</a:t>
            </a:r>
            <a:r>
              <a:rPr lang="zh-CN" altLang="en-US" dirty="0"/>
              <a:t>、</a:t>
            </a:r>
            <a:r>
              <a:rPr lang="en-US" altLang="zh-CN" dirty="0" err="1"/>
              <a:t>UltraVR</a:t>
            </a:r>
            <a:r>
              <a:rPr lang="zh-CN" altLang="en-US" dirty="0"/>
              <a:t>、</a:t>
            </a:r>
            <a:r>
              <a:rPr lang="en-US" altLang="zh-CN" dirty="0"/>
              <a:t>VIS</a:t>
            </a:r>
            <a:r>
              <a:rPr lang="zh-CN" altLang="en-US" dirty="0"/>
              <a:t>等容灾备份手段</a:t>
            </a:r>
            <a:endParaRPr lang="zh-CN" altLang="en-US" dirty="0"/>
          </a:p>
          <a:p>
            <a:r>
              <a:rPr lang="zh-CN" altLang="en-US" dirty="0" smtClean="0"/>
              <a:t>组件</a:t>
            </a:r>
            <a:r>
              <a:rPr lang="zh-CN" altLang="en-US" dirty="0"/>
              <a:t>设计主要是对解决方案各组件的规划，弄清楚采用什么方式部署</a:t>
            </a:r>
            <a:r>
              <a:rPr lang="zh-CN" altLang="en-US" dirty="0" smtClean="0"/>
              <a:t>组件。</a:t>
            </a:r>
            <a:endParaRPr lang="zh-CN" altLang="en-US" dirty="0"/>
          </a:p>
          <a:p>
            <a:pPr lvl="1"/>
            <a:r>
              <a:rPr lang="en-US" altLang="zh-CN" dirty="0"/>
              <a:t>VRM</a:t>
            </a:r>
            <a:r>
              <a:rPr lang="zh-CN" altLang="en-US" dirty="0"/>
              <a:t>和</a:t>
            </a:r>
            <a:r>
              <a:rPr lang="en-US" altLang="zh-CN" dirty="0"/>
              <a:t>FusionManager</a:t>
            </a:r>
            <a:r>
              <a:rPr lang="zh-CN" altLang="en-US" dirty="0"/>
              <a:t>：可以部署在虚拟机上也可以部署在物理机上，根据管理规模和服务器的配置情况选择</a:t>
            </a:r>
            <a:r>
              <a:rPr lang="zh-CN" altLang="en-US" dirty="0" smtClean="0"/>
              <a:t>；</a:t>
            </a:r>
            <a:r>
              <a:rPr lang="en-US" altLang="zh-CN" dirty="0" smtClean="0"/>
              <a:t>VRM</a:t>
            </a:r>
            <a:r>
              <a:rPr lang="zh-CN" altLang="en-US" dirty="0"/>
              <a:t>可以主备部署也可以单点部署，根据局点的可靠性要求和资源配置情况而</a:t>
            </a:r>
            <a:r>
              <a:rPr lang="zh-CN" altLang="en-US" dirty="0" smtClean="0"/>
              <a:t>定</a:t>
            </a:r>
            <a:endParaRPr lang="zh-CN" altLang="en-US" dirty="0"/>
          </a:p>
          <a:p>
            <a:pPr lvl="1"/>
            <a:r>
              <a:rPr lang="zh-CN" altLang="en-US" dirty="0"/>
              <a:t>资源集群：管理集群是一组用于部署</a:t>
            </a:r>
            <a:r>
              <a:rPr lang="en-US" altLang="zh-CN" dirty="0"/>
              <a:t>VRM</a:t>
            </a:r>
            <a:r>
              <a:rPr lang="zh-CN" altLang="en-US" dirty="0"/>
              <a:t>，</a:t>
            </a:r>
            <a:r>
              <a:rPr lang="en-US" altLang="zh-CN" dirty="0"/>
              <a:t>FM</a:t>
            </a:r>
            <a:r>
              <a:rPr lang="zh-CN" altLang="en-US" dirty="0"/>
              <a:t>，</a:t>
            </a:r>
            <a:r>
              <a:rPr lang="en-US" altLang="zh-CN" dirty="0"/>
              <a:t>FSM</a:t>
            </a:r>
            <a:r>
              <a:rPr lang="zh-CN" altLang="en-US" dirty="0"/>
              <a:t>以及</a:t>
            </a:r>
            <a:r>
              <a:rPr lang="en-US" altLang="zh-CN" dirty="0"/>
              <a:t>FusionAccess</a:t>
            </a:r>
            <a:r>
              <a:rPr lang="zh-CN" altLang="en-US" dirty="0"/>
              <a:t>管理虚拟机使用的计算服务器。用户资源集群是一组用于部署用户虚拟机资源使用的计算</a:t>
            </a:r>
            <a:r>
              <a:rPr lang="zh-CN" altLang="en-US" dirty="0" smtClean="0"/>
              <a:t>服务器</a:t>
            </a:r>
            <a:endParaRPr lang="zh-CN" altLang="en-US" dirty="0"/>
          </a:p>
          <a:p>
            <a:pPr lvl="1"/>
            <a:r>
              <a:rPr lang="en-US" altLang="zh-CN" dirty="0"/>
              <a:t>FusionAccess</a:t>
            </a:r>
            <a:r>
              <a:rPr lang="zh-CN" altLang="en-US" dirty="0"/>
              <a:t>：是否需要部署可选组件，例如</a:t>
            </a:r>
            <a:r>
              <a:rPr lang="en-US" altLang="zh-CN" dirty="0"/>
              <a:t>DNS</a:t>
            </a:r>
            <a:r>
              <a:rPr lang="zh-CN" altLang="en-US" dirty="0"/>
              <a:t>、</a:t>
            </a:r>
            <a:r>
              <a:rPr lang="en-US" altLang="zh-CN" dirty="0"/>
              <a:t>DHCP</a:t>
            </a:r>
            <a:r>
              <a:rPr lang="zh-CN" altLang="en-US" dirty="0"/>
              <a:t>、</a:t>
            </a:r>
            <a:r>
              <a:rPr lang="en-US" altLang="zh-CN" dirty="0"/>
              <a:t>AD</a:t>
            </a:r>
            <a:r>
              <a:rPr lang="zh-CN" altLang="en-US" dirty="0"/>
              <a:t>、</a:t>
            </a:r>
            <a:r>
              <a:rPr lang="en-US" altLang="zh-CN" dirty="0" err="1"/>
              <a:t>vAG</a:t>
            </a:r>
            <a:r>
              <a:rPr lang="zh-CN" altLang="en-US" dirty="0"/>
              <a:t>、</a:t>
            </a:r>
            <a:r>
              <a:rPr lang="en-US" altLang="zh-CN" dirty="0" err="1"/>
              <a:t>vLB</a:t>
            </a:r>
            <a:r>
              <a:rPr lang="zh-CN" altLang="en-US" dirty="0"/>
              <a:t>，以及所有组件采用单点还是主备部署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25000"/>
              </a:lnSpc>
              <a:spcAft>
                <a:spcPts val="600"/>
              </a:spcAft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1pPr>
            <a:lvl2pPr marL="742950" indent="-28575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p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2pPr>
            <a:lvl3pPr marL="1143000" indent="-22860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3pPr>
            <a:lvl4pPr marL="16002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4pPr>
            <a:lvl5pPr marL="20574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9pPr>
          </a:lstStyle>
          <a:p>
            <a:pPr algn="l" eaLnBrk="1" fontAlgn="t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</a:pPr>
            <a:fld id="{CEC35BA5-A0AE-485F-B70D-441352EA41DF}" type="slidenum">
              <a:rPr lang="zh-CN" altLang="en-US" sz="1000">
                <a:ea typeface="宋体" panose="02010600030101010101" pitchFamily="2" charset="-122"/>
              </a:rPr>
            </a:fld>
            <a:endParaRPr lang="en-US" altLang="zh-CN" sz="1000">
              <a:ea typeface="宋体" panose="02010600030101010101" pitchFamily="2" charset="-122"/>
            </a:endParaRPr>
          </a:p>
        </p:txBody>
      </p:sp>
      <p:sp>
        <p:nvSpPr>
          <p:cNvPr id="6" name="Notes Placeholder 2"/>
          <p:cNvSpPr>
            <a:spLocks noGrp="1"/>
          </p:cNvSpPr>
          <p:nvPr>
            <p:ph type="body" idx="3"/>
          </p:nvPr>
        </p:nvSpPr>
        <p:spPr>
          <a:xfrm>
            <a:off x="701675" y="4860925"/>
            <a:ext cx="5676900" cy="4605338"/>
          </a:xfrm>
        </p:spPr>
        <p:txBody>
          <a:bodyPr/>
          <a:lstStyle/>
          <a:p>
            <a:r>
              <a:rPr lang="zh-CN" altLang="en-US" dirty="0" smtClean="0"/>
              <a:t>网络</a:t>
            </a:r>
            <a:r>
              <a:rPr lang="zh-CN" altLang="en-US" dirty="0"/>
              <a:t>设计主要是对解决方案需要的网络设备和信息进行归纳</a:t>
            </a:r>
            <a:r>
              <a:rPr lang="zh-CN" altLang="en-US" dirty="0" smtClean="0"/>
              <a:t>汇总。</a:t>
            </a:r>
            <a:endParaRPr lang="zh-CN" altLang="en-US" dirty="0"/>
          </a:p>
          <a:p>
            <a:pPr lvl="1"/>
            <a:r>
              <a:rPr lang="zh-CN" altLang="en-US" dirty="0"/>
              <a:t>基础网络设计提供交换机、防火墙等网络设备的基础规划</a:t>
            </a:r>
            <a:r>
              <a:rPr lang="zh-CN" altLang="en-US" dirty="0" smtClean="0"/>
              <a:t>信息</a:t>
            </a:r>
            <a:endParaRPr lang="zh-CN" altLang="en-US" dirty="0"/>
          </a:p>
          <a:p>
            <a:pPr lvl="1"/>
            <a:r>
              <a:rPr lang="zh-CN" altLang="en-US" dirty="0"/>
              <a:t>扩展网络设计提供在使用</a:t>
            </a:r>
            <a:r>
              <a:rPr lang="en-US" altLang="zh-CN" dirty="0"/>
              <a:t>VPC</a:t>
            </a:r>
            <a:r>
              <a:rPr lang="zh-CN" altLang="en-US" dirty="0"/>
              <a:t>，</a:t>
            </a:r>
            <a:r>
              <a:rPr lang="en-US" altLang="zh-CN" dirty="0" err="1"/>
              <a:t>VxLAN</a:t>
            </a:r>
            <a:r>
              <a:rPr lang="zh-CN" altLang="en-US" dirty="0"/>
              <a:t>，外部网络等虚拟网络特性时的规划</a:t>
            </a:r>
            <a:r>
              <a:rPr lang="zh-CN" altLang="en-US" dirty="0" smtClean="0"/>
              <a:t>信息</a:t>
            </a:r>
            <a:endParaRPr lang="zh-CN" altLang="en-US" dirty="0"/>
          </a:p>
          <a:p>
            <a:r>
              <a:rPr lang="zh-CN" altLang="en-US" dirty="0"/>
              <a:t>存储设计主要是对解决方案需要的存储设备和容量等的归纳</a:t>
            </a:r>
            <a:r>
              <a:rPr lang="zh-CN" altLang="en-US" dirty="0" smtClean="0"/>
              <a:t>汇总。</a:t>
            </a:r>
            <a:endParaRPr lang="zh-CN" altLang="en-US" dirty="0"/>
          </a:p>
          <a:p>
            <a:pPr lvl="1"/>
            <a:r>
              <a:rPr lang="zh-CN" altLang="en-US" dirty="0" smtClean="0"/>
              <a:t>基本信息主要是对存储设备的类型（</a:t>
            </a:r>
            <a:r>
              <a:rPr lang="en-US" altLang="zh-CN" dirty="0" smtClean="0"/>
              <a:t>IP SAN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FC SAN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FusionStorage</a:t>
            </a:r>
            <a:r>
              <a:rPr lang="zh-CN" altLang="en-US" dirty="0" smtClean="0"/>
              <a:t>），名称、管理信息等的设计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容量空间设计主要考虑系统平台（</a:t>
            </a:r>
            <a:r>
              <a:rPr lang="en-US" altLang="zh-CN" dirty="0" smtClean="0"/>
              <a:t>FC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</a:t>
            </a:r>
            <a:r>
              <a:rPr lang="zh-CN" altLang="en-US" dirty="0" smtClean="0"/>
              <a:t>）本身占用的存储空间和用户虚拟机占用的空间</a:t>
            </a:r>
            <a:endParaRPr lang="en-US" altLang="zh-CN" dirty="0"/>
          </a:p>
          <a:p>
            <a:pPr lvl="1"/>
            <a:r>
              <a:rPr lang="en-US" altLang="zh-CN" dirty="0"/>
              <a:t>RAID&amp;LUN</a:t>
            </a:r>
            <a:r>
              <a:rPr lang="zh-CN" altLang="en-US" dirty="0"/>
              <a:t>设计主要考虑不同场景对</a:t>
            </a:r>
            <a:r>
              <a:rPr lang="en-US" altLang="zh-CN" dirty="0"/>
              <a:t>RAID</a:t>
            </a:r>
            <a:r>
              <a:rPr lang="zh-CN" altLang="en-US" dirty="0"/>
              <a:t>和</a:t>
            </a:r>
            <a:r>
              <a:rPr lang="en-US" altLang="zh-CN" dirty="0"/>
              <a:t>LUN</a:t>
            </a:r>
            <a:r>
              <a:rPr lang="zh-CN" altLang="en-US" dirty="0"/>
              <a:t>的</a:t>
            </a:r>
            <a:r>
              <a:rPr lang="zh-CN" altLang="en-US" dirty="0" smtClean="0"/>
              <a:t>需求</a:t>
            </a:r>
            <a:endParaRPr lang="zh-CN" altLang="en-US" dirty="0"/>
          </a:p>
          <a:p>
            <a:pPr lvl="1"/>
            <a:r>
              <a:rPr lang="zh-CN" altLang="en-US" dirty="0"/>
              <a:t>依据业务对存储的可靠性、读写性能和磁盘利用率要求选择</a:t>
            </a:r>
            <a:r>
              <a:rPr lang="en-US" altLang="zh-CN" dirty="0"/>
              <a:t>RAID</a:t>
            </a:r>
            <a:r>
              <a:rPr lang="zh-CN" altLang="en-US" dirty="0"/>
              <a:t>级别和</a:t>
            </a:r>
            <a:r>
              <a:rPr lang="en-US" altLang="zh-CN" dirty="0"/>
              <a:t>RAID</a:t>
            </a:r>
            <a:r>
              <a:rPr lang="zh-CN" altLang="en-US" dirty="0" smtClean="0"/>
              <a:t>容量</a:t>
            </a:r>
            <a:endParaRPr lang="zh-CN" altLang="en-US" dirty="0"/>
          </a:p>
          <a:p>
            <a:pPr lvl="1"/>
            <a:r>
              <a:rPr lang="zh-CN" altLang="en-US" dirty="0"/>
              <a:t>依据业务的需求映射不同的</a:t>
            </a:r>
            <a:r>
              <a:rPr lang="en-US" altLang="zh-CN" dirty="0"/>
              <a:t>LUN</a:t>
            </a:r>
            <a:r>
              <a:rPr lang="zh-CN" altLang="en-US" dirty="0"/>
              <a:t>到</a:t>
            </a:r>
            <a:r>
              <a:rPr lang="zh-CN" altLang="en-US" dirty="0" smtClean="0"/>
              <a:t>主机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灯片编号占位符 3"/>
          <p:cNvSpPr txBox="1"/>
          <p:nvPr/>
        </p:nvSpPr>
        <p:spPr bwMode="auto">
          <a:xfrm>
            <a:off x="3881438" y="8682038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480" tIns="43740" rIns="87480" bIns="43740"/>
          <a:lstStyle>
            <a:lvl1pPr algn="just">
              <a:lnSpc>
                <a:spcPct val="125000"/>
              </a:lnSpc>
              <a:spcAft>
                <a:spcPts val="600"/>
              </a:spcAft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1pPr>
            <a:lvl2pPr marL="742950" indent="-28575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p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2pPr>
            <a:lvl3pPr marL="1143000" indent="-22860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3pPr>
            <a:lvl4pPr marL="16002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4pPr>
            <a:lvl5pPr marL="20574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</a:defRPr>
            </a:lvl9pPr>
          </a:lstStyle>
          <a:p>
            <a:pPr algn="l" eaLnBrk="1" fontAlgn="t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</a:pPr>
            <a:fld id="{38F99344-74DE-471F-BF0B-5056EA914BF1}" type="slidenum">
              <a:rPr lang="zh-CN" altLang="en-US" sz="100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zh-CN" altLang="en-US" sz="1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/>
        </p:nvGraphicFramePr>
        <p:xfrm>
          <a:off x="652463" y="1417638"/>
          <a:ext cx="7866062" cy="1082675"/>
        </p:xfrm>
        <a:graphic>
          <a:graphicData uri="http://schemas.openxmlformats.org/drawingml/2006/table">
            <a:tbl>
              <a:tblPr/>
              <a:tblGrid>
                <a:gridCol w="1573212"/>
                <a:gridCol w="1752600"/>
                <a:gridCol w="1889125"/>
                <a:gridCol w="2651125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课程编码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适用产品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产品版本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课程版本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ISSUE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/>
        </p:nvGraphicFramePr>
        <p:xfrm>
          <a:off x="623888" y="2940050"/>
          <a:ext cx="7894637" cy="3038475"/>
        </p:xfrm>
        <a:graphic>
          <a:graphicData uri="http://schemas.openxmlformats.org/drawingml/2006/table">
            <a:tbl>
              <a:tblPr/>
              <a:tblGrid>
                <a:gridCol w="1573212"/>
                <a:gridCol w="1752600"/>
                <a:gridCol w="1889125"/>
                <a:gridCol w="2679700"/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时间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工号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utigerNext LT Regular" pitchFamily="34" charset="0"/>
                          <a:ea typeface="华文细黑" pitchFamily="2" charset="-122"/>
                        </a:rPr>
                        <a:t>开发类型（新开发/优化）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7024" marR="77024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utigerNext LT Regular" pitchFamily="34" charset="0"/>
                        <a:ea typeface="华文细黑" pitchFamily="2" charset="-122"/>
                      </a:endParaRPr>
                    </a:p>
                  </a:txBody>
                  <a:tcPr marL="78258" marR="78258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647564" y="1988840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课程编码</a:t>
            </a:r>
            <a:endParaRPr lang="zh-CN" altLang="en-US" dirty="0"/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2231740" y="1988840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适用的产品</a:t>
            </a:r>
            <a:endParaRPr lang="zh-CN" altLang="en-US" dirty="0"/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3995936" y="1988840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产品版本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5904148" y="1988840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课程版本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611560" y="3500177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195736" y="3500177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3959932" y="3500177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5832140" y="3500177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47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611560" y="4005064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8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2195736" y="4005064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9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3959932" y="4005064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0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5832140" y="4005064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1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611560" y="4473116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2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2195736" y="4473116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3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3959932" y="4473116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4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5832140" y="4473116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5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611560" y="5013176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6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2195736" y="5013176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7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3959932" y="5013176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8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5832140" y="5013176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59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611560" y="5481228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0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2195736" y="5481228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1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3959932" y="5481228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62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5832140" y="5481228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714375" y="519113"/>
            <a:ext cx="7051675" cy="479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78258" tIns="39127" rIns="78258" bIns="39127" anchor="ctr"/>
          <a:lstStyle/>
          <a:p>
            <a:pPr defTabSz="801370" fontAlgn="base"/>
            <a:r>
              <a:rPr lang="zh-CN" altLang="en-US" sz="3500" dirty="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rPr>
              <a:t>修订记录</a:t>
            </a:r>
            <a:endParaRPr lang="zh-CN" altLang="en-US" sz="3500" dirty="0">
              <a:solidFill>
                <a:srgbClr val="990000"/>
              </a:solidFill>
              <a:latin typeface="FrutigerNext LT Medium" pitchFamily="34" charset="0"/>
              <a:ea typeface="黑体" panose="02010609060101010101" pitchFamily="2" charset="-122"/>
            </a:endParaRP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6059488" y="360363"/>
            <a:ext cx="2873375" cy="7016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4D4D4D"/>
                </a:solidFill>
                <a:latin typeface="Arial" panose="020B0604020202020204" pitchFamily="34" charset="0"/>
              </a:rPr>
              <a:t>本页不打印</a:t>
            </a:r>
            <a:endParaRPr lang="zh-CN" altLang="en-US" sz="4000" dirty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31" name="文本占位符 7"/>
          <p:cNvSpPr>
            <a:spLocks noGrp="1"/>
          </p:cNvSpPr>
          <p:nvPr>
            <p:ph type="body" sz="quarter" idx="37" hasCustomPrompt="1"/>
          </p:nvPr>
        </p:nvSpPr>
        <p:spPr>
          <a:xfrm>
            <a:off x="611560" y="4040237"/>
            <a:ext cx="1584176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32" name="文本占位符 7"/>
          <p:cNvSpPr>
            <a:spLocks noGrp="1"/>
          </p:cNvSpPr>
          <p:nvPr>
            <p:ph type="body" sz="quarter" idx="38" hasCustomPrompt="1"/>
          </p:nvPr>
        </p:nvSpPr>
        <p:spPr>
          <a:xfrm>
            <a:off x="2195736" y="4005064"/>
            <a:ext cx="17281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en-US" altLang="zh-CN" dirty="0" smtClean="0"/>
              <a:t>2015.01.25</a:t>
            </a:r>
            <a:endParaRPr lang="zh-CN" altLang="en-US" dirty="0"/>
          </a:p>
        </p:txBody>
      </p:sp>
      <p:sp>
        <p:nvSpPr>
          <p:cNvPr id="33" name="文本占位符 7"/>
          <p:cNvSpPr>
            <a:spLocks noGrp="1"/>
          </p:cNvSpPr>
          <p:nvPr>
            <p:ph type="body" sz="quarter" idx="39" hasCustomPrompt="1"/>
          </p:nvPr>
        </p:nvSpPr>
        <p:spPr>
          <a:xfrm>
            <a:off x="3959932" y="4041068"/>
            <a:ext cx="190821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姓名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工号</a:t>
            </a:r>
            <a:endParaRPr lang="zh-CN" altLang="en-US" dirty="0"/>
          </a:p>
        </p:txBody>
      </p:sp>
      <p:sp>
        <p:nvSpPr>
          <p:cNvPr id="34" name="文本占位符 7"/>
          <p:cNvSpPr>
            <a:spLocks noGrp="1"/>
          </p:cNvSpPr>
          <p:nvPr>
            <p:ph type="body" sz="quarter" idx="40" hasCustomPrompt="1"/>
          </p:nvPr>
        </p:nvSpPr>
        <p:spPr>
          <a:xfrm>
            <a:off x="5832140" y="4041068"/>
            <a:ext cx="2628292" cy="50488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0"/>
            </a:lvl1pPr>
          </a:lstStyle>
          <a:p>
            <a:pPr lvl="0"/>
            <a:r>
              <a:rPr lang="zh-CN" altLang="en-US" dirty="0" smtClean="0"/>
              <a:t>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问题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4" y="507207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 marL="457200" marR="0" indent="-457200" algn="l" defTabSz="801370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defRPr/>
            </a:lvl1pPr>
            <a:lvl2pPr marL="858520" indent="-457200">
              <a:buSzPct val="100000"/>
              <a:buFont typeface="+mj-lt"/>
              <a:buAutoNum type="alphaUcPeriod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 smtClean="0"/>
              <a:t>此版式用于思考题</a:t>
            </a:r>
            <a:r>
              <a:rPr lang="en-US" altLang="zh-CN" dirty="0" smtClean="0"/>
              <a:t>-201501</a:t>
            </a:r>
            <a:r>
              <a:rPr lang="zh-CN" altLang="en-US" dirty="0" smtClean="0"/>
              <a:t>具体格式（序号格式需以模板展示）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395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anose="020B0604020202020204" pitchFamily="34" charset="0"/>
              </a:rPr>
              <a:t>思考题</a:t>
            </a:r>
            <a:endParaRPr lang="zh-CN" altLang="en-US" sz="3500" dirty="0" smtClean="0">
              <a:solidFill>
                <a:srgbClr val="99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1376363"/>
            <a:ext cx="7920037" cy="3924300"/>
          </a:xfrm>
        </p:spPr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r>
              <a:rPr lang="zh-CN" altLang="en-US" dirty="0" smtClean="0"/>
              <a:t>此版式用于每一节的总结</a:t>
            </a:r>
            <a:r>
              <a:rPr lang="en-US" altLang="zh-CN" dirty="0" smtClean="0"/>
              <a:t>-201501</a:t>
            </a:r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395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anose="020B0604020202020204" pitchFamily="34" charset="0"/>
              </a:rPr>
              <a:t>本节小结</a:t>
            </a:r>
            <a:endParaRPr lang="zh-CN" altLang="en-US" sz="3500" dirty="0" smtClean="0">
              <a:solidFill>
                <a:srgbClr val="99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06" y="509588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总结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06" y="509588"/>
            <a:ext cx="61753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395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anose="020B0604020202020204" pitchFamily="34" charset="0"/>
              </a:rPr>
              <a:t>本章总结</a:t>
            </a:r>
            <a:endParaRPr lang="zh-CN" altLang="en-US" sz="3500" dirty="0" smtClean="0">
              <a:solidFill>
                <a:srgbClr val="99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84213" y="1376363"/>
            <a:ext cx="7920037" cy="3889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395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anose="020B0604020202020204" pitchFamily="34" charset="0"/>
              </a:rPr>
              <a:t>试题</a:t>
            </a:r>
            <a:endParaRPr lang="zh-CN" altLang="en-US" sz="3500" dirty="0" smtClean="0">
              <a:solidFill>
                <a:srgbClr val="99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44" y="512676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" descr="前言 copy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344" y="512676"/>
            <a:ext cx="6223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395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anose="020B0604020202020204" pitchFamily="34" charset="0"/>
              </a:rPr>
              <a:t>学习推荐</a:t>
            </a:r>
            <a:endParaRPr lang="zh-CN" altLang="en-US" sz="3500" dirty="0" smtClean="0">
              <a:solidFill>
                <a:srgbClr val="99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684213" y="1376363"/>
            <a:ext cx="7920037" cy="39243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967092" y="2503487"/>
            <a:ext cx="1209816" cy="7100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4100" dirty="0" smtClean="0">
                <a:solidFill>
                  <a:srgbClr val="990000"/>
                </a:solidFill>
                <a:latin typeface="Arial" panose="020B0604020202020204" pitchFamily="34" charset="0"/>
                <a:ea typeface="华文细黑" pitchFamily="2" charset="-122"/>
                <a:sym typeface="FrutigerNext LT Regular" pitchFamily="34" charset="0"/>
              </a:rPr>
              <a:t>谢谢</a:t>
            </a:r>
            <a:endParaRPr lang="zh-CN" altLang="zh-CN" sz="4100" dirty="0">
              <a:solidFill>
                <a:srgbClr val="990000"/>
              </a:solidFill>
              <a:latin typeface="Arial" panose="020B0604020202020204" pitchFamily="34" charset="0"/>
              <a:ea typeface="华文细黑" pitchFamily="2" charset="-122"/>
              <a:sym typeface="FrutigerNext LT Regular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6" descr="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75" y="5578475"/>
            <a:ext cx="82073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7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2638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7224713" y="4094163"/>
            <a:ext cx="1333500" cy="261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80114" tIns="40058" rIns="80114" bIns="40058">
            <a:spAutoFit/>
          </a:bodyPr>
          <a:lstStyle/>
          <a:p>
            <a:pPr defTabSz="801370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anose="020B0600070205080204" pitchFamily="34" charset="-128"/>
              </a:rPr>
              <a:t>www.huawei.com</a:t>
            </a:r>
            <a:endParaRPr lang="en-US" altLang="zh-CN" sz="1200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  <p:sp>
        <p:nvSpPr>
          <p:cNvPr id="1414185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419225"/>
            <a:ext cx="6012594" cy="1470025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</a:t>
            </a:r>
            <a:r>
              <a:rPr lang="zh-CN" altLang="en-US" dirty="0" smtClean="0"/>
              <a:t>式</a:t>
            </a:r>
            <a:endParaRPr lang="zh-CN" altLang="en-US" dirty="0"/>
          </a:p>
        </p:txBody>
      </p:sp>
      <p:sp>
        <p:nvSpPr>
          <p:cNvPr id="7" name="Rectangle 14"/>
          <p:cNvSpPr>
            <a:spLocks noChangeArrowheads="1"/>
          </p:cNvSpPr>
          <p:nvPr userDrawn="1"/>
        </p:nvSpPr>
        <p:spPr bwMode="auto">
          <a:xfrm>
            <a:off x="655638" y="6207125"/>
            <a:ext cx="2582301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fontAlgn="base"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200" b="0" i="0" dirty="0" smtClean="0">
                <a:latin typeface="+mn-lt"/>
                <a:ea typeface="+mn-ea"/>
              </a:rPr>
              <a:t>©</a:t>
            </a:r>
            <a:r>
              <a:rPr lang="en-US" altLang="zh-CN" sz="1200" b="0" dirty="0" smtClean="0">
                <a:latin typeface="+mn-lt"/>
                <a:ea typeface="+mn-ea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2015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华为技术有限公司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前言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694" y="527944"/>
            <a:ext cx="6159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2" y="1376364"/>
            <a:ext cx="7920037" cy="4032856"/>
          </a:xfrm>
        </p:spPr>
        <p:txBody>
          <a:bodyPr/>
          <a:lstStyle>
            <a:lvl1pPr>
              <a:defRPr/>
            </a:lvl1pPr>
          </a:lstStyle>
          <a:p>
            <a:pPr eaLnBrk="1" hangingPunct="1"/>
            <a:r>
              <a:rPr lang="zh-CN" altLang="en-US" dirty="0" smtClean="0"/>
              <a:t>本章主要讲述</a:t>
            </a:r>
            <a:r>
              <a:rPr lang="en-US" altLang="zh-CN" dirty="0" smtClean="0"/>
              <a:t>...</a:t>
            </a:r>
            <a:endParaRPr lang="zh-CN" altLang="en-US" dirty="0" smtClean="0"/>
          </a:p>
          <a:p>
            <a:pPr lvl="4"/>
            <a:endParaRPr lang="zh-CN" altLang="en-US" dirty="0"/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395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anose="020B0604020202020204" pitchFamily="34" charset="0"/>
              </a:rPr>
              <a:t>前言</a:t>
            </a:r>
            <a:endParaRPr lang="zh-CN" altLang="en-US" sz="3500" dirty="0" smtClean="0">
              <a:solidFill>
                <a:srgbClr val="99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84213" y="1376363"/>
            <a:ext cx="7897812" cy="4194175"/>
          </a:xfrm>
        </p:spPr>
        <p:txBody>
          <a:bodyPr/>
          <a:lstStyle>
            <a:lvl1pPr marL="301625" marR="0" indent="-301625" algn="l" defTabSz="801370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lvl1pPr>
          </a:lstStyle>
          <a:p>
            <a:pPr marL="301625" marR="0" lvl="0" indent="-301625" algn="l" defTabSz="801370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  <a:endParaRPr kumimoji="0" lang="zh-CN" alt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18172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395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anose="020B0604020202020204" pitchFamily="34" charset="0"/>
              </a:rPr>
              <a:t>目标</a:t>
            </a:r>
            <a:endParaRPr lang="zh-CN" altLang="en-US" sz="3500" dirty="0" smtClean="0">
              <a:solidFill>
                <a:srgbClr val="99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 descr="目录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712" y="527007"/>
            <a:ext cx="62071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2" y="1376363"/>
            <a:ext cx="7920038" cy="3924300"/>
          </a:xfrm>
        </p:spPr>
        <p:txBody>
          <a:bodyPr/>
          <a:lstStyle>
            <a:lvl1pPr marL="457200" marR="0" indent="-457200" algn="l" defTabSz="801370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/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一级目录一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一级目录二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一级目录三</a:t>
            </a:r>
            <a:endParaRPr lang="en-US" altLang="zh-CN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 smtClean="0"/>
              <a:t>一级目录四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2052228" cy="6395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395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anose="020B0604020202020204" pitchFamily="34" charset="0"/>
              </a:rPr>
              <a:t>目录</a:t>
            </a:r>
            <a:endParaRPr lang="zh-CN" altLang="en-US" sz="3500" dirty="0" smtClean="0">
              <a:solidFill>
                <a:srgbClr val="99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auto">
          <a:xfrm>
            <a:off x="1331640" y="548680"/>
            <a:ext cx="4788532" cy="6395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6" rIns="99980" bIns="49986" rtlCol="0">
            <a:spAutoFit/>
          </a:bodyPr>
          <a:lstStyle/>
          <a:p>
            <a:pPr algn="l" defTabSz="1001395" eaLnBrk="0" hangingPunct="0"/>
            <a:r>
              <a:rPr lang="zh-CN" altLang="en-US" sz="3500" dirty="0" smtClean="0">
                <a:solidFill>
                  <a:srgbClr val="990000"/>
                </a:solidFill>
                <a:latin typeface="+mj-ea"/>
                <a:ea typeface="+mj-ea"/>
                <a:cs typeface="Arial" panose="020B0604020202020204" pitchFamily="34" charset="0"/>
              </a:rPr>
              <a:t>本节概述和学习目标</a:t>
            </a:r>
            <a:endParaRPr lang="zh-CN" altLang="en-US" sz="3500" dirty="0" smtClean="0">
              <a:solidFill>
                <a:srgbClr val="99000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84213" y="1376363"/>
            <a:ext cx="7920037" cy="410527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14" descr="目标 cop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18172"/>
            <a:ext cx="6223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87350"/>
            <a:ext cx="7713662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87350"/>
            <a:ext cx="7713662" cy="8683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1.png"/><Relationship Id="rId17" Type="http://schemas.openxmlformats.org/officeDocument/2006/relationships/image" Target="../media/image10.png"/><Relationship Id="rId16" Type="http://schemas.openxmlformats.org/officeDocument/2006/relationships/image" Target="../media/image9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221413"/>
            <a:ext cx="9142413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4" descr="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508875" y="6399213"/>
            <a:ext cx="13112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387350"/>
            <a:ext cx="7745412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374775"/>
            <a:ext cx="7929562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8" name="Rectangle 69"/>
          <p:cNvSpPr>
            <a:spLocks noChangeArrowheads="1"/>
          </p:cNvSpPr>
          <p:nvPr userDrawn="1"/>
        </p:nvSpPr>
        <p:spPr bwMode="auto">
          <a:xfrm>
            <a:off x="6096000" y="6451600"/>
            <a:ext cx="65709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dirty="0" smtClean="0">
                <a:latin typeface="+mn-lt"/>
                <a:ea typeface="+mn-ea"/>
              </a:rPr>
              <a:t>第</a:t>
            </a:r>
            <a:fld id="{2F2CF7F5-F178-4429-B6CA-28062DF31937}" type="slidenum">
              <a:rPr lang="en-US" altLang="zh-CN" sz="1200" dirty="0" smtClean="0">
                <a:latin typeface="+mn-lt"/>
                <a:ea typeface="+mn-ea"/>
              </a:rPr>
            </a:fld>
            <a:r>
              <a:rPr lang="zh-CN" altLang="en-US" sz="1200" dirty="0" smtClean="0">
                <a:latin typeface="+mn-lt"/>
                <a:ea typeface="+mn-ea"/>
              </a:rPr>
              <a:t>页</a:t>
            </a:r>
            <a:endParaRPr lang="en-US" altLang="zh-CN" sz="1200" dirty="0">
              <a:latin typeface="+mn-lt"/>
              <a:ea typeface="+mn-ea"/>
            </a:endParaRPr>
          </a:p>
        </p:txBody>
      </p:sp>
      <p:pic>
        <p:nvPicPr>
          <p:cNvPr id="9" name="Picture 2" descr="C:\Users\c00224892.CHINA\Desktop\中文水印.png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516216" y="-27384"/>
            <a:ext cx="2633663" cy="2633662"/>
          </a:xfrm>
          <a:prstGeom prst="rect">
            <a:avLst/>
          </a:prstGeom>
          <a:noFill/>
        </p:spPr>
      </p:pic>
      <p:sp>
        <p:nvSpPr>
          <p:cNvPr id="10" name="Rectangle 54"/>
          <p:cNvSpPr>
            <a:spLocks noChangeArrowheads="1"/>
          </p:cNvSpPr>
          <p:nvPr userDrawn="1"/>
        </p:nvSpPr>
        <p:spPr bwMode="auto">
          <a:xfrm>
            <a:off x="647564" y="6409397"/>
            <a:ext cx="2582301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fontAlgn="base"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版权所有</a:t>
            </a:r>
            <a:r>
              <a:rPr lang="en-US" altLang="zh-CN" sz="1200" b="0" i="0" dirty="0" smtClean="0">
                <a:latin typeface="+mn-lt"/>
                <a:ea typeface="+mn-ea"/>
              </a:rPr>
              <a:t>©</a:t>
            </a:r>
            <a:r>
              <a:rPr lang="en-US" altLang="zh-CN" sz="1200" b="0" dirty="0" smtClean="0">
                <a:latin typeface="+mn-lt"/>
                <a:ea typeface="+mn-ea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2015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华为技术有限公司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370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+mj-lt"/>
          <a:ea typeface="+mj-ea"/>
          <a:cs typeface="+mj-cs"/>
        </a:defRPr>
      </a:lvl1pPr>
      <a:lvl2pPr algn="l" defTabSz="801370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2pPr>
      <a:lvl3pPr algn="l" defTabSz="801370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3pPr>
      <a:lvl4pPr algn="l" defTabSz="801370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4pPr>
      <a:lvl5pPr algn="l" defTabSz="801370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5pPr>
      <a:lvl6pPr marL="457200" algn="l" defTabSz="801370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6pPr>
      <a:lvl7pPr marL="914400" algn="l" defTabSz="801370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7pPr>
      <a:lvl8pPr marL="1371600" algn="l" defTabSz="801370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8pPr>
      <a:lvl9pPr marL="1828800" algn="l" defTabSz="801370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2" charset="-122"/>
        </a:defRPr>
      </a:lvl9pPr>
    </p:titleStyle>
    <p:bodyStyle>
      <a:lvl1pPr marL="301625" indent="-301625" algn="l" defTabSz="801370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1370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1370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1370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1370" rtl="0" eaLnBrk="0" fontAlgn="base" hangingPunct="0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1370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1370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1370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1370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943600"/>
            <a:ext cx="9144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8249" name="Text Box 9"/>
          <p:cNvSpPr txBox="1">
            <a:spLocks noChangeArrowheads="1"/>
          </p:cNvSpPr>
          <p:nvPr/>
        </p:nvSpPr>
        <p:spPr bwMode="auto">
          <a:xfrm>
            <a:off x="3436938" y="3189288"/>
            <a:ext cx="25304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2400">
                <a:solidFill>
                  <a:srgbClr val="666666"/>
                </a:solidFill>
                <a:latin typeface="Arial" panose="020B0604020202020204" pitchFamily="34" charset="0"/>
                <a:ea typeface="MS PGothic" panose="020B0600070205080204" pitchFamily="34" charset="-128"/>
                <a:sym typeface="FrutigerNext LT Regular" pitchFamily="34" charset="0"/>
              </a:rPr>
              <a:t>www.huawei.com</a:t>
            </a:r>
            <a:endParaRPr lang="zh-CN" altLang="zh-CN" sz="2400">
              <a:solidFill>
                <a:srgbClr val="666666"/>
              </a:solidFill>
              <a:latin typeface="Arial" panose="020B0604020202020204" pitchFamily="34" charset="0"/>
              <a:ea typeface="MS PGothic" panose="020B0600070205080204" pitchFamily="34" charset="-128"/>
              <a:sym typeface="FrutigerNext LT Regular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txStyles>
    <p:titleStyle>
      <a:lvl1pPr algn="ctr" defTabSz="801370" rtl="0" eaLnBrk="0" fontAlgn="base" hangingPunct="0">
        <a:spcBef>
          <a:spcPct val="0"/>
        </a:spcBef>
        <a:spcAft>
          <a:spcPct val="0"/>
        </a:spcAft>
        <a:defRPr sz="3700" baseline="0">
          <a:solidFill>
            <a:schemeClr val="tx2"/>
          </a:solidFill>
          <a:latin typeface="+mj-lt"/>
          <a:ea typeface="+mj-ea"/>
          <a:cs typeface="+mj-cs"/>
        </a:defRPr>
      </a:lvl1pPr>
      <a:lvl2pPr algn="ctr" defTabSz="801370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801370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801370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801370" rtl="0" eaLnBrk="0" fontAlgn="base" hangingPunct="0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801370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801370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801370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801370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01625" indent="-301625" algn="l" defTabSz="801370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1370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2pPr>
      <a:lvl3pPr marL="1003300" indent="-201930" algn="l" defTabSz="801370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400175" indent="-198755" algn="l" defTabSz="801370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802130" indent="-201930" algn="l" defTabSz="801370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259330" indent="-201930" algn="l" defTabSz="801370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716530" indent="-201930" algn="l" defTabSz="801370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3173730" indent="-201930" algn="l" defTabSz="801370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630930" indent="-201930" algn="l" defTabSz="801370" rtl="0" fontAlgn="base">
        <a:spcBef>
          <a:spcPct val="20000"/>
        </a:spcBef>
        <a:spcAft>
          <a:spcPct val="0"/>
        </a:spcAft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3"/>
          <p:cNvSpPr>
            <a:spLocks noGrp="1" noChangeArrowheads="1"/>
          </p:cNvSpPr>
          <p:nvPr>
            <p:ph type="ctrTitle" sz="quarter"/>
          </p:nvPr>
        </p:nvSpPr>
        <p:spPr>
          <a:xfrm>
            <a:off x="642938" y="1419225"/>
            <a:ext cx="6413500" cy="1470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400" dirty="0" smtClean="0">
                <a:latin typeface="+mj-ea"/>
              </a:rPr>
              <a:t>第</a:t>
            </a:r>
            <a:r>
              <a:rPr lang="zh-CN" altLang="en-US" sz="4400" dirty="0">
                <a:latin typeface="+mj-ea"/>
              </a:rPr>
              <a:t>九</a:t>
            </a:r>
            <a:r>
              <a:rPr lang="zh-CN" altLang="en-US" sz="4400" dirty="0" smtClean="0">
                <a:latin typeface="+mj-ea"/>
              </a:rPr>
              <a:t>章</a:t>
            </a:r>
            <a:br>
              <a:rPr lang="en-US" altLang="zh-CN" sz="4400" dirty="0" smtClean="0">
                <a:latin typeface="+mj-ea"/>
              </a:rPr>
            </a:br>
            <a:r>
              <a:rPr lang="zh-CN" altLang="en-US" sz="4400" dirty="0" smtClean="0">
                <a:latin typeface="+mj-ea"/>
              </a:rPr>
              <a:t>云计算解决方案部署</a:t>
            </a:r>
            <a:endParaRPr lang="zh-CN" altLang="en-US" sz="4400" dirty="0" smtClean="0">
              <a:latin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配置硬件设备流程</a:t>
            </a:r>
            <a:endParaRPr lang="zh-CN" altLang="en-US" dirty="0">
              <a:latin typeface="+mj-ea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279908" y="2060439"/>
          <a:ext cx="8460940" cy="2304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/>
          <p:nvPr/>
        </p:nvSpPr>
        <p:spPr bwMode="auto">
          <a:xfrm>
            <a:off x="652463" y="387350"/>
            <a:ext cx="7951787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0128" tIns="40064" rIns="80128" bIns="40064" anchor="ctr"/>
          <a:lstStyle>
            <a:lvl1pPr algn="l" defTabSz="801370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  <a:lvl2pPr algn="l" defTabSz="801370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defRPr>
            </a:lvl2pPr>
            <a:lvl3pPr algn="l" defTabSz="801370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defRPr>
            </a:lvl3pPr>
            <a:lvl4pPr algn="l" defTabSz="801370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defRPr>
            </a:lvl4pPr>
            <a:lvl5pPr algn="l" defTabSz="801370" rtl="0" eaLnBrk="0" fontAlgn="base" hangingPunct="0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defRPr>
            </a:lvl5pPr>
            <a:lvl6pPr marL="457200" algn="l" defTabSz="80137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defRPr>
            </a:lvl6pPr>
            <a:lvl7pPr marL="914400" algn="l" defTabSz="80137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defRPr>
            </a:lvl7pPr>
            <a:lvl8pPr marL="1371600" algn="l" defTabSz="80137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defRPr>
            </a:lvl8pPr>
            <a:lvl9pPr marL="1828800" algn="l" defTabSz="80137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rgbClr val="990000"/>
                </a:solidFill>
                <a:latin typeface="FrutigerNext LT Medium" pitchFamily="34" charset="0"/>
                <a:ea typeface="黑体" panose="0201060906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latin typeface="+mj-ea"/>
              </a:rPr>
              <a:t>配置硬件设备</a:t>
            </a:r>
            <a:r>
              <a:rPr lang="en-US" altLang="zh-CN" dirty="0">
                <a:latin typeface="+mj-ea"/>
              </a:rPr>
              <a:t>-</a:t>
            </a:r>
            <a:r>
              <a:rPr lang="zh-CN" altLang="en-US" dirty="0">
                <a:latin typeface="+mj-ea"/>
              </a:rPr>
              <a:t>网络</a:t>
            </a:r>
            <a:endParaRPr lang="zh-CN" altLang="en-US" dirty="0">
              <a:latin typeface="+mj-ea"/>
            </a:endParaRPr>
          </a:p>
        </p:txBody>
      </p:sp>
      <p:graphicFrame>
        <p:nvGraphicFramePr>
          <p:cNvPr id="26627" name="对象 9"/>
          <p:cNvGraphicFramePr>
            <a:graphicFrameLocks noChangeAspect="1"/>
          </p:cNvGraphicFramePr>
          <p:nvPr/>
        </p:nvGraphicFramePr>
        <p:xfrm>
          <a:off x="1184275" y="1250950"/>
          <a:ext cx="7085013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1" imgW="7264400" imgH="5080000" progId="Visio.Drawing.11">
                  <p:embed/>
                </p:oleObj>
              </mc:Choice>
              <mc:Fallback>
                <p:oleObj name="Visio" r:id="rId1" imgW="7264400" imgH="5080000" progId="Visio.Drawing.11">
                  <p:embed/>
                  <p:pic>
                    <p:nvPicPr>
                      <p:cNvPr id="0" name="图片 2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1250950"/>
                        <a:ext cx="7085013" cy="494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配置硬件设备</a:t>
            </a:r>
            <a:r>
              <a:rPr lang="en-US" altLang="zh-CN" dirty="0">
                <a:latin typeface="+mj-ea"/>
              </a:rPr>
              <a:t>-</a:t>
            </a:r>
            <a:r>
              <a:rPr lang="zh-CN" altLang="en-US" dirty="0">
                <a:latin typeface="+mj-ea"/>
              </a:rPr>
              <a:t>存储</a:t>
            </a:r>
            <a:endParaRPr lang="zh-CN" altLang="en-US" dirty="0">
              <a:latin typeface="+mj-ea"/>
            </a:endParaRPr>
          </a:p>
        </p:txBody>
      </p:sp>
      <p:grpSp>
        <p:nvGrpSpPr>
          <p:cNvPr id="28675" name="Group 112"/>
          <p:cNvGrpSpPr/>
          <p:nvPr/>
        </p:nvGrpSpPr>
        <p:grpSpPr bwMode="auto">
          <a:xfrm>
            <a:off x="1049338" y="1412875"/>
            <a:ext cx="7045325" cy="3403600"/>
            <a:chOff x="2420888" y="3176972"/>
            <a:chExt cx="3744416" cy="1809225"/>
          </a:xfrm>
        </p:grpSpPr>
        <p:sp>
          <p:nvSpPr>
            <p:cNvPr id="86" name="矩形 2"/>
            <p:cNvSpPr/>
            <p:nvPr/>
          </p:nvSpPr>
          <p:spPr>
            <a:xfrm>
              <a:off x="2420888" y="3537298"/>
              <a:ext cx="792250" cy="14488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t" hangingPunct="1">
                <a:defRPr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565163" y="3537298"/>
              <a:ext cx="503699" cy="1957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t" hangingPunct="1">
                <a:defRPr/>
              </a:pPr>
              <a:r>
                <a:rPr lang="zh-CN" altLang="en-US" sz="1800" dirty="0">
                  <a:latin typeface="+mn-lt"/>
                  <a:ea typeface="+mn-ea"/>
                </a:rPr>
                <a:t>服务器</a:t>
              </a:r>
              <a:endParaRPr lang="zh-CN" altLang="en-US" sz="1800" dirty="0">
                <a:latin typeface="+mn-lt"/>
                <a:ea typeface="+mn-ea"/>
              </a:endParaRPr>
            </a:p>
          </p:txBody>
        </p:sp>
        <p:sp>
          <p:nvSpPr>
            <p:cNvPr id="89" name="矩形 5"/>
            <p:cNvSpPr/>
            <p:nvPr/>
          </p:nvSpPr>
          <p:spPr>
            <a:xfrm>
              <a:off x="4796795" y="3537298"/>
              <a:ext cx="1368509" cy="14488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t" hangingPunct="1">
                <a:defRPr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725079" y="3537298"/>
              <a:ext cx="1079958" cy="1957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t" hangingPunct="1">
                <a:defRPr/>
              </a:pPr>
              <a:r>
                <a:rPr lang="en-US" altLang="zh-CN" sz="1800" dirty="0">
                  <a:latin typeface="+mn-lt"/>
                  <a:ea typeface="+mn-ea"/>
                  <a:cs typeface="Arial" panose="020B0604020202020204" pitchFamily="34" charset="0"/>
                </a:rPr>
                <a:t>SAN</a:t>
              </a:r>
              <a:r>
                <a:rPr lang="zh-CN" altLang="en-US" sz="1800" dirty="0">
                  <a:latin typeface="+mn-lt"/>
                  <a:ea typeface="+mn-ea"/>
                  <a:cs typeface="Arial" panose="020B0604020202020204" pitchFamily="34" charset="0"/>
                </a:rPr>
                <a:t>设备</a:t>
              </a:r>
              <a:endParaRPr lang="zh-CN" altLang="en-US" sz="1800" dirty="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5" name="矩形 73"/>
            <p:cNvSpPr/>
            <p:nvPr/>
          </p:nvSpPr>
          <p:spPr>
            <a:xfrm>
              <a:off x="4869355" y="3825053"/>
              <a:ext cx="1151673" cy="10801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t" hangingPunct="1">
                <a:defRPr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7" name="矩形 75"/>
            <p:cNvSpPr/>
            <p:nvPr/>
          </p:nvSpPr>
          <p:spPr>
            <a:xfrm>
              <a:off x="5292901" y="3825053"/>
              <a:ext cx="728127" cy="29619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t" hangingPunct="1">
                <a:defRPr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8" name="矩形 77"/>
            <p:cNvSpPr/>
            <p:nvPr/>
          </p:nvSpPr>
          <p:spPr>
            <a:xfrm>
              <a:off x="5292901" y="4279891"/>
              <a:ext cx="728127" cy="29619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t" hangingPunct="1">
                <a:defRPr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29622" y="3825053"/>
              <a:ext cx="878310" cy="2008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t" hangingPunct="1">
                <a:defRPr/>
              </a:pPr>
              <a:r>
                <a:rPr lang="en-US" altLang="zh-CN" sz="1800" dirty="0">
                  <a:latin typeface="+mn-lt"/>
                  <a:ea typeface="+mn-ea"/>
                  <a:cs typeface="Arial" panose="020B0604020202020204" pitchFamily="34" charset="0"/>
                </a:rPr>
                <a:t>LUN 01</a:t>
              </a:r>
              <a:endParaRPr lang="zh-CN" altLang="en-US" sz="1800" dirty="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229622" y="4279891"/>
              <a:ext cx="878310" cy="2016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t" hangingPunct="1">
                <a:defRPr/>
              </a:pPr>
              <a:r>
                <a:rPr lang="en-US" altLang="zh-CN" sz="1800" dirty="0">
                  <a:latin typeface="+mn-lt"/>
                  <a:ea typeface="+mn-ea"/>
                  <a:cs typeface="Arial" panose="020B0604020202020204" pitchFamily="34" charset="0"/>
                </a:rPr>
                <a:t>LUN n</a:t>
              </a:r>
              <a:endParaRPr lang="zh-CN" altLang="en-US" sz="1800" dirty="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616888" y="4065552"/>
              <a:ext cx="245521" cy="261595"/>
            </a:xfrm>
            <a:prstGeom prst="rect">
              <a:avLst/>
            </a:prstGeom>
            <a:noFill/>
          </p:spPr>
          <p:txBody>
            <a:bodyPr vert="vert">
              <a:spAutoFit/>
            </a:bodyPr>
            <a:lstStyle/>
            <a:p>
              <a:pPr algn="ctr" eaLnBrk="1" fontAlgn="t" hangingPunct="1">
                <a:defRPr/>
              </a:pPr>
              <a:r>
                <a:rPr lang="en-US" altLang="zh-CN" sz="1800" b="1" dirty="0">
                  <a:latin typeface="+mn-lt"/>
                  <a:ea typeface="+mn-ea"/>
                  <a:cs typeface="Arial" panose="020B0604020202020204" pitchFamily="34" charset="0"/>
                </a:rPr>
                <a:t>…</a:t>
              </a:r>
              <a:endParaRPr lang="zh-CN" altLang="en-US" sz="1800" b="1" dirty="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02" name="直接箭头连接符 85"/>
            <p:cNvCxnSpPr/>
            <p:nvPr/>
          </p:nvCxnSpPr>
          <p:spPr>
            <a:xfrm>
              <a:off x="3213138" y="4544861"/>
              <a:ext cx="165621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89"/>
            <p:cNvSpPr/>
            <p:nvPr/>
          </p:nvSpPr>
          <p:spPr>
            <a:xfrm>
              <a:off x="2852871" y="4301831"/>
              <a:ext cx="360267" cy="57550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t" hangingPunct="1">
                <a:defRPr/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923743" y="4303519"/>
              <a:ext cx="245521" cy="575509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fontAlgn="t" hangingPunct="1">
                <a:defRPr/>
              </a:pPr>
              <a:r>
                <a:rPr lang="en-US" altLang="zh-CN" sz="1800" dirty="0">
                  <a:latin typeface="+mn-lt"/>
                  <a:ea typeface="+mn-ea"/>
                  <a:cs typeface="Arial" panose="020B0604020202020204" pitchFamily="34" charset="0"/>
                </a:rPr>
                <a:t>WWN</a:t>
              </a:r>
              <a:endParaRPr lang="en-US" altLang="zh-CN" sz="1800" dirty="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5" name="矩形 93"/>
            <p:cNvSpPr/>
            <p:nvPr/>
          </p:nvSpPr>
          <p:spPr>
            <a:xfrm>
              <a:off x="4869355" y="4293392"/>
              <a:ext cx="287707" cy="6117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t" hangingPunct="1">
                <a:defRPr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905634" y="4306050"/>
              <a:ext cx="245522" cy="607576"/>
            </a:xfrm>
            <a:prstGeom prst="rect">
              <a:avLst/>
            </a:prstGeom>
            <a:noFill/>
          </p:spPr>
          <p:txBody>
            <a:bodyPr vert="eaVert">
              <a:spAutoFit/>
            </a:bodyPr>
            <a:lstStyle/>
            <a:p>
              <a:pPr algn="ctr" eaLnBrk="1" fontAlgn="t" hangingPunct="1">
                <a:defRPr/>
              </a:pPr>
              <a:r>
                <a:rPr lang="zh-CN" altLang="en-US" sz="1800" dirty="0">
                  <a:latin typeface="+mn-lt"/>
                  <a:ea typeface="+mn-ea"/>
                  <a:cs typeface="Arial" panose="020B0604020202020204" pitchFamily="34" charset="0"/>
                </a:rPr>
                <a:t>启动器</a:t>
              </a:r>
              <a:endParaRPr lang="en-US" altLang="zh-CN" sz="1800" dirty="0">
                <a:latin typeface="+mn-lt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28692" name="Picture 4" descr="F:\多媒体资料\云计算图标\数据存储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2140" y="3176972"/>
              <a:ext cx="368948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3" name="Picture 4" descr="F:\多媒体资料\云计算图标\数据存储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2140" y="3753036"/>
              <a:ext cx="368948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9" name="直接箭头连接符 127"/>
            <p:cNvCxnSpPr>
              <a:stCxn id="28692" idx="3"/>
              <a:endCxn id="97" idx="1"/>
            </p:cNvCxnSpPr>
            <p:nvPr/>
          </p:nvCxnSpPr>
          <p:spPr>
            <a:xfrm>
              <a:off x="4221380" y="3429285"/>
              <a:ext cx="1071521" cy="544286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33"/>
            <p:cNvCxnSpPr>
              <a:stCxn id="28693" idx="3"/>
              <a:endCxn id="98" idx="1"/>
            </p:cNvCxnSpPr>
            <p:nvPr/>
          </p:nvCxnSpPr>
          <p:spPr>
            <a:xfrm>
              <a:off x="4221380" y="4004794"/>
              <a:ext cx="1071521" cy="423615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37"/>
            <p:cNvCxnSpPr>
              <a:endCxn id="28692" idx="1"/>
            </p:cNvCxnSpPr>
            <p:nvPr/>
          </p:nvCxnSpPr>
          <p:spPr>
            <a:xfrm flipV="1">
              <a:off x="3213138" y="3429285"/>
              <a:ext cx="638694" cy="32404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40"/>
            <p:cNvCxnSpPr>
              <a:endCxn id="28693" idx="1"/>
            </p:cNvCxnSpPr>
            <p:nvPr/>
          </p:nvCxnSpPr>
          <p:spPr>
            <a:xfrm>
              <a:off x="3213138" y="3896781"/>
              <a:ext cx="638694" cy="108013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4" name="Diagram 113"/>
          <p:cNvGraphicFramePr/>
          <p:nvPr/>
        </p:nvGraphicFramePr>
        <p:xfrm>
          <a:off x="612330" y="5085184"/>
          <a:ext cx="7919340" cy="83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配置硬件设备</a:t>
            </a:r>
            <a:r>
              <a:rPr lang="en-US" altLang="zh-CN" dirty="0">
                <a:latin typeface="+mj-ea"/>
              </a:rPr>
              <a:t>-</a:t>
            </a:r>
            <a:r>
              <a:rPr lang="zh-CN" altLang="en-US" dirty="0">
                <a:latin typeface="+mj-ea"/>
              </a:rPr>
              <a:t>服务器</a:t>
            </a:r>
            <a:endParaRPr lang="zh-CN" altLang="en-US" dirty="0">
              <a:latin typeface="+mj-ea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280203" y="2128357"/>
          <a:ext cx="8583594" cy="2200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/>
              <a:t>云计算解决方案部署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/>
              <a:t>解决方案设计</a:t>
            </a:r>
            <a:r>
              <a:rPr lang="en-US" altLang="zh-CN" dirty="0" smtClean="0"/>
              <a:t>	</a:t>
            </a:r>
            <a:endParaRPr lang="en-US" altLang="zh-CN" dirty="0" smtClean="0">
              <a:solidFill>
                <a:srgbClr val="777777"/>
              </a:solidFill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/>
              <a:t>配置硬件设备</a:t>
            </a:r>
            <a:endParaRPr lang="en-US" altLang="zh-CN" dirty="0"/>
          </a:p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b="1" dirty="0"/>
              <a:t>部署软件</a:t>
            </a:r>
            <a:r>
              <a:rPr lang="zh-CN" altLang="en-US" b="1" dirty="0" smtClean="0"/>
              <a:t>系统</a:t>
            </a:r>
            <a:endParaRPr lang="en-US" altLang="zh-CN" b="1" dirty="0" smtClean="0"/>
          </a:p>
          <a:p>
            <a:pPr marL="768350" lvl="2" indent="-419100" eaLnBrk="1" hangingPunct="1"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b="1" dirty="0">
                <a:latin typeface="+mn-lt"/>
              </a:rPr>
              <a:t>安装</a:t>
            </a:r>
            <a:r>
              <a:rPr lang="en-US" altLang="zh-CN" b="1" dirty="0">
                <a:latin typeface="+mn-lt"/>
              </a:rPr>
              <a:t>FusionCompute</a:t>
            </a:r>
            <a:endParaRPr lang="en-US" altLang="zh-CN" b="1" dirty="0">
              <a:latin typeface="+mn-lt"/>
            </a:endParaRPr>
          </a:p>
          <a:p>
            <a:pPr marL="768350" lvl="2" indent="-419100" eaLnBrk="1" hangingPunct="1"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>
                <a:solidFill>
                  <a:srgbClr val="777777"/>
                </a:solidFill>
                <a:latin typeface="+mn-lt"/>
              </a:rPr>
              <a:t>安装</a:t>
            </a:r>
            <a:r>
              <a:rPr lang="en-US" altLang="zh-CN" dirty="0">
                <a:solidFill>
                  <a:srgbClr val="777777"/>
                </a:solidFill>
                <a:latin typeface="+mn-lt"/>
              </a:rPr>
              <a:t>FusionManager</a:t>
            </a:r>
            <a:endParaRPr lang="en-US" altLang="zh-CN" dirty="0">
              <a:solidFill>
                <a:srgbClr val="777777"/>
              </a:solidFill>
              <a:latin typeface="+mn-lt"/>
            </a:endParaRPr>
          </a:p>
          <a:p>
            <a:pPr marL="768350" lvl="2" indent="-419100" eaLnBrk="1" hangingPunct="1"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>
                <a:solidFill>
                  <a:srgbClr val="777777"/>
                </a:solidFill>
                <a:latin typeface="+mn-lt"/>
              </a:rPr>
              <a:t>安装</a:t>
            </a:r>
            <a:r>
              <a:rPr lang="en-US" altLang="zh-CN" dirty="0" err="1" smtClean="0">
                <a:solidFill>
                  <a:srgbClr val="777777"/>
                </a:solidFill>
                <a:latin typeface="+mn-lt"/>
              </a:rPr>
              <a:t>FusionAccess</a:t>
            </a:r>
            <a:endParaRPr lang="en-US" altLang="zh-CN" dirty="0" err="1" smtClean="0">
              <a:solidFill>
                <a:srgbClr val="777777"/>
              </a:solidFill>
              <a:latin typeface="+mn-lt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>
                <a:solidFill>
                  <a:srgbClr val="777777"/>
                </a:solidFill>
              </a:rPr>
              <a:t>配置业务数据</a:t>
            </a:r>
            <a:endParaRPr lang="en-US" altLang="zh-CN" dirty="0">
              <a:solidFill>
                <a:srgbClr val="77777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818" name="Straight Connector 11264"/>
          <p:cNvCxnSpPr>
            <a:cxnSpLocks noChangeShapeType="1"/>
          </p:cNvCxnSpPr>
          <p:nvPr/>
        </p:nvCxnSpPr>
        <p:spPr bwMode="auto">
          <a:xfrm flipV="1">
            <a:off x="1871663" y="1376363"/>
            <a:ext cx="4427537" cy="3175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Rectangle 100"/>
          <p:cNvSpPr/>
          <p:nvPr/>
        </p:nvSpPr>
        <p:spPr bwMode="auto">
          <a:xfrm>
            <a:off x="4643438" y="3344863"/>
            <a:ext cx="4357687" cy="24209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fontAlgn="t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87338" y="3344863"/>
            <a:ext cx="4132262" cy="24209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fontAlgn="t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1266" name="矩形 442"/>
          <p:cNvSpPr>
            <a:spLocks noChangeArrowheads="1"/>
          </p:cNvSpPr>
          <p:nvPr/>
        </p:nvSpPr>
        <p:spPr bwMode="auto">
          <a:xfrm>
            <a:off x="373063" y="457200"/>
            <a:ext cx="6218237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0128" tIns="40064" rIns="80128" bIns="40064" anchor="ctr"/>
          <a:lstStyle/>
          <a:p>
            <a:pPr defTabSz="801370" fontAlgn="t">
              <a:defRPr/>
            </a:pPr>
            <a:r>
              <a:rPr lang="en-US" altLang="zh-CN" sz="350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FusionCompute</a:t>
            </a:r>
            <a:r>
              <a:rPr lang="zh-CN" altLang="en-US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安装架构图</a:t>
            </a:r>
            <a:endParaRPr lang="zh-CN" altLang="zh-CN" sz="3500" dirty="0">
              <a:solidFill>
                <a:srgbClr val="990000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34822" name="Picture 6" descr="ICON_VirtTriangle_flat_Q408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4335463"/>
            <a:ext cx="1939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1055983" y="1195582"/>
            <a:ext cx="815717" cy="43923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4B1B"/>
              </a:gs>
              <a:gs pos="89000">
                <a:srgbClr val="E7893F"/>
              </a:gs>
            </a:gsLst>
          </a:gradFill>
          <a:ln w="12700">
            <a:solidFill>
              <a:schemeClr val="accent6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</a:rPr>
              <a:t>站点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87524" y="3910966"/>
            <a:ext cx="1971611" cy="363436"/>
          </a:xfrm>
          <a:prstGeom prst="roundRect">
            <a:avLst/>
          </a:prstGeom>
          <a:gradFill>
            <a:gsLst>
              <a:gs pos="0">
                <a:srgbClr val="037BB1"/>
              </a:gs>
              <a:gs pos="83000">
                <a:srgbClr val="0383BD">
                  <a:alpha val="64000"/>
                </a:srgbClr>
              </a:gs>
            </a:gsLst>
          </a:gra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800" dirty="0" smtClean="0">
                <a:solidFill>
                  <a:schemeClr val="bg1"/>
                </a:solidFill>
              </a:rPr>
              <a:t>CNA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325" y="5324475"/>
            <a:ext cx="9017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dirty="0">
                <a:latin typeface="+mn-lt"/>
                <a:ea typeface="+mn-ea"/>
              </a:rPr>
              <a:t>主机</a:t>
            </a:r>
            <a:r>
              <a:rPr lang="en-US" altLang="zh-CN" sz="1800" dirty="0">
                <a:latin typeface="+mn-lt"/>
                <a:ea typeface="+mn-ea"/>
              </a:rPr>
              <a:t>01</a:t>
            </a:r>
            <a:endParaRPr lang="en-US" sz="1800" dirty="0">
              <a:latin typeface="+mn-lt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92563" y="1052513"/>
            <a:ext cx="99218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dirty="0">
                <a:latin typeface="+mn-lt"/>
                <a:ea typeface="+mn-ea"/>
              </a:rPr>
              <a:t>VRM</a:t>
            </a:r>
            <a:r>
              <a:rPr lang="zh-CN" altLang="en-US" sz="1800" dirty="0">
                <a:latin typeface="+mn-lt"/>
                <a:ea typeface="+mn-ea"/>
              </a:rPr>
              <a:t>级联</a:t>
            </a:r>
            <a:endParaRPr lang="en-US" sz="1800" dirty="0">
              <a:latin typeface="+mn-lt"/>
              <a:ea typeface="+mn-ea"/>
            </a:endParaRPr>
          </a:p>
        </p:txBody>
      </p:sp>
      <p:grpSp>
        <p:nvGrpSpPr>
          <p:cNvPr id="34831" name="Group 12"/>
          <p:cNvGrpSpPr/>
          <p:nvPr/>
        </p:nvGrpSpPr>
        <p:grpSpPr bwMode="auto">
          <a:xfrm>
            <a:off x="287338" y="3430588"/>
            <a:ext cx="1971675" cy="411162"/>
            <a:chOff x="501089" y="2492584"/>
            <a:chExt cx="2270489" cy="412397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501089" y="2492584"/>
              <a:ext cx="2270489" cy="412397"/>
            </a:xfrm>
            <a:prstGeom prst="roundRect">
              <a:avLst/>
            </a:prstGeom>
            <a:solidFill>
              <a:srgbClr val="C8C8C8"/>
            </a:solidFill>
            <a:ln w="12700">
              <a:solidFill>
                <a:srgbClr val="A6A6A6"/>
              </a:solidFill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25400" h="635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>
              <a:spLocks noChangeArrowheads="1"/>
            </p:cNvSpPr>
            <p:nvPr/>
          </p:nvSpPr>
          <p:spPr bwMode="auto">
            <a:xfrm>
              <a:off x="546577" y="2565222"/>
              <a:ext cx="888924" cy="3039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0F388A"/>
                </a:gs>
                <a:gs pos="100000">
                  <a:srgbClr val="1564AB">
                    <a:alpha val="98824"/>
                  </a:srgbClr>
                </a:gs>
              </a:gsLst>
            </a:gradFill>
            <a:ln w="12700">
              <a:solidFill>
                <a:srgbClr val="1A448A"/>
              </a:solidFill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1750" h="635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chemeClr val="bg1"/>
                </a:buClr>
                <a:defRPr/>
              </a:pPr>
              <a:r>
                <a:rPr lang="zh-CN" altLang="en-US" sz="1200" dirty="0" smtClean="0">
                  <a:solidFill>
                    <a:schemeClr val="bg1"/>
                  </a:solidFill>
                </a:rPr>
                <a:t>主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VRM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>
              <a:spLocks noChangeArrowheads="1"/>
            </p:cNvSpPr>
            <p:nvPr/>
          </p:nvSpPr>
          <p:spPr bwMode="auto">
            <a:xfrm>
              <a:off x="1589764" y="2565076"/>
              <a:ext cx="1108422" cy="30411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00B050"/>
                </a:gs>
                <a:gs pos="89000">
                  <a:srgbClr val="32B868"/>
                </a:gs>
              </a:gsLst>
            </a:gradFill>
            <a:ln w="12700">
              <a:solidFill>
                <a:srgbClr val="00B050"/>
              </a:solidFill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1750" h="635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chemeClr val="bg1"/>
                </a:buClr>
                <a:defRPr/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User VM</a:t>
              </a:r>
              <a:endParaRPr lang="en-US" sz="12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4832" name="Group 11285"/>
          <p:cNvGrpSpPr/>
          <p:nvPr/>
        </p:nvGrpSpPr>
        <p:grpSpPr bwMode="auto">
          <a:xfrm>
            <a:off x="1768475" y="1379538"/>
            <a:ext cx="1050925" cy="1965325"/>
            <a:chOff x="1768615" y="1490575"/>
            <a:chExt cx="1050466" cy="1965412"/>
          </a:xfrm>
        </p:grpSpPr>
        <p:cxnSp>
          <p:nvCxnSpPr>
            <p:cNvPr id="34900" name="Straight Connector 11267"/>
            <p:cNvCxnSpPr>
              <a:cxnSpLocks noChangeShapeType="1"/>
            </p:cNvCxnSpPr>
            <p:nvPr/>
          </p:nvCxnSpPr>
          <p:spPr bwMode="auto">
            <a:xfrm>
              <a:off x="1871700" y="1490575"/>
              <a:ext cx="422148" cy="99513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01" name="Straight Connector 11273"/>
            <p:cNvCxnSpPr>
              <a:cxnSpLocks noChangeShapeType="1"/>
              <a:endCxn id="46" idx="0"/>
            </p:cNvCxnSpPr>
            <p:nvPr/>
          </p:nvCxnSpPr>
          <p:spPr bwMode="auto">
            <a:xfrm>
              <a:off x="2293848" y="2813563"/>
              <a:ext cx="59602" cy="642424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Rounded Rectangle 47"/>
            <p:cNvSpPr>
              <a:spLocks noChangeArrowheads="1"/>
            </p:cNvSpPr>
            <p:nvPr/>
          </p:nvSpPr>
          <p:spPr bwMode="auto">
            <a:xfrm>
              <a:off x="1768615" y="2485712"/>
              <a:ext cx="1050466" cy="43923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C34B1B"/>
                </a:gs>
                <a:gs pos="89000">
                  <a:srgbClr val="E7893F"/>
                </a:gs>
              </a:gsLst>
            </a:gradFill>
            <a:ln w="12700">
              <a:solidFill>
                <a:schemeClr val="accent6"/>
              </a:solidFill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1750" h="635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400" dirty="0" smtClean="0">
                  <a:solidFill>
                    <a:schemeClr val="bg1"/>
                  </a:solidFill>
                </a:rPr>
                <a:t>管理集群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4833" name="Picture 49" descr="ICON_VirtTriangle_flat_Q408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4335463"/>
            <a:ext cx="1939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ounded Rectangle 50"/>
          <p:cNvSpPr/>
          <p:nvPr/>
        </p:nvSpPr>
        <p:spPr bwMode="auto">
          <a:xfrm>
            <a:off x="2393627" y="3910966"/>
            <a:ext cx="1971611" cy="363436"/>
          </a:xfrm>
          <a:prstGeom prst="roundRect">
            <a:avLst/>
          </a:prstGeom>
          <a:gradFill>
            <a:gsLst>
              <a:gs pos="0">
                <a:srgbClr val="037BB1"/>
              </a:gs>
              <a:gs pos="83000">
                <a:srgbClr val="0383BD">
                  <a:alpha val="64000"/>
                </a:srgbClr>
              </a:gs>
            </a:gsLst>
          </a:gra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800" dirty="0" smtClean="0">
                <a:solidFill>
                  <a:schemeClr val="bg1"/>
                </a:solidFill>
              </a:rPr>
              <a:t>CNA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27350" y="5324475"/>
            <a:ext cx="90328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dirty="0">
                <a:latin typeface="+mn-lt"/>
                <a:ea typeface="+mn-ea"/>
              </a:rPr>
              <a:t>主机</a:t>
            </a:r>
            <a:r>
              <a:rPr lang="en-US" altLang="zh-CN" sz="1800" dirty="0">
                <a:latin typeface="+mn-lt"/>
                <a:ea typeface="+mn-ea"/>
              </a:rPr>
              <a:t>02</a:t>
            </a:r>
            <a:endParaRPr lang="en-US" sz="1800" dirty="0">
              <a:latin typeface="+mn-lt"/>
              <a:ea typeface="+mn-ea"/>
            </a:endParaRPr>
          </a:p>
        </p:txBody>
      </p:sp>
      <p:grpSp>
        <p:nvGrpSpPr>
          <p:cNvPr id="34838" name="Group 52"/>
          <p:cNvGrpSpPr/>
          <p:nvPr/>
        </p:nvGrpSpPr>
        <p:grpSpPr bwMode="auto">
          <a:xfrm>
            <a:off x="2393950" y="3430588"/>
            <a:ext cx="1971675" cy="411162"/>
            <a:chOff x="501089" y="2492584"/>
            <a:chExt cx="2270489" cy="412397"/>
          </a:xfrm>
        </p:grpSpPr>
        <p:sp>
          <p:nvSpPr>
            <p:cNvPr id="54" name="Rounded Rectangle 53"/>
            <p:cNvSpPr/>
            <p:nvPr/>
          </p:nvSpPr>
          <p:spPr bwMode="auto">
            <a:xfrm>
              <a:off x="501089" y="2492584"/>
              <a:ext cx="2270489" cy="412397"/>
            </a:xfrm>
            <a:prstGeom prst="roundRect">
              <a:avLst/>
            </a:prstGeom>
            <a:gradFill>
              <a:gsLst>
                <a:gs pos="0">
                  <a:schemeClr val="tx1">
                    <a:lumMod val="40000"/>
                    <a:lumOff val="60000"/>
                  </a:schemeClr>
                </a:gs>
                <a:gs pos="100000">
                  <a:schemeClr val="tx1">
                    <a:lumMod val="20000"/>
                    <a:lumOff val="80000"/>
                  </a:schemeClr>
                </a:gs>
              </a:gsLst>
            </a:gradFill>
            <a:ln w="12700">
              <a:solidFill>
                <a:srgbClr val="A6A6A6"/>
              </a:solidFill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25400" h="635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54"/>
            <p:cNvSpPr>
              <a:spLocks noChangeArrowheads="1"/>
            </p:cNvSpPr>
            <p:nvPr/>
          </p:nvSpPr>
          <p:spPr bwMode="auto">
            <a:xfrm>
              <a:off x="546577" y="2565222"/>
              <a:ext cx="888924" cy="3039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0F388A"/>
                </a:gs>
                <a:gs pos="100000">
                  <a:srgbClr val="1564AB">
                    <a:alpha val="98824"/>
                  </a:srgbClr>
                </a:gs>
              </a:gsLst>
            </a:gradFill>
            <a:ln w="12700">
              <a:solidFill>
                <a:srgbClr val="1A448A"/>
              </a:solidFill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1750" h="635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chemeClr val="bg1"/>
                </a:buClr>
                <a:defRPr/>
              </a:pPr>
              <a:r>
                <a:rPr lang="zh-CN" altLang="en-US" sz="1200" dirty="0" smtClean="0">
                  <a:solidFill>
                    <a:schemeClr val="bg1"/>
                  </a:solidFill>
                </a:rPr>
                <a:t>备</a:t>
              </a:r>
              <a:r>
                <a:rPr lang="en-US" altLang="zh-CN" sz="1200" dirty="0" smtClean="0">
                  <a:solidFill>
                    <a:schemeClr val="bg1"/>
                  </a:solidFill>
                </a:rPr>
                <a:t>VRM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6" name="Rounded Rectangle 55"/>
            <p:cNvSpPr>
              <a:spLocks noChangeArrowheads="1"/>
            </p:cNvSpPr>
            <p:nvPr/>
          </p:nvSpPr>
          <p:spPr bwMode="auto">
            <a:xfrm>
              <a:off x="1589764" y="2565076"/>
              <a:ext cx="1108422" cy="30411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00B050"/>
                </a:gs>
                <a:gs pos="89000">
                  <a:srgbClr val="32B868"/>
                </a:gs>
              </a:gsLst>
            </a:gradFill>
            <a:ln w="12700">
              <a:solidFill>
                <a:srgbClr val="00B050"/>
              </a:solidFill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1750" h="635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chemeClr val="bg1"/>
                </a:buClr>
                <a:defRPr/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User VM</a:t>
              </a:r>
              <a:endParaRPr lang="en-US" sz="1200" b="1" dirty="0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34839" name="Picture 57" descr="ICON_VirtTriangle_flat_Q408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4335463"/>
            <a:ext cx="1939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ounded Rectangle 58"/>
          <p:cNvSpPr/>
          <p:nvPr/>
        </p:nvSpPr>
        <p:spPr bwMode="auto">
          <a:xfrm>
            <a:off x="4716017" y="3910966"/>
            <a:ext cx="1971611" cy="363436"/>
          </a:xfrm>
          <a:prstGeom prst="roundRect">
            <a:avLst/>
          </a:prstGeom>
          <a:gradFill>
            <a:gsLst>
              <a:gs pos="0">
                <a:srgbClr val="037BB1"/>
              </a:gs>
              <a:gs pos="83000">
                <a:srgbClr val="0383BD">
                  <a:alpha val="64000"/>
                </a:srgbClr>
              </a:gs>
            </a:gsLst>
          </a:gra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800" dirty="0" smtClean="0">
                <a:solidFill>
                  <a:schemeClr val="bg1"/>
                </a:solidFill>
              </a:rPr>
              <a:t>CNA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49863" y="5324475"/>
            <a:ext cx="90328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dirty="0">
                <a:latin typeface="+mn-lt"/>
                <a:ea typeface="+mn-ea"/>
              </a:rPr>
              <a:t>主机</a:t>
            </a:r>
            <a:r>
              <a:rPr lang="en-US" altLang="zh-CN" sz="1800" dirty="0">
                <a:latin typeface="+mn-lt"/>
                <a:ea typeface="+mn-ea"/>
              </a:rPr>
              <a:t>03</a:t>
            </a:r>
            <a:endParaRPr lang="en-US" sz="1600" dirty="0">
              <a:latin typeface="+mn-lt"/>
              <a:ea typeface="+mn-ea"/>
            </a:endParaRPr>
          </a:p>
        </p:txBody>
      </p:sp>
      <p:grpSp>
        <p:nvGrpSpPr>
          <p:cNvPr id="34844" name="Group 60"/>
          <p:cNvGrpSpPr/>
          <p:nvPr/>
        </p:nvGrpSpPr>
        <p:grpSpPr bwMode="auto">
          <a:xfrm>
            <a:off x="4716463" y="3430588"/>
            <a:ext cx="1971675" cy="411162"/>
            <a:chOff x="501089" y="2492584"/>
            <a:chExt cx="2270489" cy="412397"/>
          </a:xfrm>
        </p:grpSpPr>
        <p:sp>
          <p:nvSpPr>
            <p:cNvPr id="62" name="Rounded Rectangle 61"/>
            <p:cNvSpPr/>
            <p:nvPr/>
          </p:nvSpPr>
          <p:spPr bwMode="auto">
            <a:xfrm>
              <a:off x="501089" y="2492584"/>
              <a:ext cx="2270489" cy="412397"/>
            </a:xfrm>
            <a:prstGeom prst="roundRect">
              <a:avLst/>
            </a:prstGeom>
            <a:gradFill>
              <a:gsLst>
                <a:gs pos="0">
                  <a:schemeClr val="tx1">
                    <a:lumMod val="40000"/>
                    <a:lumOff val="60000"/>
                  </a:schemeClr>
                </a:gs>
                <a:gs pos="100000">
                  <a:schemeClr val="tx1">
                    <a:lumMod val="20000"/>
                    <a:lumOff val="80000"/>
                  </a:schemeClr>
                </a:gs>
              </a:gsLst>
            </a:gradFill>
            <a:ln w="12700">
              <a:solidFill>
                <a:srgbClr val="A6A6A6"/>
              </a:solidFill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25400" h="635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Rounded Rectangle 63"/>
            <p:cNvSpPr>
              <a:spLocks noChangeArrowheads="1"/>
            </p:cNvSpPr>
            <p:nvPr/>
          </p:nvSpPr>
          <p:spPr bwMode="auto">
            <a:xfrm>
              <a:off x="1703482" y="2580945"/>
              <a:ext cx="995086" cy="292351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00B050"/>
                </a:gs>
                <a:gs pos="89000">
                  <a:srgbClr val="32B868"/>
                </a:gs>
              </a:gsLst>
            </a:gradFill>
            <a:ln w="12700">
              <a:solidFill>
                <a:srgbClr val="00B050"/>
              </a:solidFill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1750" h="635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chemeClr val="bg1"/>
                </a:buClr>
                <a:defRPr/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User VM</a:t>
              </a:r>
              <a:endParaRPr 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90" name="Rounded Rectangle 89"/>
            <p:cNvSpPr>
              <a:spLocks noChangeArrowheads="1"/>
            </p:cNvSpPr>
            <p:nvPr/>
          </p:nvSpPr>
          <p:spPr bwMode="auto">
            <a:xfrm>
              <a:off x="584012" y="2576626"/>
              <a:ext cx="995086" cy="292351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00B050"/>
                </a:gs>
                <a:gs pos="89000">
                  <a:srgbClr val="32B868"/>
                </a:gs>
              </a:gsLst>
            </a:gradFill>
            <a:ln w="12700">
              <a:solidFill>
                <a:srgbClr val="00B050"/>
              </a:solidFill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1750" h="635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chemeClr val="bg1"/>
                </a:buClr>
                <a:defRPr/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User VM</a:t>
              </a:r>
              <a:endParaRPr lang="en-US" sz="1200" b="1" dirty="0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34845" name="Picture 92" descr="ICON_VirtTriangle_flat_Q408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4335463"/>
            <a:ext cx="1939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Rounded Rectangle 93"/>
          <p:cNvSpPr/>
          <p:nvPr/>
        </p:nvSpPr>
        <p:spPr bwMode="auto">
          <a:xfrm>
            <a:off x="6984269" y="3910966"/>
            <a:ext cx="1971611" cy="363436"/>
          </a:xfrm>
          <a:prstGeom prst="roundRect">
            <a:avLst/>
          </a:prstGeom>
          <a:gradFill>
            <a:gsLst>
              <a:gs pos="0">
                <a:srgbClr val="037BB1"/>
              </a:gs>
              <a:gs pos="83000">
                <a:srgbClr val="0383BD">
                  <a:alpha val="64000"/>
                </a:srgbClr>
              </a:gs>
            </a:gsLst>
          </a:gradFill>
          <a:ln w="1270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800" dirty="0" smtClean="0">
                <a:solidFill>
                  <a:schemeClr val="bg1"/>
                </a:solidFill>
              </a:rPr>
              <a:t>CNA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577138" y="5324475"/>
            <a:ext cx="7874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dirty="0">
                <a:latin typeface="+mn-lt"/>
                <a:ea typeface="+mn-ea"/>
              </a:rPr>
              <a:t>主机</a:t>
            </a:r>
            <a:r>
              <a:rPr lang="en-US" altLang="zh-CN" sz="1800" dirty="0">
                <a:latin typeface="+mn-lt"/>
                <a:ea typeface="+mn-ea"/>
              </a:rPr>
              <a:t>n</a:t>
            </a:r>
            <a:endParaRPr lang="en-US" sz="1600" dirty="0">
              <a:latin typeface="+mn-lt"/>
              <a:ea typeface="+mn-ea"/>
            </a:endParaRPr>
          </a:p>
        </p:txBody>
      </p:sp>
      <p:grpSp>
        <p:nvGrpSpPr>
          <p:cNvPr id="34850" name="Group 95"/>
          <p:cNvGrpSpPr/>
          <p:nvPr/>
        </p:nvGrpSpPr>
        <p:grpSpPr bwMode="auto">
          <a:xfrm>
            <a:off x="6985000" y="3430588"/>
            <a:ext cx="1970088" cy="411162"/>
            <a:chOff x="501089" y="2492584"/>
            <a:chExt cx="2270489" cy="412397"/>
          </a:xfrm>
        </p:grpSpPr>
        <p:sp>
          <p:nvSpPr>
            <p:cNvPr id="97" name="Rounded Rectangle 96"/>
            <p:cNvSpPr/>
            <p:nvPr/>
          </p:nvSpPr>
          <p:spPr bwMode="auto">
            <a:xfrm>
              <a:off x="501089" y="2492584"/>
              <a:ext cx="2270489" cy="412397"/>
            </a:xfrm>
            <a:prstGeom prst="roundRect">
              <a:avLst/>
            </a:prstGeom>
            <a:gradFill>
              <a:gsLst>
                <a:gs pos="0">
                  <a:schemeClr val="tx1">
                    <a:lumMod val="40000"/>
                    <a:lumOff val="60000"/>
                  </a:schemeClr>
                </a:gs>
                <a:gs pos="100000">
                  <a:schemeClr val="tx1">
                    <a:lumMod val="20000"/>
                    <a:lumOff val="80000"/>
                  </a:schemeClr>
                </a:gs>
              </a:gsLst>
            </a:gradFill>
            <a:ln w="12700">
              <a:solidFill>
                <a:srgbClr val="A6A6A6"/>
              </a:solidFill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25400" h="635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Rounded Rectangle 97"/>
            <p:cNvSpPr>
              <a:spLocks noChangeArrowheads="1"/>
            </p:cNvSpPr>
            <p:nvPr/>
          </p:nvSpPr>
          <p:spPr bwMode="auto">
            <a:xfrm>
              <a:off x="1703482" y="2580945"/>
              <a:ext cx="995086" cy="292351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00B050"/>
                </a:gs>
                <a:gs pos="89000">
                  <a:srgbClr val="32B868"/>
                </a:gs>
              </a:gsLst>
            </a:gradFill>
            <a:ln w="12700">
              <a:solidFill>
                <a:srgbClr val="00B050"/>
              </a:solidFill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1750" h="635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chemeClr val="bg1"/>
                </a:buClr>
                <a:defRPr/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User VM</a:t>
              </a:r>
              <a:endParaRPr 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99" name="Rounded Rectangle 98"/>
            <p:cNvSpPr>
              <a:spLocks noChangeArrowheads="1"/>
            </p:cNvSpPr>
            <p:nvPr/>
          </p:nvSpPr>
          <p:spPr bwMode="auto">
            <a:xfrm>
              <a:off x="584012" y="2576626"/>
              <a:ext cx="995086" cy="292351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00B050"/>
                </a:gs>
                <a:gs pos="89000">
                  <a:srgbClr val="32B868"/>
                </a:gs>
              </a:gsLst>
            </a:gradFill>
            <a:ln w="12700">
              <a:solidFill>
                <a:srgbClr val="00B050"/>
              </a:solidFill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1750" h="635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chemeClr val="bg1"/>
                </a:buClr>
                <a:defRPr/>
              </a:pPr>
              <a:r>
                <a:rPr lang="en-US" altLang="zh-CN" sz="1200" b="1" dirty="0" smtClean="0">
                  <a:solidFill>
                    <a:schemeClr val="bg1"/>
                  </a:solidFill>
                </a:rPr>
                <a:t>User VM</a:t>
              </a:r>
              <a:endParaRPr lang="en-US" sz="12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2803" name="TextBox 35"/>
          <p:cNvSpPr txBox="1">
            <a:spLocks noChangeArrowheads="1"/>
          </p:cNvSpPr>
          <p:nvPr/>
        </p:nvSpPr>
        <p:spPr bwMode="auto">
          <a:xfrm>
            <a:off x="6500813" y="5294313"/>
            <a:ext cx="700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2000" b="1" smtClean="0">
                <a:latin typeface="+mn-lt"/>
                <a:ea typeface="+mn-ea"/>
              </a:rPr>
              <a:t>……</a:t>
            </a:r>
            <a:endParaRPr lang="en-US" sz="2000" b="1" smtClean="0">
              <a:latin typeface="+mn-lt"/>
              <a:ea typeface="+mn-ea"/>
            </a:endParaRPr>
          </a:p>
        </p:txBody>
      </p:sp>
      <p:grpSp>
        <p:nvGrpSpPr>
          <p:cNvPr id="34852" name="Group 11283"/>
          <p:cNvGrpSpPr/>
          <p:nvPr/>
        </p:nvGrpSpPr>
        <p:grpSpPr bwMode="auto">
          <a:xfrm>
            <a:off x="1871663" y="1379538"/>
            <a:ext cx="4949825" cy="1928812"/>
            <a:chOff x="1871700" y="1490575"/>
            <a:chExt cx="4949926" cy="1929408"/>
          </a:xfrm>
        </p:grpSpPr>
        <p:cxnSp>
          <p:nvCxnSpPr>
            <p:cNvPr id="34868" name="Straight Connector 11269"/>
            <p:cNvCxnSpPr>
              <a:cxnSpLocks noChangeShapeType="1"/>
            </p:cNvCxnSpPr>
            <p:nvPr/>
          </p:nvCxnSpPr>
          <p:spPr bwMode="auto">
            <a:xfrm>
              <a:off x="1871700" y="1490575"/>
              <a:ext cx="2182811" cy="99513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69" name="Straight Connector 11275"/>
            <p:cNvCxnSpPr>
              <a:cxnSpLocks noChangeShapeType="1"/>
              <a:endCxn id="101" idx="0"/>
            </p:cNvCxnSpPr>
            <p:nvPr/>
          </p:nvCxnSpPr>
          <p:spPr bwMode="auto">
            <a:xfrm>
              <a:off x="4054511" y="2924944"/>
              <a:ext cx="2767115" cy="495039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" name="Rounded Rectangle 101"/>
            <p:cNvSpPr>
              <a:spLocks noChangeArrowheads="1"/>
            </p:cNvSpPr>
            <p:nvPr/>
          </p:nvSpPr>
          <p:spPr bwMode="auto">
            <a:xfrm>
              <a:off x="3275856" y="2485712"/>
              <a:ext cx="1557310" cy="43923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C34B1B"/>
                </a:gs>
                <a:gs pos="89000">
                  <a:srgbClr val="E7893F"/>
                </a:gs>
              </a:gsLst>
            </a:gradFill>
            <a:ln w="12700">
              <a:solidFill>
                <a:schemeClr val="accent6"/>
              </a:solidFill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1750" h="635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400" dirty="0" smtClean="0">
                  <a:solidFill>
                    <a:schemeClr val="bg1"/>
                  </a:solidFill>
                </a:rPr>
                <a:t>用户资源集群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01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853" name="Group 11284"/>
          <p:cNvGrpSpPr/>
          <p:nvPr/>
        </p:nvGrpSpPr>
        <p:grpSpPr bwMode="auto">
          <a:xfrm>
            <a:off x="1871663" y="1379538"/>
            <a:ext cx="5302250" cy="1433512"/>
            <a:chOff x="1871700" y="1490575"/>
            <a:chExt cx="5301726" cy="1434369"/>
          </a:xfrm>
        </p:grpSpPr>
        <p:cxnSp>
          <p:nvCxnSpPr>
            <p:cNvPr id="34864" name="Straight Connector 11271"/>
            <p:cNvCxnSpPr>
              <a:cxnSpLocks noChangeShapeType="1"/>
            </p:cNvCxnSpPr>
            <p:nvPr/>
          </p:nvCxnSpPr>
          <p:spPr bwMode="auto">
            <a:xfrm>
              <a:off x="1871700" y="1490575"/>
              <a:ext cx="4523071" cy="99513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3" name="Rounded Rectangle 102"/>
            <p:cNvSpPr>
              <a:spLocks noChangeArrowheads="1"/>
            </p:cNvSpPr>
            <p:nvPr/>
          </p:nvSpPr>
          <p:spPr bwMode="auto">
            <a:xfrm>
              <a:off x="5616116" y="2485712"/>
              <a:ext cx="1557310" cy="43923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C34B1B"/>
                </a:gs>
                <a:gs pos="89000">
                  <a:srgbClr val="E7893F"/>
                </a:gs>
              </a:gsLst>
            </a:gradFill>
            <a:ln w="12700">
              <a:solidFill>
                <a:schemeClr val="accent6"/>
              </a:solidFill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1750" h="635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400" dirty="0" smtClean="0">
                  <a:solidFill>
                    <a:schemeClr val="bg1"/>
                  </a:solidFill>
                </a:rPr>
                <a:t>用户资源集群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806" name="TextBox 103"/>
          <p:cNvSpPr txBox="1">
            <a:spLocks noChangeArrowheads="1"/>
          </p:cNvSpPr>
          <p:nvPr/>
        </p:nvSpPr>
        <p:spPr bwMode="auto">
          <a:xfrm>
            <a:off x="4859338" y="2392363"/>
            <a:ext cx="701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2000" b="1" smtClean="0">
                <a:latin typeface="+mn-lt"/>
                <a:ea typeface="+mn-ea"/>
              </a:rPr>
              <a:t>……</a:t>
            </a:r>
            <a:endParaRPr lang="en-US" sz="2000" b="1" smtClean="0">
              <a:latin typeface="+mn-lt"/>
              <a:ea typeface="+mn-ea"/>
            </a:endParaRPr>
          </a:p>
        </p:txBody>
      </p:sp>
      <p:pic>
        <p:nvPicPr>
          <p:cNvPr id="34855" name="Picture 3" descr="E:\产品管理\OSCA\OSCA侧视图-1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4605338"/>
            <a:ext cx="781050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56" name="Picture 3" descr="E:\产品管理\OSCA\OSCA侧视图-1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263" y="4605338"/>
            <a:ext cx="781050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57" name="Picture 3" descr="E:\产品管理\OSCA\OSCA侧视图-1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75" y="4605338"/>
            <a:ext cx="781050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58" name="Picture 3" descr="E:\产品管理\OSCA\OSCA侧视图-11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725" y="4605338"/>
            <a:ext cx="782638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Rounded Rectangle 137"/>
          <p:cNvSpPr>
            <a:spLocks noChangeArrowheads="1"/>
          </p:cNvSpPr>
          <p:nvPr/>
        </p:nvSpPr>
        <p:spPr bwMode="auto">
          <a:xfrm>
            <a:off x="6264188" y="1195582"/>
            <a:ext cx="815717" cy="43923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4B1B"/>
              </a:gs>
              <a:gs pos="89000">
                <a:srgbClr val="E7893F"/>
              </a:gs>
            </a:gsLst>
          </a:gradFill>
          <a:ln w="12700">
            <a:solidFill>
              <a:schemeClr val="accent6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dirty="0" smtClean="0">
                <a:solidFill>
                  <a:schemeClr val="bg1"/>
                </a:solidFill>
              </a:rPr>
              <a:t>站点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291" name="TextBox 11290"/>
          <p:cNvSpPr txBox="1"/>
          <p:nvPr/>
        </p:nvSpPr>
        <p:spPr>
          <a:xfrm>
            <a:off x="2574925" y="5876925"/>
            <a:ext cx="37623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dirty="0">
                <a:latin typeface="+mn-lt"/>
                <a:ea typeface="+mn-ea"/>
              </a:rPr>
              <a:t>注：</a:t>
            </a:r>
            <a:r>
              <a:rPr lang="en-US" altLang="zh-CN" sz="1800" dirty="0">
                <a:latin typeface="+mn-lt"/>
                <a:ea typeface="+mn-ea"/>
              </a:rPr>
              <a:t>VRM</a:t>
            </a:r>
            <a:r>
              <a:rPr lang="zh-CN" altLang="en-US" sz="1800" dirty="0">
                <a:latin typeface="+mn-lt"/>
                <a:ea typeface="+mn-ea"/>
              </a:rPr>
              <a:t>也可直接部署在物理主机上</a:t>
            </a:r>
            <a:endParaRPr lang="en-US" sz="1800" dirty="0">
              <a:latin typeface="+mn-lt"/>
              <a:ea typeface="+mn-ea"/>
            </a:endParaRPr>
          </a:p>
        </p:txBody>
      </p:sp>
      <p:sp>
        <p:nvSpPr>
          <p:cNvPr id="32815" name="TextBox 56"/>
          <p:cNvSpPr txBox="1">
            <a:spLocks noChangeArrowheads="1"/>
          </p:cNvSpPr>
          <p:nvPr/>
        </p:nvSpPr>
        <p:spPr bwMode="auto">
          <a:xfrm>
            <a:off x="7127875" y="1222375"/>
            <a:ext cx="701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sz="2000" b="1" smtClean="0">
                <a:latin typeface="+mn-lt"/>
                <a:ea typeface="+mn-ea"/>
              </a:rPr>
              <a:t>……</a:t>
            </a:r>
            <a:endParaRPr lang="en-US" sz="2000" b="1" smtClean="0">
              <a:latin typeface="+mn-lt"/>
              <a:ea typeface="+mn-e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442"/>
          <p:cNvSpPr>
            <a:spLocks noChangeArrowheads="1"/>
          </p:cNvSpPr>
          <p:nvPr/>
        </p:nvSpPr>
        <p:spPr bwMode="auto">
          <a:xfrm>
            <a:off x="373063" y="457200"/>
            <a:ext cx="6218237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0128" tIns="40064" rIns="80128" bIns="40064" anchor="ctr"/>
          <a:lstStyle/>
          <a:p>
            <a:pPr defTabSz="801370" fontAlgn="t">
              <a:defRPr/>
            </a:pPr>
            <a:r>
              <a:rPr lang="en-US" altLang="zh-CN" sz="350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FusionCompute</a:t>
            </a:r>
            <a:r>
              <a:rPr lang="zh-CN" altLang="en-US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安装流程图</a:t>
            </a:r>
            <a:endParaRPr lang="zh-CN" altLang="zh-CN" sz="3500" dirty="0">
              <a:solidFill>
                <a:srgbClr val="990000"/>
              </a:solidFill>
              <a:latin typeface="+mj-ea"/>
              <a:ea typeface="+mj-ea"/>
              <a:cs typeface="+mj-cs"/>
            </a:endParaRPr>
          </a:p>
        </p:txBody>
      </p:sp>
      <p:grpSp>
        <p:nvGrpSpPr>
          <p:cNvPr id="36867" name="Group 10"/>
          <p:cNvGrpSpPr/>
          <p:nvPr/>
        </p:nvGrpSpPr>
        <p:grpSpPr bwMode="auto">
          <a:xfrm>
            <a:off x="373063" y="1844675"/>
            <a:ext cx="2794000" cy="2139950"/>
            <a:chOff x="575556" y="1844824"/>
            <a:chExt cx="3351547" cy="2139522"/>
          </a:xfrm>
        </p:grpSpPr>
        <p:pic>
          <p:nvPicPr>
            <p:cNvPr id="36885" name="Picture 56" descr="ICON_VirtTriangle_flat_Q408.png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536" y="2757602"/>
              <a:ext cx="3245567" cy="37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Rounded Rectangle 62"/>
            <p:cNvSpPr/>
            <p:nvPr/>
          </p:nvSpPr>
          <p:spPr bwMode="auto">
            <a:xfrm>
              <a:off x="628516" y="3376303"/>
              <a:ext cx="3298587" cy="608043"/>
            </a:xfrm>
            <a:prstGeom prst="roundRect">
              <a:avLst/>
            </a:prstGeom>
            <a:gradFill>
              <a:gsLst>
                <a:gs pos="0">
                  <a:srgbClr val="037BB1"/>
                </a:gs>
                <a:gs pos="83000">
                  <a:srgbClr val="0383BD">
                    <a:alpha val="64000"/>
                  </a:srgbClr>
                </a:gs>
              </a:gsLst>
            </a:gradFill>
            <a:ln w="12700">
              <a:noFill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1750" h="635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</a:rPr>
                <a:t>安装</a:t>
              </a:r>
              <a:r>
                <a:rPr lang="en-US" altLang="zh-CN" sz="2800" dirty="0" smtClean="0">
                  <a:solidFill>
                    <a:schemeClr val="bg1"/>
                  </a:solidFill>
                </a:rPr>
                <a:t>VRM</a:t>
              </a:r>
              <a:endParaRPr lang="en-US" sz="28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/>
            <p:cNvSpPr>
              <a:spLocks noChangeArrowheads="1"/>
            </p:cNvSpPr>
            <p:nvPr/>
          </p:nvSpPr>
          <p:spPr bwMode="auto">
            <a:xfrm>
              <a:off x="575556" y="1844824"/>
              <a:ext cx="3298585" cy="60804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0F388A"/>
                </a:gs>
                <a:gs pos="100000">
                  <a:srgbClr val="1564AB">
                    <a:alpha val="98824"/>
                  </a:srgbClr>
                </a:gs>
              </a:gsLst>
            </a:gradFill>
            <a:ln w="12700">
              <a:solidFill>
                <a:srgbClr val="1A448A"/>
              </a:solidFill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1750" h="635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chemeClr val="bg1"/>
                </a:buClr>
                <a:defRPr/>
              </a:pPr>
              <a:r>
                <a:rPr lang="zh-CN" altLang="en-US" sz="2800" dirty="0" smtClean="0">
                  <a:solidFill>
                    <a:schemeClr val="bg1"/>
                  </a:solidFill>
                </a:rPr>
                <a:t>安装主机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>
            <a:spLocks noChangeArrowheads="1"/>
          </p:cNvSpPr>
          <p:nvPr/>
        </p:nvSpPr>
        <p:spPr bwMode="auto">
          <a:xfrm>
            <a:off x="4504777" y="1484784"/>
            <a:ext cx="4387703" cy="608045"/>
          </a:xfrm>
          <a:prstGeom prst="roundRect">
            <a:avLst>
              <a:gd name="adj" fmla="val 16667"/>
            </a:avLst>
          </a:prstGeom>
          <a:solidFill>
            <a:srgbClr val="3CA2D1"/>
          </a:solidFill>
          <a:ln w="12700">
            <a:solidFill>
              <a:srgbClr val="1A448A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800" dirty="0" smtClean="0"/>
              <a:t>方式</a:t>
            </a:r>
            <a:r>
              <a:rPr lang="en-US" altLang="zh-CN" sz="1800" dirty="0" smtClean="0"/>
              <a:t>1</a:t>
            </a:r>
            <a:r>
              <a:rPr lang="zh-CN" altLang="en-US" sz="1800" dirty="0"/>
              <a:t>：使用</a:t>
            </a:r>
            <a:r>
              <a:rPr lang="en-US" altLang="zh-CN" sz="1800" dirty="0"/>
              <a:t>ISO</a:t>
            </a:r>
            <a:r>
              <a:rPr lang="zh-CN" altLang="en-US" sz="1800" dirty="0"/>
              <a:t>安装</a:t>
            </a:r>
            <a:r>
              <a:rPr lang="en-US" altLang="zh-CN" sz="1800" dirty="0"/>
              <a:t>CNA</a:t>
            </a:r>
            <a:endParaRPr lang="en-US" sz="1800" dirty="0"/>
          </a:p>
        </p:txBody>
      </p:sp>
      <p:sp>
        <p:nvSpPr>
          <p:cNvPr id="71" name="Rounded Rectangle 70"/>
          <p:cNvSpPr>
            <a:spLocks noChangeArrowheads="1"/>
          </p:cNvSpPr>
          <p:nvPr/>
        </p:nvSpPr>
        <p:spPr bwMode="auto">
          <a:xfrm>
            <a:off x="4504777" y="2170277"/>
            <a:ext cx="4387703" cy="608045"/>
          </a:xfrm>
          <a:prstGeom prst="roundRect">
            <a:avLst>
              <a:gd name="adj" fmla="val 16667"/>
            </a:avLst>
          </a:prstGeom>
          <a:solidFill>
            <a:srgbClr val="3CA2D1"/>
          </a:solidFill>
          <a:ln w="12700">
            <a:solidFill>
              <a:srgbClr val="1A448A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800" dirty="0" smtClean="0"/>
              <a:t>方</a:t>
            </a:r>
            <a:r>
              <a:rPr lang="zh-CN" altLang="en-US" sz="1800" dirty="0"/>
              <a:t>式</a:t>
            </a:r>
            <a:r>
              <a:rPr lang="en-US" altLang="zh-CN" sz="1800" dirty="0" smtClean="0"/>
              <a:t>2</a:t>
            </a:r>
            <a:r>
              <a:rPr lang="zh-CN" altLang="en-US" sz="1800" dirty="0"/>
              <a:t>：</a:t>
            </a:r>
            <a:r>
              <a:rPr lang="zh-CN" altLang="en-US" sz="1800" dirty="0" smtClean="0"/>
              <a:t>使用批量部署工具安装</a:t>
            </a:r>
            <a:r>
              <a:rPr lang="en-US" altLang="zh-CN" sz="1800" dirty="0"/>
              <a:t>CNA</a:t>
            </a:r>
            <a:endParaRPr lang="en-US" sz="1800" dirty="0"/>
          </a:p>
        </p:txBody>
      </p:sp>
      <p:sp>
        <p:nvSpPr>
          <p:cNvPr id="34826" name="Right Arrow 4"/>
          <p:cNvSpPr>
            <a:spLocks noChangeArrowheads="1"/>
          </p:cNvSpPr>
          <p:nvPr/>
        </p:nvSpPr>
        <p:spPr bwMode="auto">
          <a:xfrm rot="-1109335">
            <a:off x="3327400" y="1844675"/>
            <a:ext cx="977900" cy="252413"/>
          </a:xfrm>
          <a:prstGeom prst="rightArrow">
            <a:avLst>
              <a:gd name="adj1" fmla="val 50000"/>
              <a:gd name="adj2" fmla="val 498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9pPr>
          </a:lstStyle>
          <a:p>
            <a:pPr eaLnBrk="1" fontAlgn="t" hangingPunct="1">
              <a:defRPr/>
            </a:pPr>
            <a:endParaRPr lang="en-US" smtClean="0">
              <a:latin typeface="+mn-lt"/>
              <a:ea typeface="+mn-ea"/>
            </a:endParaRPr>
          </a:p>
        </p:txBody>
      </p:sp>
      <p:sp>
        <p:nvSpPr>
          <p:cNvPr id="34827" name="Right Arrow 69"/>
          <p:cNvSpPr>
            <a:spLocks noChangeArrowheads="1"/>
          </p:cNvSpPr>
          <p:nvPr/>
        </p:nvSpPr>
        <p:spPr bwMode="auto">
          <a:xfrm rot="629196">
            <a:off x="3327400" y="2135188"/>
            <a:ext cx="977900" cy="252412"/>
          </a:xfrm>
          <a:prstGeom prst="rightArrow">
            <a:avLst>
              <a:gd name="adj1" fmla="val 50000"/>
              <a:gd name="adj2" fmla="val 498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9pPr>
          </a:lstStyle>
          <a:p>
            <a:pPr eaLnBrk="1" fontAlgn="t" hangingPunct="1">
              <a:defRPr/>
            </a:pPr>
            <a:endParaRPr lang="en-US" smtClean="0">
              <a:latin typeface="+mn-lt"/>
              <a:ea typeface="+mn-ea"/>
            </a:endParaRPr>
          </a:p>
        </p:txBody>
      </p:sp>
      <p:sp>
        <p:nvSpPr>
          <p:cNvPr id="73" name="Rounded Rectangle 72"/>
          <p:cNvSpPr>
            <a:spLocks noChangeArrowheads="1"/>
          </p:cNvSpPr>
          <p:nvPr/>
        </p:nvSpPr>
        <p:spPr bwMode="auto">
          <a:xfrm>
            <a:off x="4504777" y="3037921"/>
            <a:ext cx="4387703" cy="608045"/>
          </a:xfrm>
          <a:prstGeom prst="roundRect">
            <a:avLst>
              <a:gd name="adj" fmla="val 16667"/>
            </a:avLst>
          </a:prstGeom>
          <a:solidFill>
            <a:srgbClr val="3CA2D1"/>
          </a:solidFill>
          <a:ln w="12700">
            <a:solidFill>
              <a:srgbClr val="1A448A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800" dirty="0" smtClean="0"/>
              <a:t>方</a:t>
            </a:r>
            <a:r>
              <a:rPr lang="zh-CN" altLang="en-US" sz="1800" dirty="0"/>
              <a:t>式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：使用安装向导部署</a:t>
            </a:r>
            <a:r>
              <a:rPr lang="en-US" altLang="zh-CN" sz="1800" dirty="0" smtClean="0"/>
              <a:t>VRM</a:t>
            </a:r>
            <a:r>
              <a:rPr lang="zh-CN" altLang="en-US" sz="1800" dirty="0" smtClean="0"/>
              <a:t>虚拟机</a:t>
            </a:r>
            <a:endParaRPr lang="en-US" sz="1800" dirty="0"/>
          </a:p>
        </p:txBody>
      </p:sp>
      <p:sp>
        <p:nvSpPr>
          <p:cNvPr id="74" name="Rounded Rectangle 73"/>
          <p:cNvSpPr>
            <a:spLocks noChangeArrowheads="1"/>
          </p:cNvSpPr>
          <p:nvPr/>
        </p:nvSpPr>
        <p:spPr bwMode="auto">
          <a:xfrm>
            <a:off x="4504777" y="3723414"/>
            <a:ext cx="4387703" cy="608045"/>
          </a:xfrm>
          <a:prstGeom prst="roundRect">
            <a:avLst>
              <a:gd name="adj" fmla="val 16667"/>
            </a:avLst>
          </a:prstGeom>
          <a:solidFill>
            <a:srgbClr val="3CA2D1"/>
          </a:solidFill>
          <a:ln w="12700">
            <a:solidFill>
              <a:srgbClr val="1A448A"/>
            </a:solidFill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31750" h="635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800" dirty="0" smtClean="0"/>
              <a:t>方</a:t>
            </a:r>
            <a:r>
              <a:rPr lang="zh-CN" altLang="en-US" sz="1800" dirty="0"/>
              <a:t>式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：使用</a:t>
            </a:r>
            <a:r>
              <a:rPr lang="en-US" altLang="zh-CN" sz="1800" dirty="0" smtClean="0"/>
              <a:t>ISO</a:t>
            </a:r>
            <a:r>
              <a:rPr lang="zh-CN" altLang="en-US" sz="1800" dirty="0" smtClean="0"/>
              <a:t>安装</a:t>
            </a:r>
            <a:r>
              <a:rPr lang="en-US" altLang="zh-CN" sz="1800" dirty="0" smtClean="0"/>
              <a:t>VRM</a:t>
            </a:r>
            <a:r>
              <a:rPr lang="zh-CN" altLang="en-US" sz="1800" dirty="0" smtClean="0"/>
              <a:t>到物理主机</a:t>
            </a:r>
            <a:endParaRPr lang="en-US" sz="1800" dirty="0"/>
          </a:p>
        </p:txBody>
      </p:sp>
      <p:sp>
        <p:nvSpPr>
          <p:cNvPr id="34834" name="Right Arrow 74"/>
          <p:cNvSpPr>
            <a:spLocks noChangeArrowheads="1"/>
          </p:cNvSpPr>
          <p:nvPr/>
        </p:nvSpPr>
        <p:spPr bwMode="auto">
          <a:xfrm rot="-1109335">
            <a:off x="3327400" y="3397250"/>
            <a:ext cx="977900" cy="252413"/>
          </a:xfrm>
          <a:prstGeom prst="rightArrow">
            <a:avLst>
              <a:gd name="adj1" fmla="val 50000"/>
              <a:gd name="adj2" fmla="val 498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9pPr>
          </a:lstStyle>
          <a:p>
            <a:pPr eaLnBrk="1" fontAlgn="t" hangingPunct="1">
              <a:defRPr/>
            </a:pPr>
            <a:endParaRPr lang="en-US" smtClean="0">
              <a:latin typeface="+mn-lt"/>
              <a:ea typeface="+mn-ea"/>
            </a:endParaRPr>
          </a:p>
        </p:txBody>
      </p:sp>
      <p:sp>
        <p:nvSpPr>
          <p:cNvPr id="34835" name="Right Arrow 75"/>
          <p:cNvSpPr>
            <a:spLocks noChangeArrowheads="1"/>
          </p:cNvSpPr>
          <p:nvPr/>
        </p:nvSpPr>
        <p:spPr bwMode="auto">
          <a:xfrm rot="629196">
            <a:off x="3327400" y="3687763"/>
            <a:ext cx="977900" cy="252412"/>
          </a:xfrm>
          <a:prstGeom prst="rightArrow">
            <a:avLst>
              <a:gd name="adj1" fmla="val 50000"/>
              <a:gd name="adj2" fmla="val 498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9pPr>
          </a:lstStyle>
          <a:p>
            <a:pPr eaLnBrk="1" fontAlgn="t" hangingPunct="1">
              <a:defRPr/>
            </a:pPr>
            <a:endParaRPr lang="en-US" smtClean="0">
              <a:latin typeface="+mn-lt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338" y="4968875"/>
            <a:ext cx="837247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+mn-lt"/>
                <a:ea typeface="+mn-ea"/>
              </a:rPr>
              <a:t>主机安装：推荐使用主机的本地磁盘</a:t>
            </a:r>
            <a:r>
              <a:rPr lang="en-US" altLang="zh-CN" sz="1600" dirty="0">
                <a:latin typeface="+mn-lt"/>
                <a:ea typeface="+mn-ea"/>
              </a:rPr>
              <a:t>1</a:t>
            </a:r>
            <a:r>
              <a:rPr lang="zh-CN" altLang="en-US" sz="1600" dirty="0">
                <a:latin typeface="+mn-lt"/>
                <a:ea typeface="+mn-ea"/>
              </a:rPr>
              <a:t>、</a:t>
            </a:r>
            <a:r>
              <a:rPr lang="en-US" altLang="zh-CN" sz="1600" dirty="0">
                <a:latin typeface="+mn-lt"/>
                <a:ea typeface="+mn-ea"/>
              </a:rPr>
              <a:t>2</a:t>
            </a:r>
            <a:r>
              <a:rPr lang="zh-CN" altLang="en-US" sz="1600" dirty="0">
                <a:latin typeface="+mn-lt"/>
                <a:ea typeface="+mn-ea"/>
              </a:rPr>
              <a:t>号盘组成</a:t>
            </a:r>
            <a:r>
              <a:rPr lang="en-US" altLang="zh-CN" sz="1600" dirty="0">
                <a:latin typeface="+mn-lt"/>
                <a:ea typeface="+mn-ea"/>
              </a:rPr>
              <a:t>RAID 1</a:t>
            </a:r>
            <a:r>
              <a:rPr lang="zh-CN" altLang="en-US" sz="1600" dirty="0">
                <a:latin typeface="+mn-lt"/>
                <a:ea typeface="+mn-ea"/>
              </a:rPr>
              <a:t>安装</a:t>
            </a:r>
            <a:r>
              <a:rPr lang="en-US" altLang="zh-CN" sz="1600" dirty="0">
                <a:latin typeface="+mn-lt"/>
                <a:ea typeface="+mn-ea"/>
              </a:rPr>
              <a:t>CNA</a:t>
            </a:r>
            <a:r>
              <a:rPr lang="zh-CN" altLang="en-US" sz="1600" dirty="0">
                <a:latin typeface="+mn-lt"/>
                <a:ea typeface="+mn-ea"/>
              </a:rPr>
              <a:t>，提供可靠性。</a:t>
            </a:r>
            <a:endParaRPr lang="en-US" altLang="zh-CN" sz="1600" dirty="0"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latin typeface="+mn-lt"/>
                <a:ea typeface="+mn-ea"/>
              </a:rPr>
              <a:t>VRM</a:t>
            </a:r>
            <a:r>
              <a:rPr lang="zh-CN" altLang="en-US" sz="1600" dirty="0">
                <a:latin typeface="+mn-lt"/>
                <a:ea typeface="+mn-ea"/>
              </a:rPr>
              <a:t>安装：推荐采用虚拟机方式部署</a:t>
            </a:r>
            <a:r>
              <a:rPr lang="en-US" altLang="zh-CN" sz="1600" dirty="0">
                <a:latin typeface="+mn-lt"/>
                <a:ea typeface="+mn-ea"/>
              </a:rPr>
              <a:t>VRM</a:t>
            </a:r>
            <a:r>
              <a:rPr lang="zh-CN" altLang="en-US" sz="1600" dirty="0">
                <a:latin typeface="+mn-lt"/>
                <a:ea typeface="+mn-ea"/>
              </a:rPr>
              <a:t>。</a:t>
            </a:r>
            <a:r>
              <a:rPr lang="en-US" altLang="zh-CN" sz="1600" dirty="0">
                <a:latin typeface="+mn-lt"/>
                <a:ea typeface="+mn-ea"/>
              </a:rPr>
              <a:t>VRM</a:t>
            </a:r>
            <a:r>
              <a:rPr lang="zh-CN" altLang="en-US" sz="1600" dirty="0">
                <a:latin typeface="+mn-lt"/>
                <a:ea typeface="+mn-ea"/>
              </a:rPr>
              <a:t>可以单点部署也可以主备部署到不同主机。</a:t>
            </a:r>
            <a:endParaRPr lang="en-US" sz="1600" dirty="0">
              <a:latin typeface="+mn-lt"/>
              <a:ea typeface="+mn-e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442"/>
          <p:cNvSpPr>
            <a:spLocks noChangeArrowheads="1"/>
          </p:cNvSpPr>
          <p:nvPr/>
        </p:nvSpPr>
        <p:spPr bwMode="auto">
          <a:xfrm>
            <a:off x="373063" y="457200"/>
            <a:ext cx="6218237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0128" tIns="40064" rIns="80128" bIns="40064" anchor="ctr"/>
          <a:lstStyle/>
          <a:p>
            <a:pPr defTabSz="801370" fontAlgn="t">
              <a:defRPr/>
            </a:pPr>
            <a:r>
              <a:rPr lang="en-US" altLang="zh-CN" sz="350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FusionCompute</a:t>
            </a:r>
            <a:r>
              <a:rPr lang="zh-CN" altLang="en-US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数据准备</a:t>
            </a:r>
            <a:endParaRPr lang="zh-CN" altLang="zh-CN" sz="3500" dirty="0">
              <a:solidFill>
                <a:srgbClr val="990000"/>
              </a:solidFill>
              <a:latin typeface="+mj-ea"/>
              <a:ea typeface="+mj-ea"/>
              <a:cs typeface="+mj-cs"/>
            </a:endParaRPr>
          </a:p>
        </p:txBody>
      </p:sp>
      <p:graphicFrame>
        <p:nvGraphicFramePr>
          <p:cNvPr id="57" name="表格 95"/>
          <p:cNvGraphicFramePr>
            <a:graphicFrameLocks noGrp="1"/>
          </p:cNvGraphicFramePr>
          <p:nvPr/>
        </p:nvGraphicFramePr>
        <p:xfrm>
          <a:off x="395536" y="1076672"/>
          <a:ext cx="8352928" cy="40843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404156"/>
                <a:gridCol w="4784800"/>
                <a:gridCol w="2163972"/>
              </a:tblGrid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0" dirty="0" smtClean="0">
                          <a:latin typeface="+mn-lt"/>
                          <a:ea typeface="+mn-ea"/>
                        </a:rPr>
                        <a:t>参数类别</a:t>
                      </a:r>
                      <a:endParaRPr lang="en-US" altLang="zh-CN" sz="1200" kern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9530" marB="4953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0" dirty="0" smtClean="0">
                          <a:latin typeface="+mn-lt"/>
                          <a:ea typeface="+mn-ea"/>
                        </a:rPr>
                        <a:t>参数</a:t>
                      </a:r>
                      <a:endParaRPr lang="en-US" altLang="zh-CN" sz="1200" kern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9530" marB="4953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0" dirty="0" smtClean="0">
                          <a:latin typeface="+mn-lt"/>
                          <a:ea typeface="+mn-ea"/>
                        </a:rPr>
                        <a:t>示例值</a:t>
                      </a:r>
                      <a:endParaRPr lang="en-US" altLang="zh-CN" sz="1200" kern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9530" marB="49530"/>
                </a:tc>
              </a:tr>
              <a:tr h="403860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60000"/>
                        <a:buFontTx/>
                        <a:buNone/>
                        <a:defRPr/>
                      </a:pPr>
                      <a:r>
                        <a:rPr lang="en-US" altLang="zh-CN" sz="1200" kern="0" dirty="0" smtClean="0">
                          <a:latin typeface="+mn-lt"/>
                          <a:ea typeface="+mn-ea"/>
                        </a:rPr>
                        <a:t>A.</a:t>
                      </a:r>
                      <a:r>
                        <a:rPr lang="zh-CN" altLang="en-US" sz="1200" kern="0" dirty="0" smtClean="0">
                          <a:latin typeface="+mn-lt"/>
                          <a:ea typeface="+mn-ea"/>
                        </a:rPr>
                        <a:t>主机信息</a:t>
                      </a:r>
                      <a:endParaRPr lang="en-US" altLang="zh-CN" sz="1200" b="1" kern="0" dirty="0" smtClean="0"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9530" marB="4953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60000"/>
                      </a:pPr>
                      <a:r>
                        <a:rPr lang="en-US" altLang="zh-CN" sz="1200" dirty="0" smtClean="0">
                          <a:latin typeface="+mn-lt"/>
                          <a:ea typeface="+mn-ea"/>
                        </a:rPr>
                        <a:t>(A1)</a:t>
                      </a:r>
                      <a:r>
                        <a:rPr lang="zh-CN" altLang="en-US" sz="1200" dirty="0" smtClean="0">
                          <a:latin typeface="+mn-lt"/>
                          <a:ea typeface="+mn-ea"/>
                        </a:rPr>
                        <a:t>主机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</a:rPr>
                        <a:t>BMC</a:t>
                      </a:r>
                      <a:r>
                        <a:rPr lang="zh-CN" altLang="en-US" sz="1200" dirty="0" smtClean="0">
                          <a:latin typeface="+mn-lt"/>
                          <a:ea typeface="+mn-ea"/>
                        </a:rPr>
                        <a:t>系统的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</a:rPr>
                        <a:t>IP</a:t>
                      </a:r>
                      <a:r>
                        <a:rPr lang="zh-CN" altLang="en-US" sz="1200" dirty="0" smtClean="0">
                          <a:latin typeface="+mn-lt"/>
                          <a:ea typeface="+mn-ea"/>
                        </a:rPr>
                        <a:t>地址</a:t>
                      </a:r>
                      <a:endParaRPr lang="en-US" altLang="zh-CN" sz="1200" dirty="0" smtClean="0">
                        <a:latin typeface="+mn-lt"/>
                        <a:ea typeface="+mn-ea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60000"/>
                      </a:pPr>
                      <a:r>
                        <a:rPr lang="zh-CN" altLang="en-US" sz="1200" dirty="0" smtClean="0">
                          <a:latin typeface="+mn-lt"/>
                          <a:ea typeface="+mn-ea"/>
                        </a:rPr>
                        <a:t>用于访问主机的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</a:rPr>
                        <a:t>BMC</a:t>
                      </a:r>
                      <a:r>
                        <a:rPr lang="zh-CN" altLang="en-US" sz="1200" dirty="0" smtClean="0">
                          <a:latin typeface="+mn-lt"/>
                          <a:ea typeface="+mn-ea"/>
                        </a:rPr>
                        <a:t>系统。</a:t>
                      </a:r>
                      <a:endParaRPr lang="en-US" altLang="zh-CN" sz="1200" dirty="0" smtClean="0"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9530" marB="49530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60000"/>
                      </a:pPr>
                      <a:r>
                        <a:rPr lang="en-US" altLang="zh-CN" sz="1200" dirty="0" smtClean="0">
                          <a:latin typeface="+mn-lt"/>
                          <a:ea typeface="+mn-ea"/>
                        </a:rPr>
                        <a:t>188.100.200.71</a:t>
                      </a:r>
                      <a:endParaRPr lang="en-US" altLang="zh-CN" sz="1200" i="1" dirty="0" smtClean="0"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9530" marB="49530" anchor="ctr"/>
                </a:tc>
              </a:tr>
              <a:tr h="403860">
                <a:tc vMerge="1">
                  <a:tcPr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60000"/>
                      </a:pPr>
                      <a:r>
                        <a:rPr lang="en-US" altLang="zh-CN" sz="1200" dirty="0" smtClean="0">
                          <a:latin typeface="+mn-lt"/>
                          <a:ea typeface="+mn-ea"/>
                        </a:rPr>
                        <a:t>(A2)</a:t>
                      </a:r>
                      <a:r>
                        <a:rPr lang="zh-CN" altLang="en-US" sz="1200" dirty="0" smtClean="0">
                          <a:latin typeface="+mn-lt"/>
                          <a:ea typeface="+mn-ea"/>
                        </a:rPr>
                        <a:t>主机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</a:rPr>
                        <a:t>BMC</a:t>
                      </a:r>
                      <a:r>
                        <a:rPr lang="zh-CN" altLang="en-US" sz="1200" dirty="0" smtClean="0">
                          <a:latin typeface="+mn-lt"/>
                          <a:ea typeface="+mn-ea"/>
                        </a:rPr>
                        <a:t>系统的管理员用户名和密码</a:t>
                      </a:r>
                      <a:endParaRPr lang="en-US" altLang="zh-CN" sz="1200" dirty="0" smtClean="0">
                        <a:latin typeface="+mn-lt"/>
                        <a:ea typeface="+mn-ea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60000"/>
                      </a:pPr>
                      <a:r>
                        <a:rPr lang="zh-CN" altLang="en-US" sz="1200" dirty="0" smtClean="0">
                          <a:latin typeface="+mn-lt"/>
                          <a:ea typeface="+mn-ea"/>
                        </a:rPr>
                        <a:t>用于登录主机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</a:rPr>
                        <a:t>BMC</a:t>
                      </a:r>
                      <a:r>
                        <a:rPr lang="zh-CN" altLang="en-US" sz="1200" dirty="0" smtClean="0">
                          <a:latin typeface="+mn-lt"/>
                          <a:ea typeface="+mn-ea"/>
                        </a:rPr>
                        <a:t>系统。</a:t>
                      </a:r>
                      <a:endParaRPr lang="zh-CN" altLang="en-US" sz="1200" b="0" dirty="0"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9530" marB="49530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dirty="0" smtClean="0">
                          <a:latin typeface="+mn-lt"/>
                          <a:ea typeface="+mn-ea"/>
                        </a:rPr>
                        <a:t>用户名：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</a:rPr>
                        <a:t>root</a:t>
                      </a:r>
                      <a:endParaRPr lang="en-US" altLang="zh-CN" sz="1200" baseline="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baseline="0" dirty="0" smtClean="0">
                          <a:latin typeface="+mn-lt"/>
                          <a:ea typeface="+mn-ea"/>
                        </a:rPr>
                        <a:t>密码：</a:t>
                      </a:r>
                      <a:r>
                        <a:rPr lang="en-US" altLang="zh-CN" sz="1200" baseline="0" dirty="0" smtClean="0">
                          <a:latin typeface="+mn-lt"/>
                          <a:ea typeface="+mn-ea"/>
                        </a:rPr>
                        <a:t>root                           </a:t>
                      </a:r>
                      <a:endParaRPr lang="en-US" altLang="zh-CN" sz="1200" i="0" dirty="0" smtClean="0"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9530" marB="49530" anchor="ctr"/>
                </a:tc>
              </a:tr>
              <a:tr h="308972">
                <a:tc vMerge="1"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60000"/>
                      </a:pPr>
                      <a:r>
                        <a:rPr lang="en-US" altLang="zh-CN" sz="1200" dirty="0" smtClean="0">
                          <a:latin typeface="+mn-lt"/>
                          <a:ea typeface="+mn-ea"/>
                        </a:rPr>
                        <a:t>(A3)</a:t>
                      </a:r>
                      <a:r>
                        <a:rPr lang="zh-CN" altLang="en-US" sz="1200" dirty="0" smtClean="0">
                          <a:latin typeface="+mn-lt"/>
                          <a:ea typeface="+mn-ea"/>
                        </a:rPr>
                        <a:t>主机管理平面网口</a:t>
                      </a:r>
                      <a:endParaRPr lang="en-US" altLang="zh-CN" sz="1200" dirty="0" smtClean="0">
                        <a:latin typeface="+mn-lt"/>
                        <a:ea typeface="+mn-ea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60000"/>
                      </a:pPr>
                      <a:r>
                        <a:rPr lang="zh-CN" altLang="en-US" sz="1200" dirty="0" smtClean="0">
                          <a:latin typeface="+mn-lt"/>
                          <a:ea typeface="+mn-ea"/>
                        </a:rPr>
                        <a:t>安装主机时，应设置主机第一块管理平面网口的参数。如果使用多块网口，应在配置阶段将这些管理平面网口加入网口绑定。</a:t>
                      </a:r>
                      <a:endParaRPr lang="zh-CN" altLang="en-US" sz="1200" b="0" dirty="0"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9530" marB="49530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dirty="0" smtClean="0">
                          <a:latin typeface="+mn-lt"/>
                          <a:ea typeface="+mn-ea"/>
                        </a:rPr>
                        <a:t>eth0</a:t>
                      </a:r>
                      <a:r>
                        <a:rPr lang="zh-CN" altLang="en-US" sz="1200" dirty="0" smtClean="0">
                          <a:latin typeface="+mn-lt"/>
                          <a:ea typeface="+mn-ea"/>
                        </a:rPr>
                        <a:t>、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</a:rPr>
                        <a:t>eth1</a:t>
                      </a:r>
                      <a:endParaRPr lang="en-US" altLang="zh-CN" sz="1200" i="1" dirty="0" smtClean="0"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9530" marB="49530" anchor="ctr"/>
                </a:tc>
              </a:tr>
              <a:tr h="637064">
                <a:tc vMerge="1">
                  <a:tcPr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60000"/>
                      </a:pPr>
                      <a:r>
                        <a:rPr lang="en-US" altLang="zh-CN" sz="1200" kern="1200" dirty="0" smtClean="0">
                          <a:latin typeface="+mn-lt"/>
                          <a:ea typeface="+mn-ea"/>
                        </a:rPr>
                        <a:t>(A4)</a:t>
                      </a:r>
                      <a:r>
                        <a:rPr lang="zh-CN" altLang="en-US" sz="1200" kern="1200" dirty="0" smtClean="0">
                          <a:latin typeface="+mn-lt"/>
                          <a:ea typeface="+mn-ea"/>
                        </a:rPr>
                        <a:t>主机管理平面网口参数</a:t>
                      </a:r>
                      <a:endParaRPr lang="en-US" altLang="zh-CN" sz="1200" kern="1200" dirty="0" smtClean="0">
                        <a:latin typeface="+mn-lt"/>
                        <a:ea typeface="+mn-ea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60000"/>
                      </a:pPr>
                      <a:r>
                        <a:rPr lang="zh-CN" altLang="en-US" sz="1200" kern="1200" dirty="0" smtClean="0">
                          <a:latin typeface="+mn-lt"/>
                          <a:ea typeface="+mn-ea"/>
                        </a:rPr>
                        <a:t>安装主机操作系统时需设置管理平面网口的</a:t>
                      </a:r>
                      <a:r>
                        <a:rPr lang="en-US" altLang="zh-CN" sz="1200" kern="1200" dirty="0" smtClean="0">
                          <a:latin typeface="+mn-lt"/>
                          <a:ea typeface="+mn-ea"/>
                        </a:rPr>
                        <a:t>IP</a:t>
                      </a:r>
                      <a:r>
                        <a:rPr lang="zh-CN" altLang="en-US" sz="1200" kern="1200" dirty="0" smtClean="0">
                          <a:latin typeface="+mn-lt"/>
                          <a:ea typeface="+mn-ea"/>
                        </a:rPr>
                        <a:t>地址、子网掩码，以及管理平面网关。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9530" marB="49530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dirty="0" smtClean="0">
                          <a:latin typeface="+mn-lt"/>
                          <a:ea typeface="+mn-ea"/>
                        </a:rPr>
                        <a:t>IP</a:t>
                      </a:r>
                      <a:r>
                        <a:rPr lang="zh-CN" altLang="en-US" sz="1200" dirty="0" smtClean="0">
                          <a:latin typeface="+mn-lt"/>
                          <a:ea typeface="+mn-ea"/>
                        </a:rPr>
                        <a:t>地址：   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</a:rPr>
                        <a:t>188.100.200.90</a:t>
                      </a:r>
                      <a:endParaRPr lang="en-US" altLang="zh-CN" sz="120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dirty="0" smtClean="0">
                          <a:latin typeface="+mn-lt"/>
                          <a:ea typeface="+mn-ea"/>
                        </a:rPr>
                        <a:t>子网掩码： 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</a:rPr>
                        <a:t>255.255.255.0</a:t>
                      </a:r>
                      <a:endParaRPr lang="en-US" altLang="zh-CN" sz="120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zh-CN" altLang="en-US" sz="1200" dirty="0" smtClean="0">
                          <a:latin typeface="+mn-lt"/>
                          <a:ea typeface="+mn-ea"/>
                        </a:rPr>
                        <a:t>网关：     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</a:rPr>
                        <a:t>188.100.200.1</a:t>
                      </a:r>
                      <a:br>
                        <a:rPr lang="en-US" altLang="zh-CN" sz="1200" dirty="0" smtClean="0">
                          <a:latin typeface="+mn-lt"/>
                          <a:ea typeface="+mn-ea"/>
                        </a:rPr>
                      </a:br>
                      <a:endParaRPr lang="en-US" altLang="zh-CN" sz="1200" i="0" dirty="0" smtClean="0"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9530" marB="49530" anchor="ctr"/>
                </a:tc>
              </a:tr>
              <a:tr h="403860">
                <a:tc vMerge="1">
                  <a:tcPr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60000"/>
                      </a:pPr>
                      <a:r>
                        <a:rPr lang="en-US" altLang="zh-CN" sz="1200" dirty="0" smtClean="0">
                          <a:latin typeface="+mn-lt"/>
                          <a:ea typeface="+mn-ea"/>
                        </a:rPr>
                        <a:t>(A5)</a:t>
                      </a:r>
                      <a:r>
                        <a:rPr lang="zh-CN" altLang="en-US" sz="1200" dirty="0" smtClean="0">
                          <a:latin typeface="+mn-lt"/>
                          <a:ea typeface="+mn-ea"/>
                        </a:rPr>
                        <a:t>主机名</a:t>
                      </a:r>
                      <a:endParaRPr lang="en-US" altLang="zh-CN" sz="1200" dirty="0" smtClean="0">
                        <a:latin typeface="+mn-lt"/>
                        <a:ea typeface="+mn-ea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60000"/>
                      </a:pPr>
                      <a:r>
                        <a:rPr lang="zh-CN" altLang="en-US" sz="1200" dirty="0" smtClean="0">
                          <a:latin typeface="+mn-lt"/>
                          <a:ea typeface="+mn-ea"/>
                        </a:rPr>
                        <a:t>在安装主机时设置，用于标识该主机。</a:t>
                      </a:r>
                      <a:endParaRPr lang="zh-CN" altLang="en-US" sz="1200" b="0" dirty="0"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9530" marB="49530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dirty="0" smtClean="0">
                          <a:latin typeface="+mn-lt"/>
                          <a:ea typeface="+mn-ea"/>
                        </a:rPr>
                        <a:t>Host01</a:t>
                      </a:r>
                      <a:endParaRPr lang="en-US" altLang="zh-CN" sz="1200" i="1" dirty="0" smtClean="0"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9530" marB="49530" anchor="ctr"/>
                </a:tc>
              </a:tr>
              <a:tr h="285294">
                <a:tc vMerge="1">
                  <a:tcPr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60000"/>
                      </a:pPr>
                      <a:r>
                        <a:rPr lang="en-US" altLang="zh-CN" sz="1200" dirty="0" smtClean="0">
                          <a:latin typeface="+mn-lt"/>
                          <a:ea typeface="+mn-ea"/>
                        </a:rPr>
                        <a:t>(A6)root</a:t>
                      </a:r>
                      <a:r>
                        <a:rPr lang="zh-CN" altLang="en-US" sz="1200" dirty="0" smtClean="0">
                          <a:latin typeface="+mn-lt"/>
                          <a:ea typeface="+mn-ea"/>
                        </a:rPr>
                        <a:t>用户的密码</a:t>
                      </a:r>
                      <a:endParaRPr lang="en-US" altLang="zh-CN" sz="1200" dirty="0" smtClean="0">
                        <a:latin typeface="+mn-lt"/>
                        <a:ea typeface="+mn-ea"/>
                      </a:endParaRPr>
                    </a:p>
                    <a:p>
                      <a:pPr lvl="0">
                        <a:lnSpc>
                          <a:spcPct val="100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60000"/>
                      </a:pPr>
                      <a:r>
                        <a:rPr lang="zh-CN" altLang="en-US" sz="1200" dirty="0" smtClean="0">
                          <a:latin typeface="+mn-lt"/>
                          <a:ea typeface="+mn-ea"/>
                        </a:rPr>
                        <a:t>在安装主机时设置，用于登录该主机。</a:t>
                      </a:r>
                      <a:endParaRPr lang="zh-CN" altLang="en-US" sz="1200" b="0" dirty="0"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9530" marB="49530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dirty="0" smtClean="0">
                          <a:latin typeface="+mn-lt"/>
                          <a:ea typeface="+mn-ea"/>
                        </a:rPr>
                        <a:t>huawei_123</a:t>
                      </a:r>
                      <a:endParaRPr lang="en-US" altLang="zh-CN" sz="1200" b="0" i="1" dirty="0" smtClean="0"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9530" marB="49530" anchor="ctr"/>
                </a:tc>
              </a:tr>
              <a:tr h="433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8080"/>
                        </a:buClr>
                        <a:buSzPct val="60000"/>
                        <a:buFontTx/>
                        <a:buNone/>
                        <a:defRPr/>
                      </a:pPr>
                      <a:r>
                        <a:rPr lang="en-US" altLang="zh-CN" sz="1200" kern="0" dirty="0" smtClean="0">
                          <a:latin typeface="+mn-lt"/>
                          <a:ea typeface="+mn-ea"/>
                        </a:rPr>
                        <a:t>B.VRM</a:t>
                      </a:r>
                      <a:r>
                        <a:rPr lang="zh-CN" altLang="en-US" sz="1200" kern="0" dirty="0" smtClean="0">
                          <a:latin typeface="+mn-lt"/>
                          <a:ea typeface="+mn-ea"/>
                        </a:rPr>
                        <a:t>节点信息</a:t>
                      </a:r>
                      <a:endParaRPr lang="en-US" altLang="zh-CN" sz="1200" b="1" kern="0" dirty="0" smtClean="0"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9530" marB="49530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dirty="0" smtClean="0">
                          <a:latin typeface="+mn-lt"/>
                          <a:ea typeface="+mn-ea"/>
                        </a:rPr>
                        <a:t>(B1)</a:t>
                      </a:r>
                      <a:r>
                        <a:rPr lang="zh-CN" altLang="en-US" sz="1200" dirty="0" smtClean="0">
                          <a:latin typeface="+mn-lt"/>
                          <a:ea typeface="+mn-ea"/>
                        </a:rPr>
                        <a:t>管理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</a:rPr>
                        <a:t>IP</a:t>
                      </a:r>
                      <a:r>
                        <a:rPr lang="zh-CN" altLang="en-US" sz="1200" dirty="0" smtClean="0">
                          <a:latin typeface="+mn-lt"/>
                          <a:ea typeface="+mn-ea"/>
                        </a:rPr>
                        <a:t>地址</a:t>
                      </a:r>
                      <a:endParaRPr lang="en-US" altLang="zh-CN" sz="1200" dirty="0" smtClean="0">
                        <a:latin typeface="+mn-lt"/>
                        <a:ea typeface="+mn-ea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dirty="0" smtClean="0">
                          <a:latin typeface="+mn-lt"/>
                          <a:ea typeface="+mn-ea"/>
                        </a:rPr>
                        <a:t>VRM</a:t>
                      </a:r>
                      <a:r>
                        <a:rPr lang="zh-CN" altLang="en-US" sz="1200" dirty="0" smtClean="0">
                          <a:latin typeface="+mn-lt"/>
                          <a:ea typeface="+mn-ea"/>
                        </a:rPr>
                        <a:t>节点的管理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</a:rPr>
                        <a:t>IP</a:t>
                      </a:r>
                      <a:r>
                        <a:rPr lang="zh-CN" altLang="en-US" sz="1200" dirty="0" smtClean="0">
                          <a:latin typeface="+mn-lt"/>
                          <a:ea typeface="+mn-ea"/>
                        </a:rPr>
                        <a:t>地址。在安装</a:t>
                      </a:r>
                      <a:r>
                        <a:rPr lang="en-US" altLang="zh-CN" sz="1200" dirty="0" smtClean="0">
                          <a:latin typeface="+mn-lt"/>
                          <a:ea typeface="+mn-ea"/>
                        </a:rPr>
                        <a:t>VRM</a:t>
                      </a:r>
                      <a:r>
                        <a:rPr lang="zh-CN" altLang="en-US" sz="1200" dirty="0" smtClean="0">
                          <a:latin typeface="+mn-lt"/>
                          <a:ea typeface="+mn-ea"/>
                        </a:rPr>
                        <a:t>阶段进行设置。</a:t>
                      </a:r>
                      <a:endParaRPr lang="en-US" altLang="zh-CN" sz="1200" dirty="0" smtClean="0"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9530" marB="49530" anchor="ctr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zh-CN" sz="1200" dirty="0" smtClean="0">
                          <a:latin typeface="+mn-lt"/>
                          <a:ea typeface="+mn-ea"/>
                        </a:rPr>
                        <a:t>188.100.200.95</a:t>
                      </a:r>
                      <a:endParaRPr lang="en-US" altLang="zh-CN" sz="1200" i="1" dirty="0" smtClean="0"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9530" marB="49530" anchor="ctr"/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679450" y="5516563"/>
            <a:ext cx="734688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+mn-lt"/>
                <a:ea typeface="+mn-ea"/>
              </a:rPr>
              <a:t>安装前根据实际环境完成方案设计，并记录下安装</a:t>
            </a:r>
            <a:r>
              <a:rPr lang="en-US" altLang="zh-CN" sz="1600" dirty="0">
                <a:latin typeface="+mn-lt"/>
                <a:ea typeface="+mn-ea"/>
              </a:rPr>
              <a:t>FusionCompute</a:t>
            </a:r>
            <a:r>
              <a:rPr lang="zh-CN" altLang="en-US" sz="1600" dirty="0">
                <a:latin typeface="+mn-lt"/>
                <a:ea typeface="+mn-ea"/>
              </a:rPr>
              <a:t>所需的</a:t>
            </a:r>
            <a:r>
              <a:rPr lang="zh-CN" altLang="en-US" sz="1600" dirty="0" smtClean="0">
                <a:latin typeface="+mn-lt"/>
                <a:ea typeface="+mn-ea"/>
              </a:rPr>
              <a:t>数据</a:t>
            </a:r>
            <a:endParaRPr lang="zh-CN" altLang="en-US" sz="1600" dirty="0"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+mn-lt"/>
                <a:ea typeface="+mn-ea"/>
              </a:rPr>
              <a:t>参数前的</a:t>
            </a:r>
            <a:r>
              <a:rPr lang="en-US" altLang="zh-CN" sz="1600" dirty="0">
                <a:latin typeface="+mn-lt"/>
                <a:ea typeface="+mn-ea"/>
              </a:rPr>
              <a:t>A1,A2</a:t>
            </a:r>
            <a:r>
              <a:rPr lang="zh-CN" altLang="en-US" sz="1600" dirty="0">
                <a:latin typeface="+mn-lt"/>
                <a:ea typeface="+mn-ea"/>
              </a:rPr>
              <a:t>等表示在后续的安装过程中引用该处数据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442"/>
          <p:cNvSpPr>
            <a:spLocks noChangeArrowheads="1"/>
          </p:cNvSpPr>
          <p:nvPr/>
        </p:nvSpPr>
        <p:spPr bwMode="auto">
          <a:xfrm>
            <a:off x="373063" y="457200"/>
            <a:ext cx="82677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0128" tIns="40064" rIns="80128" bIns="40064" anchor="ctr"/>
          <a:lstStyle/>
          <a:p>
            <a:pPr defTabSz="801370" fontAlgn="t">
              <a:defRPr/>
            </a:pPr>
            <a:r>
              <a:rPr lang="zh-CN" altLang="en-US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安装主机</a:t>
            </a:r>
            <a:r>
              <a:rPr lang="en-US" altLang="zh-CN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-</a:t>
            </a:r>
            <a:r>
              <a:rPr lang="zh-CN" altLang="en-US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使用</a:t>
            </a:r>
            <a:r>
              <a:rPr lang="en-US" altLang="zh-CN" sz="350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ISO</a:t>
            </a:r>
            <a:r>
              <a:rPr lang="zh-CN" altLang="en-US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安装</a:t>
            </a:r>
            <a:r>
              <a:rPr lang="en-US" altLang="zh-CN" sz="350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CNA</a:t>
            </a:r>
            <a:endParaRPr lang="en-US" altLang="zh-CN" sz="3500" dirty="0">
              <a:solidFill>
                <a:srgbClr val="99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63" name="Picture 2" descr="http://localhost:7890/pages/YZD08291/01/YZD08291/01/resources/05_fc/soft_inst/fig/fig_it_58_23_000037_0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1069975"/>
            <a:ext cx="729297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5763" y="4868863"/>
            <a:ext cx="842645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+mn-lt"/>
                <a:ea typeface="+mn-ea"/>
              </a:rPr>
              <a:t>关键参数说明：</a:t>
            </a:r>
            <a:endParaRPr lang="en-US" altLang="zh-CN" sz="1600" dirty="0"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latin typeface="+mn-lt"/>
                <a:ea typeface="+mn-ea"/>
              </a:rPr>
              <a:t>Hard Drive</a:t>
            </a:r>
            <a:r>
              <a:rPr lang="zh-CN" altLang="en-US" sz="1600" dirty="0">
                <a:latin typeface="+mn-lt"/>
                <a:ea typeface="+mn-ea"/>
              </a:rPr>
              <a:t>，建议使用默认值，即将操作系统安装在识别到的第一块磁盘，该磁盘一般为已组为</a:t>
            </a:r>
            <a:r>
              <a:rPr lang="en-US" altLang="zh-CN" sz="1600" dirty="0">
                <a:latin typeface="+mn-lt"/>
                <a:ea typeface="+mn-ea"/>
              </a:rPr>
              <a:t>RAID 1</a:t>
            </a:r>
            <a:r>
              <a:rPr lang="zh-CN" altLang="en-US" sz="1600" dirty="0">
                <a:latin typeface="+mn-lt"/>
                <a:ea typeface="+mn-ea"/>
              </a:rPr>
              <a:t>的磁盘。</a:t>
            </a:r>
            <a:endParaRPr lang="en-US" altLang="zh-CN" sz="1600" dirty="0"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latin typeface="+mn-lt"/>
                <a:ea typeface="+mn-ea"/>
              </a:rPr>
              <a:t>Network</a:t>
            </a:r>
            <a:r>
              <a:rPr lang="zh-CN" altLang="en-US" sz="1600" dirty="0">
                <a:latin typeface="+mn-lt"/>
                <a:ea typeface="+mn-ea"/>
              </a:rPr>
              <a:t>，配置网络信息时，仅需配置一块管理网卡。若对其他网卡配置</a:t>
            </a:r>
            <a:r>
              <a:rPr lang="en-US" altLang="zh-CN" sz="1600" dirty="0">
                <a:latin typeface="+mn-lt"/>
                <a:ea typeface="+mn-ea"/>
              </a:rPr>
              <a:t>IP</a:t>
            </a:r>
            <a:r>
              <a:rPr lang="zh-CN" altLang="en-US" sz="1600" dirty="0">
                <a:latin typeface="+mn-lt"/>
                <a:ea typeface="+mn-ea"/>
              </a:rPr>
              <a:t>地址，可能会导致网络通信异常。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442"/>
          <p:cNvSpPr>
            <a:spLocks noChangeArrowheads="1"/>
          </p:cNvSpPr>
          <p:nvPr/>
        </p:nvSpPr>
        <p:spPr bwMode="auto">
          <a:xfrm>
            <a:off x="373063" y="457200"/>
            <a:ext cx="8770937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0128" tIns="40064" rIns="80128" bIns="40064" anchor="ctr"/>
          <a:lstStyle/>
          <a:p>
            <a:pPr defTabSz="801370" fontAlgn="t">
              <a:defRPr/>
            </a:pPr>
            <a:r>
              <a:rPr lang="zh-CN" altLang="en-US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安装主机</a:t>
            </a:r>
            <a:r>
              <a:rPr lang="en-US" altLang="zh-CN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-</a:t>
            </a:r>
            <a:r>
              <a:rPr lang="zh-CN" altLang="en-US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使用批量部署工具安装</a:t>
            </a:r>
            <a:r>
              <a:rPr lang="en-US" altLang="zh-CN" sz="350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CNA</a:t>
            </a:r>
            <a:endParaRPr lang="en-US" altLang="zh-CN" sz="3500" dirty="0">
              <a:solidFill>
                <a:srgbClr val="99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3011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038225"/>
            <a:ext cx="7921625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4175" y="5862638"/>
            <a:ext cx="7453313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+mn-lt"/>
                <a:ea typeface="+mn-ea"/>
              </a:rPr>
              <a:t>主机批量部署工具集成了</a:t>
            </a:r>
            <a:r>
              <a:rPr lang="en-US" altLang="zh-CN" sz="1600" dirty="0">
                <a:latin typeface="+mn-lt"/>
                <a:ea typeface="+mn-ea"/>
              </a:rPr>
              <a:t>DHCP</a:t>
            </a:r>
            <a:r>
              <a:rPr lang="zh-CN" altLang="en-US" sz="1600" dirty="0">
                <a:latin typeface="+mn-lt"/>
                <a:ea typeface="+mn-ea"/>
              </a:rPr>
              <a:t>、</a:t>
            </a:r>
            <a:r>
              <a:rPr lang="en-US" altLang="zh-CN" sz="1600" dirty="0">
                <a:latin typeface="+mn-lt"/>
                <a:ea typeface="+mn-ea"/>
              </a:rPr>
              <a:t>TFTP</a:t>
            </a:r>
            <a:r>
              <a:rPr lang="zh-CN" altLang="en-US" sz="1600" dirty="0">
                <a:latin typeface="+mn-lt"/>
                <a:ea typeface="+mn-ea"/>
              </a:rPr>
              <a:t>、</a:t>
            </a:r>
            <a:r>
              <a:rPr lang="en-US" altLang="zh-CN" sz="1600" dirty="0">
                <a:latin typeface="+mn-lt"/>
                <a:ea typeface="+mn-ea"/>
              </a:rPr>
              <a:t>FTP</a:t>
            </a:r>
            <a:r>
              <a:rPr lang="zh-CN" altLang="en-US" sz="1600" dirty="0">
                <a:latin typeface="+mn-lt"/>
                <a:ea typeface="+mn-ea"/>
              </a:rPr>
              <a:t>等服务，采用</a:t>
            </a:r>
            <a:r>
              <a:rPr lang="en-US" altLang="zh-CN" sz="1600" dirty="0">
                <a:latin typeface="+mn-lt"/>
                <a:ea typeface="+mn-ea"/>
              </a:rPr>
              <a:t>PXE</a:t>
            </a:r>
            <a:r>
              <a:rPr lang="zh-CN" altLang="en-US" sz="1600" dirty="0">
                <a:latin typeface="+mn-lt"/>
                <a:ea typeface="+mn-ea"/>
              </a:rPr>
              <a:t>方式安装主机。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学完本课程后，您将能够</a:t>
            </a:r>
            <a:r>
              <a:rPr lang="en-US" altLang="zh-CN" smtClean="0"/>
              <a:t>: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了解云计算解决方案部署流程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了解解决方案规划设计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熟悉配置硬件设备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熟悉部署软件系统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熟悉配置业务数据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442"/>
          <p:cNvSpPr>
            <a:spLocks noChangeArrowheads="1"/>
          </p:cNvSpPr>
          <p:nvPr/>
        </p:nvSpPr>
        <p:spPr bwMode="auto">
          <a:xfrm>
            <a:off x="373063" y="457200"/>
            <a:ext cx="8770937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0128" tIns="40064" rIns="80128" bIns="40064" anchor="ctr"/>
          <a:lstStyle/>
          <a:p>
            <a:pPr defTabSz="801370" fontAlgn="t">
              <a:defRPr/>
            </a:pPr>
            <a:r>
              <a:rPr lang="zh-CN" altLang="en-US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安装</a:t>
            </a:r>
            <a:r>
              <a:rPr lang="en-US" altLang="zh-CN" sz="350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VRM</a:t>
            </a:r>
            <a:r>
              <a:rPr lang="en-US" altLang="zh-CN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-</a:t>
            </a:r>
            <a:r>
              <a:rPr lang="zh-CN" altLang="en-US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使用安装向导部署</a:t>
            </a:r>
            <a:r>
              <a:rPr lang="en-US" altLang="zh-CN" sz="350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VRM</a:t>
            </a:r>
            <a:r>
              <a:rPr lang="zh-CN" altLang="en-US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虚拟机</a:t>
            </a:r>
            <a:endParaRPr lang="zh-CN" altLang="en-US" sz="3500" dirty="0">
              <a:solidFill>
                <a:srgbClr val="990000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45059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016000"/>
            <a:ext cx="80486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Box 7"/>
          <p:cNvSpPr txBox="1">
            <a:spLocks noChangeArrowheads="1"/>
          </p:cNvSpPr>
          <p:nvPr/>
        </p:nvSpPr>
        <p:spPr bwMode="auto">
          <a:xfrm>
            <a:off x="373063" y="5826125"/>
            <a:ext cx="7346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1600" dirty="0" smtClean="0">
                <a:latin typeface="+mn-lt"/>
                <a:ea typeface="+mn-ea"/>
              </a:rPr>
              <a:t>使用</a:t>
            </a:r>
            <a:r>
              <a:rPr lang="en-US" altLang="zh-CN" sz="1600" dirty="0" smtClean="0">
                <a:latin typeface="+mn-lt"/>
                <a:ea typeface="+mn-ea"/>
              </a:rPr>
              <a:t>FusionCompute</a:t>
            </a:r>
            <a:r>
              <a:rPr lang="zh-CN" altLang="en-US" sz="1600" dirty="0" smtClean="0">
                <a:latin typeface="+mn-lt"/>
                <a:ea typeface="+mn-ea"/>
              </a:rPr>
              <a:t>安装向导，在指定的主机上通过</a:t>
            </a:r>
            <a:r>
              <a:rPr lang="en-US" altLang="zh-CN" sz="1600" dirty="0" smtClean="0">
                <a:latin typeface="+mn-lt"/>
                <a:ea typeface="+mn-ea"/>
              </a:rPr>
              <a:t>VRM</a:t>
            </a:r>
            <a:r>
              <a:rPr lang="zh-CN" altLang="en-US" sz="1600" dirty="0" smtClean="0">
                <a:latin typeface="+mn-lt"/>
                <a:ea typeface="+mn-ea"/>
              </a:rPr>
              <a:t>模板部署</a:t>
            </a:r>
            <a:r>
              <a:rPr lang="en-US" altLang="zh-CN" sz="1600" dirty="0" smtClean="0">
                <a:latin typeface="+mn-lt"/>
                <a:ea typeface="+mn-ea"/>
              </a:rPr>
              <a:t>VRM</a:t>
            </a:r>
            <a:r>
              <a:rPr lang="zh-CN" altLang="en-US" sz="1600" dirty="0" smtClean="0">
                <a:latin typeface="+mn-lt"/>
                <a:ea typeface="+mn-ea"/>
              </a:rPr>
              <a:t>虚拟机。</a:t>
            </a:r>
            <a:endParaRPr lang="zh-CN" altLang="en-US" sz="1600" dirty="0" smtClean="0">
              <a:latin typeface="+mn-lt"/>
              <a:ea typeface="+mn-e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442"/>
          <p:cNvSpPr>
            <a:spLocks noChangeArrowheads="1"/>
          </p:cNvSpPr>
          <p:nvPr/>
        </p:nvSpPr>
        <p:spPr bwMode="auto">
          <a:xfrm>
            <a:off x="373063" y="457200"/>
            <a:ext cx="8770937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0128" tIns="40064" rIns="80128" bIns="40064" anchor="ctr"/>
          <a:lstStyle/>
          <a:p>
            <a:pPr defTabSz="801370" fontAlgn="t">
              <a:defRPr/>
            </a:pPr>
            <a:r>
              <a:rPr lang="zh-CN" altLang="en-US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安装</a:t>
            </a:r>
            <a:r>
              <a:rPr lang="en-US" altLang="zh-CN" sz="350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VRM</a:t>
            </a:r>
            <a:r>
              <a:rPr lang="en-US" altLang="zh-CN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-</a:t>
            </a:r>
            <a:r>
              <a:rPr lang="zh-CN" altLang="en-US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使用安装向导部署</a:t>
            </a:r>
            <a:r>
              <a:rPr lang="en-US" altLang="zh-CN" sz="350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VRM</a:t>
            </a:r>
            <a:r>
              <a:rPr lang="zh-CN" altLang="en-US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虚拟机</a:t>
            </a:r>
            <a:endParaRPr lang="zh-CN" altLang="en-US" sz="3500" dirty="0">
              <a:solidFill>
                <a:srgbClr val="990000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5059" name="TextBox 7"/>
          <p:cNvSpPr txBox="1">
            <a:spLocks noChangeArrowheads="1"/>
          </p:cNvSpPr>
          <p:nvPr/>
        </p:nvSpPr>
        <p:spPr bwMode="auto">
          <a:xfrm>
            <a:off x="373063" y="5826125"/>
            <a:ext cx="36528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1600" smtClean="0">
                <a:latin typeface="+mn-lt"/>
                <a:ea typeface="+mn-ea"/>
              </a:rPr>
              <a:t>如果主备部署</a:t>
            </a:r>
            <a:r>
              <a:rPr lang="en-US" altLang="zh-CN" sz="1600" smtClean="0">
                <a:latin typeface="+mn-lt"/>
                <a:ea typeface="+mn-ea"/>
              </a:rPr>
              <a:t>VRM</a:t>
            </a:r>
            <a:r>
              <a:rPr lang="zh-CN" altLang="en-US" sz="1600" smtClean="0">
                <a:latin typeface="+mn-lt"/>
                <a:ea typeface="+mn-ea"/>
              </a:rPr>
              <a:t>，需配置主备参数</a:t>
            </a:r>
            <a:endParaRPr lang="zh-CN" altLang="en-US" sz="1600" smtClean="0">
              <a:latin typeface="+mn-lt"/>
              <a:ea typeface="+mn-ea"/>
            </a:endParaRPr>
          </a:p>
        </p:txBody>
      </p:sp>
      <p:pic>
        <p:nvPicPr>
          <p:cNvPr id="47108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100138"/>
            <a:ext cx="80010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442"/>
          <p:cNvSpPr>
            <a:spLocks noChangeArrowheads="1"/>
          </p:cNvSpPr>
          <p:nvPr/>
        </p:nvSpPr>
        <p:spPr bwMode="auto">
          <a:xfrm>
            <a:off x="373063" y="457200"/>
            <a:ext cx="8770937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0128" tIns="40064" rIns="80128" bIns="40064" anchor="ctr"/>
          <a:lstStyle/>
          <a:p>
            <a:pPr defTabSz="801370" fontAlgn="t">
              <a:defRPr/>
            </a:pPr>
            <a:r>
              <a:rPr lang="zh-CN" altLang="en-US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安装</a:t>
            </a:r>
            <a:r>
              <a:rPr lang="en-US" altLang="zh-CN" sz="350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VRM</a:t>
            </a:r>
            <a:r>
              <a:rPr lang="en-US" altLang="zh-CN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-</a:t>
            </a:r>
            <a:r>
              <a:rPr lang="zh-CN" altLang="en-US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使用</a:t>
            </a:r>
            <a:r>
              <a:rPr lang="en-US" altLang="zh-CN" sz="350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ISO</a:t>
            </a:r>
            <a:r>
              <a:rPr lang="zh-CN" altLang="en-US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安装</a:t>
            </a:r>
            <a:r>
              <a:rPr lang="en-US" altLang="zh-CN" sz="350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VRM</a:t>
            </a:r>
            <a:r>
              <a:rPr lang="zh-CN" altLang="en-US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到物理主机</a:t>
            </a:r>
            <a:endParaRPr lang="zh-CN" altLang="en-US" sz="3500" dirty="0">
              <a:solidFill>
                <a:srgbClr val="990000"/>
              </a:solidFill>
              <a:latin typeface="+mj-ea"/>
              <a:ea typeface="+mj-ea"/>
              <a:cs typeface="+mj-cs"/>
            </a:endParaRPr>
          </a:p>
        </p:txBody>
      </p:sp>
      <p:grpSp>
        <p:nvGrpSpPr>
          <p:cNvPr id="49155" name="Group 11263"/>
          <p:cNvGrpSpPr/>
          <p:nvPr/>
        </p:nvGrpSpPr>
        <p:grpSpPr bwMode="auto">
          <a:xfrm>
            <a:off x="395288" y="1125538"/>
            <a:ext cx="2447925" cy="4484687"/>
            <a:chOff x="611560" y="1340768"/>
            <a:chExt cx="2051050" cy="3995737"/>
          </a:xfrm>
        </p:grpSpPr>
        <p:sp>
          <p:nvSpPr>
            <p:cNvPr id="9" name="Flowchart: Decision 6"/>
            <p:cNvSpPr>
              <a:spLocks noChangeArrowheads="1"/>
            </p:cNvSpPr>
            <p:nvPr/>
          </p:nvSpPr>
          <p:spPr bwMode="auto">
            <a:xfrm>
              <a:off x="611560" y="2313889"/>
              <a:ext cx="1799656" cy="575669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en-US" altLang="zh-CN" sz="1600" dirty="0" smtClean="0">
                  <a:latin typeface="+mn-lt"/>
                  <a:ea typeface="+mn-ea"/>
                </a:rPr>
                <a:t>VRM</a:t>
              </a:r>
              <a:r>
                <a:rPr lang="zh-CN" altLang="en-US" sz="1600" dirty="0" smtClean="0">
                  <a:latin typeface="+mn-lt"/>
                  <a:ea typeface="+mn-ea"/>
                </a:rPr>
                <a:t>是否主备部署？</a:t>
              </a:r>
              <a:endParaRPr lang="en-US" sz="1600" dirty="0">
                <a:latin typeface="+mn-lt"/>
                <a:ea typeface="+mn-ea"/>
              </a:endParaRPr>
            </a:p>
          </p:txBody>
        </p:sp>
        <p:sp>
          <p:nvSpPr>
            <p:cNvPr id="10" name="Flowchart: Process 7"/>
            <p:cNvSpPr>
              <a:spLocks noChangeArrowheads="1"/>
            </p:cNvSpPr>
            <p:nvPr/>
          </p:nvSpPr>
          <p:spPr bwMode="auto">
            <a:xfrm>
              <a:off x="611560" y="1340768"/>
              <a:ext cx="1799656" cy="287127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600" dirty="0" smtClean="0">
                  <a:latin typeface="+mn-lt"/>
                  <a:ea typeface="+mn-ea"/>
                </a:rPr>
                <a:t>开始</a:t>
              </a:r>
              <a:endParaRPr lang="en-US" sz="1600" dirty="0">
                <a:latin typeface="+mn-lt"/>
                <a:ea typeface="+mn-ea"/>
              </a:endParaRPr>
            </a:p>
          </p:txBody>
        </p:sp>
        <p:sp>
          <p:nvSpPr>
            <p:cNvPr id="11" name="Flowchart: Process 8"/>
            <p:cNvSpPr>
              <a:spLocks noChangeArrowheads="1"/>
            </p:cNvSpPr>
            <p:nvPr/>
          </p:nvSpPr>
          <p:spPr bwMode="auto">
            <a:xfrm>
              <a:off x="611560" y="1808941"/>
              <a:ext cx="1799656" cy="287128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600" dirty="0" smtClean="0">
                  <a:latin typeface="+mn-lt"/>
                  <a:ea typeface="+mn-ea"/>
                </a:rPr>
                <a:t>安装</a:t>
              </a:r>
              <a:r>
                <a:rPr lang="en-US" altLang="zh-CN" sz="1600" dirty="0" smtClean="0">
                  <a:latin typeface="+mn-lt"/>
                  <a:ea typeface="+mn-ea"/>
                </a:rPr>
                <a:t>VRM</a:t>
              </a:r>
              <a:r>
                <a:rPr lang="zh-CN" altLang="en-US" sz="1600" dirty="0" smtClean="0">
                  <a:latin typeface="+mn-lt"/>
                  <a:ea typeface="+mn-ea"/>
                </a:rPr>
                <a:t>节点</a:t>
              </a:r>
              <a:endParaRPr lang="en-US" sz="1600" dirty="0">
                <a:latin typeface="+mn-lt"/>
                <a:ea typeface="+mn-ea"/>
              </a:endParaRPr>
            </a:p>
          </p:txBody>
        </p:sp>
        <p:cxnSp>
          <p:nvCxnSpPr>
            <p:cNvPr id="12" name="Straight Arrow Connector 19"/>
            <p:cNvCxnSpPr>
              <a:cxnSpLocks noChangeShapeType="1"/>
              <a:stCxn id="9" idx="3"/>
            </p:cNvCxnSpPr>
            <p:nvPr/>
          </p:nvCxnSpPr>
          <p:spPr bwMode="auto">
            <a:xfrm flipH="1">
              <a:off x="1496092" y="2601016"/>
              <a:ext cx="915125" cy="2304091"/>
            </a:xfrm>
            <a:prstGeom prst="bentConnector3">
              <a:avLst>
                <a:gd name="adj1" fmla="val -24957"/>
              </a:avLst>
            </a:prstGeom>
            <a:ln w="25400"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" name="Straight Arrow Connector 12"/>
            <p:cNvCxnSpPr>
              <a:cxnSpLocks noChangeShapeType="1"/>
              <a:stCxn id="10" idx="2"/>
              <a:endCxn id="11" idx="0"/>
            </p:cNvCxnSpPr>
            <p:nvPr/>
          </p:nvCxnSpPr>
          <p:spPr bwMode="auto">
            <a:xfrm>
              <a:off x="1512053" y="1627895"/>
              <a:ext cx="0" cy="181046"/>
            </a:xfrm>
            <a:prstGeom prst="straightConnector1">
              <a:avLst/>
            </a:prstGeom>
            <a:ln w="25400"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" name="Straight Arrow Connector 13"/>
            <p:cNvCxnSpPr>
              <a:cxnSpLocks noChangeShapeType="1"/>
              <a:stCxn id="11" idx="2"/>
            </p:cNvCxnSpPr>
            <p:nvPr/>
          </p:nvCxnSpPr>
          <p:spPr bwMode="auto">
            <a:xfrm>
              <a:off x="1512053" y="2096068"/>
              <a:ext cx="0" cy="179631"/>
            </a:xfrm>
            <a:prstGeom prst="straightConnector1">
              <a:avLst/>
            </a:prstGeom>
            <a:ln w="25400"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8" name="Flowchart: Decision 27"/>
            <p:cNvSpPr>
              <a:spLocks noChangeArrowheads="1"/>
            </p:cNvSpPr>
            <p:nvPr/>
          </p:nvSpPr>
          <p:spPr bwMode="auto">
            <a:xfrm>
              <a:off x="611560" y="3609498"/>
              <a:ext cx="1799656" cy="575669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600" dirty="0" smtClean="0">
                  <a:latin typeface="+mn-lt"/>
                  <a:ea typeface="+mn-ea"/>
                </a:rPr>
                <a:t>安装第二台</a:t>
              </a:r>
              <a:r>
                <a:rPr lang="en-US" altLang="zh-CN" sz="1600" dirty="0" smtClean="0">
                  <a:latin typeface="+mn-lt"/>
                  <a:ea typeface="+mn-ea"/>
                </a:rPr>
                <a:t>VRM</a:t>
              </a:r>
              <a:r>
                <a:rPr lang="zh-CN" altLang="en-US" sz="1600" dirty="0" smtClean="0">
                  <a:latin typeface="+mn-lt"/>
                  <a:ea typeface="+mn-ea"/>
                </a:rPr>
                <a:t>节点</a:t>
              </a:r>
              <a:endParaRPr lang="en-US" sz="1600" dirty="0">
                <a:latin typeface="+mn-lt"/>
                <a:ea typeface="+mn-ea"/>
              </a:endParaRPr>
            </a:p>
          </p:txBody>
        </p:sp>
        <p:sp>
          <p:nvSpPr>
            <p:cNvPr id="19" name="Flowchart: Process 30"/>
            <p:cNvSpPr>
              <a:spLocks noChangeArrowheads="1"/>
            </p:cNvSpPr>
            <p:nvPr/>
          </p:nvSpPr>
          <p:spPr bwMode="auto">
            <a:xfrm>
              <a:off x="611560" y="4472295"/>
              <a:ext cx="1799656" cy="288542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600" dirty="0" smtClean="0">
                  <a:latin typeface="+mn-lt"/>
                  <a:ea typeface="+mn-ea"/>
                </a:rPr>
                <a:t>配置</a:t>
              </a:r>
              <a:r>
                <a:rPr lang="en-US" altLang="zh-CN" sz="1600" dirty="0" smtClean="0">
                  <a:latin typeface="+mn-lt"/>
                  <a:ea typeface="+mn-ea"/>
                </a:rPr>
                <a:t>VRM</a:t>
              </a:r>
              <a:r>
                <a:rPr lang="zh-CN" altLang="en-US" sz="1600" dirty="0" smtClean="0">
                  <a:latin typeface="+mn-lt"/>
                  <a:ea typeface="+mn-ea"/>
                </a:rPr>
                <a:t>节点主备关系</a:t>
              </a:r>
              <a:endParaRPr lang="en-US" sz="1600" dirty="0">
                <a:latin typeface="+mn-lt"/>
                <a:ea typeface="+mn-ea"/>
              </a:endParaRPr>
            </a:p>
          </p:txBody>
        </p:sp>
        <p:sp>
          <p:nvSpPr>
            <p:cNvPr id="20" name="Flowchart: Process 31"/>
            <p:cNvSpPr>
              <a:spLocks noChangeArrowheads="1"/>
            </p:cNvSpPr>
            <p:nvPr/>
          </p:nvSpPr>
          <p:spPr bwMode="auto">
            <a:xfrm>
              <a:off x="611560" y="5049378"/>
              <a:ext cx="1799656" cy="287127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600" dirty="0" smtClean="0">
                  <a:latin typeface="+mn-lt"/>
                  <a:ea typeface="+mn-ea"/>
                </a:rPr>
                <a:t>结束</a:t>
              </a:r>
              <a:endParaRPr lang="en-US" sz="1600" dirty="0">
                <a:latin typeface="+mn-lt"/>
                <a:ea typeface="+mn-ea"/>
              </a:endParaRPr>
            </a:p>
          </p:txBody>
        </p:sp>
        <p:cxnSp>
          <p:nvCxnSpPr>
            <p:cNvPr id="21" name="Straight Arrow Connector 35"/>
            <p:cNvCxnSpPr>
              <a:cxnSpLocks noChangeShapeType="1"/>
              <a:stCxn id="9" idx="2"/>
              <a:endCxn id="18" idx="0"/>
            </p:cNvCxnSpPr>
            <p:nvPr/>
          </p:nvCxnSpPr>
          <p:spPr bwMode="auto">
            <a:xfrm>
              <a:off x="1512053" y="2889558"/>
              <a:ext cx="0" cy="719940"/>
            </a:xfrm>
            <a:prstGeom prst="straightConnector1">
              <a:avLst/>
            </a:prstGeom>
            <a:ln w="25400"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2" name="Straight Arrow Connector 38"/>
            <p:cNvCxnSpPr>
              <a:cxnSpLocks noChangeShapeType="1"/>
              <a:stCxn id="18" idx="2"/>
              <a:endCxn id="19" idx="0"/>
            </p:cNvCxnSpPr>
            <p:nvPr/>
          </p:nvCxnSpPr>
          <p:spPr bwMode="auto">
            <a:xfrm>
              <a:off x="1512053" y="4185167"/>
              <a:ext cx="0" cy="287128"/>
            </a:xfrm>
            <a:prstGeom prst="straightConnector1">
              <a:avLst/>
            </a:prstGeom>
            <a:ln w="25400"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3" name="Straight Arrow Connector 41"/>
            <p:cNvCxnSpPr>
              <a:cxnSpLocks noChangeShapeType="1"/>
              <a:stCxn id="19" idx="2"/>
              <a:endCxn id="20" idx="0"/>
            </p:cNvCxnSpPr>
            <p:nvPr/>
          </p:nvCxnSpPr>
          <p:spPr bwMode="auto">
            <a:xfrm>
              <a:off x="1512053" y="4760836"/>
              <a:ext cx="0" cy="288542"/>
            </a:xfrm>
            <a:prstGeom prst="straightConnector1">
              <a:avLst/>
            </a:prstGeom>
            <a:ln w="25400">
              <a:tailEnd type="triangl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5" name="Flowchart: Process 46"/>
            <p:cNvSpPr>
              <a:spLocks noChangeArrowheads="1"/>
            </p:cNvSpPr>
            <p:nvPr/>
          </p:nvSpPr>
          <p:spPr bwMode="auto">
            <a:xfrm>
              <a:off x="2339390" y="3069190"/>
              <a:ext cx="323220" cy="287127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600" dirty="0">
                  <a:latin typeface="+mn-lt"/>
                  <a:ea typeface="+mn-ea"/>
                </a:rPr>
                <a:t>否</a:t>
              </a:r>
              <a:endParaRPr lang="en-US" sz="1600" dirty="0">
                <a:latin typeface="+mn-lt"/>
                <a:ea typeface="+mn-ea"/>
              </a:endParaRPr>
            </a:p>
          </p:txBody>
        </p:sp>
        <p:sp>
          <p:nvSpPr>
            <p:cNvPr id="28" name="Flowchart: Process 52"/>
            <p:cNvSpPr>
              <a:spLocks noChangeArrowheads="1"/>
            </p:cNvSpPr>
            <p:nvPr/>
          </p:nvSpPr>
          <p:spPr bwMode="auto">
            <a:xfrm>
              <a:off x="1546636" y="3069190"/>
              <a:ext cx="323220" cy="288542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600" dirty="0">
                  <a:latin typeface="+mn-lt"/>
                  <a:ea typeface="+mn-ea"/>
                </a:rPr>
                <a:t>是</a:t>
              </a:r>
              <a:endParaRPr lang="en-US" sz="1600" dirty="0">
                <a:latin typeface="+mn-lt"/>
                <a:ea typeface="+mn-ea"/>
              </a:endParaRPr>
            </a:p>
          </p:txBody>
        </p:sp>
      </p:grpSp>
      <p:pic>
        <p:nvPicPr>
          <p:cNvPr id="49156" name="Picture 2" descr="http://localhost:7890/pages/YZD08291/01/YZD08291/01/resources/05_fc/soft_inst/fig/fig_it_58_23_000014_0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288" y="1149350"/>
            <a:ext cx="5953125" cy="296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2936875" y="4265613"/>
            <a:ext cx="5951538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+mn-lt"/>
                <a:ea typeface="+mn-ea"/>
              </a:rPr>
              <a:t>关键参数说明：</a:t>
            </a:r>
            <a:endParaRPr lang="en-US" altLang="zh-CN" sz="1600" dirty="0"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+mn-lt"/>
                <a:ea typeface="+mn-ea"/>
              </a:rPr>
              <a:t>磁盘分区（</a:t>
            </a:r>
            <a:r>
              <a:rPr lang="en-US" altLang="zh-CN" sz="1600" dirty="0">
                <a:latin typeface="+mn-lt"/>
                <a:ea typeface="+mn-ea"/>
              </a:rPr>
              <a:t>Partition</a:t>
            </a:r>
            <a:r>
              <a:rPr lang="zh-CN" altLang="en-US" sz="1600" dirty="0">
                <a:latin typeface="+mn-lt"/>
                <a:ea typeface="+mn-ea"/>
              </a:rPr>
              <a:t>）建议使用默认值，将</a:t>
            </a:r>
            <a:r>
              <a:rPr lang="en-US" altLang="zh-CN" sz="1600" dirty="0">
                <a:latin typeface="+mn-lt"/>
                <a:ea typeface="+mn-ea"/>
              </a:rPr>
              <a:t>VRM</a:t>
            </a:r>
            <a:r>
              <a:rPr lang="zh-CN" altLang="en-US" sz="1600" dirty="0">
                <a:latin typeface="+mn-lt"/>
                <a:ea typeface="+mn-ea"/>
              </a:rPr>
              <a:t>安装在识别到的第一块磁盘，该磁盘一般为已组为</a:t>
            </a:r>
            <a:r>
              <a:rPr lang="en-US" altLang="zh-CN" sz="1600" dirty="0">
                <a:latin typeface="+mn-lt"/>
                <a:ea typeface="+mn-ea"/>
              </a:rPr>
              <a:t>RAID 1</a:t>
            </a:r>
            <a:r>
              <a:rPr lang="zh-CN" altLang="en-US" sz="1600" dirty="0">
                <a:latin typeface="+mn-lt"/>
                <a:ea typeface="+mn-ea"/>
              </a:rPr>
              <a:t>的磁盘。</a:t>
            </a:r>
            <a:endParaRPr lang="en-US" altLang="zh-CN" sz="1600" dirty="0"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+mn-lt"/>
                <a:ea typeface="+mn-ea"/>
              </a:rPr>
              <a:t>日志服务器（</a:t>
            </a:r>
            <a:r>
              <a:rPr lang="en-US" altLang="zh-CN" sz="1600" dirty="0" err="1">
                <a:latin typeface="+mn-lt"/>
                <a:ea typeface="+mn-ea"/>
              </a:rPr>
              <a:t>LogServer</a:t>
            </a:r>
            <a:r>
              <a:rPr lang="zh-CN" altLang="en-US" sz="1600" dirty="0">
                <a:latin typeface="+mn-lt"/>
                <a:ea typeface="+mn-ea"/>
              </a:rPr>
              <a:t>）可设置主机日志的第三方保存路径，</a:t>
            </a:r>
            <a:r>
              <a:rPr lang="en-US" altLang="zh-CN" sz="1600" dirty="0">
                <a:latin typeface="+mn-lt"/>
                <a:ea typeface="+mn-ea"/>
              </a:rPr>
              <a:t>VRM</a:t>
            </a:r>
            <a:r>
              <a:rPr lang="zh-CN" altLang="en-US" sz="1600" dirty="0">
                <a:latin typeface="+mn-lt"/>
                <a:ea typeface="+mn-ea"/>
              </a:rPr>
              <a:t>无需设置。</a:t>
            </a:r>
            <a:endParaRPr lang="en-US" altLang="zh-CN" sz="1600" dirty="0">
              <a:latin typeface="+mn-lt"/>
              <a:ea typeface="+mn-e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>
                <a:latin typeface="+mn-ea"/>
              </a:rPr>
              <a:t>云计算解决方案部署概述</a:t>
            </a:r>
            <a:r>
              <a:rPr lang="en-US" altLang="zh-CN" dirty="0" smtClean="0">
                <a:latin typeface="+mn-ea"/>
              </a:rPr>
              <a:t>	</a:t>
            </a:r>
            <a:endParaRPr lang="en-US" altLang="zh-CN" dirty="0" smtClean="0"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>
                <a:latin typeface="+mn-ea"/>
              </a:rPr>
              <a:t>解决</a:t>
            </a:r>
            <a:r>
              <a:rPr lang="zh-CN" altLang="en-US" dirty="0" smtClean="0">
                <a:latin typeface="+mn-ea"/>
              </a:rPr>
              <a:t>方案设计</a:t>
            </a:r>
            <a:endParaRPr lang="en-US" altLang="zh-CN" dirty="0" smtClean="0"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 smtClean="0">
                <a:latin typeface="+mn-ea"/>
              </a:rPr>
              <a:t>配置</a:t>
            </a:r>
            <a:r>
              <a:rPr lang="zh-CN" altLang="en-US" dirty="0">
                <a:latin typeface="+mn-ea"/>
              </a:rPr>
              <a:t>硬件设备</a:t>
            </a:r>
            <a:endParaRPr lang="en-US" altLang="zh-CN" dirty="0"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b="1" dirty="0">
                <a:latin typeface="+mn-ea"/>
              </a:rPr>
              <a:t>部署软件</a:t>
            </a:r>
            <a:r>
              <a:rPr lang="zh-CN" altLang="en-US" b="1" dirty="0" smtClean="0">
                <a:latin typeface="+mn-ea"/>
              </a:rPr>
              <a:t>系统</a:t>
            </a:r>
            <a:endParaRPr lang="en-US" altLang="zh-CN" b="1" dirty="0" smtClean="0">
              <a:latin typeface="+mn-ea"/>
            </a:endParaRPr>
          </a:p>
          <a:p>
            <a:pPr marL="768350" lvl="2" indent="-419100" eaLnBrk="1" hangingPunct="1"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>
                <a:latin typeface="+mn-ea"/>
              </a:rPr>
              <a:t>安装</a:t>
            </a:r>
            <a:r>
              <a:rPr lang="en-US" altLang="zh-CN" dirty="0">
                <a:latin typeface="+mn-ea"/>
              </a:rPr>
              <a:t>FusionCompute</a:t>
            </a:r>
            <a:endParaRPr lang="en-US" altLang="zh-CN" dirty="0">
              <a:latin typeface="+mn-ea"/>
            </a:endParaRPr>
          </a:p>
          <a:p>
            <a:pPr marL="768350" lvl="2" indent="-419100" eaLnBrk="1" hangingPunct="1"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b="1" dirty="0">
                <a:latin typeface="+mn-ea"/>
              </a:rPr>
              <a:t>安装</a:t>
            </a:r>
            <a:r>
              <a:rPr lang="en-US" altLang="zh-CN" b="1" dirty="0">
                <a:latin typeface="+mn-ea"/>
              </a:rPr>
              <a:t>FusionManager</a:t>
            </a:r>
            <a:endParaRPr lang="en-US" altLang="zh-CN" b="1" dirty="0">
              <a:latin typeface="+mn-ea"/>
            </a:endParaRPr>
          </a:p>
          <a:p>
            <a:pPr marL="768350" lvl="2" indent="-419100" eaLnBrk="1" hangingPunct="1"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>
                <a:solidFill>
                  <a:srgbClr val="777777"/>
                </a:solidFill>
                <a:latin typeface="+mn-ea"/>
              </a:rPr>
              <a:t>安装</a:t>
            </a:r>
            <a:r>
              <a:rPr lang="en-US" altLang="zh-CN" dirty="0" err="1" smtClean="0">
                <a:solidFill>
                  <a:srgbClr val="777777"/>
                </a:solidFill>
                <a:latin typeface="+mn-ea"/>
              </a:rPr>
              <a:t>FusionAccess</a:t>
            </a:r>
            <a:endParaRPr lang="en-US" altLang="zh-CN" dirty="0" err="1" smtClean="0">
              <a:solidFill>
                <a:srgbClr val="777777"/>
              </a:solidFill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>
                <a:solidFill>
                  <a:srgbClr val="777777"/>
                </a:solidFill>
                <a:latin typeface="+mn-ea"/>
              </a:rPr>
              <a:t>配置业务数据</a:t>
            </a:r>
            <a:endParaRPr lang="en-US" altLang="zh-CN" dirty="0">
              <a:solidFill>
                <a:srgbClr val="777777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42"/>
          <p:cNvSpPr>
            <a:spLocks noChangeArrowheads="1"/>
          </p:cNvSpPr>
          <p:nvPr/>
        </p:nvSpPr>
        <p:spPr bwMode="auto">
          <a:xfrm>
            <a:off x="373063" y="457200"/>
            <a:ext cx="7907337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0128" tIns="40064" rIns="80128" bIns="40064" anchor="ctr"/>
          <a:lstStyle/>
          <a:p>
            <a:pPr defTabSz="801370" fontAlgn="t">
              <a:defRPr/>
            </a:pPr>
            <a:r>
              <a:rPr lang="en-US" altLang="zh-CN" sz="350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FusionManager</a:t>
            </a:r>
            <a:r>
              <a:rPr lang="zh-CN" altLang="en-US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部署场景</a:t>
            </a:r>
            <a:r>
              <a:rPr lang="en-US" altLang="zh-CN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:</a:t>
            </a:r>
            <a:r>
              <a:rPr lang="en-US" altLang="zh-CN" sz="350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All-in-one</a:t>
            </a:r>
            <a:endParaRPr lang="zh-CN" altLang="zh-CN" sz="3500" dirty="0">
              <a:solidFill>
                <a:srgbClr val="99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555625" y="2579688"/>
            <a:ext cx="3743325" cy="28082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 kern="0" dirty="0" err="1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70660" name="圆角矩形 52"/>
          <p:cNvSpPr>
            <a:spLocks noChangeArrowheads="1"/>
          </p:cNvSpPr>
          <p:nvPr/>
        </p:nvSpPr>
        <p:spPr bwMode="auto">
          <a:xfrm>
            <a:off x="1455738" y="2722563"/>
            <a:ext cx="2000250" cy="50482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9900"/>
              </a:buClr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+mn-lt"/>
                <a:ea typeface="+mn-ea"/>
              </a:rPr>
              <a:t>FusionManager</a:t>
            </a:r>
            <a:endParaRPr lang="zh-CN" altLang="en-US" sz="20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27063" y="4702175"/>
            <a:ext cx="1152525" cy="5048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 kern="0" dirty="0" err="1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55" name="圆角矩形 54"/>
          <p:cNvSpPr/>
          <p:nvPr/>
        </p:nvSpPr>
        <p:spPr bwMode="auto">
          <a:xfrm>
            <a:off x="733425" y="4811713"/>
            <a:ext cx="938213" cy="2889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txBody>
          <a:bodyPr anchor="ctr" anchorCtr="1"/>
          <a:lstStyle/>
          <a:p>
            <a:pPr>
              <a:buClr>
                <a:srgbClr val="CC9900"/>
              </a:buClr>
              <a:defRPr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</a:rPr>
              <a:t>物理机</a:t>
            </a:r>
            <a:endParaRPr lang="zh-CN" altLang="en-US" sz="18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70663" name="TextBox 55"/>
          <p:cNvSpPr txBox="1">
            <a:spLocks noChangeArrowheads="1"/>
          </p:cNvSpPr>
          <p:nvPr/>
        </p:nvSpPr>
        <p:spPr bwMode="auto">
          <a:xfrm>
            <a:off x="555625" y="2579688"/>
            <a:ext cx="792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+mn-lt"/>
                <a:ea typeface="+mn-ea"/>
              </a:rPr>
              <a:t>DC1</a:t>
            </a:r>
            <a:endParaRPr lang="zh-CN" altLang="en-US" sz="20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6516688" y="2579688"/>
            <a:ext cx="1295400" cy="28082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 kern="0" dirty="0" err="1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70669" name="TextBox 61"/>
          <p:cNvSpPr txBox="1">
            <a:spLocks noChangeArrowheads="1"/>
          </p:cNvSpPr>
          <p:nvPr/>
        </p:nvSpPr>
        <p:spPr bwMode="auto">
          <a:xfrm>
            <a:off x="6515100" y="2579688"/>
            <a:ext cx="1081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 err="1" smtClean="0">
                <a:solidFill>
                  <a:srgbClr val="000000"/>
                </a:solidFill>
                <a:latin typeface="+mn-lt"/>
                <a:ea typeface="+mn-ea"/>
              </a:rPr>
              <a:t>DCn</a:t>
            </a:r>
            <a:endParaRPr lang="en-US" altLang="zh-CN" sz="20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cxnSp>
        <p:nvCxnSpPr>
          <p:cNvPr id="53258" name="形状 65"/>
          <p:cNvCxnSpPr>
            <a:cxnSpLocks noChangeShapeType="1"/>
            <a:stCxn id="70660" idx="1"/>
            <a:endCxn id="54" idx="0"/>
          </p:cNvCxnSpPr>
          <p:nvPr/>
        </p:nvCxnSpPr>
        <p:spPr bwMode="auto">
          <a:xfrm rot="10800000" flipV="1">
            <a:off x="1203325" y="2974975"/>
            <a:ext cx="252413" cy="17272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圆角矩形 66"/>
          <p:cNvSpPr/>
          <p:nvPr/>
        </p:nvSpPr>
        <p:spPr bwMode="auto">
          <a:xfrm>
            <a:off x="1708150" y="3875088"/>
            <a:ext cx="792163" cy="2889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txBody>
          <a:bodyPr anchor="ctr" anchorCtr="1"/>
          <a:lstStyle/>
          <a:p>
            <a:pPr>
              <a:buClr>
                <a:srgbClr val="CC9900"/>
              </a:buClr>
              <a:defRPr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</a:rPr>
              <a:t>VRM</a:t>
            </a:r>
            <a:endParaRPr lang="zh-CN" altLang="en-US" sz="18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8" name="圆角矩形 67"/>
          <p:cNvSpPr/>
          <p:nvPr/>
        </p:nvSpPr>
        <p:spPr bwMode="auto">
          <a:xfrm>
            <a:off x="3041650" y="3875088"/>
            <a:ext cx="1149350" cy="2889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txBody>
          <a:bodyPr anchor="ctr" anchorCtr="1"/>
          <a:lstStyle/>
          <a:p>
            <a:pPr>
              <a:buClr>
                <a:srgbClr val="CC9900"/>
              </a:buClr>
              <a:defRPr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</a:rPr>
              <a:t>vCenter</a:t>
            </a:r>
            <a:endParaRPr lang="zh-CN" altLang="en-US" sz="18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cxnSp>
        <p:nvCxnSpPr>
          <p:cNvPr id="53261" name="肘形连接符 68"/>
          <p:cNvCxnSpPr>
            <a:cxnSpLocks noChangeShapeType="1"/>
            <a:stCxn id="70660" idx="2"/>
          </p:cNvCxnSpPr>
          <p:nvPr/>
        </p:nvCxnSpPr>
        <p:spPr bwMode="auto">
          <a:xfrm rot="5400000">
            <a:off x="1945482" y="3364706"/>
            <a:ext cx="647700" cy="3730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2" name="肘形连接符 69"/>
          <p:cNvCxnSpPr>
            <a:cxnSpLocks noChangeShapeType="1"/>
            <a:stCxn id="70660" idx="2"/>
            <a:endCxn id="68" idx="0"/>
          </p:cNvCxnSpPr>
          <p:nvPr/>
        </p:nvCxnSpPr>
        <p:spPr bwMode="auto">
          <a:xfrm rot="16200000" flipH="1">
            <a:off x="2712244" y="2971007"/>
            <a:ext cx="647700" cy="11604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圆角矩形 70"/>
          <p:cNvSpPr/>
          <p:nvPr/>
        </p:nvSpPr>
        <p:spPr bwMode="auto">
          <a:xfrm>
            <a:off x="6659563" y="3875088"/>
            <a:ext cx="792162" cy="2889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txBody>
          <a:bodyPr anchor="ctr" anchorCtr="1"/>
          <a:lstStyle/>
          <a:p>
            <a:pPr>
              <a:buClr>
                <a:srgbClr val="CC9900"/>
              </a:buClr>
              <a:defRPr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</a:rPr>
              <a:t>VRM</a:t>
            </a:r>
            <a:endParaRPr lang="zh-CN" altLang="en-US" sz="18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cxnSp>
        <p:nvCxnSpPr>
          <p:cNvPr id="53264" name="肘形连接符 71"/>
          <p:cNvCxnSpPr>
            <a:cxnSpLocks noChangeShapeType="1"/>
            <a:stCxn id="70660" idx="2"/>
            <a:endCxn id="71" idx="0"/>
          </p:cNvCxnSpPr>
          <p:nvPr/>
        </p:nvCxnSpPr>
        <p:spPr bwMode="auto">
          <a:xfrm rot="16200000" flipH="1">
            <a:off x="4432301" y="1250950"/>
            <a:ext cx="647700" cy="46005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3265" name="Picture 70" descr="User_UserHalfC0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506538"/>
            <a:ext cx="28733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84" name="TextBox 76"/>
          <p:cNvSpPr txBox="1">
            <a:spLocks noChangeArrowheads="1"/>
          </p:cNvSpPr>
          <p:nvPr/>
        </p:nvSpPr>
        <p:spPr bwMode="auto">
          <a:xfrm>
            <a:off x="373063" y="1128713"/>
            <a:ext cx="720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dirty="0">
                <a:latin typeface="+mn-lt"/>
                <a:ea typeface="+mn-ea"/>
              </a:rPr>
              <a:t>租户</a:t>
            </a:r>
            <a:endParaRPr lang="zh-CN" altLang="en-US" sz="1800" dirty="0">
              <a:latin typeface="+mn-lt"/>
              <a:ea typeface="+mn-ea"/>
            </a:endParaRPr>
          </a:p>
        </p:txBody>
      </p:sp>
      <p:cxnSp>
        <p:nvCxnSpPr>
          <p:cNvPr id="53267" name="肘形连接符 79"/>
          <p:cNvCxnSpPr>
            <a:cxnSpLocks noChangeShapeType="1"/>
          </p:cNvCxnSpPr>
          <p:nvPr/>
        </p:nvCxnSpPr>
        <p:spPr bwMode="auto">
          <a:xfrm>
            <a:off x="719138" y="1933575"/>
            <a:ext cx="1681162" cy="7889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8" name="肘形连接符 78"/>
          <p:cNvCxnSpPr>
            <a:cxnSpLocks noChangeShapeType="1"/>
          </p:cNvCxnSpPr>
          <p:nvPr/>
        </p:nvCxnSpPr>
        <p:spPr bwMode="auto">
          <a:xfrm rot="10800000" flipV="1">
            <a:off x="2819400" y="1925638"/>
            <a:ext cx="1417638" cy="7969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3269" name="Picture 72" descr="User_UserHalfD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1506538"/>
            <a:ext cx="28892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7"/>
          <p:cNvSpPr txBox="1">
            <a:spLocks noChangeArrowheads="1"/>
          </p:cNvSpPr>
          <p:nvPr/>
        </p:nvSpPr>
        <p:spPr bwMode="auto">
          <a:xfrm>
            <a:off x="3852863" y="1128713"/>
            <a:ext cx="935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dirty="0">
                <a:latin typeface="+mn-lt"/>
                <a:ea typeface="+mn-ea"/>
              </a:rPr>
              <a:t>管理员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25" name="矩形 60"/>
          <p:cNvSpPr/>
          <p:nvPr/>
        </p:nvSpPr>
        <p:spPr bwMode="auto">
          <a:xfrm>
            <a:off x="4460875" y="2579688"/>
            <a:ext cx="1295400" cy="28082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00" kern="0" dirty="0" err="1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26" name="TextBox 61"/>
          <p:cNvSpPr txBox="1">
            <a:spLocks noChangeArrowheads="1"/>
          </p:cNvSpPr>
          <p:nvPr/>
        </p:nvSpPr>
        <p:spPr bwMode="auto">
          <a:xfrm>
            <a:off x="4459288" y="2579688"/>
            <a:ext cx="1081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+mn-lt"/>
                <a:ea typeface="+mn-ea"/>
              </a:rPr>
              <a:t>DC2</a:t>
            </a:r>
            <a:endParaRPr lang="en-US" altLang="zh-CN" sz="20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7" name="圆角矩形 70"/>
          <p:cNvSpPr/>
          <p:nvPr/>
        </p:nvSpPr>
        <p:spPr bwMode="auto">
          <a:xfrm>
            <a:off x="4603750" y="3875088"/>
            <a:ext cx="1047750" cy="2889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txBody>
          <a:bodyPr anchor="ctr" anchorCtr="1"/>
          <a:lstStyle/>
          <a:p>
            <a:pPr>
              <a:buClr>
                <a:srgbClr val="CC9900"/>
              </a:buClr>
              <a:defRPr/>
            </a:pP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</a:rPr>
              <a:t>vCenter</a:t>
            </a:r>
            <a:endParaRPr lang="zh-CN" altLang="en-US" sz="18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8" name="TextBox 96"/>
          <p:cNvSpPr txBox="1">
            <a:spLocks noChangeArrowheads="1"/>
          </p:cNvSpPr>
          <p:nvPr/>
        </p:nvSpPr>
        <p:spPr bwMode="auto">
          <a:xfrm>
            <a:off x="5886450" y="3814763"/>
            <a:ext cx="64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 dirty="0">
                <a:latin typeface="+mn-lt"/>
                <a:ea typeface="+mn-ea"/>
              </a:rPr>
              <a:t>...</a:t>
            </a:r>
            <a:endParaRPr lang="zh-CN" altLang="en-US" sz="1600" b="1" dirty="0">
              <a:latin typeface="+mn-lt"/>
              <a:ea typeface="+mn-ea"/>
            </a:endParaRPr>
          </a:p>
        </p:txBody>
      </p:sp>
      <p:cxnSp>
        <p:nvCxnSpPr>
          <p:cNvPr id="53275" name="肘形连接符 69"/>
          <p:cNvCxnSpPr>
            <a:cxnSpLocks noChangeShapeType="1"/>
            <a:endCxn id="27" idx="0"/>
          </p:cNvCxnSpPr>
          <p:nvPr/>
        </p:nvCxnSpPr>
        <p:spPr bwMode="auto">
          <a:xfrm>
            <a:off x="5127625" y="3551238"/>
            <a:ext cx="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39"/>
          <p:cNvGrpSpPr/>
          <p:nvPr/>
        </p:nvGrpSpPr>
        <p:grpSpPr bwMode="auto">
          <a:xfrm>
            <a:off x="373063" y="1103313"/>
            <a:ext cx="8221662" cy="4284662"/>
            <a:chOff x="503549" y="980728"/>
            <a:chExt cx="8222281" cy="4284477"/>
          </a:xfrm>
        </p:grpSpPr>
        <p:sp>
          <p:nvSpPr>
            <p:cNvPr id="71688" name="圆角矩形 36"/>
            <p:cNvSpPr>
              <a:spLocks noChangeArrowheads="1"/>
            </p:cNvSpPr>
            <p:nvPr/>
          </p:nvSpPr>
          <p:spPr bwMode="auto">
            <a:xfrm>
              <a:off x="2951658" y="2204637"/>
              <a:ext cx="1668588" cy="504803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C9900"/>
                </a:buClr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+mn-lt"/>
                  <a:ea typeface="+mn-ea"/>
                </a:rPr>
                <a:t>Top FM</a:t>
              </a:r>
              <a:endParaRPr lang="zh-CN" altLang="en-US" sz="200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55301" name="肘形连接符 37"/>
            <p:cNvCxnSpPr>
              <a:cxnSpLocks noChangeShapeType="1"/>
              <a:stCxn id="71699" idx="0"/>
              <a:endCxn id="71688" idx="2"/>
            </p:cNvCxnSpPr>
            <p:nvPr/>
          </p:nvCxnSpPr>
          <p:spPr bwMode="auto">
            <a:xfrm rot="5400000" flipH="1" flipV="1">
              <a:off x="2144387" y="1967630"/>
              <a:ext cx="899728" cy="238317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B0F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02" name="肘形连接符 38"/>
            <p:cNvCxnSpPr>
              <a:cxnSpLocks noChangeShapeType="1"/>
              <a:stCxn id="71688" idx="2"/>
              <a:endCxn id="53272" idx="0"/>
            </p:cNvCxnSpPr>
            <p:nvPr/>
          </p:nvCxnSpPr>
          <p:spPr bwMode="auto">
            <a:xfrm rot="16200000" flipH="1">
              <a:off x="4752429" y="1742764"/>
              <a:ext cx="899728" cy="283290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B0F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矩形 45"/>
            <p:cNvSpPr/>
            <p:nvPr/>
          </p:nvSpPr>
          <p:spPr bwMode="auto">
            <a:xfrm>
              <a:off x="503549" y="3249167"/>
              <a:ext cx="1997225" cy="2016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 dirty="0" err="1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1698" name="TextBox 46"/>
            <p:cNvSpPr txBox="1">
              <a:spLocks noChangeArrowheads="1"/>
            </p:cNvSpPr>
            <p:nvPr/>
          </p:nvSpPr>
          <p:spPr bwMode="auto">
            <a:xfrm>
              <a:off x="574991" y="3249167"/>
              <a:ext cx="647749" cy="400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dirty="0">
                  <a:solidFill>
                    <a:srgbClr val="000000"/>
                  </a:solidFill>
                  <a:latin typeface="+mn-lt"/>
                  <a:ea typeface="+mn-ea"/>
                </a:rPr>
                <a:t>DC1</a:t>
              </a:r>
              <a:endParaRPr lang="zh-CN" altLang="en-US" sz="200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1699" name="圆角矩形 47"/>
            <p:cNvSpPr>
              <a:spLocks noChangeArrowheads="1"/>
            </p:cNvSpPr>
            <p:nvPr/>
          </p:nvSpPr>
          <p:spPr bwMode="auto">
            <a:xfrm>
              <a:off x="694063" y="3609514"/>
              <a:ext cx="1417744" cy="50321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C9900"/>
                </a:buClr>
                <a:defRPr/>
              </a:pPr>
              <a:r>
                <a:rPr lang="en-US" altLang="zh-CN" sz="1800" dirty="0" smtClean="0">
                  <a:solidFill>
                    <a:srgbClr val="000000"/>
                  </a:solidFill>
                  <a:latin typeface="+mn-lt"/>
                  <a:ea typeface="+mn-ea"/>
                </a:rPr>
                <a:t>Local FM</a:t>
              </a:r>
              <a:endParaRPr lang="zh-CN" altLang="en-US" sz="180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55306" name="直接连接符 48"/>
            <p:cNvCxnSpPr>
              <a:cxnSpLocks noChangeShapeType="1"/>
              <a:stCxn id="71699" idx="2"/>
              <a:endCxn id="50" idx="0"/>
            </p:cNvCxnSpPr>
            <p:nvPr/>
          </p:nvCxnSpPr>
          <p:spPr bwMode="auto">
            <a:xfrm>
              <a:off x="1402663" y="4112320"/>
              <a:ext cx="537995" cy="5765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圆角矩形 49"/>
            <p:cNvSpPr/>
            <p:nvPr/>
          </p:nvSpPr>
          <p:spPr bwMode="auto">
            <a:xfrm>
              <a:off x="1470409" y="4688968"/>
              <a:ext cx="939871" cy="28891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anchor="ctr" anchorCtr="1"/>
            <a:lstStyle/>
            <a:p>
              <a:pPr>
                <a:buClr>
                  <a:srgbClr val="CC9900"/>
                </a:buClr>
                <a:defRPr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</a:rPr>
                <a:t>vCenter</a:t>
              </a: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2880215" y="3249167"/>
              <a:ext cx="2117884" cy="2016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 dirty="0" err="1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1703" name="TextBox 80"/>
            <p:cNvSpPr txBox="1">
              <a:spLocks noChangeArrowheads="1"/>
            </p:cNvSpPr>
            <p:nvPr/>
          </p:nvSpPr>
          <p:spPr bwMode="auto">
            <a:xfrm>
              <a:off x="2915143" y="3249167"/>
              <a:ext cx="647749" cy="400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dirty="0">
                  <a:solidFill>
                    <a:srgbClr val="000000"/>
                  </a:solidFill>
                  <a:latin typeface="+mn-lt"/>
                  <a:ea typeface="+mn-ea"/>
                </a:rPr>
                <a:t>DC2</a:t>
              </a:r>
              <a:endParaRPr lang="zh-CN" altLang="en-US" sz="200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55310" name="肘形连接符 81"/>
            <p:cNvCxnSpPr>
              <a:cxnSpLocks noChangeShapeType="1"/>
              <a:stCxn id="71688" idx="2"/>
              <a:endCxn id="53265" idx="0"/>
            </p:cNvCxnSpPr>
            <p:nvPr/>
          </p:nvCxnSpPr>
          <p:spPr bwMode="auto">
            <a:xfrm rot="16200000" flipH="1">
              <a:off x="3338916" y="3156278"/>
              <a:ext cx="899728" cy="588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B0F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" name="圆角矩形 82"/>
            <p:cNvSpPr/>
            <p:nvPr/>
          </p:nvSpPr>
          <p:spPr bwMode="auto">
            <a:xfrm>
              <a:off x="682950" y="4688968"/>
              <a:ext cx="558842" cy="28891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anchor="ctr" anchorCtr="1"/>
            <a:lstStyle/>
            <a:p>
              <a:pPr>
                <a:buClr>
                  <a:srgbClr val="CC9900"/>
                </a:buClr>
                <a:defRPr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</a:rPr>
                <a:t>VRM</a:t>
              </a: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55312" name="直接连接符 83"/>
            <p:cNvCxnSpPr>
              <a:cxnSpLocks noChangeShapeType="1"/>
              <a:stCxn id="71699" idx="2"/>
              <a:endCxn id="83" idx="0"/>
            </p:cNvCxnSpPr>
            <p:nvPr/>
          </p:nvCxnSpPr>
          <p:spPr bwMode="auto">
            <a:xfrm flipH="1">
              <a:off x="962968" y="4112320"/>
              <a:ext cx="439695" cy="5765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65" name="圆角矩形 84"/>
            <p:cNvSpPr>
              <a:spLocks noChangeArrowheads="1"/>
            </p:cNvSpPr>
            <p:nvPr/>
          </p:nvSpPr>
          <p:spPr bwMode="auto">
            <a:xfrm>
              <a:off x="3131059" y="3609514"/>
              <a:ext cx="1320899" cy="50321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/>
                  <a:ea typeface="华文细黑" pitchFamily="2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/>
                  <a:ea typeface="华文细黑" pitchFamily="2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/>
                  <a:ea typeface="华文细黑" pitchFamily="2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/>
                  <a:ea typeface="华文细黑" pitchFamily="2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30000"/>
                </a:spcBef>
                <a:buFont typeface="FrutigerNext LT Medium"/>
                <a:buChar char="~"/>
                <a:defRPr sz="1600">
                  <a:solidFill>
                    <a:schemeClr val="tx1"/>
                  </a:solidFill>
                  <a:latin typeface="FrutigerNext LT Medium"/>
                  <a:ea typeface="华文细黑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/>
                <a:buChar char="~"/>
                <a:defRPr sz="1600">
                  <a:solidFill>
                    <a:schemeClr val="tx1"/>
                  </a:solidFill>
                  <a:latin typeface="FrutigerNext LT Medium"/>
                  <a:ea typeface="华文细黑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/>
                <a:buChar char="~"/>
                <a:defRPr sz="1600">
                  <a:solidFill>
                    <a:schemeClr val="tx1"/>
                  </a:solidFill>
                  <a:latin typeface="FrutigerNext LT Medium"/>
                  <a:ea typeface="华文细黑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/>
                <a:buChar char="~"/>
                <a:defRPr sz="1600">
                  <a:solidFill>
                    <a:schemeClr val="tx1"/>
                  </a:solidFill>
                  <a:latin typeface="FrutigerNext LT Medium"/>
                  <a:ea typeface="华文细黑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/>
                <a:buChar char="~"/>
                <a:defRPr sz="1600">
                  <a:solidFill>
                    <a:schemeClr val="tx1"/>
                  </a:solidFill>
                  <a:latin typeface="FrutigerNext LT Medium"/>
                  <a:ea typeface="华文细黑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CC9900"/>
                </a:buClr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rgbClr val="000000"/>
                  </a:solidFill>
                  <a:latin typeface="+mn-lt"/>
                  <a:ea typeface="+mn-ea"/>
                </a:rPr>
                <a:t>Local FM</a:t>
              </a:r>
              <a:endParaRPr lang="zh-CN" altLang="en-US" sz="1800" smtClea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圆角矩形 85"/>
            <p:cNvSpPr/>
            <p:nvPr/>
          </p:nvSpPr>
          <p:spPr bwMode="auto">
            <a:xfrm>
              <a:off x="2988173" y="4688968"/>
              <a:ext cx="574718" cy="28891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anchor="ctr" anchorCtr="1"/>
            <a:lstStyle/>
            <a:p>
              <a:pPr>
                <a:buClr>
                  <a:srgbClr val="CC9900"/>
                </a:buClr>
                <a:defRPr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</a:rPr>
                <a:t>VRM</a:t>
              </a: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圆角矩形 86"/>
            <p:cNvSpPr/>
            <p:nvPr/>
          </p:nvSpPr>
          <p:spPr bwMode="auto">
            <a:xfrm>
              <a:off x="4283671" y="4688968"/>
              <a:ext cx="576306" cy="28891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anchor="ctr" anchorCtr="1"/>
            <a:lstStyle/>
            <a:p>
              <a:pPr>
                <a:buClr>
                  <a:srgbClr val="CC9900"/>
                </a:buClr>
                <a:defRPr/>
              </a:pPr>
              <a:r>
                <a:rPr lang="en-US" altLang="zh-CN" sz="1600" dirty="0" err="1">
                  <a:solidFill>
                    <a:srgbClr val="000000"/>
                  </a:solidFill>
                  <a:latin typeface="+mn-lt"/>
                  <a:ea typeface="+mn-ea"/>
                </a:rPr>
                <a:t>Xen</a:t>
              </a: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55316" name="直接连接符 87"/>
            <p:cNvCxnSpPr>
              <a:cxnSpLocks noChangeShapeType="1"/>
              <a:stCxn id="53265" idx="2"/>
              <a:endCxn id="86" idx="0"/>
            </p:cNvCxnSpPr>
            <p:nvPr/>
          </p:nvCxnSpPr>
          <p:spPr bwMode="auto">
            <a:xfrm flipH="1">
              <a:off x="3276179" y="4112320"/>
              <a:ext cx="515541" cy="5765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17" name="直接连接符 88"/>
            <p:cNvCxnSpPr>
              <a:cxnSpLocks noChangeShapeType="1"/>
              <a:stCxn id="53265" idx="2"/>
              <a:endCxn id="87" idx="0"/>
            </p:cNvCxnSpPr>
            <p:nvPr/>
          </p:nvCxnSpPr>
          <p:spPr bwMode="auto">
            <a:xfrm>
              <a:off x="3791720" y="4112320"/>
              <a:ext cx="780181" cy="5765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" name="矩形 89"/>
            <p:cNvSpPr/>
            <p:nvPr/>
          </p:nvSpPr>
          <p:spPr bwMode="auto">
            <a:xfrm>
              <a:off x="5652199" y="3249167"/>
              <a:ext cx="1984524" cy="20160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100" kern="0" dirty="0" err="1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1713" name="TextBox 90"/>
            <p:cNvSpPr txBox="1">
              <a:spLocks noChangeArrowheads="1"/>
            </p:cNvSpPr>
            <p:nvPr/>
          </p:nvSpPr>
          <p:spPr bwMode="auto">
            <a:xfrm>
              <a:off x="5695065" y="3249167"/>
              <a:ext cx="647749" cy="400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000" dirty="0" err="1">
                  <a:solidFill>
                    <a:srgbClr val="000000"/>
                  </a:solidFill>
                  <a:latin typeface="+mn-lt"/>
                  <a:ea typeface="+mn-ea"/>
                </a:rPr>
                <a:t>DCn</a:t>
              </a:r>
              <a:endParaRPr lang="zh-CN" altLang="en-US" sz="200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3272" name="圆角矩形 91"/>
            <p:cNvSpPr>
              <a:spLocks noChangeArrowheads="1"/>
            </p:cNvSpPr>
            <p:nvPr/>
          </p:nvSpPr>
          <p:spPr bwMode="auto">
            <a:xfrm>
              <a:off x="5945909" y="3609514"/>
              <a:ext cx="1344713" cy="503215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/>
                  <a:ea typeface="华文细黑" pitchFamily="2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/>
                  <a:ea typeface="华文细黑" pitchFamily="2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/>
                  <a:ea typeface="华文细黑" pitchFamily="2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/>
                  <a:ea typeface="华文细黑" pitchFamily="2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30000"/>
                </a:spcBef>
                <a:buFont typeface="FrutigerNext LT Medium"/>
                <a:buChar char="~"/>
                <a:defRPr sz="1600">
                  <a:solidFill>
                    <a:schemeClr val="tx1"/>
                  </a:solidFill>
                  <a:latin typeface="FrutigerNext LT Medium"/>
                  <a:ea typeface="华文细黑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/>
                <a:buChar char="~"/>
                <a:defRPr sz="1600">
                  <a:solidFill>
                    <a:schemeClr val="tx1"/>
                  </a:solidFill>
                  <a:latin typeface="FrutigerNext LT Medium"/>
                  <a:ea typeface="华文细黑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/>
                <a:buChar char="~"/>
                <a:defRPr sz="1600">
                  <a:solidFill>
                    <a:schemeClr val="tx1"/>
                  </a:solidFill>
                  <a:latin typeface="FrutigerNext LT Medium"/>
                  <a:ea typeface="华文细黑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/>
                <a:buChar char="~"/>
                <a:defRPr sz="1600">
                  <a:solidFill>
                    <a:schemeClr val="tx1"/>
                  </a:solidFill>
                  <a:latin typeface="FrutigerNext LT Medium"/>
                  <a:ea typeface="华文细黑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/>
                <a:buChar char="~"/>
                <a:defRPr sz="1600">
                  <a:solidFill>
                    <a:schemeClr val="tx1"/>
                  </a:solidFill>
                  <a:latin typeface="FrutigerNext LT Medium"/>
                  <a:ea typeface="华文细黑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CC9900"/>
                </a:buClr>
                <a:buSzTx/>
                <a:buFontTx/>
                <a:buNone/>
                <a:defRPr/>
              </a:pPr>
              <a:r>
                <a:rPr lang="en-US" altLang="zh-CN" sz="1800" smtClean="0">
                  <a:solidFill>
                    <a:srgbClr val="000000"/>
                  </a:solidFill>
                  <a:latin typeface="+mn-lt"/>
                  <a:ea typeface="+mn-ea"/>
                </a:rPr>
                <a:t>Local FM</a:t>
              </a:r>
              <a:endParaRPr lang="zh-CN" altLang="en-US" sz="1800" smtClea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93" name="圆角矩形 92"/>
            <p:cNvSpPr/>
            <p:nvPr/>
          </p:nvSpPr>
          <p:spPr bwMode="auto">
            <a:xfrm>
              <a:off x="5766507" y="4688968"/>
              <a:ext cx="576306" cy="28891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anchor="ctr" anchorCtr="1"/>
            <a:lstStyle/>
            <a:p>
              <a:pPr>
                <a:buClr>
                  <a:srgbClr val="CC9900"/>
                </a:buClr>
                <a:defRPr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</a:rPr>
                <a:t>VRM</a:t>
              </a: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94" name="圆角矩形 93"/>
            <p:cNvSpPr/>
            <p:nvPr/>
          </p:nvSpPr>
          <p:spPr bwMode="auto">
            <a:xfrm>
              <a:off x="6990562" y="4688968"/>
              <a:ext cx="574718" cy="28891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anchor="ctr" anchorCtr="1"/>
            <a:lstStyle/>
            <a:p>
              <a:pPr>
                <a:buClr>
                  <a:srgbClr val="CC9900"/>
                </a:buClr>
                <a:defRPr/>
              </a:pPr>
              <a:r>
                <a:rPr lang="en-US" altLang="zh-CN" sz="1600" dirty="0">
                  <a:solidFill>
                    <a:srgbClr val="000000"/>
                  </a:solidFill>
                  <a:latin typeface="+mn-lt"/>
                  <a:ea typeface="+mn-ea"/>
                </a:rPr>
                <a:t>VRM</a:t>
              </a:r>
              <a:endParaRPr lang="zh-CN" altLang="en-US" sz="160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55323" name="直接连接符 94"/>
            <p:cNvCxnSpPr>
              <a:cxnSpLocks noChangeShapeType="1"/>
              <a:stCxn id="53272" idx="2"/>
              <a:endCxn id="93" idx="0"/>
            </p:cNvCxnSpPr>
            <p:nvPr/>
          </p:nvCxnSpPr>
          <p:spPr bwMode="auto">
            <a:xfrm flipH="1">
              <a:off x="6054787" y="4112320"/>
              <a:ext cx="563960" cy="5765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24" name="直接连接符 95"/>
            <p:cNvCxnSpPr>
              <a:cxnSpLocks noChangeShapeType="1"/>
              <a:stCxn id="53272" idx="2"/>
              <a:endCxn id="94" idx="0"/>
            </p:cNvCxnSpPr>
            <p:nvPr/>
          </p:nvCxnSpPr>
          <p:spPr bwMode="auto">
            <a:xfrm>
              <a:off x="6618747" y="4112320"/>
              <a:ext cx="659383" cy="5765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719" name="TextBox 96"/>
            <p:cNvSpPr txBox="1">
              <a:spLocks noChangeArrowheads="1"/>
            </p:cNvSpPr>
            <p:nvPr/>
          </p:nvSpPr>
          <p:spPr bwMode="auto">
            <a:xfrm>
              <a:off x="5094945" y="4257187"/>
              <a:ext cx="647749" cy="338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600" b="1" dirty="0">
                  <a:latin typeface="+mn-lt"/>
                  <a:ea typeface="+mn-ea"/>
                </a:rPr>
                <a:t>...</a:t>
              </a:r>
              <a:endParaRPr lang="zh-CN" altLang="en-US" sz="1600" b="1" dirty="0">
                <a:latin typeface="+mn-lt"/>
                <a:ea typeface="+mn-ea"/>
              </a:endParaRPr>
            </a:p>
          </p:txBody>
        </p:sp>
        <p:pic>
          <p:nvPicPr>
            <p:cNvPr id="55326" name="Picture 72" descr="User_UserHalfD0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2920" y="3690045"/>
              <a:ext cx="222250" cy="350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5327" name="直接连接符 102"/>
            <p:cNvCxnSpPr>
              <a:cxnSpLocks noChangeShapeType="1"/>
            </p:cNvCxnSpPr>
            <p:nvPr/>
          </p:nvCxnSpPr>
          <p:spPr bwMode="auto">
            <a:xfrm>
              <a:off x="7620632" y="3861495"/>
              <a:ext cx="522288" cy="4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726" name="TextBox 103"/>
            <p:cNvSpPr txBox="1">
              <a:spLocks noChangeArrowheads="1"/>
            </p:cNvSpPr>
            <p:nvPr/>
          </p:nvSpPr>
          <p:spPr bwMode="auto">
            <a:xfrm>
              <a:off x="7916144" y="3331713"/>
              <a:ext cx="809686" cy="277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800" dirty="0">
                  <a:latin typeface="+mn-lt"/>
                  <a:ea typeface="+mn-ea"/>
                </a:rPr>
                <a:t>管理员</a:t>
              </a:r>
              <a:endParaRPr lang="zh-CN" altLang="en-US" sz="1800" dirty="0">
                <a:latin typeface="+mn-lt"/>
                <a:ea typeface="+mn-ea"/>
              </a:endParaRPr>
            </a:p>
          </p:txBody>
        </p:sp>
        <p:pic>
          <p:nvPicPr>
            <p:cNvPr id="55329" name="Picture 70" descr="User_UserHalfC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4200" y="1349661"/>
              <a:ext cx="287338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82" name="TextBox 106"/>
            <p:cNvSpPr txBox="1">
              <a:spLocks noChangeArrowheads="1"/>
            </p:cNvSpPr>
            <p:nvPr/>
          </p:nvSpPr>
          <p:spPr bwMode="auto">
            <a:xfrm>
              <a:off x="1638696" y="1017238"/>
              <a:ext cx="719192" cy="368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/>
                  <a:ea typeface="华文细黑" pitchFamily="2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/>
                  <a:ea typeface="华文细黑" pitchFamily="2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/>
                  <a:ea typeface="华文细黑" pitchFamily="2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/>
                  <a:ea typeface="华文细黑" pitchFamily="2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30000"/>
                </a:spcBef>
                <a:buFont typeface="FrutigerNext LT Medium"/>
                <a:buChar char="~"/>
                <a:defRPr sz="1600">
                  <a:solidFill>
                    <a:schemeClr val="tx1"/>
                  </a:solidFill>
                  <a:latin typeface="FrutigerNext LT Medium"/>
                  <a:ea typeface="华文细黑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/>
                <a:buChar char="~"/>
                <a:defRPr sz="1600">
                  <a:solidFill>
                    <a:schemeClr val="tx1"/>
                  </a:solidFill>
                  <a:latin typeface="FrutigerNext LT Medium"/>
                  <a:ea typeface="华文细黑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/>
                <a:buChar char="~"/>
                <a:defRPr sz="1600">
                  <a:solidFill>
                    <a:schemeClr val="tx1"/>
                  </a:solidFill>
                  <a:latin typeface="FrutigerNext LT Medium"/>
                  <a:ea typeface="华文细黑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/>
                <a:buChar char="~"/>
                <a:defRPr sz="1600">
                  <a:solidFill>
                    <a:schemeClr val="tx1"/>
                  </a:solidFill>
                  <a:latin typeface="FrutigerNext LT Medium"/>
                  <a:ea typeface="华文细黑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/>
                <a:buChar char="~"/>
                <a:defRPr sz="1600">
                  <a:solidFill>
                    <a:schemeClr val="tx1"/>
                  </a:solidFill>
                  <a:latin typeface="FrutigerNext LT Medium"/>
                  <a:ea typeface="华文细黑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1800" dirty="0" smtClean="0">
                  <a:latin typeface="+mn-lt"/>
                  <a:ea typeface="+mn-ea"/>
                </a:rPr>
                <a:t>租户</a:t>
              </a:r>
              <a:endParaRPr lang="zh-CN" altLang="en-US" sz="1800" dirty="0" smtClean="0">
                <a:latin typeface="+mn-lt"/>
                <a:ea typeface="+mn-ea"/>
              </a:endParaRPr>
            </a:p>
          </p:txBody>
        </p:sp>
        <p:cxnSp>
          <p:nvCxnSpPr>
            <p:cNvPr id="55331" name="直接连接符 109"/>
            <p:cNvCxnSpPr>
              <a:cxnSpLocks noChangeShapeType="1"/>
            </p:cNvCxnSpPr>
            <p:nvPr/>
          </p:nvCxnSpPr>
          <p:spPr bwMode="auto">
            <a:xfrm>
              <a:off x="1997869" y="1801094"/>
              <a:ext cx="1787971" cy="39570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55332" name="Picture 72" descr="User_UserHalfD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7885" y="1349660"/>
              <a:ext cx="287338" cy="45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85" name="TextBox 107"/>
            <p:cNvSpPr txBox="1">
              <a:spLocks noChangeArrowheads="1"/>
            </p:cNvSpPr>
            <p:nvPr/>
          </p:nvSpPr>
          <p:spPr bwMode="auto">
            <a:xfrm>
              <a:off x="5004450" y="980728"/>
              <a:ext cx="900181" cy="369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30000"/>
                </a:spcBef>
                <a:buClr>
                  <a:srgbClr val="808080"/>
                </a:buClr>
                <a:buSzPct val="6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FrutigerNext LT Regular"/>
                  <a:ea typeface="华文细黑" pitchFamily="2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3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FrutigerNext LT Regular"/>
                  <a:ea typeface="华文细黑" pitchFamily="2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30000"/>
                </a:spcBef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FrutigerNext LT Light"/>
                  <a:ea typeface="华文细黑" pitchFamily="2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30000"/>
                </a:spcBef>
                <a:buChar char="–"/>
                <a:defRPr sz="1600">
                  <a:solidFill>
                    <a:schemeClr val="tx1"/>
                  </a:solidFill>
                  <a:latin typeface="FrutigerNext LT Medium"/>
                  <a:ea typeface="华文细黑" pitchFamily="2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30000"/>
                </a:spcBef>
                <a:buFont typeface="FrutigerNext LT Medium"/>
                <a:buChar char="~"/>
                <a:defRPr sz="1600">
                  <a:solidFill>
                    <a:schemeClr val="tx1"/>
                  </a:solidFill>
                  <a:latin typeface="FrutigerNext LT Medium"/>
                  <a:ea typeface="华文细黑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/>
                <a:buChar char="~"/>
                <a:defRPr sz="1600">
                  <a:solidFill>
                    <a:schemeClr val="tx1"/>
                  </a:solidFill>
                  <a:latin typeface="FrutigerNext LT Medium"/>
                  <a:ea typeface="华文细黑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/>
                <a:buChar char="~"/>
                <a:defRPr sz="1600">
                  <a:solidFill>
                    <a:schemeClr val="tx1"/>
                  </a:solidFill>
                  <a:latin typeface="FrutigerNext LT Medium"/>
                  <a:ea typeface="华文细黑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/>
                <a:buChar char="~"/>
                <a:defRPr sz="1600">
                  <a:solidFill>
                    <a:schemeClr val="tx1"/>
                  </a:solidFill>
                  <a:latin typeface="FrutigerNext LT Medium"/>
                  <a:ea typeface="华文细黑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30000"/>
                </a:spcBef>
                <a:spcAft>
                  <a:spcPct val="0"/>
                </a:spcAft>
                <a:buFont typeface="FrutigerNext LT Medium"/>
                <a:buChar char="~"/>
                <a:defRPr sz="1600">
                  <a:solidFill>
                    <a:schemeClr val="tx1"/>
                  </a:solidFill>
                  <a:latin typeface="FrutigerNext LT Medium"/>
                  <a:ea typeface="华文细黑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1800" smtClean="0">
                  <a:latin typeface="+mn-lt"/>
                  <a:ea typeface="+mn-ea"/>
                </a:rPr>
                <a:t>管理员</a:t>
              </a:r>
              <a:endParaRPr lang="zh-CN" altLang="en-US" sz="1800" smtClean="0">
                <a:latin typeface="+mn-lt"/>
                <a:ea typeface="+mn-ea"/>
              </a:endParaRPr>
            </a:p>
          </p:txBody>
        </p:sp>
        <p:cxnSp>
          <p:nvCxnSpPr>
            <p:cNvPr id="55334" name="直接连接符 111"/>
            <p:cNvCxnSpPr>
              <a:cxnSpLocks noChangeShapeType="1"/>
            </p:cNvCxnSpPr>
            <p:nvPr/>
          </p:nvCxnSpPr>
          <p:spPr bwMode="auto">
            <a:xfrm rot="5400000">
              <a:off x="4423116" y="1156091"/>
              <a:ext cx="411162" cy="1685714"/>
            </a:xfrm>
            <a:prstGeom prst="bentConnector3">
              <a:avLst>
                <a:gd name="adj1" fmla="val 3667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3" name="矩形 442"/>
          <p:cNvSpPr>
            <a:spLocks noChangeArrowheads="1"/>
          </p:cNvSpPr>
          <p:nvPr/>
        </p:nvSpPr>
        <p:spPr bwMode="auto">
          <a:xfrm>
            <a:off x="373063" y="457200"/>
            <a:ext cx="7907337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0128" tIns="40064" rIns="80128" bIns="40064" anchor="ctr"/>
          <a:lstStyle/>
          <a:p>
            <a:pPr defTabSz="801370" fontAlgn="t">
              <a:defRPr/>
            </a:pPr>
            <a:r>
              <a:rPr lang="en-US" altLang="zh-CN" sz="350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FusionManager</a:t>
            </a:r>
            <a:r>
              <a:rPr lang="zh-CN" altLang="en-US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部署场景</a:t>
            </a:r>
            <a:r>
              <a:rPr lang="en-US" altLang="zh-CN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:</a:t>
            </a:r>
            <a:r>
              <a:rPr lang="en-US" altLang="zh-CN" sz="350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Top-Local</a:t>
            </a:r>
            <a:endParaRPr lang="zh-CN" altLang="zh-CN" sz="3500" dirty="0">
              <a:solidFill>
                <a:srgbClr val="99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 Callout 2 (No Border) 32"/>
          <p:cNvSpPr/>
          <p:nvPr/>
        </p:nvSpPr>
        <p:spPr bwMode="auto">
          <a:xfrm>
            <a:off x="4284663" y="2254250"/>
            <a:ext cx="4391025" cy="779463"/>
          </a:xfrm>
          <a:prstGeom prst="callout2">
            <a:avLst>
              <a:gd name="adj1" fmla="val 34815"/>
              <a:gd name="adj2" fmla="val 145"/>
              <a:gd name="adj3" fmla="val 34815"/>
              <a:gd name="adj4" fmla="val -23975"/>
              <a:gd name="adj5" fmla="val -34437"/>
              <a:gd name="adj6" fmla="val -3865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1600" dirty="0">
                <a:latin typeface="+mn-lt"/>
                <a:ea typeface="+mn-ea"/>
              </a:rPr>
              <a:t>配置</a:t>
            </a:r>
            <a:r>
              <a:rPr lang="en-US" sz="1600" dirty="0">
                <a:latin typeface="+mn-lt"/>
                <a:ea typeface="+mn-ea"/>
              </a:rPr>
              <a:t>FusionManager</a:t>
            </a:r>
            <a:r>
              <a:rPr lang="zh-CN" altLang="en-US" sz="1600" dirty="0">
                <a:latin typeface="+mn-lt"/>
                <a:ea typeface="+mn-ea"/>
              </a:rPr>
              <a:t>的主机名、网络等信息。</a:t>
            </a:r>
            <a:endParaRPr lang="zh-CN" altLang="en-US" sz="1600" dirty="0">
              <a:latin typeface="+mn-lt"/>
              <a:ea typeface="+mn-ea"/>
            </a:endParaRPr>
          </a:p>
          <a:p>
            <a:pPr>
              <a:defRPr/>
            </a:pPr>
            <a:r>
              <a:rPr lang="zh-CN" altLang="en-US" sz="1600" dirty="0">
                <a:latin typeface="+mn-lt"/>
                <a:ea typeface="+mn-ea"/>
              </a:rPr>
              <a:t>主备部署时，需要在主备</a:t>
            </a:r>
            <a:r>
              <a:rPr lang="en-US" sz="1600" dirty="0">
                <a:latin typeface="+mn-lt"/>
                <a:ea typeface="+mn-ea"/>
              </a:rPr>
              <a:t>FusionManager</a:t>
            </a:r>
            <a:r>
              <a:rPr lang="zh-CN" altLang="en-US" sz="1600" dirty="0">
                <a:latin typeface="+mn-lt"/>
                <a:ea typeface="+mn-ea"/>
              </a:rPr>
              <a:t>上分别配置。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34" name="Line Callout 2 (No Border) 33"/>
          <p:cNvSpPr/>
          <p:nvPr/>
        </p:nvSpPr>
        <p:spPr bwMode="auto">
          <a:xfrm>
            <a:off x="4106863" y="3816350"/>
            <a:ext cx="4678362" cy="904875"/>
          </a:xfrm>
          <a:prstGeom prst="callout2">
            <a:avLst>
              <a:gd name="adj1" fmla="val 34815"/>
              <a:gd name="adj2" fmla="val 145"/>
              <a:gd name="adj3" fmla="val 33208"/>
              <a:gd name="adj4" fmla="val -22221"/>
              <a:gd name="adj5" fmla="val -10179"/>
              <a:gd name="adj6" fmla="val -3178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1600" dirty="0">
                <a:latin typeface="+mn-lt"/>
                <a:ea typeface="+mn-ea"/>
              </a:rPr>
              <a:t>当需要使用</a:t>
            </a:r>
            <a:r>
              <a:rPr lang="en-US" altLang="zh-CN" sz="1600" dirty="0">
                <a:latin typeface="+mn-lt"/>
                <a:ea typeface="+mn-ea"/>
              </a:rPr>
              <a:t>FusionManager</a:t>
            </a:r>
            <a:r>
              <a:rPr lang="zh-CN" altLang="en-US" sz="1600" dirty="0">
                <a:latin typeface="+mn-lt"/>
                <a:ea typeface="+mn-ea"/>
              </a:rPr>
              <a:t>提供虚拟防火墙、虚拟负载均衡和</a:t>
            </a:r>
            <a:r>
              <a:rPr lang="en-US" altLang="zh-CN" sz="1600" dirty="0">
                <a:latin typeface="+mn-lt"/>
                <a:ea typeface="+mn-ea"/>
              </a:rPr>
              <a:t>DHCP</a:t>
            </a:r>
            <a:r>
              <a:rPr lang="zh-CN" altLang="en-US" sz="1600" dirty="0">
                <a:latin typeface="+mn-lt"/>
                <a:ea typeface="+mn-ea"/>
              </a:rPr>
              <a:t>功能时，需要提前部署这些功能的系统服务虚拟机的管理节点</a:t>
            </a:r>
            <a:r>
              <a:rPr lang="en-US" altLang="zh-CN" sz="1600" dirty="0">
                <a:latin typeface="+mn-lt"/>
                <a:ea typeface="+mn-ea"/>
              </a:rPr>
              <a:t>VSAM</a:t>
            </a:r>
            <a:r>
              <a:rPr lang="zh-CN" altLang="en-US" sz="1600" dirty="0">
                <a:latin typeface="+mn-lt"/>
                <a:ea typeface="+mn-ea"/>
              </a:rPr>
              <a:t>。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57348" name="AutoShape 2" descr="mk:@MSITStore:C:\Users\x61254\Desktop\FusionManager%20GTS产品文档(GPI)-(V100R003C10_02).chm::/06_gm/soft_inst/fig/fig_it_60_23_000004_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/>
            <a:endParaRPr lang="zh-CN" altLang="en-US"/>
          </a:p>
        </p:txBody>
      </p:sp>
      <p:sp>
        <p:nvSpPr>
          <p:cNvPr id="57349" name="AutoShape 4" descr="mk:@MSITStore:C:\Users\x61254\Desktop\FusionManager%20GTS产品文档(GPI)-(V100R003C10_02).chm::/06_gm/soft_inst/fig/fig_it_60_23_000004_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/>
            <a:endParaRPr lang="zh-CN" altLang="en-US"/>
          </a:p>
        </p:txBody>
      </p:sp>
      <p:sp>
        <p:nvSpPr>
          <p:cNvPr id="57350" name="AutoShape 6" descr="mk:@MSITStore:C:\Users\x61254\Desktop\FusionManager%20GTS产品文档(GPI)-(V100R003C10_02).chm::/06_gm/soft_inst/fig/fig_it_60_23_000004_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/>
            <a:endParaRPr lang="zh-CN" altLang="en-US"/>
          </a:p>
        </p:txBody>
      </p:sp>
      <p:sp>
        <p:nvSpPr>
          <p:cNvPr id="57351" name="AutoShape 8" descr="mk:@MSITStore:C:\Users\x61254\Desktop\FusionManager%20GTS产品文档(GPI)-(V100R003C10_02).chm::/06_gm/soft_inst/fig/fig_it_60_23_000004_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/>
            <a:endParaRPr lang="zh-CN" altLang="en-US"/>
          </a:p>
        </p:txBody>
      </p:sp>
      <p:sp>
        <p:nvSpPr>
          <p:cNvPr id="57352" name="AutoShape 10" descr="mk:@MSITStore:C:\Users\x61254\Desktop\FusionManager%20GTS产品文档(GPI)-(V100R003C10_02).chm::/06_gm/soft_inst/fig/fig_it_60_23_000004_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/>
            <a:endParaRPr lang="zh-CN" altLang="en-US"/>
          </a:p>
        </p:txBody>
      </p:sp>
      <p:sp>
        <p:nvSpPr>
          <p:cNvPr id="57353" name="AutoShape 12" descr="mk:@MSITStore:C:\Users\x61254\Desktop\FusionManager%20GTS产品文档(GPI)-(V100R003C10_02).chm::/06_gm/soft_inst/fig/fig_it_60_23_000004_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/>
            <a:endParaRPr lang="zh-CN" altLang="en-US"/>
          </a:p>
        </p:txBody>
      </p:sp>
      <p:grpSp>
        <p:nvGrpSpPr>
          <p:cNvPr id="57354" name="Group 1"/>
          <p:cNvGrpSpPr/>
          <p:nvPr/>
        </p:nvGrpSpPr>
        <p:grpSpPr bwMode="auto">
          <a:xfrm>
            <a:off x="373063" y="1109663"/>
            <a:ext cx="2487612" cy="3970337"/>
            <a:chOff x="369892" y="1509388"/>
            <a:chExt cx="2487180" cy="3970396"/>
          </a:xfrm>
        </p:grpSpPr>
        <p:sp>
          <p:nvSpPr>
            <p:cNvPr id="36" name="Flowchart: Decision 6"/>
            <p:cNvSpPr>
              <a:spLocks noChangeArrowheads="1"/>
            </p:cNvSpPr>
            <p:nvPr/>
          </p:nvSpPr>
          <p:spPr bwMode="auto">
            <a:xfrm>
              <a:off x="382590" y="2639705"/>
              <a:ext cx="2268143" cy="64771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600" dirty="0" smtClean="0">
                  <a:latin typeface="+mn-lt"/>
                  <a:ea typeface="+mn-ea"/>
                </a:rPr>
                <a:t>是否需要安装</a:t>
              </a:r>
              <a:r>
                <a:rPr lang="en-US" altLang="zh-CN" sz="1600" dirty="0" smtClean="0">
                  <a:latin typeface="+mn-lt"/>
                  <a:ea typeface="+mn-ea"/>
                </a:rPr>
                <a:t>VSAM</a:t>
              </a:r>
              <a:r>
                <a:rPr lang="zh-CN" altLang="en-US" sz="1600" dirty="0" smtClean="0">
                  <a:latin typeface="+mn-lt"/>
                  <a:ea typeface="+mn-ea"/>
                </a:rPr>
                <a:t>？</a:t>
              </a:r>
              <a:endParaRPr lang="en-US" sz="1600" dirty="0">
                <a:latin typeface="+mn-lt"/>
                <a:ea typeface="+mn-ea"/>
              </a:endParaRPr>
            </a:p>
          </p:txBody>
        </p:sp>
        <p:sp>
          <p:nvSpPr>
            <p:cNvPr id="38" name="Flowchart: Process 8"/>
            <p:cNvSpPr>
              <a:spLocks noChangeArrowheads="1"/>
            </p:cNvSpPr>
            <p:nvPr/>
          </p:nvSpPr>
          <p:spPr bwMode="auto">
            <a:xfrm>
              <a:off x="382590" y="1509388"/>
              <a:ext cx="2268143" cy="322267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600" dirty="0" smtClean="0">
                  <a:latin typeface="+mn-lt"/>
                  <a:ea typeface="+mn-ea"/>
                </a:rPr>
                <a:t>安装</a:t>
              </a:r>
              <a:r>
                <a:rPr lang="en-US" altLang="zh-CN" sz="1600" dirty="0" smtClean="0">
                  <a:latin typeface="+mn-lt"/>
                  <a:ea typeface="+mn-ea"/>
                </a:rPr>
                <a:t>all-in-one</a:t>
              </a:r>
              <a:r>
                <a:rPr lang="zh-CN" altLang="en-US" sz="1600" dirty="0" smtClean="0">
                  <a:latin typeface="+mn-lt"/>
                  <a:ea typeface="+mn-ea"/>
                </a:rPr>
                <a:t>模式的</a:t>
              </a:r>
              <a:r>
                <a:rPr lang="en-US" altLang="zh-CN" sz="1600" dirty="0" smtClean="0">
                  <a:latin typeface="+mn-lt"/>
                  <a:ea typeface="+mn-ea"/>
                </a:rPr>
                <a:t>FM</a:t>
              </a:r>
              <a:endParaRPr lang="en-US" sz="1600" dirty="0">
                <a:latin typeface="+mn-lt"/>
                <a:ea typeface="+mn-ea"/>
              </a:endParaRPr>
            </a:p>
          </p:txBody>
        </p:sp>
        <p:cxnSp>
          <p:nvCxnSpPr>
            <p:cNvPr id="39" name="Straight Arrow Connector 19"/>
            <p:cNvCxnSpPr>
              <a:cxnSpLocks noChangeShapeType="1"/>
              <a:stCxn id="36" idx="3"/>
            </p:cNvCxnSpPr>
            <p:nvPr/>
          </p:nvCxnSpPr>
          <p:spPr bwMode="auto">
            <a:xfrm flipH="1">
              <a:off x="1557136" y="2963560"/>
              <a:ext cx="1093597" cy="1346220"/>
            </a:xfrm>
            <a:prstGeom prst="bentConnector4">
              <a:avLst>
                <a:gd name="adj1" fmla="val -20899"/>
                <a:gd name="adj2" fmla="val 99868"/>
              </a:avLst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3" name="Flowchart: Process 30"/>
            <p:cNvSpPr>
              <a:spLocks noChangeArrowheads="1"/>
            </p:cNvSpPr>
            <p:nvPr/>
          </p:nvSpPr>
          <p:spPr bwMode="auto">
            <a:xfrm>
              <a:off x="382590" y="4547908"/>
              <a:ext cx="2268143" cy="322267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600" dirty="0" smtClean="0">
                  <a:latin typeface="+mn-lt"/>
                  <a:ea typeface="+mn-ea"/>
                </a:rPr>
                <a:t>加载</a:t>
              </a:r>
              <a:r>
                <a:rPr lang="en-US" altLang="zh-CN" sz="1600" dirty="0" smtClean="0">
                  <a:latin typeface="+mn-lt"/>
                  <a:ea typeface="+mn-ea"/>
                </a:rPr>
                <a:t>License</a:t>
              </a:r>
              <a:endParaRPr lang="en-US" sz="1600" dirty="0">
                <a:latin typeface="+mn-lt"/>
                <a:ea typeface="+mn-ea"/>
              </a:endParaRPr>
            </a:p>
          </p:txBody>
        </p:sp>
        <p:cxnSp>
          <p:nvCxnSpPr>
            <p:cNvPr id="45" name="Straight Arrow Connector 35"/>
            <p:cNvCxnSpPr>
              <a:cxnSpLocks noChangeShapeType="1"/>
            </p:cNvCxnSpPr>
            <p:nvPr/>
          </p:nvCxnSpPr>
          <p:spPr bwMode="auto">
            <a:xfrm flipH="1">
              <a:off x="1493647" y="3276301"/>
              <a:ext cx="0" cy="52388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8" name="Flowchart: Process 46"/>
            <p:cNvSpPr>
              <a:spLocks noChangeArrowheads="1"/>
            </p:cNvSpPr>
            <p:nvPr/>
          </p:nvSpPr>
          <p:spPr bwMode="auto">
            <a:xfrm>
              <a:off x="2469789" y="3360441"/>
              <a:ext cx="387283" cy="322267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600" dirty="0">
                  <a:latin typeface="+mn-lt"/>
                  <a:ea typeface="+mn-ea"/>
                </a:rPr>
                <a:t>否</a:t>
              </a:r>
              <a:endParaRPr lang="en-US" sz="1600" dirty="0">
                <a:latin typeface="+mn-lt"/>
                <a:ea typeface="+mn-ea"/>
              </a:endParaRPr>
            </a:p>
          </p:txBody>
        </p:sp>
        <p:sp>
          <p:nvSpPr>
            <p:cNvPr id="49" name="Flowchart: Process 52"/>
            <p:cNvSpPr>
              <a:spLocks noChangeArrowheads="1"/>
            </p:cNvSpPr>
            <p:nvPr/>
          </p:nvSpPr>
          <p:spPr bwMode="auto">
            <a:xfrm>
              <a:off x="1557136" y="3360441"/>
              <a:ext cx="387283" cy="323855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600" dirty="0">
                  <a:latin typeface="+mn-lt"/>
                  <a:ea typeface="+mn-ea"/>
                </a:rPr>
                <a:t>是</a:t>
              </a:r>
              <a:endParaRPr lang="en-US" sz="1600" dirty="0">
                <a:latin typeface="+mn-lt"/>
                <a:ea typeface="+mn-ea"/>
              </a:endParaRPr>
            </a:p>
          </p:txBody>
        </p:sp>
        <p:sp>
          <p:nvSpPr>
            <p:cNvPr id="51" name="Flowchart: Process 8"/>
            <p:cNvSpPr>
              <a:spLocks noChangeArrowheads="1"/>
            </p:cNvSpPr>
            <p:nvPr/>
          </p:nvSpPr>
          <p:spPr bwMode="auto">
            <a:xfrm>
              <a:off x="382590" y="2069783"/>
              <a:ext cx="2268143" cy="322268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600" dirty="0" smtClean="0">
                  <a:latin typeface="+mn-lt"/>
                  <a:ea typeface="+mn-ea"/>
                </a:rPr>
                <a:t>配置</a:t>
              </a:r>
              <a:r>
                <a:rPr lang="en-US" altLang="zh-CN" sz="1600" dirty="0" smtClean="0">
                  <a:latin typeface="+mn-lt"/>
                  <a:ea typeface="+mn-ea"/>
                </a:rPr>
                <a:t>FM</a:t>
              </a:r>
              <a:endParaRPr lang="en-US" sz="1600" dirty="0">
                <a:latin typeface="+mn-lt"/>
                <a:ea typeface="+mn-ea"/>
              </a:endParaRPr>
            </a:p>
          </p:txBody>
        </p:sp>
        <p:cxnSp>
          <p:nvCxnSpPr>
            <p:cNvPr id="54" name="Straight Arrow Connector 53"/>
            <p:cNvCxnSpPr>
              <a:cxnSpLocks noChangeShapeType="1"/>
            </p:cNvCxnSpPr>
            <p:nvPr/>
          </p:nvCxnSpPr>
          <p:spPr bwMode="auto">
            <a:xfrm>
              <a:off x="1493647" y="2409513"/>
              <a:ext cx="0" cy="20161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8" name="Flowchart: Process 30"/>
            <p:cNvSpPr>
              <a:spLocks noChangeArrowheads="1"/>
            </p:cNvSpPr>
            <p:nvPr/>
          </p:nvSpPr>
          <p:spPr bwMode="auto">
            <a:xfrm>
              <a:off x="393700" y="3827172"/>
              <a:ext cx="2245923" cy="323855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600" dirty="0" smtClean="0">
                  <a:latin typeface="+mn-lt"/>
                  <a:ea typeface="+mn-ea"/>
                </a:rPr>
                <a:t>安装</a:t>
              </a:r>
              <a:r>
                <a:rPr lang="en-US" altLang="zh-CN" sz="1600" dirty="0" smtClean="0">
                  <a:latin typeface="+mn-lt"/>
                  <a:ea typeface="+mn-ea"/>
                </a:rPr>
                <a:t>VSAM</a:t>
              </a:r>
              <a:endParaRPr lang="en-US" sz="1600" dirty="0">
                <a:latin typeface="+mn-lt"/>
                <a:ea typeface="+mn-ea"/>
              </a:endParaRPr>
            </a:p>
          </p:txBody>
        </p:sp>
        <p:sp>
          <p:nvSpPr>
            <p:cNvPr id="65" name="Flowchart: Process 30"/>
            <p:cNvSpPr>
              <a:spLocks noChangeArrowheads="1"/>
            </p:cNvSpPr>
            <p:nvPr/>
          </p:nvSpPr>
          <p:spPr bwMode="auto">
            <a:xfrm>
              <a:off x="369892" y="5157517"/>
              <a:ext cx="2293539" cy="322267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600" dirty="0" smtClean="0">
                  <a:latin typeface="+mn-lt"/>
                  <a:ea typeface="+mn-ea"/>
                </a:rPr>
                <a:t>配置时间同步与时区</a:t>
              </a:r>
              <a:endParaRPr lang="en-US" sz="1600" dirty="0">
                <a:latin typeface="+mn-lt"/>
                <a:ea typeface="+mn-ea"/>
              </a:endParaRPr>
            </a:p>
          </p:txBody>
        </p:sp>
        <p:cxnSp>
          <p:nvCxnSpPr>
            <p:cNvPr id="73" name="Straight Arrow Connector 38"/>
            <p:cNvCxnSpPr>
              <a:cxnSpLocks noChangeShapeType="1"/>
            </p:cNvCxnSpPr>
            <p:nvPr/>
          </p:nvCxnSpPr>
          <p:spPr bwMode="auto">
            <a:xfrm>
              <a:off x="1493647" y="4870175"/>
              <a:ext cx="0" cy="25082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2" name="Straight Arrow Connector 38"/>
            <p:cNvCxnSpPr>
              <a:cxnSpLocks noChangeShapeType="1"/>
            </p:cNvCxnSpPr>
            <p:nvPr/>
          </p:nvCxnSpPr>
          <p:spPr bwMode="auto">
            <a:xfrm>
              <a:off x="1493647" y="4151027"/>
              <a:ext cx="0" cy="39688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3" name="Straight Arrow Connector 82"/>
            <p:cNvCxnSpPr>
              <a:cxnSpLocks noChangeShapeType="1"/>
            </p:cNvCxnSpPr>
            <p:nvPr/>
          </p:nvCxnSpPr>
          <p:spPr bwMode="auto">
            <a:xfrm>
              <a:off x="1493647" y="1831655"/>
              <a:ext cx="0" cy="20320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86" name="矩形 442"/>
          <p:cNvSpPr>
            <a:spLocks noChangeArrowheads="1"/>
          </p:cNvSpPr>
          <p:nvPr/>
        </p:nvSpPr>
        <p:spPr bwMode="auto">
          <a:xfrm>
            <a:off x="373063" y="457200"/>
            <a:ext cx="8015287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0128" tIns="40064" rIns="80128" bIns="40064" anchor="ctr"/>
          <a:lstStyle/>
          <a:p>
            <a:pPr defTabSz="801370" fontAlgn="t">
              <a:defRPr/>
            </a:pPr>
            <a:r>
              <a:rPr lang="en-US" altLang="zh-CN" sz="350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FusionManager</a:t>
            </a:r>
            <a:r>
              <a:rPr lang="zh-CN" altLang="en-US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安装流程图</a:t>
            </a:r>
            <a:r>
              <a:rPr lang="en-US" altLang="zh-CN" sz="350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(All-in-one)</a:t>
            </a:r>
            <a:endParaRPr lang="zh-CN" altLang="zh-CN" sz="3500" dirty="0">
              <a:solidFill>
                <a:srgbClr val="99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Line Callout 2 (No Border) 5"/>
          <p:cNvSpPr/>
          <p:nvPr/>
        </p:nvSpPr>
        <p:spPr bwMode="auto">
          <a:xfrm>
            <a:off x="3924300" y="1212850"/>
            <a:ext cx="4284663" cy="779463"/>
          </a:xfrm>
          <a:prstGeom prst="callout2">
            <a:avLst>
              <a:gd name="adj1" fmla="val 34815"/>
              <a:gd name="adj2" fmla="val 145"/>
              <a:gd name="adj3" fmla="val 34815"/>
              <a:gd name="adj4" fmla="val -16082"/>
              <a:gd name="adj5" fmla="val 6182"/>
              <a:gd name="adj6" fmla="val -2973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+mn-lt"/>
                <a:ea typeface="+mn-ea"/>
              </a:rPr>
              <a:t>安装</a:t>
            </a:r>
            <a:r>
              <a:rPr lang="en-US" altLang="zh-CN" sz="1600" dirty="0">
                <a:latin typeface="+mn-lt"/>
                <a:ea typeface="+mn-ea"/>
              </a:rPr>
              <a:t>FusionManager</a:t>
            </a:r>
            <a:r>
              <a:rPr lang="zh-CN" altLang="en-US" sz="1600" dirty="0">
                <a:latin typeface="+mn-lt"/>
                <a:ea typeface="+mn-ea"/>
              </a:rPr>
              <a:t>可以通过两种方式： </a:t>
            </a:r>
            <a:endParaRPr lang="en-US" altLang="zh-CN" sz="1600" dirty="0">
              <a:latin typeface="+mn-lt"/>
              <a:ea typeface="+mn-ea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+mn-lt"/>
                <a:ea typeface="+mn-ea"/>
              </a:rPr>
              <a:t>通过导入模板方式安装；</a:t>
            </a:r>
            <a:endParaRPr lang="zh-CN" altLang="en-US" sz="1600" dirty="0">
              <a:latin typeface="+mn-lt"/>
              <a:ea typeface="+mn-ea"/>
            </a:endParaRPr>
          </a:p>
          <a:p>
            <a:pPr>
              <a:buFont typeface="Arial" panose="020B0604020202020204"/>
              <a:buChar char="•"/>
              <a:defRPr/>
            </a:pPr>
            <a:r>
              <a:rPr lang="zh-CN" altLang="en-US" sz="1600" dirty="0">
                <a:latin typeface="+mn-lt"/>
                <a:ea typeface="+mn-ea"/>
              </a:rPr>
              <a:t>通过</a:t>
            </a:r>
            <a:r>
              <a:rPr lang="en-US" altLang="zh-CN" sz="1600" dirty="0">
                <a:latin typeface="+mn-lt"/>
                <a:ea typeface="+mn-ea"/>
              </a:rPr>
              <a:t>ISO</a:t>
            </a:r>
            <a:r>
              <a:rPr lang="zh-CN" altLang="en-US" sz="1600" dirty="0">
                <a:latin typeface="+mn-lt"/>
                <a:ea typeface="+mn-ea"/>
              </a:rPr>
              <a:t>镜像文件安装。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 Callout 2 (No Border) 52"/>
          <p:cNvSpPr/>
          <p:nvPr/>
        </p:nvSpPr>
        <p:spPr bwMode="auto">
          <a:xfrm>
            <a:off x="4106863" y="4721225"/>
            <a:ext cx="4605337" cy="941388"/>
          </a:xfrm>
          <a:prstGeom prst="callout2">
            <a:avLst>
              <a:gd name="adj1" fmla="val 34815"/>
              <a:gd name="adj2" fmla="val 145"/>
              <a:gd name="adj3" fmla="val 33208"/>
              <a:gd name="adj4" fmla="val -22221"/>
              <a:gd name="adj5" fmla="val -14703"/>
              <a:gd name="adj6" fmla="val -341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1600" dirty="0">
                <a:latin typeface="+mn-lt"/>
                <a:ea typeface="+mn-ea"/>
              </a:rPr>
              <a:t>当需要使用</a:t>
            </a:r>
            <a:r>
              <a:rPr lang="en-US" altLang="zh-CN" sz="1600" dirty="0">
                <a:latin typeface="+mn-lt"/>
                <a:ea typeface="+mn-ea"/>
              </a:rPr>
              <a:t>FusionManager</a:t>
            </a:r>
            <a:r>
              <a:rPr lang="zh-CN" altLang="en-US" sz="1600" dirty="0">
                <a:latin typeface="+mn-lt"/>
                <a:ea typeface="+mn-ea"/>
              </a:rPr>
              <a:t>提供虚拟防火墙、虚拟负载均衡和</a:t>
            </a:r>
            <a:r>
              <a:rPr lang="en-US" altLang="zh-CN" sz="1600" dirty="0">
                <a:latin typeface="+mn-lt"/>
                <a:ea typeface="+mn-ea"/>
              </a:rPr>
              <a:t>DHCP</a:t>
            </a:r>
            <a:r>
              <a:rPr lang="zh-CN" altLang="en-US" sz="1600" dirty="0">
                <a:latin typeface="+mn-lt"/>
                <a:ea typeface="+mn-ea"/>
              </a:rPr>
              <a:t>功能时，需要提前部署这些功能的系统服务虚拟机的管理节点</a:t>
            </a:r>
            <a:r>
              <a:rPr lang="en-US" altLang="zh-CN" sz="1600" dirty="0">
                <a:latin typeface="+mn-lt"/>
                <a:ea typeface="+mn-ea"/>
              </a:rPr>
              <a:t>VSAM</a:t>
            </a:r>
            <a:r>
              <a:rPr lang="zh-CN" altLang="en-US" sz="1600" dirty="0">
                <a:latin typeface="+mn-lt"/>
                <a:ea typeface="+mn-ea"/>
              </a:rPr>
              <a:t>。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52" name="Line Callout 2 (No Border) 51"/>
          <p:cNvSpPr/>
          <p:nvPr/>
        </p:nvSpPr>
        <p:spPr bwMode="auto">
          <a:xfrm>
            <a:off x="4500563" y="3013075"/>
            <a:ext cx="4427537" cy="852488"/>
          </a:xfrm>
          <a:prstGeom prst="callout2">
            <a:avLst>
              <a:gd name="adj1" fmla="val 34815"/>
              <a:gd name="adj2" fmla="val 145"/>
              <a:gd name="adj3" fmla="val 34815"/>
              <a:gd name="adj4" fmla="val -23975"/>
              <a:gd name="adj5" fmla="val -45239"/>
              <a:gd name="adj6" fmla="val -422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1600" dirty="0">
                <a:latin typeface="+mn-lt"/>
                <a:ea typeface="+mn-ea"/>
              </a:rPr>
              <a:t>配置</a:t>
            </a:r>
            <a:r>
              <a:rPr lang="en-US" sz="1600" dirty="0">
                <a:latin typeface="+mn-lt"/>
                <a:ea typeface="+mn-ea"/>
              </a:rPr>
              <a:t>FusionManager</a:t>
            </a:r>
            <a:r>
              <a:rPr lang="zh-CN" altLang="en-US" sz="1600" dirty="0">
                <a:latin typeface="+mn-lt"/>
                <a:ea typeface="+mn-ea"/>
              </a:rPr>
              <a:t>的主机名、网络等信息。</a:t>
            </a:r>
            <a:endParaRPr lang="zh-CN" altLang="en-US" sz="1600" dirty="0">
              <a:latin typeface="+mn-lt"/>
              <a:ea typeface="+mn-ea"/>
            </a:endParaRPr>
          </a:p>
          <a:p>
            <a:pPr>
              <a:defRPr/>
            </a:pPr>
            <a:r>
              <a:rPr lang="zh-CN" altLang="en-US" sz="1600" dirty="0">
                <a:latin typeface="+mn-lt"/>
                <a:ea typeface="+mn-ea"/>
              </a:rPr>
              <a:t>主备部署时，需要在主备</a:t>
            </a:r>
            <a:r>
              <a:rPr lang="en-US" sz="1600" dirty="0">
                <a:latin typeface="+mn-lt"/>
                <a:ea typeface="+mn-ea"/>
              </a:rPr>
              <a:t>FusionManager</a:t>
            </a:r>
            <a:r>
              <a:rPr lang="zh-CN" altLang="en-US" sz="1600" dirty="0">
                <a:latin typeface="+mn-lt"/>
                <a:ea typeface="+mn-ea"/>
              </a:rPr>
              <a:t>上分别配置。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59396" name="AutoShape 2" descr="mk:@MSITStore:C:\Users\x61254\Desktop\FusionManager%20GTS产品文档(GPI)-(V100R003C10_02).chm::/06_gm/soft_inst/fig/fig_it_60_23_000004_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/>
            <a:endParaRPr lang="zh-CN" altLang="en-US"/>
          </a:p>
        </p:txBody>
      </p:sp>
      <p:sp>
        <p:nvSpPr>
          <p:cNvPr id="59397" name="AutoShape 4" descr="mk:@MSITStore:C:\Users\x61254\Desktop\FusionManager%20GTS产品文档(GPI)-(V100R003C10_02).chm::/06_gm/soft_inst/fig/fig_it_60_23_000004_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/>
            <a:endParaRPr lang="zh-CN" altLang="en-US"/>
          </a:p>
        </p:txBody>
      </p:sp>
      <p:sp>
        <p:nvSpPr>
          <p:cNvPr id="59398" name="AutoShape 6" descr="mk:@MSITStore:C:\Users\x61254\Desktop\FusionManager%20GTS产品文档(GPI)-(V100R003C10_02).chm::/06_gm/soft_inst/fig/fig_it_60_23_000004_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/>
            <a:endParaRPr lang="zh-CN" altLang="en-US"/>
          </a:p>
        </p:txBody>
      </p:sp>
      <p:sp>
        <p:nvSpPr>
          <p:cNvPr id="59399" name="AutoShape 8" descr="mk:@MSITStore:C:\Users\x61254\Desktop\FusionManager%20GTS产品文档(GPI)-(V100R003C10_02).chm::/06_gm/soft_inst/fig/fig_it_60_23_000004_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/>
            <a:endParaRPr lang="zh-CN" altLang="en-US"/>
          </a:p>
        </p:txBody>
      </p:sp>
      <p:sp>
        <p:nvSpPr>
          <p:cNvPr id="59400" name="AutoShape 10" descr="mk:@MSITStore:C:\Users\x61254\Desktop\FusionManager%20GTS产品文档(GPI)-(V100R003C10_02).chm::/06_gm/soft_inst/fig/fig_it_60_23_000004_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/>
            <a:endParaRPr lang="zh-CN" altLang="en-US"/>
          </a:p>
        </p:txBody>
      </p:sp>
      <p:sp>
        <p:nvSpPr>
          <p:cNvPr id="59401" name="AutoShape 12" descr="mk:@MSITStore:C:\Users\x61254\Desktop\FusionManager%20GTS产品文档(GPI)-(V100R003C10_02).chm::/06_gm/soft_inst/fig/fig_it_60_23_000004_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/>
            <a:endParaRPr lang="zh-CN" altLang="en-US"/>
          </a:p>
        </p:txBody>
      </p:sp>
      <p:sp>
        <p:nvSpPr>
          <p:cNvPr id="86" name="矩形 442"/>
          <p:cNvSpPr>
            <a:spLocks noChangeArrowheads="1"/>
          </p:cNvSpPr>
          <p:nvPr/>
        </p:nvSpPr>
        <p:spPr bwMode="auto">
          <a:xfrm>
            <a:off x="373063" y="457200"/>
            <a:ext cx="8015287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0128" tIns="40064" rIns="80128" bIns="40064" anchor="ctr"/>
          <a:lstStyle/>
          <a:p>
            <a:pPr defTabSz="801370" fontAlgn="t">
              <a:defRPr/>
            </a:pPr>
            <a:r>
              <a:rPr lang="en-US" altLang="zh-CN" sz="350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FusionManager</a:t>
            </a:r>
            <a:r>
              <a:rPr lang="zh-CN" altLang="en-US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安装流程图</a:t>
            </a:r>
            <a:r>
              <a:rPr lang="en-US" altLang="zh-CN" sz="350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(Top-local)</a:t>
            </a:r>
            <a:endParaRPr lang="zh-CN" altLang="zh-CN" sz="3500" dirty="0">
              <a:solidFill>
                <a:srgbClr val="99000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9403" name="Group 1"/>
          <p:cNvGrpSpPr/>
          <p:nvPr/>
        </p:nvGrpSpPr>
        <p:grpSpPr bwMode="auto">
          <a:xfrm>
            <a:off x="363538" y="1120775"/>
            <a:ext cx="2484437" cy="4864100"/>
            <a:chOff x="363237" y="1120632"/>
            <a:chExt cx="2484185" cy="4864652"/>
          </a:xfrm>
        </p:grpSpPr>
        <p:sp>
          <p:nvSpPr>
            <p:cNvPr id="36" name="Flowchart: Decision 6"/>
            <p:cNvSpPr>
              <a:spLocks noChangeArrowheads="1"/>
            </p:cNvSpPr>
            <p:nvPr/>
          </p:nvSpPr>
          <p:spPr bwMode="auto">
            <a:xfrm>
              <a:off x="375936" y="3144925"/>
              <a:ext cx="2268307" cy="647774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600" dirty="0" smtClean="0">
                  <a:latin typeface="+mn-lt"/>
                  <a:ea typeface="+mn-ea"/>
                </a:rPr>
                <a:t>是否需要安装</a:t>
              </a:r>
              <a:r>
                <a:rPr lang="en-US" altLang="zh-CN" sz="1600" dirty="0" smtClean="0">
                  <a:latin typeface="+mn-lt"/>
                  <a:ea typeface="+mn-ea"/>
                </a:rPr>
                <a:t>VSAM</a:t>
              </a:r>
              <a:r>
                <a:rPr lang="zh-CN" altLang="en-US" sz="1600" dirty="0" smtClean="0">
                  <a:latin typeface="+mn-lt"/>
                  <a:ea typeface="+mn-ea"/>
                </a:rPr>
                <a:t>？</a:t>
              </a:r>
              <a:endParaRPr lang="en-US" sz="1600" dirty="0">
                <a:latin typeface="+mn-lt"/>
                <a:ea typeface="+mn-ea"/>
              </a:endParaRPr>
            </a:p>
          </p:txBody>
        </p:sp>
        <p:sp>
          <p:nvSpPr>
            <p:cNvPr id="38" name="Flowchart: Process 8"/>
            <p:cNvSpPr>
              <a:spLocks noChangeArrowheads="1"/>
            </p:cNvSpPr>
            <p:nvPr/>
          </p:nvSpPr>
          <p:spPr bwMode="auto">
            <a:xfrm>
              <a:off x="375936" y="1120632"/>
              <a:ext cx="2268307" cy="441375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600" dirty="0" smtClean="0">
                  <a:latin typeface="+mn-lt"/>
                  <a:ea typeface="+mn-ea"/>
                </a:rPr>
                <a:t>在每个数据中心安装</a:t>
              </a:r>
              <a:r>
                <a:rPr lang="en-US" altLang="zh-CN" sz="1600" dirty="0" smtClean="0">
                  <a:latin typeface="+mn-lt"/>
                  <a:ea typeface="+mn-ea"/>
                </a:rPr>
                <a:t>Local FM</a:t>
              </a:r>
              <a:endParaRPr lang="en-US" sz="1600" dirty="0">
                <a:latin typeface="+mn-lt"/>
                <a:ea typeface="+mn-ea"/>
              </a:endParaRPr>
            </a:p>
          </p:txBody>
        </p:sp>
        <p:cxnSp>
          <p:nvCxnSpPr>
            <p:cNvPr id="39" name="Straight Arrow Connector 19"/>
            <p:cNvCxnSpPr>
              <a:cxnSpLocks noChangeShapeType="1"/>
              <a:stCxn id="36" idx="3"/>
            </p:cNvCxnSpPr>
            <p:nvPr/>
          </p:nvCxnSpPr>
          <p:spPr bwMode="auto">
            <a:xfrm flipH="1">
              <a:off x="1493422" y="3468811"/>
              <a:ext cx="1150820" cy="1333651"/>
            </a:xfrm>
            <a:prstGeom prst="bentConnector4">
              <a:avLst>
                <a:gd name="adj1" fmla="val -19863"/>
                <a:gd name="adj2" fmla="val 99999"/>
              </a:avLst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3" name="Flowchart: Process 30"/>
            <p:cNvSpPr>
              <a:spLocks noChangeArrowheads="1"/>
            </p:cNvSpPr>
            <p:nvPr/>
          </p:nvSpPr>
          <p:spPr bwMode="auto">
            <a:xfrm>
              <a:off x="375936" y="5053316"/>
              <a:ext cx="2268307" cy="322299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600" dirty="0" smtClean="0">
                  <a:latin typeface="+mn-lt"/>
                  <a:ea typeface="+mn-ea"/>
                </a:rPr>
                <a:t>加载</a:t>
              </a:r>
              <a:r>
                <a:rPr lang="en-US" altLang="zh-CN" sz="1600" dirty="0" smtClean="0">
                  <a:latin typeface="+mn-lt"/>
                  <a:ea typeface="+mn-ea"/>
                </a:rPr>
                <a:t>License</a:t>
              </a:r>
              <a:endParaRPr lang="en-US" sz="1600" dirty="0">
                <a:latin typeface="+mn-lt"/>
                <a:ea typeface="+mn-ea"/>
              </a:endParaRPr>
            </a:p>
          </p:txBody>
        </p:sp>
        <p:cxnSp>
          <p:nvCxnSpPr>
            <p:cNvPr id="45" name="Straight Arrow Connector 35"/>
            <p:cNvCxnSpPr>
              <a:cxnSpLocks noChangeShapeType="1"/>
            </p:cNvCxnSpPr>
            <p:nvPr/>
          </p:nvCxnSpPr>
          <p:spPr bwMode="auto">
            <a:xfrm flipH="1">
              <a:off x="1493422" y="3781584"/>
              <a:ext cx="0" cy="52393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8" name="Flowchart: Process 46"/>
            <p:cNvSpPr>
              <a:spLocks noChangeArrowheads="1"/>
            </p:cNvSpPr>
            <p:nvPr/>
          </p:nvSpPr>
          <p:spPr bwMode="auto">
            <a:xfrm>
              <a:off x="2460111" y="3865731"/>
              <a:ext cx="387311" cy="322299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600" dirty="0">
                  <a:latin typeface="+mn-lt"/>
                  <a:ea typeface="+mn-ea"/>
                </a:rPr>
                <a:t>否</a:t>
              </a:r>
              <a:endParaRPr lang="en-US" sz="1600" dirty="0">
                <a:latin typeface="+mn-lt"/>
                <a:ea typeface="+mn-ea"/>
              </a:endParaRPr>
            </a:p>
          </p:txBody>
        </p:sp>
        <p:sp>
          <p:nvSpPr>
            <p:cNvPr id="49" name="Flowchart: Process 52"/>
            <p:cNvSpPr>
              <a:spLocks noChangeArrowheads="1"/>
            </p:cNvSpPr>
            <p:nvPr/>
          </p:nvSpPr>
          <p:spPr bwMode="auto">
            <a:xfrm>
              <a:off x="1547392" y="3865731"/>
              <a:ext cx="387311" cy="323887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600" dirty="0">
                  <a:latin typeface="+mn-lt"/>
                  <a:ea typeface="+mn-ea"/>
                </a:rPr>
                <a:t>是</a:t>
              </a:r>
              <a:endParaRPr lang="en-US" sz="1600" dirty="0">
                <a:latin typeface="+mn-lt"/>
                <a:ea typeface="+mn-ea"/>
              </a:endParaRPr>
            </a:p>
          </p:txBody>
        </p:sp>
        <p:sp>
          <p:nvSpPr>
            <p:cNvPr id="51" name="Flowchart: Process 8"/>
            <p:cNvSpPr>
              <a:spLocks noChangeArrowheads="1"/>
            </p:cNvSpPr>
            <p:nvPr/>
          </p:nvSpPr>
          <p:spPr bwMode="auto">
            <a:xfrm>
              <a:off x="375936" y="1831913"/>
              <a:ext cx="2268307" cy="444550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600" dirty="0" smtClean="0">
                  <a:latin typeface="+mn-lt"/>
                  <a:ea typeface="+mn-ea"/>
                </a:rPr>
                <a:t>在其中一个数据中心安装</a:t>
              </a:r>
              <a:r>
                <a:rPr lang="en-US" altLang="zh-CN" sz="1600" dirty="0" smtClean="0">
                  <a:latin typeface="+mn-lt"/>
                  <a:ea typeface="+mn-ea"/>
                </a:rPr>
                <a:t>Top FM</a:t>
              </a:r>
              <a:endParaRPr lang="en-US" sz="1600" dirty="0">
                <a:latin typeface="+mn-lt"/>
                <a:ea typeface="+mn-ea"/>
              </a:endParaRPr>
            </a:p>
          </p:txBody>
        </p:sp>
        <p:cxnSp>
          <p:nvCxnSpPr>
            <p:cNvPr id="54" name="Straight Arrow Connector 53"/>
            <p:cNvCxnSpPr>
              <a:cxnSpLocks noChangeShapeType="1"/>
            </p:cNvCxnSpPr>
            <p:nvPr/>
          </p:nvCxnSpPr>
          <p:spPr bwMode="auto">
            <a:xfrm>
              <a:off x="1493422" y="2327269"/>
              <a:ext cx="0" cy="20163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8" name="Flowchart: Process 30"/>
            <p:cNvSpPr>
              <a:spLocks noChangeArrowheads="1"/>
            </p:cNvSpPr>
            <p:nvPr/>
          </p:nvSpPr>
          <p:spPr bwMode="auto">
            <a:xfrm>
              <a:off x="387047" y="4334097"/>
              <a:ext cx="2246085" cy="322300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600" dirty="0" smtClean="0">
                  <a:latin typeface="+mn-lt"/>
                  <a:ea typeface="+mn-ea"/>
                </a:rPr>
                <a:t>安装</a:t>
              </a:r>
              <a:r>
                <a:rPr lang="en-US" altLang="zh-CN" sz="1600" dirty="0" smtClean="0">
                  <a:latin typeface="+mn-lt"/>
                  <a:ea typeface="+mn-ea"/>
                </a:rPr>
                <a:t>VSAM</a:t>
              </a:r>
              <a:endParaRPr lang="en-US" sz="1600" dirty="0">
                <a:latin typeface="+mn-lt"/>
                <a:ea typeface="+mn-ea"/>
              </a:endParaRPr>
            </a:p>
          </p:txBody>
        </p:sp>
        <p:sp>
          <p:nvSpPr>
            <p:cNvPr id="65" name="Flowchart: Process 30"/>
            <p:cNvSpPr>
              <a:spLocks noChangeArrowheads="1"/>
            </p:cNvSpPr>
            <p:nvPr/>
          </p:nvSpPr>
          <p:spPr bwMode="auto">
            <a:xfrm>
              <a:off x="363237" y="5662985"/>
              <a:ext cx="2293704" cy="322299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600" dirty="0" smtClean="0">
                  <a:latin typeface="+mn-lt"/>
                  <a:ea typeface="+mn-ea"/>
                </a:rPr>
                <a:t>配置时间同步与时区</a:t>
              </a:r>
              <a:endParaRPr lang="en-US" sz="1600" dirty="0">
                <a:latin typeface="+mn-lt"/>
                <a:ea typeface="+mn-ea"/>
              </a:endParaRPr>
            </a:p>
          </p:txBody>
        </p:sp>
        <p:cxnSp>
          <p:nvCxnSpPr>
            <p:cNvPr id="73" name="Straight Arrow Connector 38"/>
            <p:cNvCxnSpPr>
              <a:cxnSpLocks noChangeShapeType="1"/>
            </p:cNvCxnSpPr>
            <p:nvPr/>
          </p:nvCxnSpPr>
          <p:spPr bwMode="auto">
            <a:xfrm>
              <a:off x="1493422" y="5375615"/>
              <a:ext cx="0" cy="25085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2" name="Straight Arrow Connector 38"/>
            <p:cNvCxnSpPr>
              <a:cxnSpLocks noChangeShapeType="1"/>
            </p:cNvCxnSpPr>
            <p:nvPr/>
          </p:nvCxnSpPr>
          <p:spPr bwMode="auto">
            <a:xfrm>
              <a:off x="1493422" y="4656396"/>
              <a:ext cx="0" cy="39692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3" name="Straight Arrow Connector 82"/>
            <p:cNvCxnSpPr>
              <a:cxnSpLocks noChangeShapeType="1"/>
            </p:cNvCxnSpPr>
            <p:nvPr/>
          </p:nvCxnSpPr>
          <p:spPr bwMode="auto">
            <a:xfrm>
              <a:off x="1493422" y="1562007"/>
              <a:ext cx="0" cy="20322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8" name="Flowchart: Process 8"/>
            <p:cNvSpPr>
              <a:spLocks noChangeArrowheads="1"/>
            </p:cNvSpPr>
            <p:nvPr/>
          </p:nvSpPr>
          <p:spPr bwMode="auto">
            <a:xfrm>
              <a:off x="375936" y="2530492"/>
              <a:ext cx="2268307" cy="322300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600" dirty="0" smtClean="0">
                  <a:latin typeface="+mn-lt"/>
                  <a:ea typeface="+mn-ea"/>
                </a:rPr>
                <a:t>配置</a:t>
              </a:r>
              <a:r>
                <a:rPr lang="en-US" altLang="zh-CN" sz="1600" dirty="0" smtClean="0">
                  <a:latin typeface="+mn-lt"/>
                  <a:ea typeface="+mn-ea"/>
                </a:rPr>
                <a:t>FM</a:t>
              </a:r>
              <a:endParaRPr lang="en-US" sz="1600" dirty="0">
                <a:latin typeface="+mn-lt"/>
                <a:ea typeface="+mn-ea"/>
              </a:endParaRPr>
            </a:p>
          </p:txBody>
        </p:sp>
        <p:cxnSp>
          <p:nvCxnSpPr>
            <p:cNvPr id="29" name="Straight Arrow Connector 28"/>
            <p:cNvCxnSpPr>
              <a:cxnSpLocks noChangeShapeType="1"/>
            </p:cNvCxnSpPr>
            <p:nvPr/>
          </p:nvCxnSpPr>
          <p:spPr bwMode="auto">
            <a:xfrm>
              <a:off x="1493422" y="2903597"/>
              <a:ext cx="0" cy="20163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50" name="Line Callout 2 (No Border) 49"/>
          <p:cNvSpPr/>
          <p:nvPr/>
        </p:nvSpPr>
        <p:spPr bwMode="auto">
          <a:xfrm>
            <a:off x="3924300" y="1212850"/>
            <a:ext cx="4284663" cy="779463"/>
          </a:xfrm>
          <a:prstGeom prst="callout2">
            <a:avLst>
              <a:gd name="adj1" fmla="val 34815"/>
              <a:gd name="adj2" fmla="val 145"/>
              <a:gd name="adj3" fmla="val 34815"/>
              <a:gd name="adj4" fmla="val -16082"/>
              <a:gd name="adj5" fmla="val 6182"/>
              <a:gd name="adj6" fmla="val -2973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+mn-lt"/>
                <a:ea typeface="+mn-ea"/>
              </a:rPr>
              <a:t>安装</a:t>
            </a:r>
            <a:r>
              <a:rPr lang="en-US" altLang="zh-CN" sz="1600" dirty="0">
                <a:latin typeface="+mn-lt"/>
                <a:ea typeface="+mn-ea"/>
              </a:rPr>
              <a:t>FusionManager</a:t>
            </a:r>
            <a:r>
              <a:rPr lang="zh-CN" altLang="en-US" sz="1600" dirty="0">
                <a:latin typeface="+mn-lt"/>
                <a:ea typeface="+mn-ea"/>
              </a:rPr>
              <a:t>可以通过两种方式： </a:t>
            </a:r>
            <a:endParaRPr lang="en-US" altLang="zh-CN" sz="1600" dirty="0">
              <a:latin typeface="+mn-lt"/>
              <a:ea typeface="+mn-ea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latin typeface="+mn-lt"/>
                <a:ea typeface="+mn-ea"/>
              </a:rPr>
              <a:t>通过导入模板方式安装；</a:t>
            </a:r>
            <a:endParaRPr lang="zh-CN" altLang="en-US" sz="1600" dirty="0">
              <a:latin typeface="+mn-lt"/>
              <a:ea typeface="+mn-ea"/>
            </a:endParaRPr>
          </a:p>
          <a:p>
            <a:pPr>
              <a:buFont typeface="Arial" panose="020B0604020202020204"/>
              <a:buChar char="•"/>
              <a:defRPr/>
            </a:pPr>
            <a:r>
              <a:rPr lang="zh-CN" altLang="en-US" sz="1600" dirty="0">
                <a:latin typeface="+mn-lt"/>
                <a:ea typeface="+mn-ea"/>
              </a:rPr>
              <a:t>通过</a:t>
            </a:r>
            <a:r>
              <a:rPr lang="en-US" altLang="zh-CN" sz="1600" dirty="0">
                <a:latin typeface="+mn-lt"/>
                <a:ea typeface="+mn-ea"/>
              </a:rPr>
              <a:t>ISO</a:t>
            </a:r>
            <a:r>
              <a:rPr lang="zh-CN" altLang="en-US" sz="1600" dirty="0">
                <a:latin typeface="+mn-lt"/>
                <a:ea typeface="+mn-ea"/>
              </a:rPr>
              <a:t>镜像文件安装。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6"/>
          <p:cNvGraphicFramePr>
            <a:graphicFrameLocks noGrp="1"/>
          </p:cNvGraphicFramePr>
          <p:nvPr/>
        </p:nvGraphicFramePr>
        <p:xfrm>
          <a:off x="474695" y="1376772"/>
          <a:ext cx="8194610" cy="314472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548172"/>
                <a:gridCol w="3983187"/>
                <a:gridCol w="2663251"/>
              </a:tblGrid>
              <a:tr h="2917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+mn-lt"/>
                          <a:ea typeface="+mn-ea"/>
                        </a:rPr>
                        <a:t>组件类型</a:t>
                      </a:r>
                      <a:endParaRPr lang="zh-CN" altLang="en-US" sz="15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5373" marR="125373" marT="62687" marB="62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+mn-lt"/>
                          <a:ea typeface="+mn-ea"/>
                        </a:rPr>
                        <a:t>说明</a:t>
                      </a:r>
                      <a:endParaRPr lang="zh-CN" altLang="en-US" sz="15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5373" marR="125373" marT="62687" marB="62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latin typeface="+mn-lt"/>
                          <a:ea typeface="+mn-ea"/>
                        </a:rPr>
                        <a:t>规划数据</a:t>
                      </a:r>
                      <a:endParaRPr lang="zh-CN" altLang="en-US" sz="15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5373" marR="125373" marT="62687" marB="62687"/>
                </a:tc>
              </a:tr>
              <a:tr h="982745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FusionManager</a:t>
                      </a:r>
                      <a:endParaRPr lang="zh-CN" altLang="en-US" sz="1400" dirty="0"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5373" marR="125373" marT="62687" marB="62687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</a:pP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云管理组件，部署在虚拟机上，负责物理资源、虚拟化资源和业务的统一管理和维护。</a:t>
                      </a:r>
                      <a:endParaRPr lang="en-US" altLang="zh-CN" sz="1400" dirty="0" smtClean="0"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5373" marR="125373" marT="62687" marB="62687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latin typeface="+mn-lt"/>
                          <a:ea typeface="+mn-ea"/>
                        </a:rPr>
                        <a:t>虚拟机名称：</a:t>
                      </a: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FM01</a:t>
                      </a:r>
                      <a:endParaRPr lang="en-US" altLang="zh-CN" sz="1400" kern="1200" dirty="0" smtClean="0">
                        <a:latin typeface="+mn-lt"/>
                        <a:ea typeface="+mn-ea"/>
                      </a:endParaRPr>
                    </a:p>
                    <a:p>
                      <a:r>
                        <a:rPr lang="zh-CN" altLang="en-US" sz="1400" kern="1200" dirty="0" smtClean="0">
                          <a:latin typeface="+mn-lt"/>
                          <a:ea typeface="+mn-ea"/>
                        </a:rPr>
                        <a:t>节点名称：</a:t>
                      </a: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FMN</a:t>
                      </a:r>
                      <a:endParaRPr lang="zh-CN" altLang="en-US" sz="1400" kern="1200" dirty="0" smtClean="0">
                        <a:latin typeface="+mn-lt"/>
                        <a:ea typeface="+mn-ea"/>
                      </a:endParaRPr>
                    </a:p>
                    <a:p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管理</a:t>
                      </a: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IP</a:t>
                      </a:r>
                      <a:r>
                        <a:rPr lang="zh-CN" altLang="en-US" sz="1400" kern="1200" dirty="0" smtClean="0">
                          <a:latin typeface="+mn-lt"/>
                          <a:ea typeface="+mn-ea"/>
                        </a:rPr>
                        <a:t>地址：</a:t>
                      </a: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192.168.210.50 </a:t>
                      </a:r>
                      <a:endParaRPr lang="en-US" altLang="zh-CN" sz="1400" kern="1200" dirty="0" smtClean="0">
                        <a:latin typeface="+mn-lt"/>
                        <a:ea typeface="+mn-ea"/>
                      </a:endParaRPr>
                    </a:p>
                    <a:p>
                      <a:r>
                        <a:rPr lang="zh-CN" altLang="en-US" sz="1400" kern="1200" dirty="0" smtClean="0">
                          <a:latin typeface="+mn-lt"/>
                          <a:ea typeface="+mn-ea"/>
                        </a:rPr>
                        <a:t>子网掩码：</a:t>
                      </a: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255.255.255.0 </a:t>
                      </a:r>
                      <a:endParaRPr lang="en-US" altLang="zh-CN" sz="1400" kern="1200" dirty="0" smtClean="0">
                        <a:latin typeface="+mn-lt"/>
                        <a:ea typeface="+mn-ea"/>
                      </a:endParaRPr>
                    </a:p>
                    <a:p>
                      <a:r>
                        <a:rPr lang="zh-CN" altLang="en-US" sz="1400" kern="1200" dirty="0" smtClean="0">
                          <a:latin typeface="+mn-lt"/>
                          <a:ea typeface="+mn-ea"/>
                        </a:rPr>
                        <a:t>网关：</a:t>
                      </a: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192.168.210.1 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5373" marR="125373" marT="62687" marB="62687" anchor="ctr"/>
                </a:tc>
              </a:tr>
              <a:tr h="1317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VSAM</a:t>
                      </a: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（可选组件）</a:t>
                      </a:r>
                      <a:endParaRPr lang="zh-CN" altLang="en-US" sz="1400" dirty="0" smtClean="0"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5373" marR="125373" marT="62687" marB="6268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FusionSphere</a:t>
                      </a: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解决方案中的</a:t>
                      </a:r>
                      <a:r>
                        <a:rPr kumimoji="0" lang="zh-CN" alt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系统服务虚拟机（</a:t>
                      </a:r>
                      <a:r>
                        <a:rPr kumimoji="0" lang="en-US" altLang="zh-CN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VSA</a:t>
                      </a:r>
                      <a:r>
                        <a:rPr kumimoji="0" lang="zh-CN" altLang="en-US" sz="1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）管理组件，</a:t>
                      </a: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用于对提供软件路由器、虚拟负载均衡和</a:t>
                      </a:r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DHCP</a:t>
                      </a: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功能的系统服务虚拟机进行自动化配置和管理。</a:t>
                      </a:r>
                      <a:endParaRPr lang="en-US" altLang="zh-CN" sz="1400" dirty="0" smtClean="0">
                        <a:latin typeface="+mn-lt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部署</a:t>
                      </a:r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VSAM</a:t>
                      </a: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节点后，用户在</a:t>
                      </a:r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FusionManager</a:t>
                      </a: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上可以申请软件路由器，为虚拟机绑定公网访问的</a:t>
                      </a:r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IP</a:t>
                      </a: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地址，并支持配置</a:t>
                      </a:r>
                      <a:r>
                        <a:rPr lang="en-US" altLang="zh-CN" sz="1400" dirty="0" smtClean="0">
                          <a:latin typeface="+mn-lt"/>
                          <a:ea typeface="+mn-ea"/>
                        </a:rPr>
                        <a:t>ACL</a:t>
                      </a:r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规则，以提升网络访问的安全性。</a:t>
                      </a:r>
                      <a:endParaRPr lang="en-US" altLang="zh-CN" sz="1400" dirty="0" smtClean="0"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5373" marR="125373" marT="62687" marB="62687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latin typeface="+mn-lt"/>
                          <a:ea typeface="+mn-ea"/>
                        </a:rPr>
                        <a:t>虚拟机名称：</a:t>
                      </a: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VSAM01 </a:t>
                      </a:r>
                      <a:endParaRPr lang="en-US" altLang="zh-CN" sz="1400" kern="1200" dirty="0" smtClean="0">
                        <a:latin typeface="+mn-lt"/>
                        <a:ea typeface="+mn-ea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latin typeface="+mn-lt"/>
                          <a:ea typeface="+mn-ea"/>
                        </a:rPr>
                        <a:t>节点名称：</a:t>
                      </a: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VSAM</a:t>
                      </a:r>
                      <a:endParaRPr lang="zh-CN" altLang="en-US" sz="1400" kern="1200" dirty="0" smtClean="0">
                        <a:latin typeface="+mn-lt"/>
                        <a:ea typeface="+mn-ea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400" dirty="0" smtClean="0">
                          <a:latin typeface="+mn-lt"/>
                          <a:ea typeface="+mn-ea"/>
                        </a:rPr>
                        <a:t>管理</a:t>
                      </a: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IP</a:t>
                      </a:r>
                      <a:r>
                        <a:rPr lang="zh-CN" altLang="en-US" sz="1400" kern="1200" dirty="0" smtClean="0">
                          <a:latin typeface="+mn-lt"/>
                          <a:ea typeface="+mn-ea"/>
                        </a:rPr>
                        <a:t>地址：</a:t>
                      </a: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192.168.210.60 </a:t>
                      </a:r>
                      <a:endParaRPr lang="en-US" altLang="zh-CN" sz="1400" kern="1200" dirty="0" smtClean="0">
                        <a:latin typeface="+mn-lt"/>
                        <a:ea typeface="+mn-ea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latin typeface="+mn-lt"/>
                          <a:ea typeface="+mn-ea"/>
                        </a:rPr>
                        <a:t>子网掩码：</a:t>
                      </a: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255.255.255.0 </a:t>
                      </a:r>
                      <a:endParaRPr lang="en-US" altLang="zh-CN" sz="1400" kern="1200" dirty="0" smtClean="0">
                        <a:latin typeface="+mn-lt"/>
                        <a:ea typeface="+mn-ea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latin typeface="+mn-lt"/>
                          <a:ea typeface="+mn-ea"/>
                        </a:rPr>
                        <a:t>网关：</a:t>
                      </a:r>
                      <a:r>
                        <a:rPr lang="en-US" altLang="zh-CN" sz="1400" kern="1200" dirty="0" smtClean="0">
                          <a:latin typeface="+mn-lt"/>
                          <a:ea typeface="+mn-ea"/>
                        </a:rPr>
                        <a:t>192.168.210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5373" marR="125373" marT="62687" marB="62687" anchor="ctr"/>
                </a:tc>
              </a:tr>
            </a:tbl>
          </a:graphicData>
        </a:graphic>
      </p:graphicFrame>
      <p:sp>
        <p:nvSpPr>
          <p:cNvPr id="9" name="矩形 442"/>
          <p:cNvSpPr>
            <a:spLocks noChangeArrowheads="1"/>
          </p:cNvSpPr>
          <p:nvPr/>
        </p:nvSpPr>
        <p:spPr bwMode="auto">
          <a:xfrm>
            <a:off x="373063" y="457200"/>
            <a:ext cx="6218237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0128" tIns="40064" rIns="80128" bIns="40064" anchor="ctr"/>
          <a:lstStyle/>
          <a:p>
            <a:pPr defTabSz="801370" fontAlgn="t">
              <a:defRPr/>
            </a:pPr>
            <a:r>
              <a:rPr lang="en-US" altLang="zh-CN" sz="350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FusionManager</a:t>
            </a:r>
            <a:r>
              <a:rPr lang="zh-CN" altLang="en-US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数据准备</a:t>
            </a:r>
            <a:endParaRPr lang="zh-CN" altLang="zh-CN" sz="3500" dirty="0">
              <a:solidFill>
                <a:srgbClr val="990000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42"/>
          <p:cNvSpPr>
            <a:spLocks noChangeArrowheads="1"/>
          </p:cNvSpPr>
          <p:nvPr/>
        </p:nvSpPr>
        <p:spPr bwMode="auto">
          <a:xfrm>
            <a:off x="373063" y="457200"/>
            <a:ext cx="7948612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0128" tIns="40064" rIns="80128" bIns="40064" anchor="ctr"/>
          <a:lstStyle/>
          <a:p>
            <a:pPr defTabSz="801370">
              <a:defRPr/>
            </a:pPr>
            <a:r>
              <a:rPr lang="zh-CN" altLang="en-US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安装</a:t>
            </a:r>
            <a:r>
              <a:rPr lang="en-US" altLang="zh-CN" sz="350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FusionManager</a:t>
            </a:r>
            <a:r>
              <a:rPr lang="en-US" altLang="zh-CN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-</a:t>
            </a:r>
            <a:r>
              <a:rPr lang="zh-CN" altLang="en-US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导入模板方式</a:t>
            </a:r>
            <a:endParaRPr lang="zh-CN" altLang="zh-CN" sz="3500" dirty="0">
              <a:solidFill>
                <a:srgbClr val="990000"/>
              </a:solidFill>
              <a:latin typeface="+mj-ea"/>
              <a:ea typeface="+mj-ea"/>
              <a:cs typeface="+mj-cs"/>
            </a:endParaRPr>
          </a:p>
        </p:txBody>
      </p:sp>
      <p:grpSp>
        <p:nvGrpSpPr>
          <p:cNvPr id="61443" name="Group 3"/>
          <p:cNvGrpSpPr/>
          <p:nvPr/>
        </p:nvGrpSpPr>
        <p:grpSpPr bwMode="auto">
          <a:xfrm>
            <a:off x="503238" y="1412875"/>
            <a:ext cx="7915275" cy="3279775"/>
            <a:chOff x="503548" y="1412776"/>
            <a:chExt cx="7915275" cy="3280308"/>
          </a:xfrm>
        </p:grpSpPr>
        <p:pic>
          <p:nvPicPr>
            <p:cNvPr id="61444" name="Picture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48" y="1412776"/>
              <a:ext cx="7915275" cy="279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Line Callout 2 (No Border) 4"/>
            <p:cNvSpPr/>
            <p:nvPr/>
          </p:nvSpPr>
          <p:spPr bwMode="auto">
            <a:xfrm>
              <a:off x="2735573" y="4332663"/>
              <a:ext cx="2700337" cy="360421"/>
            </a:xfrm>
            <a:prstGeom prst="callout2">
              <a:avLst>
                <a:gd name="adj1" fmla="val 34815"/>
                <a:gd name="adj2" fmla="val 145"/>
                <a:gd name="adj3" fmla="val 33838"/>
                <a:gd name="adj4" fmla="val -43041"/>
                <a:gd name="adj5" fmla="val -191526"/>
                <a:gd name="adj6" fmla="val -58474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zh-CN" altLang="en-US" sz="1600" dirty="0">
                  <a:latin typeface="+mn-lt"/>
                  <a:ea typeface="+mn-ea"/>
                </a:rPr>
                <a:t>绑定主机，并设置预留资源</a:t>
              </a:r>
              <a:endParaRPr lang="zh-CN" altLang="en-US" sz="1600" dirty="0">
                <a:latin typeface="+mn-lt"/>
                <a:ea typeface="+mn-ea"/>
              </a:endParaRPr>
            </a:p>
          </p:txBody>
        </p:sp>
        <p:sp>
          <p:nvSpPr>
            <p:cNvPr id="6" name="Line Callout 2 (No Border) 5"/>
            <p:cNvSpPr/>
            <p:nvPr/>
          </p:nvSpPr>
          <p:spPr bwMode="auto">
            <a:xfrm>
              <a:off x="4351648" y="3573715"/>
              <a:ext cx="2714625" cy="306437"/>
            </a:xfrm>
            <a:prstGeom prst="callout2">
              <a:avLst>
                <a:gd name="adj1" fmla="val 34815"/>
                <a:gd name="adj2" fmla="val 145"/>
                <a:gd name="adj3" fmla="val 32405"/>
                <a:gd name="adj4" fmla="val -70201"/>
                <a:gd name="adj5" fmla="val -219348"/>
                <a:gd name="adj6" fmla="val -10552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zh-CN" altLang="en-US" sz="1600" dirty="0">
                  <a:latin typeface="+mn-lt"/>
                  <a:ea typeface="+mn-ea"/>
                </a:rPr>
                <a:t>主备部署时，选择不同主机</a:t>
              </a:r>
              <a:endParaRPr lang="zh-CN" altLang="en-US" sz="1600" dirty="0">
                <a:latin typeface="+mn-lt"/>
                <a:ea typeface="+mn-ea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b="1" dirty="0" smtClean="0">
                <a:latin typeface="+mn-ea"/>
              </a:rPr>
              <a:t>云计算解决方案部署概述</a:t>
            </a:r>
            <a:endParaRPr lang="en-US" altLang="zh-CN" b="1" dirty="0" smtClean="0"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>
                <a:solidFill>
                  <a:srgbClr val="777777"/>
                </a:solidFill>
                <a:latin typeface="+mn-ea"/>
              </a:rPr>
              <a:t>解决方案规划设计</a:t>
            </a:r>
            <a:endParaRPr lang="en-US" altLang="zh-CN" dirty="0">
              <a:solidFill>
                <a:srgbClr val="777777"/>
              </a:solidFill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 smtClean="0">
                <a:solidFill>
                  <a:srgbClr val="777777"/>
                </a:solidFill>
                <a:latin typeface="+mn-ea"/>
              </a:rPr>
              <a:t>配置硬件设备</a:t>
            </a:r>
            <a:endParaRPr lang="en-US" altLang="zh-CN" dirty="0" smtClean="0">
              <a:solidFill>
                <a:srgbClr val="777777"/>
              </a:solidFill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 smtClean="0">
                <a:solidFill>
                  <a:srgbClr val="777777"/>
                </a:solidFill>
                <a:latin typeface="+mn-ea"/>
              </a:rPr>
              <a:t>部署软件系统</a:t>
            </a:r>
            <a:endParaRPr lang="zh-CN" altLang="en-US" dirty="0" smtClean="0">
              <a:solidFill>
                <a:srgbClr val="777777"/>
              </a:solidFill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 smtClean="0">
                <a:solidFill>
                  <a:srgbClr val="777777"/>
                </a:solidFill>
                <a:latin typeface="+mn-ea"/>
              </a:rPr>
              <a:t>配置业务数据</a:t>
            </a:r>
            <a:endParaRPr lang="en-US" altLang="zh-CN" dirty="0" smtClean="0">
              <a:solidFill>
                <a:srgbClr val="777777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42"/>
          <p:cNvSpPr>
            <a:spLocks noChangeArrowheads="1"/>
          </p:cNvSpPr>
          <p:nvPr/>
        </p:nvSpPr>
        <p:spPr bwMode="auto">
          <a:xfrm>
            <a:off x="373063" y="457200"/>
            <a:ext cx="7948612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0128" tIns="40064" rIns="80128" bIns="40064" anchor="ctr"/>
          <a:lstStyle/>
          <a:p>
            <a:pPr defTabSz="801370">
              <a:defRPr/>
            </a:pPr>
            <a:r>
              <a:rPr lang="zh-CN" altLang="en-US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安装</a:t>
            </a:r>
            <a:r>
              <a:rPr lang="en-US" altLang="zh-CN" sz="3500" dirty="0">
                <a:solidFill>
                  <a:srgbClr val="990000"/>
                </a:solidFill>
                <a:latin typeface="+mj-lt"/>
                <a:ea typeface="+mj-ea"/>
                <a:cs typeface="+mj-cs"/>
              </a:rPr>
              <a:t>FusionManager-ISO</a:t>
            </a:r>
            <a:r>
              <a:rPr lang="zh-CN" altLang="en-US" sz="3500" dirty="0">
                <a:solidFill>
                  <a:srgbClr val="990000"/>
                </a:solidFill>
                <a:latin typeface="+mj-ea"/>
                <a:ea typeface="+mj-ea"/>
                <a:cs typeface="+mj-cs"/>
              </a:rPr>
              <a:t>镜像方式</a:t>
            </a:r>
            <a:endParaRPr lang="zh-CN" altLang="zh-CN" sz="3500" dirty="0">
              <a:solidFill>
                <a:srgbClr val="990000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63491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233488"/>
            <a:ext cx="6105525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1675" y="4760913"/>
            <a:ext cx="808355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latin typeface="+mn-lt"/>
                <a:ea typeface="+mn-ea"/>
              </a:rPr>
              <a:t>根据情况选择部署形态。请在</a:t>
            </a:r>
            <a:r>
              <a:rPr lang="en-US" altLang="zh-CN" sz="1800" dirty="0">
                <a:latin typeface="+mn-lt"/>
                <a:ea typeface="+mn-ea"/>
              </a:rPr>
              <a:t>30</a:t>
            </a:r>
            <a:r>
              <a:rPr lang="zh-CN" altLang="en-US" sz="1800" dirty="0">
                <a:latin typeface="+mn-lt"/>
                <a:ea typeface="+mn-ea"/>
              </a:rPr>
              <a:t>秒时间内选择并按“</a:t>
            </a:r>
            <a:r>
              <a:rPr lang="en-US" altLang="zh-CN" sz="1800" dirty="0">
                <a:latin typeface="+mn-lt"/>
                <a:ea typeface="+mn-ea"/>
              </a:rPr>
              <a:t>Enter”</a:t>
            </a:r>
            <a:r>
              <a:rPr lang="zh-CN" altLang="en-US" sz="1800" dirty="0">
                <a:latin typeface="+mn-lt"/>
                <a:ea typeface="+mn-ea"/>
              </a:rPr>
              <a:t>。</a:t>
            </a:r>
            <a:endParaRPr lang="zh-CN" altLang="en-US" sz="1800" dirty="0"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latin typeface="+mn-lt"/>
                <a:ea typeface="+mn-ea"/>
              </a:rPr>
              <a:t>FusionManager</a:t>
            </a:r>
            <a:r>
              <a:rPr lang="zh-CN" altLang="en-US" sz="1800" dirty="0">
                <a:latin typeface="+mn-lt"/>
                <a:ea typeface="+mn-ea"/>
              </a:rPr>
              <a:t>安装耗时约</a:t>
            </a:r>
            <a:r>
              <a:rPr lang="en-US" altLang="zh-CN" sz="1800" dirty="0">
                <a:latin typeface="+mn-lt"/>
                <a:ea typeface="+mn-ea"/>
              </a:rPr>
              <a:t>25</a:t>
            </a:r>
            <a:r>
              <a:rPr lang="zh-CN" altLang="en-US" sz="1800" dirty="0">
                <a:latin typeface="+mn-lt"/>
                <a:ea typeface="+mn-ea"/>
              </a:rPr>
              <a:t>分钟，显示登录提示时，表示安装全部完成。</a:t>
            </a:r>
            <a:endParaRPr lang="en-US" altLang="zh-CN" sz="1800" dirty="0"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latin typeface="+mn-lt"/>
                <a:ea typeface="+mn-ea"/>
              </a:rPr>
              <a:t>如果为主备部署，等待的过程可以并行安装备节点虚拟机。</a:t>
            </a:r>
            <a:endParaRPr lang="zh-CN" altLang="en-US" sz="1800" dirty="0">
              <a:latin typeface="+mn-lt"/>
              <a:ea typeface="+mn-e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FusionManager</a:t>
            </a:r>
            <a:endParaRPr lang="zh-CN" altLang="en-US" dirty="0"/>
          </a:p>
        </p:txBody>
      </p:sp>
      <p:pic>
        <p:nvPicPr>
          <p:cNvPr id="64515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1341438"/>
            <a:ext cx="81184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6250" y="4689475"/>
            <a:ext cx="8191500" cy="922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latin typeface="+mn-lt"/>
                <a:ea typeface="+mn-ea"/>
              </a:rPr>
              <a:t>通过</a:t>
            </a:r>
            <a:r>
              <a:rPr lang="en-US" altLang="zh-CN" sz="1800" dirty="0">
                <a:latin typeface="+mn-lt"/>
                <a:ea typeface="+mn-ea"/>
              </a:rPr>
              <a:t>VM VNC</a:t>
            </a:r>
            <a:r>
              <a:rPr lang="zh-CN" altLang="en-US" sz="1800" dirty="0">
                <a:latin typeface="+mn-lt"/>
                <a:ea typeface="+mn-ea"/>
              </a:rPr>
              <a:t>登录</a:t>
            </a:r>
            <a:r>
              <a:rPr lang="en-US" altLang="zh-CN" sz="1800" dirty="0">
                <a:latin typeface="+mn-lt"/>
                <a:ea typeface="+mn-ea"/>
              </a:rPr>
              <a:t>FusionManager</a:t>
            </a:r>
            <a:r>
              <a:rPr lang="zh-CN" altLang="en-US" sz="1800" dirty="0">
                <a:latin typeface="+mn-lt"/>
                <a:ea typeface="+mn-ea"/>
              </a:rPr>
              <a:t>控制台</a:t>
            </a:r>
            <a:endParaRPr lang="zh-CN" altLang="en-US" sz="1800" dirty="0"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latin typeface="+mn-lt"/>
                <a:ea typeface="+mn-ea"/>
              </a:rPr>
              <a:t>执行</a:t>
            </a:r>
            <a:r>
              <a:rPr lang="en-US" altLang="zh-CN" sz="1800" dirty="0" err="1">
                <a:latin typeface="+mn-lt"/>
                <a:ea typeface="+mn-ea"/>
              </a:rPr>
              <a:t>fmconfig</a:t>
            </a:r>
            <a:r>
              <a:rPr lang="zh-CN" altLang="en-US" sz="1800" dirty="0">
                <a:latin typeface="+mn-lt"/>
                <a:ea typeface="+mn-ea"/>
              </a:rPr>
              <a:t>命令，根据界面导航提示进行配置</a:t>
            </a:r>
            <a:endParaRPr lang="en-US" altLang="zh-CN" sz="1800" dirty="0"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latin typeface="+mn-lt"/>
                <a:ea typeface="+mn-ea"/>
              </a:rPr>
              <a:t>如果配置有误，请先执行</a:t>
            </a:r>
            <a:r>
              <a:rPr lang="en-US" altLang="zh-CN" sz="1800" dirty="0" err="1">
                <a:latin typeface="+mn-lt"/>
                <a:ea typeface="+mn-ea"/>
              </a:rPr>
              <a:t>stopALL</a:t>
            </a:r>
            <a:r>
              <a:rPr lang="zh-CN" altLang="en-US" sz="1800" dirty="0">
                <a:latin typeface="+mn-lt"/>
                <a:ea typeface="+mn-ea"/>
              </a:rPr>
              <a:t>停止进程后，执行</a:t>
            </a:r>
            <a:r>
              <a:rPr lang="en-US" altLang="zh-CN" sz="1800" dirty="0" err="1">
                <a:latin typeface="+mn-lt"/>
                <a:ea typeface="+mn-ea"/>
              </a:rPr>
              <a:t>fmconfig</a:t>
            </a:r>
            <a:r>
              <a:rPr lang="zh-CN" altLang="en-US" sz="1800" dirty="0">
                <a:latin typeface="+mn-lt"/>
                <a:ea typeface="+mn-ea"/>
              </a:rPr>
              <a:t>重新开始配置</a:t>
            </a:r>
            <a:endParaRPr lang="zh-CN" altLang="en-US" sz="18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安装</a:t>
            </a:r>
            <a:r>
              <a:rPr lang="en-US" altLang="zh-CN" smtClean="0"/>
              <a:t>VSAM</a:t>
            </a:r>
            <a:endParaRPr lang="zh-CN" altLang="en-US" smtClean="0"/>
          </a:p>
        </p:txBody>
      </p:sp>
      <p:pic>
        <p:nvPicPr>
          <p:cNvPr id="6656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247775"/>
            <a:ext cx="802957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>
                <a:latin typeface="+mn-ea"/>
              </a:rPr>
              <a:t>云计算解决方案部署</a:t>
            </a:r>
            <a:r>
              <a:rPr lang="zh-CN" altLang="en-US" dirty="0" smtClean="0">
                <a:latin typeface="+mn-ea"/>
              </a:rPr>
              <a:t>概述</a:t>
            </a:r>
            <a:endParaRPr lang="en-US" altLang="zh-CN" dirty="0" smtClean="0"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>
                <a:latin typeface="+mn-ea"/>
              </a:rPr>
              <a:t>解决方案设计</a:t>
            </a:r>
            <a:r>
              <a:rPr lang="en-US" altLang="zh-CN" dirty="0" smtClean="0">
                <a:latin typeface="+mn-ea"/>
              </a:rPr>
              <a:t>	</a:t>
            </a:r>
            <a:endParaRPr lang="en-US" altLang="zh-CN" dirty="0" smtClean="0">
              <a:solidFill>
                <a:srgbClr val="777777"/>
              </a:solidFill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>
                <a:latin typeface="+mn-ea"/>
              </a:rPr>
              <a:t>配置硬件设备</a:t>
            </a:r>
            <a:endParaRPr lang="en-US" altLang="zh-CN" dirty="0"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b="1" dirty="0">
                <a:latin typeface="+mn-ea"/>
              </a:rPr>
              <a:t>部署软件</a:t>
            </a:r>
            <a:r>
              <a:rPr lang="zh-CN" altLang="en-US" b="1" dirty="0" smtClean="0">
                <a:latin typeface="+mn-ea"/>
              </a:rPr>
              <a:t>系统</a:t>
            </a:r>
            <a:endParaRPr lang="en-US" altLang="zh-CN" b="1" dirty="0" smtClean="0">
              <a:latin typeface="+mn-ea"/>
            </a:endParaRPr>
          </a:p>
          <a:p>
            <a:pPr marL="768350" lvl="2" indent="-419100" eaLnBrk="1" hangingPunct="1"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>
                <a:latin typeface="+mn-ea"/>
              </a:rPr>
              <a:t>安装</a:t>
            </a:r>
            <a:r>
              <a:rPr lang="en-US" altLang="zh-CN" dirty="0">
                <a:latin typeface="+mn-ea"/>
              </a:rPr>
              <a:t>FusionCompute</a:t>
            </a:r>
            <a:endParaRPr lang="en-US" altLang="zh-CN" dirty="0">
              <a:latin typeface="+mn-ea"/>
            </a:endParaRPr>
          </a:p>
          <a:p>
            <a:pPr marL="768350" lvl="2" indent="-419100" eaLnBrk="1" hangingPunct="1"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>
                <a:latin typeface="+mn-ea"/>
              </a:rPr>
              <a:t>安装</a:t>
            </a:r>
            <a:r>
              <a:rPr lang="en-US" altLang="zh-CN" dirty="0">
                <a:latin typeface="+mn-ea"/>
              </a:rPr>
              <a:t>FusionManager</a:t>
            </a:r>
            <a:endParaRPr lang="en-US" altLang="zh-CN" dirty="0">
              <a:latin typeface="+mn-ea"/>
            </a:endParaRPr>
          </a:p>
          <a:p>
            <a:pPr marL="768350" lvl="2" indent="-419100" eaLnBrk="1" hangingPunct="1"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b="1" dirty="0">
                <a:latin typeface="+mn-ea"/>
              </a:rPr>
              <a:t>安装</a:t>
            </a:r>
            <a:r>
              <a:rPr lang="en-US" altLang="zh-CN" b="1" dirty="0" err="1" smtClean="0">
                <a:latin typeface="+mn-ea"/>
              </a:rPr>
              <a:t>FusionAccess</a:t>
            </a:r>
            <a:endParaRPr lang="en-US" altLang="zh-CN" b="1" dirty="0" err="1" smtClean="0"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>
                <a:solidFill>
                  <a:srgbClr val="777777"/>
                </a:solidFill>
                <a:latin typeface="+mn-ea"/>
              </a:rPr>
              <a:t>配置业务数据</a:t>
            </a:r>
            <a:endParaRPr lang="en-US" altLang="zh-CN" dirty="0">
              <a:solidFill>
                <a:srgbClr val="777777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FusionAccess</a:t>
            </a:r>
            <a:r>
              <a:rPr lang="zh-CN" altLang="en-US" smtClean="0"/>
              <a:t>安装流程图</a:t>
            </a:r>
            <a:endParaRPr lang="zh-CN" altLang="en-US" dirty="0"/>
          </a:p>
        </p:txBody>
      </p:sp>
      <p:sp>
        <p:nvSpPr>
          <p:cNvPr id="23" name="Line Callout 2 (No Border) 22"/>
          <p:cNvSpPr/>
          <p:nvPr/>
        </p:nvSpPr>
        <p:spPr bwMode="auto">
          <a:xfrm>
            <a:off x="4679950" y="1160463"/>
            <a:ext cx="2052638" cy="438150"/>
          </a:xfrm>
          <a:prstGeom prst="callout2">
            <a:avLst>
              <a:gd name="adj1" fmla="val 34815"/>
              <a:gd name="adj2" fmla="val 145"/>
              <a:gd name="adj3" fmla="val 37391"/>
              <a:gd name="adj4" fmla="val -32089"/>
              <a:gd name="adj5" fmla="val 88024"/>
              <a:gd name="adj6" fmla="val -640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latin typeface="+mn-lt"/>
                <a:ea typeface="+mn-ea"/>
              </a:rPr>
              <a:t>1</a:t>
            </a:r>
            <a:r>
              <a:rPr lang="zh-CN" altLang="en-US" sz="1600" dirty="0">
                <a:latin typeface="+mn-lt"/>
                <a:ea typeface="+mn-ea"/>
              </a:rPr>
              <a:t>、配置网络资源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4" name="Line Callout 2 (No Border) 23"/>
          <p:cNvSpPr/>
          <p:nvPr/>
        </p:nvSpPr>
        <p:spPr bwMode="auto">
          <a:xfrm>
            <a:off x="4500563" y="1700213"/>
            <a:ext cx="3605212" cy="781050"/>
          </a:xfrm>
          <a:prstGeom prst="callout2">
            <a:avLst>
              <a:gd name="adj1" fmla="val 34815"/>
              <a:gd name="adj2" fmla="val 145"/>
              <a:gd name="adj3" fmla="val 34815"/>
              <a:gd name="adj4" fmla="val -18057"/>
              <a:gd name="adj5" fmla="val 70792"/>
              <a:gd name="adj6" fmla="val -3174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1600" dirty="0">
                <a:latin typeface="+mn-lt"/>
                <a:ea typeface="+mn-ea"/>
              </a:rPr>
              <a:t>1</a:t>
            </a:r>
            <a:r>
              <a:rPr lang="zh-CN" altLang="en-US" sz="1600" dirty="0">
                <a:latin typeface="+mn-lt"/>
                <a:ea typeface="+mn-ea"/>
              </a:rPr>
              <a:t>、创建</a:t>
            </a:r>
            <a:r>
              <a:rPr lang="en-US" altLang="zh-CN" sz="1600" dirty="0">
                <a:latin typeface="+mn-lt"/>
                <a:ea typeface="+mn-ea"/>
              </a:rPr>
              <a:t>Linux</a:t>
            </a:r>
            <a:r>
              <a:rPr lang="zh-CN" altLang="en-US" sz="1600" dirty="0">
                <a:latin typeface="+mn-lt"/>
                <a:ea typeface="+mn-ea"/>
              </a:rPr>
              <a:t>虚拟机</a:t>
            </a:r>
            <a:endParaRPr lang="en-US" altLang="zh-CN" sz="16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600" dirty="0">
                <a:latin typeface="+mn-lt"/>
                <a:ea typeface="+mn-ea"/>
              </a:rPr>
              <a:t>2</a:t>
            </a:r>
            <a:r>
              <a:rPr lang="zh-CN" altLang="en-US" sz="1600" dirty="0">
                <a:latin typeface="+mn-lt"/>
                <a:ea typeface="+mn-ea"/>
              </a:rPr>
              <a:t>、安装</a:t>
            </a:r>
            <a:r>
              <a:rPr lang="en-US" altLang="zh-CN" sz="1600" dirty="0" err="1">
                <a:latin typeface="+mn-lt"/>
                <a:ea typeface="+mn-ea"/>
              </a:rPr>
              <a:t>GaussDB</a:t>
            </a:r>
            <a:r>
              <a:rPr lang="en-US" altLang="zh-CN" sz="1600" dirty="0">
                <a:latin typeface="+mn-lt"/>
                <a:ea typeface="+mn-ea"/>
              </a:rPr>
              <a:t>/HDC/WI/License</a:t>
            </a:r>
            <a:endParaRPr lang="en-US" altLang="zh-CN" sz="16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600" dirty="0">
                <a:latin typeface="+mn-lt"/>
                <a:ea typeface="+mn-ea"/>
              </a:rPr>
              <a:t>3</a:t>
            </a:r>
            <a:r>
              <a:rPr lang="zh-CN" altLang="en-US" sz="1600" dirty="0">
                <a:latin typeface="+mn-lt"/>
                <a:ea typeface="+mn-ea"/>
              </a:rPr>
              <a:t>、安装网关</a:t>
            </a:r>
            <a:r>
              <a:rPr lang="en-US" altLang="zh-CN" sz="1600" dirty="0">
                <a:latin typeface="+mn-lt"/>
                <a:ea typeface="+mn-ea"/>
              </a:rPr>
              <a:t>/</a:t>
            </a:r>
            <a:r>
              <a:rPr lang="zh-CN" altLang="en-US" sz="1600" dirty="0">
                <a:latin typeface="+mn-lt"/>
                <a:ea typeface="+mn-ea"/>
              </a:rPr>
              <a:t>负载均衡组件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25" name="Line Callout 2 (No Border) 24"/>
          <p:cNvSpPr/>
          <p:nvPr/>
        </p:nvSpPr>
        <p:spPr bwMode="auto">
          <a:xfrm>
            <a:off x="1692275" y="5546725"/>
            <a:ext cx="2343150" cy="598488"/>
          </a:xfrm>
          <a:prstGeom prst="callout2">
            <a:avLst>
              <a:gd name="adj1" fmla="val 34815"/>
              <a:gd name="adj2" fmla="val 145"/>
              <a:gd name="adj3" fmla="val 33208"/>
              <a:gd name="adj4" fmla="val -22221"/>
              <a:gd name="adj5" fmla="val -94350"/>
              <a:gd name="adj6" fmla="val -420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1600" dirty="0">
                <a:latin typeface="+mn-lt"/>
                <a:ea typeface="+mn-ea"/>
              </a:rPr>
              <a:t>1</a:t>
            </a:r>
            <a:r>
              <a:rPr lang="zh-CN" altLang="en-US" sz="1600" dirty="0">
                <a:latin typeface="+mn-lt"/>
                <a:ea typeface="+mn-ea"/>
              </a:rPr>
              <a:t>、导入</a:t>
            </a:r>
            <a:r>
              <a:rPr lang="en-US" altLang="zh-CN" sz="1600" dirty="0">
                <a:latin typeface="+mn-lt"/>
                <a:ea typeface="+mn-ea"/>
              </a:rPr>
              <a:t>WI</a:t>
            </a:r>
            <a:r>
              <a:rPr lang="zh-CN" altLang="en-US" sz="1600" dirty="0">
                <a:latin typeface="+mn-lt"/>
                <a:ea typeface="+mn-ea"/>
              </a:rPr>
              <a:t>证书</a:t>
            </a:r>
            <a:endParaRPr lang="en-US" altLang="zh-CN" sz="16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600" dirty="0">
                <a:latin typeface="+mn-lt"/>
                <a:ea typeface="+mn-ea"/>
              </a:rPr>
              <a:t>2</a:t>
            </a:r>
            <a:r>
              <a:rPr lang="zh-CN" altLang="en-US" sz="1600" dirty="0">
                <a:latin typeface="+mn-lt"/>
                <a:ea typeface="+mn-ea"/>
              </a:rPr>
              <a:t>、在终端上导入根证书</a:t>
            </a:r>
            <a:endParaRPr lang="zh-CN" altLang="en-US" sz="1600" dirty="0">
              <a:latin typeface="+mn-lt"/>
              <a:ea typeface="+mn-ea"/>
            </a:endParaRPr>
          </a:p>
        </p:txBody>
      </p:sp>
      <p:grpSp>
        <p:nvGrpSpPr>
          <p:cNvPr id="70662" name="Group 2"/>
          <p:cNvGrpSpPr/>
          <p:nvPr/>
        </p:nvGrpSpPr>
        <p:grpSpPr bwMode="auto">
          <a:xfrm>
            <a:off x="379413" y="1266825"/>
            <a:ext cx="2971800" cy="3709988"/>
            <a:chOff x="380029" y="1267256"/>
            <a:chExt cx="2971806" cy="3709916"/>
          </a:xfrm>
        </p:grpSpPr>
        <p:sp>
          <p:nvSpPr>
            <p:cNvPr id="10" name="Flowchart: Process 30"/>
            <p:cNvSpPr>
              <a:spLocks noChangeArrowheads="1"/>
            </p:cNvSpPr>
            <p:nvPr/>
          </p:nvSpPr>
          <p:spPr bwMode="auto">
            <a:xfrm>
              <a:off x="380029" y="4654915"/>
              <a:ext cx="2971806" cy="322257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600" dirty="0" smtClean="0">
                  <a:latin typeface="+mn-lt"/>
                  <a:ea typeface="+mn-ea"/>
                </a:rPr>
                <a:t>导入证书</a:t>
              </a:r>
              <a:endParaRPr lang="en-US" sz="1600" dirty="0">
                <a:latin typeface="+mn-lt"/>
                <a:ea typeface="+mn-ea"/>
              </a:endParaRPr>
            </a:p>
          </p:txBody>
        </p:sp>
        <p:sp>
          <p:nvSpPr>
            <p:cNvPr id="14" name="Flowchart: Process 8"/>
            <p:cNvSpPr>
              <a:spLocks noChangeArrowheads="1"/>
            </p:cNvSpPr>
            <p:nvPr/>
          </p:nvSpPr>
          <p:spPr bwMode="auto">
            <a:xfrm>
              <a:off x="380029" y="2124489"/>
              <a:ext cx="2971806" cy="365118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600" dirty="0" smtClean="0">
                  <a:latin typeface="+mn-lt"/>
                  <a:ea typeface="+mn-ea"/>
                </a:rPr>
                <a:t>安装</a:t>
              </a:r>
              <a:r>
                <a:rPr lang="en-US" altLang="zh-CN" sz="1600" dirty="0" smtClean="0">
                  <a:latin typeface="+mn-lt"/>
                  <a:ea typeface="+mn-ea"/>
                </a:rPr>
                <a:t>Linux OS</a:t>
              </a:r>
              <a:r>
                <a:rPr lang="zh-CN" altLang="en-US" sz="1600" dirty="0" smtClean="0">
                  <a:latin typeface="+mn-lt"/>
                  <a:ea typeface="+mn-ea"/>
                </a:rPr>
                <a:t>基础架构组件</a:t>
              </a:r>
              <a:endParaRPr lang="en-US" sz="1600" dirty="0">
                <a:latin typeface="+mn-lt"/>
                <a:ea typeface="+mn-ea"/>
              </a:endParaRPr>
            </a:p>
          </p:txBody>
        </p:sp>
        <p:sp>
          <p:nvSpPr>
            <p:cNvPr id="16" name="Flowchart: Process 30"/>
            <p:cNvSpPr>
              <a:spLocks noChangeArrowheads="1"/>
            </p:cNvSpPr>
            <p:nvPr/>
          </p:nvSpPr>
          <p:spPr bwMode="auto">
            <a:xfrm>
              <a:off x="380029" y="3838956"/>
              <a:ext cx="2971806" cy="322257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600" dirty="0" smtClean="0">
                  <a:latin typeface="+mn-lt"/>
                  <a:ea typeface="+mn-ea"/>
                </a:rPr>
                <a:t>初始配置</a:t>
              </a:r>
              <a:endParaRPr lang="en-US" sz="1600" dirty="0">
                <a:latin typeface="+mn-lt"/>
                <a:ea typeface="+mn-ea"/>
              </a:endParaRPr>
            </a:p>
          </p:txBody>
        </p:sp>
        <p:cxnSp>
          <p:nvCxnSpPr>
            <p:cNvPr id="70668" name="Straight Arrow Connector 19"/>
            <p:cNvCxnSpPr>
              <a:cxnSpLocks noChangeShapeType="1"/>
            </p:cNvCxnSpPr>
            <p:nvPr/>
          </p:nvCxnSpPr>
          <p:spPr bwMode="auto">
            <a:xfrm>
              <a:off x="1865932" y="1776536"/>
              <a:ext cx="0" cy="203179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Flowchart: Process 8"/>
            <p:cNvSpPr>
              <a:spLocks noChangeArrowheads="1"/>
            </p:cNvSpPr>
            <p:nvPr/>
          </p:nvSpPr>
          <p:spPr bwMode="auto">
            <a:xfrm>
              <a:off x="380029" y="2981723"/>
              <a:ext cx="2971806" cy="365118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600" dirty="0">
                  <a:latin typeface="+mn-lt"/>
                  <a:ea typeface="+mn-ea"/>
                </a:rPr>
                <a:t>安装</a:t>
              </a:r>
              <a:r>
                <a:rPr lang="en-US" altLang="zh-CN" sz="1600" dirty="0">
                  <a:latin typeface="+mn-lt"/>
                  <a:ea typeface="+mn-ea"/>
                </a:rPr>
                <a:t>Windows OS</a:t>
              </a:r>
              <a:r>
                <a:rPr lang="zh-CN" altLang="en-US" sz="1600" dirty="0">
                  <a:latin typeface="+mn-lt"/>
                  <a:ea typeface="+mn-ea"/>
                </a:rPr>
                <a:t>基础架构组件</a:t>
              </a:r>
              <a:endParaRPr lang="en-US" sz="1600" dirty="0">
                <a:latin typeface="+mn-lt"/>
                <a:ea typeface="+mn-ea"/>
              </a:endParaRPr>
            </a:p>
          </p:txBody>
        </p:sp>
        <p:sp>
          <p:nvSpPr>
            <p:cNvPr id="27" name="Flowchart: Process 8"/>
            <p:cNvSpPr>
              <a:spLocks noChangeArrowheads="1"/>
            </p:cNvSpPr>
            <p:nvPr/>
          </p:nvSpPr>
          <p:spPr bwMode="auto">
            <a:xfrm>
              <a:off x="380029" y="1267256"/>
              <a:ext cx="2971806" cy="365118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1600" dirty="0">
                  <a:latin typeface="+mn-lt"/>
                  <a:ea typeface="+mn-ea"/>
                </a:rPr>
                <a:t>安装准备</a:t>
              </a:r>
              <a:endParaRPr lang="zh-CN" altLang="en-US" sz="1600" dirty="0">
                <a:latin typeface="+mn-lt"/>
                <a:ea typeface="+mn-ea"/>
              </a:endParaRPr>
            </a:p>
          </p:txBody>
        </p:sp>
        <p:cxnSp>
          <p:nvCxnSpPr>
            <p:cNvPr id="70671" name="Straight Arrow Connector 28"/>
            <p:cNvCxnSpPr>
              <a:cxnSpLocks noChangeShapeType="1"/>
            </p:cNvCxnSpPr>
            <p:nvPr/>
          </p:nvCxnSpPr>
          <p:spPr bwMode="auto">
            <a:xfrm>
              <a:off x="1865932" y="2633830"/>
              <a:ext cx="0" cy="203179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672" name="Straight Arrow Connector 29"/>
            <p:cNvCxnSpPr>
              <a:cxnSpLocks noChangeShapeType="1"/>
            </p:cNvCxnSpPr>
            <p:nvPr/>
          </p:nvCxnSpPr>
          <p:spPr bwMode="auto">
            <a:xfrm>
              <a:off x="1865932" y="3491125"/>
              <a:ext cx="0" cy="203179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673" name="Straight Arrow Connector 30"/>
            <p:cNvCxnSpPr>
              <a:cxnSpLocks noChangeShapeType="1"/>
            </p:cNvCxnSpPr>
            <p:nvPr/>
          </p:nvCxnSpPr>
          <p:spPr bwMode="auto">
            <a:xfrm>
              <a:off x="1865932" y="4306568"/>
              <a:ext cx="0" cy="203179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" name="Line Callout 2 (No Border) 31"/>
          <p:cNvSpPr/>
          <p:nvPr/>
        </p:nvSpPr>
        <p:spPr bwMode="auto">
          <a:xfrm>
            <a:off x="5072063" y="2614613"/>
            <a:ext cx="3325812" cy="1282700"/>
          </a:xfrm>
          <a:prstGeom prst="callout2">
            <a:avLst>
              <a:gd name="adj1" fmla="val 34815"/>
              <a:gd name="adj2" fmla="val 145"/>
              <a:gd name="adj3" fmla="val 33937"/>
              <a:gd name="adj4" fmla="val -32319"/>
              <a:gd name="adj5" fmla="val 51428"/>
              <a:gd name="adj6" fmla="val -512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1600" dirty="0">
                <a:latin typeface="+mn-lt"/>
                <a:ea typeface="+mn-ea"/>
              </a:rPr>
              <a:t>1</a:t>
            </a:r>
            <a:r>
              <a:rPr lang="zh-CN" altLang="en-US" sz="1600" dirty="0">
                <a:latin typeface="+mn-lt"/>
                <a:ea typeface="+mn-ea"/>
              </a:rPr>
              <a:t>、制作基础架构虚拟机模板</a:t>
            </a:r>
            <a:endParaRPr lang="en-US" altLang="zh-CN" sz="16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600" dirty="0">
                <a:latin typeface="+mn-lt"/>
                <a:ea typeface="+mn-ea"/>
              </a:rPr>
              <a:t>2</a:t>
            </a:r>
            <a:r>
              <a:rPr lang="zh-CN" altLang="en-US" sz="1600" dirty="0">
                <a:latin typeface="+mn-lt"/>
                <a:ea typeface="+mn-ea"/>
              </a:rPr>
              <a:t>、创建并设置基础架构虚拟机</a:t>
            </a:r>
            <a:endParaRPr lang="en-US" altLang="zh-CN" sz="16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600" dirty="0">
                <a:latin typeface="+mn-lt"/>
                <a:ea typeface="+mn-ea"/>
              </a:rPr>
              <a:t>3</a:t>
            </a:r>
            <a:r>
              <a:rPr lang="zh-CN" altLang="en-US" sz="1600" dirty="0">
                <a:latin typeface="+mn-lt"/>
                <a:ea typeface="+mn-ea"/>
              </a:rPr>
              <a:t>、新建</a:t>
            </a:r>
            <a:r>
              <a:rPr lang="en-US" altLang="zh-CN" sz="1600" dirty="0">
                <a:latin typeface="+mn-lt"/>
                <a:ea typeface="+mn-ea"/>
              </a:rPr>
              <a:t>AD/DNS/DHCP</a:t>
            </a:r>
            <a:r>
              <a:rPr lang="zh-CN" altLang="en-US" sz="1600" dirty="0">
                <a:latin typeface="+mn-lt"/>
                <a:ea typeface="+mn-ea"/>
              </a:rPr>
              <a:t>组件</a:t>
            </a:r>
            <a:endParaRPr lang="en-US" altLang="zh-CN" sz="16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600" dirty="0">
                <a:latin typeface="+mn-lt"/>
                <a:ea typeface="+mn-ea"/>
              </a:rPr>
              <a:t>4</a:t>
            </a:r>
            <a:r>
              <a:rPr lang="zh-CN" altLang="en-US" sz="1600" dirty="0">
                <a:latin typeface="+mn-lt"/>
                <a:ea typeface="+mn-ea"/>
              </a:rPr>
              <a:t>、安装</a:t>
            </a:r>
            <a:r>
              <a:rPr lang="en-US" altLang="zh-CN" sz="1600" dirty="0">
                <a:latin typeface="+mn-lt"/>
                <a:ea typeface="+mn-ea"/>
              </a:rPr>
              <a:t>ITA</a:t>
            </a:r>
            <a:r>
              <a:rPr lang="zh-CN" altLang="en-US" sz="1600" dirty="0">
                <a:latin typeface="+mn-lt"/>
                <a:ea typeface="+mn-ea"/>
              </a:rPr>
              <a:t>服务器</a:t>
            </a:r>
            <a:endParaRPr lang="en-US" altLang="zh-CN" sz="16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600" dirty="0">
                <a:latin typeface="+mn-lt"/>
                <a:ea typeface="+mn-ea"/>
              </a:rPr>
              <a:t>5</a:t>
            </a:r>
            <a:r>
              <a:rPr lang="zh-CN" altLang="en-US" sz="1600" dirty="0">
                <a:latin typeface="+mn-lt"/>
                <a:ea typeface="+mn-ea"/>
              </a:rPr>
              <a:t>、安装</a:t>
            </a:r>
            <a:r>
              <a:rPr lang="en-US" altLang="zh-CN" sz="1600" dirty="0" err="1">
                <a:latin typeface="+mn-lt"/>
                <a:ea typeface="+mn-ea"/>
              </a:rPr>
              <a:t>Loggetter</a:t>
            </a:r>
            <a:r>
              <a:rPr lang="zh-CN" altLang="en-US" sz="1600" dirty="0">
                <a:latin typeface="+mn-lt"/>
                <a:ea typeface="+mn-ea"/>
              </a:rPr>
              <a:t>服务器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33" name="Line Callout 2 (No Border) 32"/>
          <p:cNvSpPr/>
          <p:nvPr/>
        </p:nvSpPr>
        <p:spPr bwMode="auto">
          <a:xfrm>
            <a:off x="4392613" y="4005263"/>
            <a:ext cx="2374900" cy="1741487"/>
          </a:xfrm>
          <a:prstGeom prst="callout2">
            <a:avLst>
              <a:gd name="adj1" fmla="val 34815"/>
              <a:gd name="adj2" fmla="val 145"/>
              <a:gd name="adj3" fmla="val 35538"/>
              <a:gd name="adj4" fmla="val -16366"/>
              <a:gd name="adj5" fmla="val 1074"/>
              <a:gd name="adj6" fmla="val -4403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1600" dirty="0">
                <a:latin typeface="+mn-lt"/>
                <a:ea typeface="+mn-ea"/>
              </a:rPr>
              <a:t>1</a:t>
            </a:r>
            <a:r>
              <a:rPr lang="zh-CN" altLang="en-US" sz="1600" dirty="0">
                <a:latin typeface="+mn-lt"/>
                <a:ea typeface="+mn-ea"/>
              </a:rPr>
              <a:t>、配置虚拟化环境</a:t>
            </a:r>
            <a:endParaRPr lang="en-US" altLang="zh-CN" sz="16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600" dirty="0">
                <a:latin typeface="+mn-lt"/>
                <a:ea typeface="+mn-ea"/>
              </a:rPr>
              <a:t>2</a:t>
            </a:r>
            <a:r>
              <a:rPr lang="zh-CN" altLang="en-US" sz="1600" dirty="0">
                <a:latin typeface="+mn-lt"/>
                <a:ea typeface="+mn-ea"/>
              </a:rPr>
              <a:t>、配置域</a:t>
            </a:r>
            <a:endParaRPr lang="en-US" altLang="zh-CN" sz="16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600" dirty="0">
                <a:latin typeface="+mn-lt"/>
                <a:ea typeface="+mn-ea"/>
              </a:rPr>
              <a:t>3</a:t>
            </a:r>
            <a:r>
              <a:rPr lang="zh-CN" altLang="en-US" sz="1600" dirty="0">
                <a:latin typeface="+mn-lt"/>
                <a:ea typeface="+mn-ea"/>
              </a:rPr>
              <a:t>、配置桌面组件</a:t>
            </a:r>
            <a:endParaRPr lang="en-US" altLang="zh-CN" sz="16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600" dirty="0">
                <a:latin typeface="+mn-lt"/>
                <a:ea typeface="+mn-ea"/>
              </a:rPr>
              <a:t>4</a:t>
            </a:r>
            <a:r>
              <a:rPr lang="zh-CN" altLang="en-US" sz="1600" dirty="0">
                <a:latin typeface="+mn-lt"/>
                <a:ea typeface="+mn-ea"/>
              </a:rPr>
              <a:t>、配置告警组件</a:t>
            </a:r>
            <a:endParaRPr lang="zh-CN" altLang="en-US" sz="16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600" dirty="0">
                <a:latin typeface="+mn-lt"/>
                <a:ea typeface="+mn-ea"/>
              </a:rPr>
              <a:t>5</a:t>
            </a:r>
            <a:r>
              <a:rPr lang="zh-CN" altLang="en-US" sz="1600" dirty="0">
                <a:latin typeface="+mn-lt"/>
                <a:ea typeface="+mn-ea"/>
              </a:rPr>
              <a:t>、配置时间同步</a:t>
            </a:r>
            <a:endParaRPr lang="en-US" altLang="zh-CN" sz="16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600" dirty="0">
                <a:latin typeface="+mn-lt"/>
                <a:ea typeface="+mn-ea"/>
              </a:rPr>
              <a:t>6</a:t>
            </a:r>
            <a:r>
              <a:rPr lang="zh-CN" altLang="en-US" sz="1600" dirty="0">
                <a:latin typeface="+mn-lt"/>
                <a:ea typeface="+mn-ea"/>
              </a:rPr>
              <a:t>、检查各组件状态</a:t>
            </a:r>
            <a:endParaRPr lang="en-US" altLang="zh-CN" sz="16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600" dirty="0">
                <a:latin typeface="+mn-lt"/>
                <a:ea typeface="+mn-ea"/>
              </a:rPr>
              <a:t>7</a:t>
            </a:r>
            <a:r>
              <a:rPr lang="zh-CN" altLang="en-US" sz="1600" dirty="0">
                <a:latin typeface="+mn-lt"/>
                <a:ea typeface="+mn-ea"/>
              </a:rPr>
              <a:t>、配置桌面云地址</a:t>
            </a:r>
            <a:endParaRPr lang="zh-CN" altLang="en-US" sz="16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>
                <a:latin typeface="+mn-ea"/>
              </a:rPr>
              <a:t>云计算解决方案部署</a:t>
            </a:r>
            <a:r>
              <a:rPr lang="zh-CN" altLang="en-US" dirty="0" smtClean="0">
                <a:latin typeface="+mn-ea"/>
              </a:rPr>
              <a:t>概述</a:t>
            </a:r>
            <a:endParaRPr lang="en-US" altLang="zh-CN" dirty="0" smtClean="0"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>
                <a:latin typeface="+mn-ea"/>
              </a:rPr>
              <a:t>解决方案设计</a:t>
            </a:r>
            <a:r>
              <a:rPr lang="en-US" altLang="zh-CN" dirty="0" smtClean="0">
                <a:latin typeface="+mn-ea"/>
              </a:rPr>
              <a:t>	</a:t>
            </a:r>
            <a:endParaRPr lang="en-US" altLang="zh-CN" dirty="0" smtClean="0">
              <a:solidFill>
                <a:srgbClr val="777777"/>
              </a:solidFill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>
                <a:latin typeface="+mn-ea"/>
              </a:rPr>
              <a:t>配置硬件设备</a:t>
            </a:r>
            <a:endParaRPr lang="en-US" altLang="zh-CN" dirty="0"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>
                <a:latin typeface="+mn-ea"/>
              </a:rPr>
              <a:t>部署软件</a:t>
            </a:r>
            <a:r>
              <a:rPr lang="zh-CN" altLang="en-US" dirty="0" smtClean="0">
                <a:latin typeface="+mn-ea"/>
              </a:rPr>
              <a:t>系统</a:t>
            </a:r>
            <a:endParaRPr lang="zh-CN" altLang="en-US" dirty="0" smtClean="0"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b="1" dirty="0" smtClean="0">
                <a:latin typeface="+mn-ea"/>
              </a:rPr>
              <a:t>配置业务数据</a:t>
            </a:r>
            <a:endParaRPr lang="en-US" altLang="zh-CN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FusionCompute</a:t>
            </a:r>
            <a:r>
              <a:rPr lang="zh-CN" altLang="en-US" smtClean="0"/>
              <a:t>业务配置</a:t>
            </a:r>
            <a:endParaRPr lang="zh-CN" altLang="en-US" dirty="0"/>
          </a:p>
        </p:txBody>
      </p:sp>
      <p:grpSp>
        <p:nvGrpSpPr>
          <p:cNvPr id="73731" name="Group 5"/>
          <p:cNvGrpSpPr/>
          <p:nvPr/>
        </p:nvGrpSpPr>
        <p:grpSpPr bwMode="auto">
          <a:xfrm>
            <a:off x="792163" y="1412875"/>
            <a:ext cx="7704137" cy="4392613"/>
            <a:chOff x="792163" y="1412875"/>
            <a:chExt cx="7704273" cy="4392613"/>
          </a:xfrm>
        </p:grpSpPr>
        <p:sp>
          <p:nvSpPr>
            <p:cNvPr id="17433" name="Flowchart: Process 54"/>
            <p:cNvSpPr>
              <a:spLocks noChangeArrowheads="1"/>
            </p:cNvSpPr>
            <p:nvPr/>
          </p:nvSpPr>
          <p:spPr bwMode="auto">
            <a:xfrm>
              <a:off x="792163" y="1412875"/>
              <a:ext cx="2340016" cy="4392613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tIns="36000" rIns="0" bIns="36000"/>
            <a:lstStyle/>
            <a:p>
              <a:pPr algn="ctr" eaLnBrk="1" fontAlgn="t" hangingPunct="1">
                <a:defRPr/>
              </a:pPr>
              <a:r>
                <a:rPr lang="zh-CN" altLang="en-US" sz="1400" dirty="0">
                  <a:solidFill>
                    <a:schemeClr val="tx1"/>
                  </a:solidFill>
                </a:rPr>
                <a:t>主机和集群管理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219" name="Flowchart: Process 54"/>
            <p:cNvSpPr>
              <a:spLocks noChangeArrowheads="1"/>
            </p:cNvSpPr>
            <p:nvPr/>
          </p:nvSpPr>
          <p:spPr bwMode="auto">
            <a:xfrm>
              <a:off x="6156420" y="1412875"/>
              <a:ext cx="2340016" cy="4392613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tIns="36000" rIns="0" bIns="36000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>
                  <a:latin typeface="+mn-lt"/>
                  <a:ea typeface="+mn-ea"/>
                </a:rPr>
                <a:t>网络管理</a:t>
              </a:r>
              <a:endParaRPr lang="en-US" sz="1400">
                <a:latin typeface="+mn-lt"/>
                <a:ea typeface="+mn-ea"/>
              </a:endParaRPr>
            </a:p>
          </p:txBody>
        </p:sp>
        <p:sp>
          <p:nvSpPr>
            <p:cNvPr id="9220" name="Flowchart: Process 54"/>
            <p:cNvSpPr>
              <a:spLocks noChangeArrowheads="1"/>
            </p:cNvSpPr>
            <p:nvPr/>
          </p:nvSpPr>
          <p:spPr bwMode="auto">
            <a:xfrm>
              <a:off x="3563987" y="1412875"/>
              <a:ext cx="2340016" cy="4392613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tIns="36000" rIns="0" bIns="36000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>
                  <a:latin typeface="+mn-lt"/>
                  <a:ea typeface="+mn-ea"/>
                </a:rPr>
                <a:t>存储管理</a:t>
              </a:r>
              <a:endParaRPr lang="en-US" sz="1400">
                <a:latin typeface="+mn-lt"/>
                <a:ea typeface="+mn-ea"/>
              </a:endParaRPr>
            </a:p>
          </p:txBody>
        </p:sp>
        <p:sp>
          <p:nvSpPr>
            <p:cNvPr id="9223" name="Flowchart: Decision 6"/>
            <p:cNvSpPr>
              <a:spLocks noChangeArrowheads="1"/>
            </p:cNvSpPr>
            <p:nvPr/>
          </p:nvSpPr>
          <p:spPr bwMode="auto">
            <a:xfrm>
              <a:off x="973141" y="3103563"/>
              <a:ext cx="1800257" cy="576262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>
                  <a:latin typeface="+mn-lt"/>
                  <a:ea typeface="+mn-ea"/>
                </a:rPr>
                <a:t>存储类型</a:t>
              </a:r>
              <a:endParaRPr lang="en-US" altLang="zh-CN" sz="1400" dirty="0">
                <a:latin typeface="+mn-lt"/>
                <a:ea typeface="+mn-ea"/>
              </a:endParaRPr>
            </a:p>
            <a:p>
              <a:pPr algn="ctr" eaLnBrk="1" fontAlgn="t" hangingPunct="1">
                <a:defRPr/>
              </a:pPr>
              <a:r>
                <a:rPr lang="zh-CN" altLang="en-US" sz="1400" dirty="0">
                  <a:latin typeface="+mn-lt"/>
                  <a:ea typeface="+mn-ea"/>
                </a:rPr>
                <a:t>为</a:t>
              </a:r>
              <a:r>
                <a:rPr lang="en-US" altLang="zh-CN" sz="1400" dirty="0">
                  <a:latin typeface="+mn-lt"/>
                  <a:ea typeface="+mn-ea"/>
                </a:rPr>
                <a:t>SAN</a:t>
              </a:r>
              <a:r>
                <a:rPr lang="zh-CN" altLang="en-US" sz="1400" dirty="0">
                  <a:latin typeface="+mn-lt"/>
                  <a:ea typeface="+mn-ea"/>
                </a:rPr>
                <a:t>？</a:t>
              </a:r>
              <a:endParaRPr lang="en-US" sz="1400" dirty="0">
                <a:latin typeface="+mn-lt"/>
                <a:ea typeface="+mn-ea"/>
              </a:endParaRPr>
            </a:p>
          </p:txBody>
        </p:sp>
        <p:sp>
          <p:nvSpPr>
            <p:cNvPr id="9224" name="Flowchart: Process 7"/>
            <p:cNvSpPr>
              <a:spLocks noChangeArrowheads="1"/>
            </p:cNvSpPr>
            <p:nvPr/>
          </p:nvSpPr>
          <p:spPr bwMode="auto">
            <a:xfrm>
              <a:off x="973141" y="1700213"/>
              <a:ext cx="1800257" cy="287337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>
                  <a:latin typeface="+mn-lt"/>
                  <a:ea typeface="+mn-ea"/>
                </a:rPr>
                <a:t>创建集群</a:t>
              </a:r>
              <a:endParaRPr lang="en-US" sz="1400" dirty="0">
                <a:latin typeface="+mn-lt"/>
                <a:ea typeface="+mn-ea"/>
              </a:endParaRPr>
            </a:p>
          </p:txBody>
        </p:sp>
        <p:sp>
          <p:nvSpPr>
            <p:cNvPr id="9225" name="Flowchart: Process 8"/>
            <p:cNvSpPr>
              <a:spLocks noChangeArrowheads="1"/>
            </p:cNvSpPr>
            <p:nvPr/>
          </p:nvSpPr>
          <p:spPr bwMode="auto">
            <a:xfrm>
              <a:off x="973141" y="2168525"/>
              <a:ext cx="1800257" cy="287338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>
                  <a:latin typeface="+mn-lt"/>
                  <a:ea typeface="+mn-ea"/>
                </a:rPr>
                <a:t>向集群添加主机</a:t>
              </a:r>
              <a:endParaRPr lang="en-US" sz="1400" dirty="0">
                <a:latin typeface="+mn-lt"/>
                <a:ea typeface="+mn-ea"/>
              </a:endParaRPr>
            </a:p>
          </p:txBody>
        </p:sp>
        <p:cxnSp>
          <p:nvCxnSpPr>
            <p:cNvPr id="73738" name="Straight Arrow Connector 19"/>
            <p:cNvCxnSpPr>
              <a:cxnSpLocks noChangeShapeType="1"/>
              <a:stCxn id="9223" idx="3"/>
            </p:cNvCxnSpPr>
            <p:nvPr/>
          </p:nvCxnSpPr>
          <p:spPr bwMode="auto">
            <a:xfrm flipH="1">
              <a:off x="1857375" y="3392488"/>
              <a:ext cx="915988" cy="1871662"/>
            </a:xfrm>
            <a:prstGeom prst="bentConnector3">
              <a:avLst>
                <a:gd name="adj1" fmla="val -24972"/>
              </a:avLst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39" name="Straight Arrow Connector 12"/>
            <p:cNvCxnSpPr>
              <a:cxnSpLocks noChangeShapeType="1"/>
              <a:stCxn id="9224" idx="2"/>
              <a:endCxn id="9225" idx="0"/>
            </p:cNvCxnSpPr>
            <p:nvPr/>
          </p:nvCxnSpPr>
          <p:spPr bwMode="auto">
            <a:xfrm>
              <a:off x="1873250" y="1987550"/>
              <a:ext cx="0" cy="180975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40" name="Straight Arrow Connector 13"/>
            <p:cNvCxnSpPr>
              <a:cxnSpLocks noChangeShapeType="1"/>
              <a:stCxn id="9225" idx="2"/>
              <a:endCxn id="9230" idx="0"/>
            </p:cNvCxnSpPr>
            <p:nvPr/>
          </p:nvCxnSpPr>
          <p:spPr bwMode="auto">
            <a:xfrm>
              <a:off x="1873250" y="2455863"/>
              <a:ext cx="0" cy="179387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0" name="Flowchart: Process 20"/>
            <p:cNvSpPr>
              <a:spLocks noChangeArrowheads="1"/>
            </p:cNvSpPr>
            <p:nvPr/>
          </p:nvSpPr>
          <p:spPr bwMode="auto">
            <a:xfrm>
              <a:off x="973141" y="2635250"/>
              <a:ext cx="1800257" cy="288925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>
                  <a:latin typeface="+mn-lt"/>
                  <a:ea typeface="+mn-ea"/>
                </a:rPr>
                <a:t>设置主机时钟同步</a:t>
              </a:r>
              <a:endParaRPr lang="en-US" sz="1400">
                <a:latin typeface="+mn-lt"/>
                <a:ea typeface="+mn-ea"/>
              </a:endParaRPr>
            </a:p>
          </p:txBody>
        </p:sp>
        <p:cxnSp>
          <p:nvCxnSpPr>
            <p:cNvPr id="73742" name="Straight Arrow Connector 22"/>
            <p:cNvCxnSpPr>
              <a:cxnSpLocks noChangeShapeType="1"/>
              <a:stCxn id="9230" idx="2"/>
              <a:endCxn id="9223" idx="0"/>
            </p:cNvCxnSpPr>
            <p:nvPr/>
          </p:nvCxnSpPr>
          <p:spPr bwMode="auto">
            <a:xfrm>
              <a:off x="1873250" y="2924175"/>
              <a:ext cx="0" cy="179388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2" name="Flowchart: Decision 27"/>
            <p:cNvSpPr>
              <a:spLocks noChangeArrowheads="1"/>
            </p:cNvSpPr>
            <p:nvPr/>
          </p:nvSpPr>
          <p:spPr bwMode="auto">
            <a:xfrm>
              <a:off x="973141" y="3968750"/>
              <a:ext cx="1800257" cy="576263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>
                  <a:latin typeface="+mn-lt"/>
                  <a:ea typeface="+mn-ea"/>
                </a:rPr>
                <a:t>存储设备</a:t>
              </a:r>
              <a:endParaRPr lang="en-US" altLang="zh-CN" sz="1400">
                <a:latin typeface="+mn-lt"/>
                <a:ea typeface="+mn-ea"/>
              </a:endParaRPr>
            </a:p>
            <a:p>
              <a:pPr algn="ctr" eaLnBrk="1" fontAlgn="t" hangingPunct="1">
                <a:defRPr/>
              </a:pPr>
              <a:r>
                <a:rPr lang="zh-CN" altLang="en-US" sz="1400">
                  <a:latin typeface="+mn-lt"/>
                  <a:ea typeface="+mn-ea"/>
                </a:rPr>
                <a:t>厂商</a:t>
              </a:r>
              <a:endParaRPr lang="en-US" sz="1400">
                <a:latin typeface="+mn-lt"/>
                <a:ea typeface="+mn-ea"/>
              </a:endParaRPr>
            </a:p>
          </p:txBody>
        </p:sp>
        <p:sp>
          <p:nvSpPr>
            <p:cNvPr id="9233" name="Flowchart: Process 30"/>
            <p:cNvSpPr>
              <a:spLocks noChangeArrowheads="1"/>
            </p:cNvSpPr>
            <p:nvPr/>
          </p:nvSpPr>
          <p:spPr bwMode="auto">
            <a:xfrm>
              <a:off x="973141" y="4832350"/>
              <a:ext cx="1800257" cy="287338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>
                  <a:latin typeface="+mn-lt"/>
                  <a:ea typeface="+mn-ea"/>
                </a:rPr>
                <a:t>修改主机存储多路径</a:t>
              </a:r>
              <a:endParaRPr lang="en-US" sz="1400">
                <a:latin typeface="+mn-lt"/>
                <a:ea typeface="+mn-ea"/>
              </a:endParaRPr>
            </a:p>
          </p:txBody>
        </p:sp>
        <p:sp>
          <p:nvSpPr>
            <p:cNvPr id="9234" name="Flowchart: Process 31"/>
            <p:cNvSpPr>
              <a:spLocks noChangeArrowheads="1"/>
            </p:cNvSpPr>
            <p:nvPr/>
          </p:nvSpPr>
          <p:spPr bwMode="auto">
            <a:xfrm>
              <a:off x="973141" y="5408613"/>
              <a:ext cx="1800257" cy="287337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>
                  <a:latin typeface="+mn-lt"/>
                  <a:ea typeface="+mn-ea"/>
                </a:rPr>
                <a:t>添加主机存储接口</a:t>
              </a:r>
              <a:endParaRPr lang="en-US" sz="1400">
                <a:latin typeface="+mn-lt"/>
                <a:ea typeface="+mn-ea"/>
              </a:endParaRPr>
            </a:p>
          </p:txBody>
        </p:sp>
        <p:cxnSp>
          <p:nvCxnSpPr>
            <p:cNvPr id="73746" name="Straight Arrow Connector 35"/>
            <p:cNvCxnSpPr>
              <a:cxnSpLocks noChangeShapeType="1"/>
              <a:stCxn id="9223" idx="2"/>
              <a:endCxn id="9232" idx="0"/>
            </p:cNvCxnSpPr>
            <p:nvPr/>
          </p:nvCxnSpPr>
          <p:spPr bwMode="auto">
            <a:xfrm>
              <a:off x="1873250" y="3679825"/>
              <a:ext cx="0" cy="288925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47" name="Straight Arrow Connector 38"/>
            <p:cNvCxnSpPr>
              <a:cxnSpLocks noChangeShapeType="1"/>
              <a:stCxn id="9232" idx="2"/>
              <a:endCxn id="9233" idx="0"/>
            </p:cNvCxnSpPr>
            <p:nvPr/>
          </p:nvCxnSpPr>
          <p:spPr bwMode="auto">
            <a:xfrm>
              <a:off x="1873250" y="4545013"/>
              <a:ext cx="0" cy="287337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48" name="Straight Arrow Connector 41"/>
            <p:cNvCxnSpPr>
              <a:cxnSpLocks noChangeShapeType="1"/>
              <a:stCxn id="9233" idx="2"/>
              <a:endCxn id="9234" idx="0"/>
            </p:cNvCxnSpPr>
            <p:nvPr/>
          </p:nvCxnSpPr>
          <p:spPr bwMode="auto">
            <a:xfrm>
              <a:off x="1873250" y="5119688"/>
              <a:ext cx="0" cy="288925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8" name="Flowchart: Process 45"/>
            <p:cNvSpPr>
              <a:spLocks noChangeArrowheads="1"/>
            </p:cNvSpPr>
            <p:nvPr/>
          </p:nvSpPr>
          <p:spPr bwMode="auto">
            <a:xfrm>
              <a:off x="1944708" y="4545013"/>
              <a:ext cx="395294" cy="287337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>
                  <a:latin typeface="+mn-lt"/>
                  <a:ea typeface="+mn-ea"/>
                </a:rPr>
                <a:t>其他</a:t>
              </a:r>
              <a:endParaRPr lang="en-US" sz="1400">
                <a:latin typeface="+mn-lt"/>
                <a:ea typeface="+mn-ea"/>
              </a:endParaRPr>
            </a:p>
          </p:txBody>
        </p:sp>
        <p:sp>
          <p:nvSpPr>
            <p:cNvPr id="9239" name="Flowchart: Process 46"/>
            <p:cNvSpPr>
              <a:spLocks noChangeArrowheads="1"/>
            </p:cNvSpPr>
            <p:nvPr/>
          </p:nvSpPr>
          <p:spPr bwMode="auto">
            <a:xfrm>
              <a:off x="2700372" y="3105150"/>
              <a:ext cx="323856" cy="287338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>
                  <a:latin typeface="+mn-lt"/>
                  <a:ea typeface="+mn-ea"/>
                </a:rPr>
                <a:t>否</a:t>
              </a:r>
              <a:endParaRPr lang="en-US" sz="1400">
                <a:latin typeface="+mn-lt"/>
                <a:ea typeface="+mn-ea"/>
              </a:endParaRPr>
            </a:p>
          </p:txBody>
        </p:sp>
        <p:cxnSp>
          <p:nvCxnSpPr>
            <p:cNvPr id="73751" name="Straight Arrow Connector 19"/>
            <p:cNvCxnSpPr>
              <a:cxnSpLocks noChangeShapeType="1"/>
              <a:stCxn id="9232" idx="3"/>
            </p:cNvCxnSpPr>
            <p:nvPr/>
          </p:nvCxnSpPr>
          <p:spPr bwMode="auto">
            <a:xfrm flipH="1">
              <a:off x="1857375" y="4256088"/>
              <a:ext cx="915988" cy="1008062"/>
            </a:xfrm>
            <a:prstGeom prst="bentConnector3">
              <a:avLst>
                <a:gd name="adj1" fmla="val -24972"/>
              </a:avLst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1" name="Flowchart: Process 50"/>
            <p:cNvSpPr>
              <a:spLocks noChangeArrowheads="1"/>
            </p:cNvSpPr>
            <p:nvPr/>
          </p:nvSpPr>
          <p:spPr bwMode="auto">
            <a:xfrm>
              <a:off x="2592420" y="3968750"/>
              <a:ext cx="396882" cy="288925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>
                  <a:latin typeface="+mn-lt"/>
                  <a:ea typeface="+mn-ea"/>
                </a:rPr>
                <a:t>华为</a:t>
              </a:r>
              <a:endParaRPr lang="en-US" sz="1400">
                <a:latin typeface="+mn-lt"/>
                <a:ea typeface="+mn-ea"/>
              </a:endParaRPr>
            </a:p>
          </p:txBody>
        </p:sp>
        <p:sp>
          <p:nvSpPr>
            <p:cNvPr id="9242" name="Flowchart: Process 52"/>
            <p:cNvSpPr>
              <a:spLocks noChangeArrowheads="1"/>
            </p:cNvSpPr>
            <p:nvPr/>
          </p:nvSpPr>
          <p:spPr bwMode="auto">
            <a:xfrm>
              <a:off x="1908195" y="3679825"/>
              <a:ext cx="323856" cy="288925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>
                  <a:latin typeface="+mn-lt"/>
                  <a:ea typeface="+mn-ea"/>
                </a:rPr>
                <a:t>是</a:t>
              </a:r>
              <a:endParaRPr lang="en-US" sz="1400" dirty="0">
                <a:latin typeface="+mn-lt"/>
                <a:ea typeface="+mn-ea"/>
              </a:endParaRPr>
            </a:p>
          </p:txBody>
        </p:sp>
        <p:sp>
          <p:nvSpPr>
            <p:cNvPr id="9243" name="Flowchart: Decision 58"/>
            <p:cNvSpPr>
              <a:spLocks noChangeArrowheads="1"/>
            </p:cNvSpPr>
            <p:nvPr/>
          </p:nvSpPr>
          <p:spPr bwMode="auto">
            <a:xfrm>
              <a:off x="3708451" y="1665288"/>
              <a:ext cx="1800257" cy="576262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>
                  <a:latin typeface="+mn-lt"/>
                  <a:ea typeface="+mn-ea"/>
                </a:rPr>
                <a:t>存储资源</a:t>
              </a:r>
              <a:endParaRPr lang="en-US" altLang="zh-CN" sz="1400">
                <a:latin typeface="+mn-lt"/>
                <a:ea typeface="+mn-ea"/>
              </a:endParaRPr>
            </a:p>
            <a:p>
              <a:pPr algn="ctr" eaLnBrk="1" fontAlgn="t" hangingPunct="1">
                <a:defRPr/>
              </a:pPr>
              <a:r>
                <a:rPr lang="zh-CN" altLang="en-US" sz="1400">
                  <a:latin typeface="+mn-lt"/>
                  <a:ea typeface="+mn-ea"/>
                </a:rPr>
                <a:t>类型</a:t>
              </a:r>
              <a:endParaRPr lang="en-US" sz="1400">
                <a:latin typeface="+mn-lt"/>
                <a:ea typeface="+mn-ea"/>
              </a:endParaRPr>
            </a:p>
          </p:txBody>
        </p:sp>
        <p:sp>
          <p:nvSpPr>
            <p:cNvPr id="9244" name="Flowchart: Process 61"/>
            <p:cNvSpPr>
              <a:spLocks noChangeArrowheads="1"/>
            </p:cNvSpPr>
            <p:nvPr/>
          </p:nvSpPr>
          <p:spPr bwMode="auto">
            <a:xfrm>
              <a:off x="3708451" y="2530475"/>
              <a:ext cx="1800257" cy="287338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>
                  <a:latin typeface="+mn-lt"/>
                  <a:ea typeface="+mn-ea"/>
                </a:rPr>
                <a:t>配置共享存储资源</a:t>
              </a:r>
              <a:endParaRPr lang="en-US" sz="1400">
                <a:latin typeface="+mn-lt"/>
                <a:ea typeface="+mn-ea"/>
              </a:endParaRPr>
            </a:p>
          </p:txBody>
        </p:sp>
        <p:sp>
          <p:nvSpPr>
            <p:cNvPr id="9245" name="Flowchart: Process 62"/>
            <p:cNvSpPr>
              <a:spLocks noChangeArrowheads="1"/>
            </p:cNvSpPr>
            <p:nvPr/>
          </p:nvSpPr>
          <p:spPr bwMode="auto">
            <a:xfrm>
              <a:off x="3708451" y="3105150"/>
              <a:ext cx="1800257" cy="288925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>
                  <a:latin typeface="+mn-lt"/>
                  <a:ea typeface="+mn-ea"/>
                </a:rPr>
                <a:t>向主机关联存储资源</a:t>
              </a:r>
              <a:endParaRPr lang="en-US" sz="1400">
                <a:latin typeface="+mn-lt"/>
                <a:ea typeface="+mn-ea"/>
              </a:endParaRPr>
            </a:p>
          </p:txBody>
        </p:sp>
        <p:sp>
          <p:nvSpPr>
            <p:cNvPr id="9246" name="Flowchart: Process 62"/>
            <p:cNvSpPr>
              <a:spLocks noChangeArrowheads="1"/>
            </p:cNvSpPr>
            <p:nvPr/>
          </p:nvSpPr>
          <p:spPr bwMode="auto">
            <a:xfrm>
              <a:off x="3708451" y="3716338"/>
              <a:ext cx="1800257" cy="288925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>
                  <a:latin typeface="+mn-lt"/>
                  <a:ea typeface="+mn-ea"/>
                </a:rPr>
                <a:t>扫描存储设备</a:t>
              </a:r>
              <a:endParaRPr lang="en-US" sz="1400">
                <a:latin typeface="+mn-lt"/>
                <a:ea typeface="+mn-ea"/>
              </a:endParaRPr>
            </a:p>
          </p:txBody>
        </p:sp>
        <p:sp>
          <p:nvSpPr>
            <p:cNvPr id="9247" name="Flowchart: Process 62"/>
            <p:cNvSpPr>
              <a:spLocks noChangeArrowheads="1"/>
            </p:cNvSpPr>
            <p:nvPr/>
          </p:nvSpPr>
          <p:spPr bwMode="auto">
            <a:xfrm>
              <a:off x="3708451" y="4329113"/>
              <a:ext cx="1800257" cy="288925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>
                  <a:latin typeface="+mn-lt"/>
                  <a:ea typeface="+mn-ea"/>
                </a:rPr>
                <a:t>添加数据存储</a:t>
              </a:r>
              <a:endParaRPr lang="en-US" sz="1400">
                <a:latin typeface="+mn-lt"/>
                <a:ea typeface="+mn-ea"/>
              </a:endParaRPr>
            </a:p>
          </p:txBody>
        </p:sp>
        <p:sp>
          <p:nvSpPr>
            <p:cNvPr id="9248" name="Flowchart: Process 62"/>
            <p:cNvSpPr>
              <a:spLocks noChangeArrowheads="1"/>
            </p:cNvSpPr>
            <p:nvPr/>
          </p:nvSpPr>
          <p:spPr bwMode="auto">
            <a:xfrm>
              <a:off x="3708451" y="4940300"/>
              <a:ext cx="1800257" cy="288925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>
                  <a:latin typeface="+mn-lt"/>
                  <a:ea typeface="+mn-ea"/>
                </a:rPr>
                <a:t>创建磁盘</a:t>
              </a:r>
              <a:endParaRPr lang="en-US" sz="1400">
                <a:latin typeface="+mn-lt"/>
                <a:ea typeface="+mn-ea"/>
              </a:endParaRPr>
            </a:p>
          </p:txBody>
        </p:sp>
        <p:sp>
          <p:nvSpPr>
            <p:cNvPr id="9249" name="Flowchart: Decision 58"/>
            <p:cNvSpPr>
              <a:spLocks noChangeArrowheads="1"/>
            </p:cNvSpPr>
            <p:nvPr/>
          </p:nvSpPr>
          <p:spPr bwMode="auto">
            <a:xfrm>
              <a:off x="6372324" y="1700213"/>
              <a:ext cx="1800257" cy="576262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>
                  <a:latin typeface="+mn-lt"/>
                  <a:ea typeface="+mn-ea"/>
                </a:rPr>
                <a:t>已有分布式交换机？</a:t>
              </a:r>
              <a:endParaRPr lang="en-US" sz="1400">
                <a:latin typeface="+mn-lt"/>
                <a:ea typeface="+mn-ea"/>
              </a:endParaRPr>
            </a:p>
          </p:txBody>
        </p:sp>
        <p:sp>
          <p:nvSpPr>
            <p:cNvPr id="9250" name="Flowchart: Process 61"/>
            <p:cNvSpPr>
              <a:spLocks noChangeArrowheads="1"/>
            </p:cNvSpPr>
            <p:nvPr/>
          </p:nvSpPr>
          <p:spPr bwMode="auto">
            <a:xfrm>
              <a:off x="6372324" y="2601913"/>
              <a:ext cx="1800257" cy="287337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>
                  <a:latin typeface="+mn-lt"/>
                  <a:ea typeface="+mn-ea"/>
                </a:rPr>
                <a:t>创建分布式交换机</a:t>
              </a:r>
              <a:endParaRPr lang="en-US" sz="1400">
                <a:latin typeface="+mn-lt"/>
                <a:ea typeface="+mn-ea"/>
              </a:endParaRPr>
            </a:p>
          </p:txBody>
        </p:sp>
        <p:sp>
          <p:nvSpPr>
            <p:cNvPr id="9251" name="Flowchart: Process 61"/>
            <p:cNvSpPr>
              <a:spLocks noChangeArrowheads="1"/>
            </p:cNvSpPr>
            <p:nvPr/>
          </p:nvSpPr>
          <p:spPr bwMode="auto">
            <a:xfrm>
              <a:off x="6372324" y="3213100"/>
              <a:ext cx="1800257" cy="287338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>
                  <a:latin typeface="+mn-lt"/>
                  <a:ea typeface="+mn-ea"/>
                </a:rPr>
                <a:t>添加上行链路</a:t>
              </a:r>
              <a:endParaRPr lang="en-US" sz="1400">
                <a:latin typeface="+mn-lt"/>
                <a:ea typeface="+mn-ea"/>
              </a:endParaRPr>
            </a:p>
          </p:txBody>
        </p:sp>
        <p:sp>
          <p:nvSpPr>
            <p:cNvPr id="9252" name="Flowchart: Process 61"/>
            <p:cNvSpPr>
              <a:spLocks noChangeArrowheads="1"/>
            </p:cNvSpPr>
            <p:nvPr/>
          </p:nvSpPr>
          <p:spPr bwMode="auto">
            <a:xfrm>
              <a:off x="6372324" y="3825875"/>
              <a:ext cx="1800257" cy="287338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>
                  <a:latin typeface="+mn-lt"/>
                  <a:ea typeface="+mn-ea"/>
                </a:rPr>
                <a:t>添加子网（可选）</a:t>
              </a:r>
              <a:endParaRPr lang="en-US" sz="1400">
                <a:latin typeface="+mn-lt"/>
                <a:ea typeface="+mn-ea"/>
              </a:endParaRPr>
            </a:p>
          </p:txBody>
        </p:sp>
        <p:sp>
          <p:nvSpPr>
            <p:cNvPr id="9253" name="Flowchart: Process 61"/>
            <p:cNvSpPr>
              <a:spLocks noChangeArrowheads="1"/>
            </p:cNvSpPr>
            <p:nvPr/>
          </p:nvSpPr>
          <p:spPr bwMode="auto">
            <a:xfrm>
              <a:off x="6372324" y="4438650"/>
              <a:ext cx="1800257" cy="287338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>
                  <a:latin typeface="+mn-lt"/>
                  <a:ea typeface="+mn-ea"/>
                </a:rPr>
                <a:t>创建端口组</a:t>
              </a:r>
              <a:endParaRPr lang="en-US" sz="1400">
                <a:latin typeface="+mn-lt"/>
                <a:ea typeface="+mn-ea"/>
              </a:endParaRPr>
            </a:p>
          </p:txBody>
        </p:sp>
        <p:cxnSp>
          <p:nvCxnSpPr>
            <p:cNvPr id="73765" name="Straight Arrow Connector 19"/>
            <p:cNvCxnSpPr>
              <a:cxnSpLocks noChangeShapeType="1"/>
              <a:stCxn id="9234" idx="3"/>
              <a:endCxn id="9243" idx="1"/>
            </p:cNvCxnSpPr>
            <p:nvPr/>
          </p:nvCxnSpPr>
          <p:spPr bwMode="auto">
            <a:xfrm flipV="1">
              <a:off x="2773363" y="1954213"/>
              <a:ext cx="935037" cy="3598862"/>
            </a:xfrm>
            <a:prstGeom prst="bentConnector3">
              <a:avLst>
                <a:gd name="adj1" fmla="val 50000"/>
              </a:avLst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66" name="Straight Arrow Connector 13"/>
            <p:cNvCxnSpPr>
              <a:cxnSpLocks noChangeShapeType="1"/>
              <a:stCxn id="9243" idx="2"/>
              <a:endCxn id="9244" idx="0"/>
            </p:cNvCxnSpPr>
            <p:nvPr/>
          </p:nvCxnSpPr>
          <p:spPr bwMode="auto">
            <a:xfrm flipH="1">
              <a:off x="4608513" y="2241550"/>
              <a:ext cx="0" cy="288925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67" name="Straight Arrow Connector 13"/>
            <p:cNvCxnSpPr>
              <a:cxnSpLocks noChangeShapeType="1"/>
              <a:stCxn id="9244" idx="2"/>
              <a:endCxn id="9245" idx="0"/>
            </p:cNvCxnSpPr>
            <p:nvPr/>
          </p:nvCxnSpPr>
          <p:spPr bwMode="auto">
            <a:xfrm>
              <a:off x="4608513" y="2817813"/>
              <a:ext cx="0" cy="287337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68" name="Straight Arrow Connector 13"/>
            <p:cNvCxnSpPr>
              <a:cxnSpLocks noChangeShapeType="1"/>
              <a:stCxn id="9245" idx="2"/>
              <a:endCxn id="9246" idx="0"/>
            </p:cNvCxnSpPr>
            <p:nvPr/>
          </p:nvCxnSpPr>
          <p:spPr bwMode="auto">
            <a:xfrm flipH="1">
              <a:off x="4608513" y="3394075"/>
              <a:ext cx="0" cy="322263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69" name="Straight Arrow Connector 13"/>
            <p:cNvCxnSpPr>
              <a:cxnSpLocks noChangeShapeType="1"/>
              <a:stCxn id="9246" idx="2"/>
              <a:endCxn id="9247" idx="0"/>
            </p:cNvCxnSpPr>
            <p:nvPr/>
          </p:nvCxnSpPr>
          <p:spPr bwMode="auto">
            <a:xfrm>
              <a:off x="4608513" y="4005263"/>
              <a:ext cx="0" cy="323850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70" name="Straight Arrow Connector 13"/>
            <p:cNvCxnSpPr>
              <a:cxnSpLocks noChangeShapeType="1"/>
              <a:stCxn id="9247" idx="2"/>
              <a:endCxn id="9248" idx="0"/>
            </p:cNvCxnSpPr>
            <p:nvPr/>
          </p:nvCxnSpPr>
          <p:spPr bwMode="auto">
            <a:xfrm>
              <a:off x="4608513" y="4618038"/>
              <a:ext cx="0" cy="322262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71" name="Straight Arrow Connector 13"/>
            <p:cNvCxnSpPr>
              <a:cxnSpLocks noChangeShapeType="1"/>
              <a:stCxn id="9248" idx="3"/>
              <a:endCxn id="9249" idx="1"/>
            </p:cNvCxnSpPr>
            <p:nvPr/>
          </p:nvCxnSpPr>
          <p:spPr bwMode="auto">
            <a:xfrm flipV="1">
              <a:off x="5508625" y="1989138"/>
              <a:ext cx="863600" cy="3095625"/>
            </a:xfrm>
            <a:prstGeom prst="bentConnector3">
              <a:avLst>
                <a:gd name="adj1" fmla="val 60588"/>
              </a:avLst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72" name="Straight Arrow Connector 13"/>
            <p:cNvCxnSpPr>
              <a:cxnSpLocks noChangeShapeType="1"/>
              <a:stCxn id="9249" idx="2"/>
              <a:endCxn id="9250" idx="0"/>
            </p:cNvCxnSpPr>
            <p:nvPr/>
          </p:nvCxnSpPr>
          <p:spPr bwMode="auto">
            <a:xfrm>
              <a:off x="7272338" y="2276475"/>
              <a:ext cx="0" cy="325438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73" name="Straight Arrow Connector 13"/>
            <p:cNvCxnSpPr>
              <a:cxnSpLocks noChangeShapeType="1"/>
              <a:stCxn id="9250" idx="2"/>
              <a:endCxn id="9251" idx="0"/>
            </p:cNvCxnSpPr>
            <p:nvPr/>
          </p:nvCxnSpPr>
          <p:spPr bwMode="auto">
            <a:xfrm>
              <a:off x="7272338" y="2889250"/>
              <a:ext cx="0" cy="323850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74" name="Straight Arrow Connector 13"/>
            <p:cNvCxnSpPr>
              <a:cxnSpLocks noChangeShapeType="1"/>
              <a:stCxn id="9251" idx="2"/>
              <a:endCxn id="9252" idx="0"/>
            </p:cNvCxnSpPr>
            <p:nvPr/>
          </p:nvCxnSpPr>
          <p:spPr bwMode="auto">
            <a:xfrm>
              <a:off x="7272338" y="3500438"/>
              <a:ext cx="0" cy="325437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75" name="Straight Arrow Connector 13"/>
            <p:cNvCxnSpPr>
              <a:cxnSpLocks noChangeShapeType="1"/>
              <a:stCxn id="9252" idx="2"/>
              <a:endCxn id="9253" idx="0"/>
            </p:cNvCxnSpPr>
            <p:nvPr/>
          </p:nvCxnSpPr>
          <p:spPr bwMode="auto">
            <a:xfrm>
              <a:off x="7272338" y="4113213"/>
              <a:ext cx="0" cy="325437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76" name="Straight Arrow Connector 13"/>
            <p:cNvCxnSpPr>
              <a:cxnSpLocks noChangeShapeType="1"/>
              <a:stCxn id="9249" idx="3"/>
              <a:endCxn id="9251" idx="3"/>
            </p:cNvCxnSpPr>
            <p:nvPr/>
          </p:nvCxnSpPr>
          <p:spPr bwMode="auto">
            <a:xfrm>
              <a:off x="8172450" y="1989138"/>
              <a:ext cx="12700" cy="1368425"/>
            </a:xfrm>
            <a:prstGeom prst="bentConnector3">
              <a:avLst>
                <a:gd name="adj1" fmla="val 1800000"/>
              </a:avLst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777" name="Straight Arrow Connector 13"/>
            <p:cNvCxnSpPr>
              <a:cxnSpLocks noChangeShapeType="1"/>
              <a:stCxn id="9267" idx="2"/>
              <a:endCxn id="9246" idx="3"/>
            </p:cNvCxnSpPr>
            <p:nvPr/>
          </p:nvCxnSpPr>
          <p:spPr bwMode="auto">
            <a:xfrm rot="5400000">
              <a:off x="4635494" y="2825757"/>
              <a:ext cx="1908176" cy="161913"/>
            </a:xfrm>
            <a:prstGeom prst="bentConnector2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67" name="Flowchart: Process 50"/>
            <p:cNvSpPr>
              <a:spLocks noChangeArrowheads="1"/>
            </p:cNvSpPr>
            <p:nvPr/>
          </p:nvSpPr>
          <p:spPr bwMode="auto">
            <a:xfrm>
              <a:off x="5472196" y="1663700"/>
              <a:ext cx="396882" cy="288925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1400" dirty="0"/>
                <a:t>本地</a:t>
              </a:r>
              <a:endParaRPr lang="en-US" sz="1400" dirty="0"/>
            </a:p>
          </p:txBody>
        </p:sp>
        <p:sp>
          <p:nvSpPr>
            <p:cNvPr id="9268" name="Flowchart: Process 50"/>
            <p:cNvSpPr>
              <a:spLocks noChangeArrowheads="1"/>
            </p:cNvSpPr>
            <p:nvPr/>
          </p:nvSpPr>
          <p:spPr bwMode="auto">
            <a:xfrm>
              <a:off x="4678432" y="2241550"/>
              <a:ext cx="396882" cy="288925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1400" dirty="0"/>
                <a:t>共享</a:t>
              </a:r>
              <a:endParaRPr lang="en-US" sz="1400" dirty="0"/>
            </a:p>
          </p:txBody>
        </p:sp>
        <p:sp>
          <p:nvSpPr>
            <p:cNvPr id="9269" name="Flowchart: Process 46"/>
            <p:cNvSpPr>
              <a:spLocks noChangeArrowheads="1"/>
            </p:cNvSpPr>
            <p:nvPr/>
          </p:nvSpPr>
          <p:spPr bwMode="auto">
            <a:xfrm>
              <a:off x="8101142" y="1700213"/>
              <a:ext cx="323856" cy="287337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>
                  <a:latin typeface="+mn-lt"/>
                  <a:ea typeface="+mn-ea"/>
                </a:rPr>
                <a:t>是</a:t>
              </a:r>
              <a:endParaRPr lang="en-US" sz="1400">
                <a:latin typeface="+mn-lt"/>
                <a:ea typeface="+mn-ea"/>
              </a:endParaRPr>
            </a:p>
          </p:txBody>
        </p:sp>
        <p:sp>
          <p:nvSpPr>
            <p:cNvPr id="9270" name="Flowchart: Process 46"/>
            <p:cNvSpPr>
              <a:spLocks noChangeArrowheads="1"/>
            </p:cNvSpPr>
            <p:nvPr/>
          </p:nvSpPr>
          <p:spPr bwMode="auto">
            <a:xfrm>
              <a:off x="7308965" y="2276475"/>
              <a:ext cx="323856" cy="287338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>
                  <a:latin typeface="+mn-lt"/>
                  <a:ea typeface="+mn-ea"/>
                </a:rPr>
                <a:t>否</a:t>
              </a:r>
              <a:endParaRPr lang="en-US" sz="1400" dirty="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FusionManager</a:t>
            </a:r>
            <a:r>
              <a:rPr lang="zh-CN" altLang="en-US" smtClean="0"/>
              <a:t>业务配置</a:t>
            </a:r>
            <a:r>
              <a:rPr lang="en-US" altLang="zh-CN" smtClean="0"/>
              <a:t>-</a:t>
            </a:r>
            <a:r>
              <a:rPr lang="zh-CN" altLang="en-US" smtClean="0"/>
              <a:t>发放一个虚拟机</a:t>
            </a:r>
            <a:endParaRPr lang="zh-CN" altLang="en-US" dirty="0"/>
          </a:p>
        </p:txBody>
      </p:sp>
      <p:grpSp>
        <p:nvGrpSpPr>
          <p:cNvPr id="75779" name="Group 69"/>
          <p:cNvGrpSpPr/>
          <p:nvPr/>
        </p:nvGrpSpPr>
        <p:grpSpPr bwMode="auto">
          <a:xfrm>
            <a:off x="830263" y="1341438"/>
            <a:ext cx="7629525" cy="4464050"/>
            <a:chOff x="829702" y="1340768"/>
            <a:chExt cx="7630086" cy="4464496"/>
          </a:xfrm>
        </p:grpSpPr>
        <p:sp>
          <p:nvSpPr>
            <p:cNvPr id="5" name="Flowchart: Process 54"/>
            <p:cNvSpPr>
              <a:spLocks noChangeArrowheads="1"/>
            </p:cNvSpPr>
            <p:nvPr/>
          </p:nvSpPr>
          <p:spPr bwMode="auto">
            <a:xfrm>
              <a:off x="6119641" y="1880572"/>
              <a:ext cx="2340147" cy="3372187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tIns="36000" rIns="0" bIns="36000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t" hangingPunct="1">
                <a:defRPr/>
              </a:pPr>
              <a:r>
                <a:rPr lang="zh-CN" altLang="en-US" sz="1400" dirty="0" smtClean="0">
                  <a:solidFill>
                    <a:srgbClr val="FF0000"/>
                  </a:solidFill>
                  <a:latin typeface="+mn-lt"/>
                  <a:ea typeface="+mn-ea"/>
                </a:rPr>
                <a:t>租户</a:t>
              </a:r>
              <a:endParaRPr lang="en-US" sz="1400" dirty="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lowchart: Process 61"/>
            <p:cNvSpPr>
              <a:spLocks noChangeArrowheads="1"/>
            </p:cNvSpPr>
            <p:nvPr/>
          </p:nvSpPr>
          <p:spPr bwMode="auto">
            <a:xfrm>
              <a:off x="6389536" y="4177913"/>
              <a:ext cx="1800357" cy="263551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创建</a:t>
              </a:r>
              <a:r>
                <a:rPr lang="en-US" altLang="zh-CN" sz="1400" dirty="0" smtClean="0">
                  <a:latin typeface="+mn-lt"/>
                  <a:ea typeface="+mn-ea"/>
                </a:rPr>
                <a:t>VPC</a:t>
              </a:r>
              <a:r>
                <a:rPr lang="zh-CN" altLang="en-US" sz="1400" dirty="0" smtClean="0">
                  <a:latin typeface="+mn-lt"/>
                  <a:ea typeface="+mn-ea"/>
                </a:rPr>
                <a:t>和网络</a:t>
              </a:r>
              <a:endParaRPr lang="en-US" sz="1400" dirty="0">
                <a:latin typeface="+mn-lt"/>
                <a:ea typeface="+mn-ea"/>
              </a:endParaRPr>
            </a:p>
          </p:txBody>
        </p:sp>
        <p:sp>
          <p:nvSpPr>
            <p:cNvPr id="36" name="Flowchart: Process 61"/>
            <p:cNvSpPr>
              <a:spLocks noChangeArrowheads="1"/>
            </p:cNvSpPr>
            <p:nvPr/>
          </p:nvSpPr>
          <p:spPr bwMode="auto">
            <a:xfrm>
              <a:off x="6386361" y="4701841"/>
              <a:ext cx="1800357" cy="263551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创建虚拟机</a:t>
              </a:r>
              <a:endParaRPr lang="en-US" sz="1400" dirty="0">
                <a:latin typeface="+mn-lt"/>
                <a:ea typeface="+mn-ea"/>
              </a:endParaRPr>
            </a:p>
          </p:txBody>
        </p:sp>
        <p:cxnSp>
          <p:nvCxnSpPr>
            <p:cNvPr id="75783" name="Straight Arrow Connector 13"/>
            <p:cNvCxnSpPr>
              <a:cxnSpLocks noChangeShapeType="1"/>
              <a:stCxn id="35" idx="2"/>
              <a:endCxn id="36" idx="0"/>
            </p:cNvCxnSpPr>
            <p:nvPr/>
          </p:nvCxnSpPr>
          <p:spPr bwMode="auto">
            <a:xfrm flipH="1">
              <a:off x="7286829" y="4441061"/>
              <a:ext cx="2971" cy="261026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" name="Flowchart: Process 54"/>
            <p:cNvSpPr>
              <a:spLocks noChangeArrowheads="1"/>
            </p:cNvSpPr>
            <p:nvPr/>
          </p:nvSpPr>
          <p:spPr bwMode="auto">
            <a:xfrm>
              <a:off x="829702" y="1844055"/>
              <a:ext cx="5004168" cy="3384888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tIns="36000" rIns="0" bIns="36000"/>
            <a:lstStyle/>
            <a:p>
              <a:pPr algn="r" eaLnBrk="1" fontAlgn="t" hangingPunct="1">
                <a:defRPr/>
              </a:pPr>
              <a:r>
                <a:rPr lang="zh-CN" altLang="en-US" sz="1400" dirty="0">
                  <a:solidFill>
                    <a:srgbClr val="FF0000"/>
                  </a:solidFill>
                </a:rPr>
                <a:t>管理员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" name="Flowchart: Process 7"/>
            <p:cNvSpPr>
              <a:spLocks noChangeArrowheads="1"/>
            </p:cNvSpPr>
            <p:nvPr/>
          </p:nvSpPr>
          <p:spPr bwMode="auto">
            <a:xfrm>
              <a:off x="975763" y="2072678"/>
              <a:ext cx="2008335" cy="287367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创建资源分区</a:t>
              </a:r>
              <a:endParaRPr lang="en-US" sz="1400" dirty="0">
                <a:latin typeface="+mn-lt"/>
                <a:ea typeface="+mn-ea"/>
              </a:endParaRPr>
            </a:p>
          </p:txBody>
        </p:sp>
        <p:sp>
          <p:nvSpPr>
            <p:cNvPr id="9" name="Flowchart: Process 8"/>
            <p:cNvSpPr>
              <a:spLocks noChangeArrowheads="1"/>
            </p:cNvSpPr>
            <p:nvPr/>
          </p:nvSpPr>
          <p:spPr bwMode="auto">
            <a:xfrm>
              <a:off x="975763" y="2598194"/>
              <a:ext cx="2008335" cy="287366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接入虚拟化环境</a:t>
              </a:r>
              <a:endParaRPr lang="en-US" sz="1400" dirty="0">
                <a:latin typeface="+mn-lt"/>
                <a:ea typeface="+mn-ea"/>
              </a:endParaRPr>
            </a:p>
          </p:txBody>
        </p:sp>
        <p:cxnSp>
          <p:nvCxnSpPr>
            <p:cNvPr id="75787" name="Straight Arrow Connector 12"/>
            <p:cNvCxnSpPr>
              <a:cxnSpLocks noChangeShapeType="1"/>
            </p:cNvCxnSpPr>
            <p:nvPr/>
          </p:nvCxnSpPr>
          <p:spPr bwMode="auto">
            <a:xfrm>
              <a:off x="1965856" y="2396976"/>
              <a:ext cx="0" cy="180975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Flowchart: Process 20"/>
            <p:cNvSpPr>
              <a:spLocks noChangeArrowheads="1"/>
            </p:cNvSpPr>
            <p:nvPr/>
          </p:nvSpPr>
          <p:spPr bwMode="auto">
            <a:xfrm>
              <a:off x="972588" y="3123708"/>
              <a:ext cx="2014685" cy="288954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设置</a:t>
              </a:r>
              <a:r>
                <a:rPr lang="en-US" altLang="zh-CN" sz="1400" dirty="0" smtClean="0">
                  <a:latin typeface="+mn-lt"/>
                  <a:ea typeface="+mn-ea"/>
                </a:rPr>
                <a:t>MAC</a:t>
              </a:r>
              <a:r>
                <a:rPr lang="zh-CN" altLang="en-US" sz="1400" dirty="0" smtClean="0">
                  <a:latin typeface="+mn-lt"/>
                  <a:ea typeface="+mn-ea"/>
                </a:rPr>
                <a:t>地址段</a:t>
              </a:r>
              <a:endParaRPr lang="en-US" sz="1400" dirty="0">
                <a:latin typeface="+mn-lt"/>
                <a:ea typeface="+mn-ea"/>
              </a:endParaRPr>
            </a:p>
          </p:txBody>
        </p:sp>
        <p:sp>
          <p:nvSpPr>
            <p:cNvPr id="16" name="Flowchart: Process 30"/>
            <p:cNvSpPr>
              <a:spLocks noChangeArrowheads="1"/>
            </p:cNvSpPr>
            <p:nvPr/>
          </p:nvSpPr>
          <p:spPr bwMode="auto">
            <a:xfrm>
              <a:off x="974175" y="4703429"/>
              <a:ext cx="2011511" cy="287366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添加</a:t>
              </a:r>
              <a:r>
                <a:rPr lang="en-US" altLang="zh-CN" sz="1400" dirty="0" smtClean="0">
                  <a:latin typeface="+mn-lt"/>
                  <a:ea typeface="+mn-ea"/>
                </a:rPr>
                <a:t>DVS</a:t>
              </a:r>
              <a:endParaRPr lang="en-US" sz="1400" dirty="0">
                <a:latin typeface="+mn-lt"/>
                <a:ea typeface="+mn-ea"/>
              </a:endParaRPr>
            </a:p>
          </p:txBody>
        </p:sp>
        <p:sp>
          <p:nvSpPr>
            <p:cNvPr id="27" name="Flowchart: Process 61"/>
            <p:cNvSpPr>
              <a:spLocks noChangeArrowheads="1"/>
            </p:cNvSpPr>
            <p:nvPr/>
          </p:nvSpPr>
          <p:spPr bwMode="auto">
            <a:xfrm>
              <a:off x="3652485" y="2604544"/>
              <a:ext cx="1800357" cy="287366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添加</a:t>
              </a:r>
              <a:r>
                <a:rPr lang="en-US" altLang="zh-CN" sz="1400" dirty="0" smtClean="0">
                  <a:latin typeface="+mn-lt"/>
                  <a:ea typeface="+mn-ea"/>
                </a:rPr>
                <a:t>VLAN</a:t>
              </a:r>
              <a:r>
                <a:rPr lang="zh-CN" altLang="en-US" sz="1400" dirty="0" smtClean="0">
                  <a:latin typeface="+mn-lt"/>
                  <a:ea typeface="+mn-ea"/>
                </a:rPr>
                <a:t>池</a:t>
              </a:r>
              <a:endParaRPr lang="en-US" sz="1400" dirty="0">
                <a:latin typeface="+mn-lt"/>
                <a:ea typeface="+mn-ea"/>
              </a:endParaRPr>
            </a:p>
          </p:txBody>
        </p:sp>
        <p:sp>
          <p:nvSpPr>
            <p:cNvPr id="28" name="Flowchart: Process 62"/>
            <p:cNvSpPr>
              <a:spLocks noChangeArrowheads="1"/>
            </p:cNvSpPr>
            <p:nvPr/>
          </p:nvSpPr>
          <p:spPr bwMode="auto">
            <a:xfrm>
              <a:off x="3641371" y="3118946"/>
              <a:ext cx="1800357" cy="288954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添加外部网络</a:t>
              </a:r>
              <a:endParaRPr lang="en-US" sz="1400" dirty="0">
                <a:latin typeface="+mn-lt"/>
                <a:ea typeface="+mn-ea"/>
              </a:endParaRPr>
            </a:p>
          </p:txBody>
        </p:sp>
        <p:sp>
          <p:nvSpPr>
            <p:cNvPr id="29" name="Flowchart: Process 62"/>
            <p:cNvSpPr>
              <a:spLocks noChangeArrowheads="1"/>
            </p:cNvSpPr>
            <p:nvPr/>
          </p:nvSpPr>
          <p:spPr bwMode="auto">
            <a:xfrm>
              <a:off x="3671536" y="3652399"/>
              <a:ext cx="1800357" cy="288954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创建虚拟机模板</a:t>
              </a:r>
              <a:endParaRPr lang="en-US" sz="1400" dirty="0">
                <a:latin typeface="+mn-lt"/>
                <a:ea typeface="+mn-ea"/>
              </a:endParaRPr>
            </a:p>
          </p:txBody>
        </p:sp>
        <p:sp>
          <p:nvSpPr>
            <p:cNvPr id="30" name="Flowchart: Process 62"/>
            <p:cNvSpPr>
              <a:spLocks noChangeArrowheads="1"/>
            </p:cNvSpPr>
            <p:nvPr/>
          </p:nvSpPr>
          <p:spPr bwMode="auto">
            <a:xfrm>
              <a:off x="3671536" y="4177913"/>
              <a:ext cx="1800357" cy="288954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接入云资源池</a:t>
              </a:r>
              <a:endParaRPr lang="en-US" sz="1400" dirty="0">
                <a:latin typeface="+mn-lt"/>
                <a:ea typeface="+mn-ea"/>
              </a:endParaRPr>
            </a:p>
          </p:txBody>
        </p:sp>
        <p:sp>
          <p:nvSpPr>
            <p:cNvPr id="31" name="Flowchart: Process 62"/>
            <p:cNvSpPr>
              <a:spLocks noChangeArrowheads="1"/>
            </p:cNvSpPr>
            <p:nvPr/>
          </p:nvSpPr>
          <p:spPr bwMode="auto">
            <a:xfrm>
              <a:off x="3671536" y="4701841"/>
              <a:ext cx="1800357" cy="288954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创建</a:t>
              </a:r>
              <a:r>
                <a:rPr lang="en-US" altLang="zh-CN" sz="1400" dirty="0" smtClean="0">
                  <a:latin typeface="+mn-lt"/>
                  <a:ea typeface="+mn-ea"/>
                </a:rPr>
                <a:t>VDC</a:t>
              </a:r>
              <a:endParaRPr lang="en-US" sz="1400" dirty="0">
                <a:latin typeface="+mn-lt"/>
                <a:ea typeface="+mn-ea"/>
              </a:endParaRPr>
            </a:p>
          </p:txBody>
        </p:sp>
        <p:sp>
          <p:nvSpPr>
            <p:cNvPr id="55" name="Flowchart: Process 30"/>
            <p:cNvSpPr>
              <a:spLocks noChangeArrowheads="1"/>
            </p:cNvSpPr>
            <p:nvPr/>
          </p:nvSpPr>
          <p:spPr bwMode="auto">
            <a:xfrm>
              <a:off x="970999" y="3652399"/>
              <a:ext cx="2016273" cy="287366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关联资源集群到资源分区</a:t>
              </a:r>
              <a:endParaRPr lang="en-US" sz="1400" dirty="0">
                <a:latin typeface="+mn-lt"/>
                <a:ea typeface="+mn-ea"/>
              </a:endParaRPr>
            </a:p>
          </p:txBody>
        </p:sp>
        <p:sp>
          <p:nvSpPr>
            <p:cNvPr id="56" name="Flowchart: Process 31"/>
            <p:cNvSpPr>
              <a:spLocks noChangeArrowheads="1"/>
            </p:cNvSpPr>
            <p:nvPr/>
          </p:nvSpPr>
          <p:spPr bwMode="auto">
            <a:xfrm>
              <a:off x="974175" y="4177913"/>
              <a:ext cx="2011511" cy="287367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创建可用分区</a:t>
              </a:r>
              <a:endParaRPr lang="en-US" sz="1400" dirty="0">
                <a:latin typeface="+mn-lt"/>
                <a:ea typeface="+mn-ea"/>
              </a:endParaRPr>
            </a:p>
          </p:txBody>
        </p:sp>
        <p:cxnSp>
          <p:nvCxnSpPr>
            <p:cNvPr id="75797" name="Straight Arrow Connector 12"/>
            <p:cNvCxnSpPr>
              <a:cxnSpLocks noChangeShapeType="1"/>
            </p:cNvCxnSpPr>
            <p:nvPr/>
          </p:nvCxnSpPr>
          <p:spPr bwMode="auto">
            <a:xfrm>
              <a:off x="1965856" y="2901987"/>
              <a:ext cx="0" cy="180975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798" name="Straight Arrow Connector 12"/>
            <p:cNvCxnSpPr>
              <a:cxnSpLocks noChangeShapeType="1"/>
            </p:cNvCxnSpPr>
            <p:nvPr/>
          </p:nvCxnSpPr>
          <p:spPr bwMode="auto">
            <a:xfrm>
              <a:off x="1965856" y="3470708"/>
              <a:ext cx="0" cy="180975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799" name="Straight Arrow Connector 12"/>
            <p:cNvCxnSpPr>
              <a:cxnSpLocks noChangeShapeType="1"/>
            </p:cNvCxnSpPr>
            <p:nvPr/>
          </p:nvCxnSpPr>
          <p:spPr bwMode="auto">
            <a:xfrm>
              <a:off x="1965856" y="3945136"/>
              <a:ext cx="0" cy="180975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00" name="Straight Arrow Connector 12"/>
            <p:cNvCxnSpPr>
              <a:cxnSpLocks noChangeShapeType="1"/>
            </p:cNvCxnSpPr>
            <p:nvPr/>
          </p:nvCxnSpPr>
          <p:spPr bwMode="auto">
            <a:xfrm>
              <a:off x="1965856" y="4498365"/>
              <a:ext cx="0" cy="180975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01" name="Straight Arrow Connector 13"/>
            <p:cNvCxnSpPr>
              <a:cxnSpLocks noChangeShapeType="1"/>
            </p:cNvCxnSpPr>
            <p:nvPr/>
          </p:nvCxnSpPr>
          <p:spPr bwMode="auto">
            <a:xfrm flipH="1">
              <a:off x="4562460" y="3417120"/>
              <a:ext cx="1" cy="235988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02" name="Straight Arrow Connector 13"/>
            <p:cNvCxnSpPr>
              <a:cxnSpLocks noChangeShapeType="1"/>
            </p:cNvCxnSpPr>
            <p:nvPr/>
          </p:nvCxnSpPr>
          <p:spPr bwMode="auto">
            <a:xfrm flipH="1">
              <a:off x="4562460" y="3941402"/>
              <a:ext cx="1" cy="235880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03" name="Straight Arrow Connector 13"/>
            <p:cNvCxnSpPr>
              <a:cxnSpLocks noChangeShapeType="1"/>
            </p:cNvCxnSpPr>
            <p:nvPr/>
          </p:nvCxnSpPr>
          <p:spPr bwMode="auto">
            <a:xfrm flipH="1">
              <a:off x="4562251" y="4486163"/>
              <a:ext cx="419" cy="215924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04" name="Straight Arrow Connector 13"/>
            <p:cNvCxnSpPr>
              <a:cxnSpLocks noChangeShapeType="1"/>
            </p:cNvCxnSpPr>
            <p:nvPr/>
          </p:nvCxnSpPr>
          <p:spPr bwMode="auto">
            <a:xfrm flipH="1">
              <a:off x="4562460" y="2891331"/>
              <a:ext cx="1" cy="235988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05" name="Straight Arrow Connector 12"/>
            <p:cNvCxnSpPr>
              <a:cxnSpLocks noChangeShapeType="1"/>
            </p:cNvCxnSpPr>
            <p:nvPr/>
          </p:nvCxnSpPr>
          <p:spPr bwMode="auto">
            <a:xfrm>
              <a:off x="1965856" y="1484784"/>
              <a:ext cx="0" cy="588516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06" name="Straight Arrow Connector 12"/>
            <p:cNvCxnSpPr>
              <a:cxnSpLocks noChangeShapeType="1"/>
              <a:stCxn id="36" idx="2"/>
              <a:endCxn id="140" idx="0"/>
            </p:cNvCxnSpPr>
            <p:nvPr/>
          </p:nvCxnSpPr>
          <p:spPr bwMode="auto">
            <a:xfrm flipH="1">
              <a:off x="7286828" y="4965867"/>
              <a:ext cx="1" cy="587369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Rounded Rectangle 63"/>
            <p:cNvSpPr/>
            <p:nvPr/>
          </p:nvSpPr>
          <p:spPr bwMode="auto">
            <a:xfrm>
              <a:off x="1583819" y="1340768"/>
              <a:ext cx="792221" cy="252437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fontAlgn="t" hangingPunct="1">
                <a:defRPr/>
              </a:pPr>
              <a:r>
                <a:rPr lang="zh-CN" altLang="en-US" dirty="0">
                  <a:latin typeface="+mn-lt"/>
                  <a:ea typeface="+mn-ea"/>
                </a:rPr>
                <a:t>开始</a:t>
              </a: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140" name="Rounded Rectangle 139"/>
            <p:cNvSpPr/>
            <p:nvPr/>
          </p:nvSpPr>
          <p:spPr bwMode="auto">
            <a:xfrm>
              <a:off x="6891223" y="5552826"/>
              <a:ext cx="792220" cy="252438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fontAlgn="t" hangingPunct="1">
                <a:defRPr/>
              </a:pPr>
              <a:r>
                <a:rPr lang="zh-CN" altLang="en-US" dirty="0">
                  <a:latin typeface="+mn-lt"/>
                  <a:ea typeface="+mn-ea"/>
                </a:rPr>
                <a:t>结束</a:t>
              </a:r>
              <a:endParaRPr lang="en-US" dirty="0">
                <a:latin typeface="+mn-lt"/>
                <a:ea typeface="+mn-ea"/>
              </a:endParaRPr>
            </a:p>
          </p:txBody>
        </p:sp>
        <p:cxnSp>
          <p:nvCxnSpPr>
            <p:cNvPr id="75809" name="Straight Arrow Connector 13"/>
            <p:cNvCxnSpPr>
              <a:cxnSpLocks noChangeShapeType="1"/>
            </p:cNvCxnSpPr>
            <p:nvPr/>
          </p:nvCxnSpPr>
          <p:spPr bwMode="auto">
            <a:xfrm flipV="1">
              <a:off x="5498293" y="4338470"/>
              <a:ext cx="853596" cy="507286"/>
            </a:xfrm>
            <a:prstGeom prst="bentConnector3">
              <a:avLst>
                <a:gd name="adj1" fmla="val 50000"/>
              </a:avLst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5810" name="Group 145"/>
            <p:cNvGrpSpPr/>
            <p:nvPr/>
          </p:nvGrpSpPr>
          <p:grpSpPr bwMode="auto">
            <a:xfrm>
              <a:off x="3016758" y="2757177"/>
              <a:ext cx="666651" cy="2088579"/>
              <a:chOff x="3051121" y="1236552"/>
              <a:chExt cx="666651" cy="2088579"/>
            </a:xfrm>
          </p:grpSpPr>
          <p:cxnSp>
            <p:nvCxnSpPr>
              <p:cNvPr id="75811" name="Straight Connector 146"/>
              <p:cNvCxnSpPr>
                <a:cxnSpLocks noChangeShapeType="1"/>
              </p:cNvCxnSpPr>
              <p:nvPr/>
            </p:nvCxnSpPr>
            <p:spPr bwMode="auto">
              <a:xfrm flipV="1">
                <a:off x="3051121" y="3325130"/>
                <a:ext cx="229275" cy="1"/>
              </a:xfrm>
              <a:prstGeom prst="line">
                <a:avLst/>
              </a:prstGeom>
              <a:noFill/>
              <a:ln w="12700" algn="ctr">
                <a:solidFill>
                  <a:srgbClr val="00B0F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812" name="Straight Connector 147"/>
              <p:cNvCxnSpPr>
                <a:cxnSpLocks noChangeShapeType="1"/>
              </p:cNvCxnSpPr>
              <p:nvPr/>
            </p:nvCxnSpPr>
            <p:spPr bwMode="auto">
              <a:xfrm>
                <a:off x="3280396" y="1237060"/>
                <a:ext cx="0" cy="2088070"/>
              </a:xfrm>
              <a:prstGeom prst="line">
                <a:avLst/>
              </a:prstGeom>
              <a:noFill/>
              <a:ln w="12700" algn="ctr">
                <a:solidFill>
                  <a:srgbClr val="00B0F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813" name="Straight Arrow Connector 148"/>
              <p:cNvCxnSpPr>
                <a:cxnSpLocks noChangeShapeType="1"/>
              </p:cNvCxnSpPr>
              <p:nvPr/>
            </p:nvCxnSpPr>
            <p:spPr bwMode="auto">
              <a:xfrm>
                <a:off x="3285318" y="1236552"/>
                <a:ext cx="432454" cy="0"/>
              </a:xfrm>
              <a:prstGeom prst="straightConnector1">
                <a:avLst/>
              </a:prstGeom>
              <a:noFill/>
              <a:ln w="12700" algn="ctr">
                <a:solidFill>
                  <a:srgbClr val="00B0F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FusionManager</a:t>
            </a:r>
            <a:r>
              <a:rPr lang="zh-CN" altLang="en-US" smtClean="0"/>
              <a:t>业务配置</a:t>
            </a:r>
            <a:r>
              <a:rPr lang="en-US" altLang="zh-CN" smtClean="0"/>
              <a:t>-</a:t>
            </a:r>
            <a:r>
              <a:rPr lang="zh-CN" altLang="en-US" smtClean="0"/>
              <a:t>发放一个应用</a:t>
            </a:r>
            <a:endParaRPr lang="zh-CN" altLang="en-US" dirty="0"/>
          </a:p>
        </p:txBody>
      </p:sp>
      <p:grpSp>
        <p:nvGrpSpPr>
          <p:cNvPr id="77827" name="Group 9223"/>
          <p:cNvGrpSpPr/>
          <p:nvPr/>
        </p:nvGrpSpPr>
        <p:grpSpPr bwMode="auto">
          <a:xfrm>
            <a:off x="830263" y="1341438"/>
            <a:ext cx="7629525" cy="4464050"/>
            <a:chOff x="829702" y="1340768"/>
            <a:chExt cx="7630086" cy="4464496"/>
          </a:xfrm>
        </p:grpSpPr>
        <p:sp>
          <p:nvSpPr>
            <p:cNvPr id="5" name="Flowchart: Process 54"/>
            <p:cNvSpPr>
              <a:spLocks noChangeArrowheads="1"/>
            </p:cNvSpPr>
            <p:nvPr/>
          </p:nvSpPr>
          <p:spPr bwMode="auto">
            <a:xfrm>
              <a:off x="6119641" y="1880572"/>
              <a:ext cx="2340147" cy="3372187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tIns="36000" rIns="0" bIns="36000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t" hangingPunct="1">
                <a:defRPr/>
              </a:pPr>
              <a:r>
                <a:rPr lang="zh-CN" altLang="en-US" sz="1400" dirty="0" smtClean="0">
                  <a:solidFill>
                    <a:srgbClr val="FF0000"/>
                  </a:solidFill>
                  <a:latin typeface="+mn-lt"/>
                  <a:ea typeface="+mn-ea"/>
                </a:rPr>
                <a:t>租户</a:t>
              </a:r>
              <a:endParaRPr lang="en-US" sz="1400" dirty="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6" name="Flowchart: Process 61"/>
            <p:cNvSpPr>
              <a:spLocks noChangeArrowheads="1"/>
            </p:cNvSpPr>
            <p:nvPr/>
          </p:nvSpPr>
          <p:spPr bwMode="auto">
            <a:xfrm>
              <a:off x="6389536" y="4177913"/>
              <a:ext cx="1800357" cy="263551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创建应用模板</a:t>
              </a:r>
              <a:endParaRPr lang="en-US" sz="1400" dirty="0">
                <a:latin typeface="+mn-lt"/>
                <a:ea typeface="+mn-ea"/>
              </a:endParaRPr>
            </a:p>
          </p:txBody>
        </p:sp>
        <p:sp>
          <p:nvSpPr>
            <p:cNvPr id="7" name="Flowchart: Process 61"/>
            <p:cNvSpPr>
              <a:spLocks noChangeArrowheads="1"/>
            </p:cNvSpPr>
            <p:nvPr/>
          </p:nvSpPr>
          <p:spPr bwMode="auto">
            <a:xfrm>
              <a:off x="6386361" y="4701841"/>
              <a:ext cx="1800357" cy="263551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创建应用实例</a:t>
              </a:r>
              <a:endParaRPr lang="en-US" sz="1400" dirty="0">
                <a:latin typeface="+mn-lt"/>
                <a:ea typeface="+mn-ea"/>
              </a:endParaRPr>
            </a:p>
          </p:txBody>
        </p:sp>
        <p:cxnSp>
          <p:nvCxnSpPr>
            <p:cNvPr id="77831" name="Straight Arrow Connector 13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 flipH="1">
              <a:off x="7286829" y="4441061"/>
              <a:ext cx="2971" cy="261026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Flowchart: Process 54"/>
            <p:cNvSpPr>
              <a:spLocks noChangeArrowheads="1"/>
            </p:cNvSpPr>
            <p:nvPr/>
          </p:nvSpPr>
          <p:spPr bwMode="auto">
            <a:xfrm>
              <a:off x="829702" y="1844055"/>
              <a:ext cx="5004168" cy="3384888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tIns="36000" rIns="0" bIns="36000"/>
            <a:lstStyle/>
            <a:p>
              <a:pPr algn="r" eaLnBrk="1" fontAlgn="t" hangingPunct="1">
                <a:defRPr/>
              </a:pPr>
              <a:r>
                <a:rPr lang="zh-CN" altLang="en-US" sz="1400" dirty="0">
                  <a:solidFill>
                    <a:srgbClr val="FF0000"/>
                  </a:solidFill>
                </a:rPr>
                <a:t>管理员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" name="Flowchart: Process 9"/>
            <p:cNvSpPr>
              <a:spLocks noChangeArrowheads="1"/>
            </p:cNvSpPr>
            <p:nvPr/>
          </p:nvSpPr>
          <p:spPr bwMode="auto">
            <a:xfrm>
              <a:off x="975763" y="2072678"/>
              <a:ext cx="2008335" cy="287367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创建资源分区</a:t>
              </a:r>
              <a:endParaRPr lang="en-US" sz="1400" dirty="0">
                <a:latin typeface="+mn-lt"/>
                <a:ea typeface="+mn-ea"/>
              </a:endParaRPr>
            </a:p>
          </p:txBody>
        </p:sp>
        <p:sp>
          <p:nvSpPr>
            <p:cNvPr id="11" name="Flowchart: Process 10"/>
            <p:cNvSpPr>
              <a:spLocks noChangeArrowheads="1"/>
            </p:cNvSpPr>
            <p:nvPr/>
          </p:nvSpPr>
          <p:spPr bwMode="auto">
            <a:xfrm>
              <a:off x="975763" y="2598194"/>
              <a:ext cx="2008335" cy="287366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接入虚拟化环境</a:t>
              </a:r>
              <a:endParaRPr lang="en-US" sz="1400" dirty="0">
                <a:latin typeface="+mn-lt"/>
                <a:ea typeface="+mn-ea"/>
              </a:endParaRPr>
            </a:p>
          </p:txBody>
        </p:sp>
        <p:cxnSp>
          <p:nvCxnSpPr>
            <p:cNvPr id="77835" name="Straight Arrow Connector 12"/>
            <p:cNvCxnSpPr>
              <a:cxnSpLocks noChangeShapeType="1"/>
            </p:cNvCxnSpPr>
            <p:nvPr/>
          </p:nvCxnSpPr>
          <p:spPr bwMode="auto">
            <a:xfrm>
              <a:off x="1965856" y="2396976"/>
              <a:ext cx="0" cy="180975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Flowchart: Process 20"/>
            <p:cNvSpPr>
              <a:spLocks noChangeArrowheads="1"/>
            </p:cNvSpPr>
            <p:nvPr/>
          </p:nvSpPr>
          <p:spPr bwMode="auto">
            <a:xfrm>
              <a:off x="972588" y="3123708"/>
              <a:ext cx="2014685" cy="288954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设置</a:t>
              </a:r>
              <a:r>
                <a:rPr lang="en-US" altLang="zh-CN" sz="1400" dirty="0" smtClean="0">
                  <a:latin typeface="+mn-lt"/>
                  <a:ea typeface="+mn-ea"/>
                </a:rPr>
                <a:t>MAC</a:t>
              </a:r>
              <a:r>
                <a:rPr lang="zh-CN" altLang="en-US" sz="1400" dirty="0" smtClean="0">
                  <a:latin typeface="+mn-lt"/>
                  <a:ea typeface="+mn-ea"/>
                </a:rPr>
                <a:t>地址段</a:t>
              </a:r>
              <a:endParaRPr lang="en-US" sz="1400" dirty="0">
                <a:latin typeface="+mn-lt"/>
                <a:ea typeface="+mn-ea"/>
              </a:endParaRPr>
            </a:p>
          </p:txBody>
        </p:sp>
        <p:sp>
          <p:nvSpPr>
            <p:cNvPr id="14" name="Flowchart: Process 30"/>
            <p:cNvSpPr>
              <a:spLocks noChangeArrowheads="1"/>
            </p:cNvSpPr>
            <p:nvPr/>
          </p:nvSpPr>
          <p:spPr bwMode="auto">
            <a:xfrm>
              <a:off x="974175" y="4703429"/>
              <a:ext cx="2011511" cy="287366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添加</a:t>
              </a:r>
              <a:r>
                <a:rPr lang="en-US" altLang="zh-CN" sz="1400" dirty="0" smtClean="0">
                  <a:latin typeface="+mn-lt"/>
                  <a:ea typeface="+mn-ea"/>
                </a:rPr>
                <a:t>DVS</a:t>
              </a:r>
              <a:endParaRPr lang="en-US" sz="1400" dirty="0">
                <a:latin typeface="+mn-lt"/>
                <a:ea typeface="+mn-ea"/>
              </a:endParaRPr>
            </a:p>
          </p:txBody>
        </p:sp>
        <p:sp>
          <p:nvSpPr>
            <p:cNvPr id="15" name="Flowchart: Process 61"/>
            <p:cNvSpPr>
              <a:spLocks noChangeArrowheads="1"/>
            </p:cNvSpPr>
            <p:nvPr/>
          </p:nvSpPr>
          <p:spPr bwMode="auto">
            <a:xfrm>
              <a:off x="3652485" y="2604544"/>
              <a:ext cx="1800357" cy="287366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添加</a:t>
              </a:r>
              <a:r>
                <a:rPr lang="en-US" altLang="zh-CN" sz="1400" dirty="0" smtClean="0">
                  <a:latin typeface="+mn-lt"/>
                  <a:ea typeface="+mn-ea"/>
                </a:rPr>
                <a:t>VLAN</a:t>
              </a:r>
              <a:r>
                <a:rPr lang="zh-CN" altLang="en-US" sz="1400" dirty="0" smtClean="0">
                  <a:latin typeface="+mn-lt"/>
                  <a:ea typeface="+mn-ea"/>
                </a:rPr>
                <a:t>池</a:t>
              </a:r>
              <a:endParaRPr lang="en-US" sz="1400" dirty="0">
                <a:latin typeface="+mn-lt"/>
                <a:ea typeface="+mn-ea"/>
              </a:endParaRPr>
            </a:p>
          </p:txBody>
        </p:sp>
        <p:sp>
          <p:nvSpPr>
            <p:cNvPr id="16" name="Flowchart: Process 62"/>
            <p:cNvSpPr>
              <a:spLocks noChangeArrowheads="1"/>
            </p:cNvSpPr>
            <p:nvPr/>
          </p:nvSpPr>
          <p:spPr bwMode="auto">
            <a:xfrm>
              <a:off x="3641371" y="3118946"/>
              <a:ext cx="1800357" cy="288954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添加外部网络</a:t>
              </a:r>
              <a:endParaRPr lang="en-US" sz="1400" dirty="0">
                <a:latin typeface="+mn-lt"/>
                <a:ea typeface="+mn-ea"/>
              </a:endParaRPr>
            </a:p>
          </p:txBody>
        </p:sp>
        <p:sp>
          <p:nvSpPr>
            <p:cNvPr id="17" name="Flowchart: Process 62"/>
            <p:cNvSpPr>
              <a:spLocks noChangeArrowheads="1"/>
            </p:cNvSpPr>
            <p:nvPr/>
          </p:nvSpPr>
          <p:spPr bwMode="auto">
            <a:xfrm>
              <a:off x="3671536" y="3652399"/>
              <a:ext cx="1800357" cy="288954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创建虚拟机模板</a:t>
              </a:r>
              <a:endParaRPr lang="en-US" sz="1400" dirty="0">
                <a:latin typeface="+mn-lt"/>
                <a:ea typeface="+mn-ea"/>
              </a:endParaRPr>
            </a:p>
          </p:txBody>
        </p:sp>
        <p:sp>
          <p:nvSpPr>
            <p:cNvPr id="18" name="Flowchart: Process 62"/>
            <p:cNvSpPr>
              <a:spLocks noChangeArrowheads="1"/>
            </p:cNvSpPr>
            <p:nvPr/>
          </p:nvSpPr>
          <p:spPr bwMode="auto">
            <a:xfrm>
              <a:off x="3671536" y="4177913"/>
              <a:ext cx="1800357" cy="288954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接入云资源池</a:t>
              </a:r>
              <a:endParaRPr lang="en-US" sz="1400" dirty="0">
                <a:latin typeface="+mn-lt"/>
                <a:ea typeface="+mn-ea"/>
              </a:endParaRPr>
            </a:p>
          </p:txBody>
        </p:sp>
        <p:sp>
          <p:nvSpPr>
            <p:cNvPr id="19" name="Flowchart: Process 62"/>
            <p:cNvSpPr>
              <a:spLocks noChangeArrowheads="1"/>
            </p:cNvSpPr>
            <p:nvPr/>
          </p:nvSpPr>
          <p:spPr bwMode="auto">
            <a:xfrm>
              <a:off x="3671536" y="4701841"/>
              <a:ext cx="1800357" cy="288954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创建</a:t>
              </a:r>
              <a:r>
                <a:rPr lang="en-US" altLang="zh-CN" sz="1400" dirty="0" smtClean="0">
                  <a:latin typeface="+mn-lt"/>
                  <a:ea typeface="+mn-ea"/>
                </a:rPr>
                <a:t>VDC</a:t>
              </a:r>
              <a:endParaRPr lang="en-US" sz="1400" dirty="0">
                <a:latin typeface="+mn-lt"/>
                <a:ea typeface="+mn-ea"/>
              </a:endParaRPr>
            </a:p>
          </p:txBody>
        </p:sp>
        <p:sp>
          <p:nvSpPr>
            <p:cNvPr id="20" name="Flowchart: Process 30"/>
            <p:cNvSpPr>
              <a:spLocks noChangeArrowheads="1"/>
            </p:cNvSpPr>
            <p:nvPr/>
          </p:nvSpPr>
          <p:spPr bwMode="auto">
            <a:xfrm>
              <a:off x="970999" y="3652399"/>
              <a:ext cx="2016273" cy="287366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关联资源集群到资源分区</a:t>
              </a:r>
              <a:endParaRPr lang="en-US" sz="1400" dirty="0">
                <a:latin typeface="+mn-lt"/>
                <a:ea typeface="+mn-ea"/>
              </a:endParaRPr>
            </a:p>
          </p:txBody>
        </p:sp>
        <p:sp>
          <p:nvSpPr>
            <p:cNvPr id="21" name="Flowchart: Process 31"/>
            <p:cNvSpPr>
              <a:spLocks noChangeArrowheads="1"/>
            </p:cNvSpPr>
            <p:nvPr/>
          </p:nvSpPr>
          <p:spPr bwMode="auto">
            <a:xfrm>
              <a:off x="974175" y="4177913"/>
              <a:ext cx="2011511" cy="287367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创建可用分区</a:t>
              </a:r>
              <a:endParaRPr lang="en-US" sz="1400" dirty="0">
                <a:latin typeface="+mn-lt"/>
                <a:ea typeface="+mn-ea"/>
              </a:endParaRPr>
            </a:p>
          </p:txBody>
        </p:sp>
        <p:grpSp>
          <p:nvGrpSpPr>
            <p:cNvPr id="77845" name="Group 21"/>
            <p:cNvGrpSpPr/>
            <p:nvPr/>
          </p:nvGrpSpPr>
          <p:grpSpPr bwMode="auto">
            <a:xfrm>
              <a:off x="2985319" y="2757971"/>
              <a:ext cx="666651" cy="2088579"/>
              <a:chOff x="3051121" y="1236552"/>
              <a:chExt cx="666651" cy="2088579"/>
            </a:xfrm>
          </p:grpSpPr>
          <p:cxnSp>
            <p:nvCxnSpPr>
              <p:cNvPr id="77864" name="Straight Connector 22"/>
              <p:cNvCxnSpPr>
                <a:cxnSpLocks noChangeShapeType="1"/>
                <a:stCxn id="14" idx="3"/>
              </p:cNvCxnSpPr>
              <p:nvPr/>
            </p:nvCxnSpPr>
            <p:spPr bwMode="auto">
              <a:xfrm flipV="1">
                <a:off x="3051121" y="3325130"/>
                <a:ext cx="229275" cy="1"/>
              </a:xfrm>
              <a:prstGeom prst="line">
                <a:avLst/>
              </a:prstGeom>
              <a:noFill/>
              <a:ln w="12700" algn="ctr">
                <a:solidFill>
                  <a:srgbClr val="00B0F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865" name="Straight Connector 23"/>
              <p:cNvCxnSpPr>
                <a:cxnSpLocks noChangeShapeType="1"/>
              </p:cNvCxnSpPr>
              <p:nvPr/>
            </p:nvCxnSpPr>
            <p:spPr bwMode="auto">
              <a:xfrm>
                <a:off x="3280396" y="1237060"/>
                <a:ext cx="0" cy="2088070"/>
              </a:xfrm>
              <a:prstGeom prst="line">
                <a:avLst/>
              </a:prstGeom>
              <a:noFill/>
              <a:ln w="12700" algn="ctr">
                <a:solidFill>
                  <a:srgbClr val="00B0F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866" name="Straight Arrow Connector 24"/>
              <p:cNvCxnSpPr>
                <a:cxnSpLocks noChangeShapeType="1"/>
              </p:cNvCxnSpPr>
              <p:nvPr/>
            </p:nvCxnSpPr>
            <p:spPr bwMode="auto">
              <a:xfrm>
                <a:off x="3285318" y="1236552"/>
                <a:ext cx="432454" cy="0"/>
              </a:xfrm>
              <a:prstGeom prst="straightConnector1">
                <a:avLst/>
              </a:prstGeom>
              <a:noFill/>
              <a:ln w="12700" algn="ctr">
                <a:solidFill>
                  <a:srgbClr val="00B0F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77846" name="Straight Arrow Connector 12"/>
            <p:cNvCxnSpPr>
              <a:cxnSpLocks noChangeShapeType="1"/>
            </p:cNvCxnSpPr>
            <p:nvPr/>
          </p:nvCxnSpPr>
          <p:spPr bwMode="auto">
            <a:xfrm>
              <a:off x="1965856" y="2901987"/>
              <a:ext cx="0" cy="180975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47" name="Straight Arrow Connector 12"/>
            <p:cNvCxnSpPr>
              <a:cxnSpLocks noChangeShapeType="1"/>
            </p:cNvCxnSpPr>
            <p:nvPr/>
          </p:nvCxnSpPr>
          <p:spPr bwMode="auto">
            <a:xfrm>
              <a:off x="1965856" y="3470708"/>
              <a:ext cx="0" cy="180975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48" name="Straight Arrow Connector 12"/>
            <p:cNvCxnSpPr>
              <a:cxnSpLocks noChangeShapeType="1"/>
            </p:cNvCxnSpPr>
            <p:nvPr/>
          </p:nvCxnSpPr>
          <p:spPr bwMode="auto">
            <a:xfrm>
              <a:off x="1965856" y="3945136"/>
              <a:ext cx="0" cy="180975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49" name="Straight Arrow Connector 12"/>
            <p:cNvCxnSpPr>
              <a:cxnSpLocks noChangeShapeType="1"/>
            </p:cNvCxnSpPr>
            <p:nvPr/>
          </p:nvCxnSpPr>
          <p:spPr bwMode="auto">
            <a:xfrm>
              <a:off x="1965856" y="4498365"/>
              <a:ext cx="0" cy="180975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50" name="Straight Arrow Connector 13"/>
            <p:cNvCxnSpPr>
              <a:cxnSpLocks noChangeShapeType="1"/>
            </p:cNvCxnSpPr>
            <p:nvPr/>
          </p:nvCxnSpPr>
          <p:spPr bwMode="auto">
            <a:xfrm flipH="1">
              <a:off x="4562460" y="3417120"/>
              <a:ext cx="1" cy="235988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51" name="Straight Arrow Connector 13"/>
            <p:cNvCxnSpPr>
              <a:cxnSpLocks noChangeShapeType="1"/>
            </p:cNvCxnSpPr>
            <p:nvPr/>
          </p:nvCxnSpPr>
          <p:spPr bwMode="auto">
            <a:xfrm flipH="1">
              <a:off x="4562460" y="3941402"/>
              <a:ext cx="1" cy="235880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52" name="Straight Arrow Connector 13"/>
            <p:cNvCxnSpPr>
              <a:cxnSpLocks noChangeShapeType="1"/>
            </p:cNvCxnSpPr>
            <p:nvPr/>
          </p:nvCxnSpPr>
          <p:spPr bwMode="auto">
            <a:xfrm flipH="1">
              <a:off x="4562251" y="4486163"/>
              <a:ext cx="419" cy="215924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53" name="Straight Arrow Connector 13"/>
            <p:cNvCxnSpPr>
              <a:cxnSpLocks noChangeShapeType="1"/>
            </p:cNvCxnSpPr>
            <p:nvPr/>
          </p:nvCxnSpPr>
          <p:spPr bwMode="auto">
            <a:xfrm flipH="1">
              <a:off x="4562460" y="2891331"/>
              <a:ext cx="1" cy="235988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54" name="Straight Arrow Connector 12"/>
            <p:cNvCxnSpPr>
              <a:cxnSpLocks noChangeShapeType="1"/>
            </p:cNvCxnSpPr>
            <p:nvPr/>
          </p:nvCxnSpPr>
          <p:spPr bwMode="auto">
            <a:xfrm>
              <a:off x="1965856" y="1484784"/>
              <a:ext cx="0" cy="588516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55" name="Straight Arrow Connector 12"/>
            <p:cNvCxnSpPr>
              <a:cxnSpLocks noChangeShapeType="1"/>
              <a:stCxn id="7" idx="2"/>
              <a:endCxn id="37" idx="0"/>
            </p:cNvCxnSpPr>
            <p:nvPr/>
          </p:nvCxnSpPr>
          <p:spPr bwMode="auto">
            <a:xfrm flipH="1">
              <a:off x="7286828" y="4965867"/>
              <a:ext cx="1" cy="587369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Rounded Rectangle 35"/>
            <p:cNvSpPr/>
            <p:nvPr/>
          </p:nvSpPr>
          <p:spPr bwMode="auto">
            <a:xfrm>
              <a:off x="1583819" y="1340768"/>
              <a:ext cx="792221" cy="252437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fontAlgn="t" hangingPunct="1">
                <a:defRPr/>
              </a:pPr>
              <a:r>
                <a:rPr lang="zh-CN" altLang="en-US" dirty="0">
                  <a:latin typeface="+mn-lt"/>
                  <a:ea typeface="+mn-ea"/>
                </a:rPr>
                <a:t>开始</a:t>
              </a: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6891223" y="5552826"/>
              <a:ext cx="792220" cy="252438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fontAlgn="t" hangingPunct="1">
                <a:defRPr/>
              </a:pPr>
              <a:r>
                <a:rPr lang="zh-CN" altLang="en-US" dirty="0">
                  <a:latin typeface="+mn-lt"/>
                  <a:ea typeface="+mn-ea"/>
                </a:rPr>
                <a:t>结束</a:t>
              </a: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39" name="Flowchart: Process 61"/>
            <p:cNvSpPr>
              <a:spLocks noChangeArrowheads="1"/>
            </p:cNvSpPr>
            <p:nvPr/>
          </p:nvSpPr>
          <p:spPr bwMode="auto">
            <a:xfrm>
              <a:off x="6386361" y="3652399"/>
              <a:ext cx="1800357" cy="263551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创建</a:t>
              </a:r>
              <a:r>
                <a:rPr lang="en-US" altLang="zh-CN" sz="1400" dirty="0" smtClean="0">
                  <a:latin typeface="+mn-lt"/>
                  <a:ea typeface="+mn-ea"/>
                </a:rPr>
                <a:t>VPC</a:t>
              </a:r>
              <a:r>
                <a:rPr lang="zh-CN" altLang="en-US" sz="1400" dirty="0" smtClean="0">
                  <a:latin typeface="+mn-lt"/>
                  <a:ea typeface="+mn-ea"/>
                </a:rPr>
                <a:t>和网络</a:t>
              </a:r>
              <a:endParaRPr lang="en-US" sz="1400" dirty="0">
                <a:latin typeface="+mn-lt"/>
                <a:ea typeface="+mn-ea"/>
              </a:endParaRPr>
            </a:p>
          </p:txBody>
        </p:sp>
        <p:cxnSp>
          <p:nvCxnSpPr>
            <p:cNvPr id="77859" name="Straight Arrow Connector 13"/>
            <p:cNvCxnSpPr>
              <a:cxnSpLocks noChangeShapeType="1"/>
            </p:cNvCxnSpPr>
            <p:nvPr/>
          </p:nvCxnSpPr>
          <p:spPr bwMode="auto">
            <a:xfrm flipH="1">
              <a:off x="7283856" y="3910020"/>
              <a:ext cx="2971" cy="261026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7860" name="Group 53"/>
            <p:cNvGrpSpPr/>
            <p:nvPr/>
          </p:nvGrpSpPr>
          <p:grpSpPr bwMode="auto">
            <a:xfrm>
              <a:off x="5472531" y="3781573"/>
              <a:ext cx="941238" cy="1064977"/>
              <a:chOff x="2776534" y="1236552"/>
              <a:chExt cx="941238" cy="1064977"/>
            </a:xfrm>
          </p:grpSpPr>
          <p:cxnSp>
            <p:nvCxnSpPr>
              <p:cNvPr id="77861" name="Straight Connector 54"/>
              <p:cNvCxnSpPr>
                <a:cxnSpLocks noChangeShapeType="1"/>
                <a:stCxn id="19" idx="3"/>
              </p:cNvCxnSpPr>
              <p:nvPr/>
            </p:nvCxnSpPr>
            <p:spPr bwMode="auto">
              <a:xfrm flipV="1">
                <a:off x="2776534" y="2301528"/>
                <a:ext cx="513830" cy="1"/>
              </a:xfrm>
              <a:prstGeom prst="line">
                <a:avLst/>
              </a:prstGeom>
              <a:noFill/>
              <a:ln w="12700" algn="ctr">
                <a:solidFill>
                  <a:srgbClr val="00B0F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862" name="Straight Connector 55"/>
              <p:cNvCxnSpPr>
                <a:cxnSpLocks noChangeShapeType="1"/>
              </p:cNvCxnSpPr>
              <p:nvPr/>
            </p:nvCxnSpPr>
            <p:spPr bwMode="auto">
              <a:xfrm>
                <a:off x="3280396" y="1237060"/>
                <a:ext cx="0" cy="1064468"/>
              </a:xfrm>
              <a:prstGeom prst="line">
                <a:avLst/>
              </a:prstGeom>
              <a:noFill/>
              <a:ln w="12700" algn="ctr">
                <a:solidFill>
                  <a:srgbClr val="00B0F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863" name="Straight Arrow Connector 56"/>
              <p:cNvCxnSpPr>
                <a:cxnSpLocks noChangeShapeType="1"/>
              </p:cNvCxnSpPr>
              <p:nvPr/>
            </p:nvCxnSpPr>
            <p:spPr bwMode="auto">
              <a:xfrm>
                <a:off x="3285318" y="1236552"/>
                <a:ext cx="432454" cy="0"/>
              </a:xfrm>
              <a:prstGeom prst="straightConnector1">
                <a:avLst/>
              </a:prstGeom>
              <a:noFill/>
              <a:ln w="12700" algn="ctr">
                <a:solidFill>
                  <a:srgbClr val="00B0F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FusionAccess</a:t>
            </a:r>
            <a:r>
              <a:rPr lang="zh-CN" altLang="en-US" smtClean="0"/>
              <a:t>业务配置</a:t>
            </a:r>
            <a:r>
              <a:rPr lang="en-US" altLang="zh-CN" smtClean="0"/>
              <a:t>-</a:t>
            </a:r>
            <a:r>
              <a:rPr lang="zh-CN" altLang="en-US" smtClean="0"/>
              <a:t>桌面云业务发放</a:t>
            </a:r>
            <a:endParaRPr lang="zh-CN" altLang="en-US" dirty="0"/>
          </a:p>
        </p:txBody>
      </p:sp>
      <p:grpSp>
        <p:nvGrpSpPr>
          <p:cNvPr id="79875" name="Group 9235"/>
          <p:cNvGrpSpPr/>
          <p:nvPr/>
        </p:nvGrpSpPr>
        <p:grpSpPr bwMode="auto">
          <a:xfrm>
            <a:off x="2070100" y="1508125"/>
            <a:ext cx="5003800" cy="3505200"/>
            <a:chOff x="2069709" y="1508435"/>
            <a:chExt cx="5004583" cy="3504741"/>
          </a:xfrm>
        </p:grpSpPr>
        <p:sp>
          <p:nvSpPr>
            <p:cNvPr id="5" name="Flowchart: Decision 6"/>
            <p:cNvSpPr>
              <a:spLocks noChangeArrowheads="1"/>
            </p:cNvSpPr>
            <p:nvPr/>
          </p:nvSpPr>
          <p:spPr bwMode="auto">
            <a:xfrm>
              <a:off x="2069709" y="2911601"/>
              <a:ext cx="2160926" cy="576188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选择发放方式</a:t>
              </a:r>
              <a:endParaRPr lang="en-US" sz="1400" dirty="0">
                <a:latin typeface="+mn-lt"/>
                <a:ea typeface="+mn-ea"/>
              </a:endParaRPr>
            </a:p>
          </p:txBody>
        </p:sp>
        <p:sp>
          <p:nvSpPr>
            <p:cNvPr id="6" name="Flowchart: Process 7"/>
            <p:cNvSpPr>
              <a:spLocks noChangeArrowheads="1"/>
            </p:cNvSpPr>
            <p:nvPr/>
          </p:nvSpPr>
          <p:spPr bwMode="auto">
            <a:xfrm>
              <a:off x="2249125" y="1508435"/>
              <a:ext cx="1800507" cy="287300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准备软件</a:t>
              </a:r>
              <a:endParaRPr lang="en-US" sz="1400" dirty="0">
                <a:latin typeface="+mn-lt"/>
                <a:ea typeface="+mn-ea"/>
              </a:endParaRPr>
            </a:p>
          </p:txBody>
        </p:sp>
        <p:sp>
          <p:nvSpPr>
            <p:cNvPr id="7" name="Flowchart: Process 8"/>
            <p:cNvSpPr>
              <a:spLocks noChangeArrowheads="1"/>
            </p:cNvSpPr>
            <p:nvPr/>
          </p:nvSpPr>
          <p:spPr bwMode="auto">
            <a:xfrm>
              <a:off x="2249125" y="1976687"/>
              <a:ext cx="1800507" cy="287299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创建网络资源</a:t>
              </a:r>
              <a:endParaRPr lang="en-US" sz="1400" dirty="0">
                <a:latin typeface="+mn-lt"/>
                <a:ea typeface="+mn-ea"/>
              </a:endParaRPr>
            </a:p>
          </p:txBody>
        </p:sp>
        <p:cxnSp>
          <p:nvCxnSpPr>
            <p:cNvPr id="79879" name="Straight Arrow Connector 12"/>
            <p:cNvCxnSpPr>
              <a:cxnSpLocks noChangeShapeType="1"/>
              <a:stCxn id="6" idx="2"/>
              <a:endCxn id="7" idx="0"/>
            </p:cNvCxnSpPr>
            <p:nvPr/>
          </p:nvCxnSpPr>
          <p:spPr bwMode="auto">
            <a:xfrm>
              <a:off x="3149841" y="1795772"/>
              <a:ext cx="0" cy="180975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80" name="Straight Arrow Connector 13"/>
            <p:cNvCxnSpPr>
              <a:cxnSpLocks noChangeShapeType="1"/>
            </p:cNvCxnSpPr>
            <p:nvPr/>
          </p:nvCxnSpPr>
          <p:spPr bwMode="auto">
            <a:xfrm>
              <a:off x="3149829" y="2264085"/>
              <a:ext cx="0" cy="179387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Flowchart: Process 20"/>
            <p:cNvSpPr>
              <a:spLocks noChangeArrowheads="1"/>
            </p:cNvSpPr>
            <p:nvPr/>
          </p:nvSpPr>
          <p:spPr bwMode="auto">
            <a:xfrm>
              <a:off x="2249125" y="2443351"/>
              <a:ext cx="1800507" cy="288887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创建虚拟机用户</a:t>
              </a:r>
              <a:endParaRPr lang="en-US" sz="1400" dirty="0">
                <a:latin typeface="+mn-lt"/>
                <a:ea typeface="+mn-ea"/>
              </a:endParaRPr>
            </a:p>
          </p:txBody>
        </p:sp>
        <p:cxnSp>
          <p:nvCxnSpPr>
            <p:cNvPr id="79882" name="Straight Arrow Connector 22"/>
            <p:cNvCxnSpPr>
              <a:cxnSpLocks noChangeShapeType="1"/>
              <a:stCxn id="11" idx="2"/>
              <a:endCxn id="5" idx="0"/>
            </p:cNvCxnSpPr>
            <p:nvPr/>
          </p:nvCxnSpPr>
          <p:spPr bwMode="auto">
            <a:xfrm flipH="1">
              <a:off x="3149829" y="2732397"/>
              <a:ext cx="13" cy="179388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Flowchart: Process 30"/>
            <p:cNvSpPr>
              <a:spLocks noChangeArrowheads="1"/>
            </p:cNvSpPr>
            <p:nvPr/>
          </p:nvSpPr>
          <p:spPr bwMode="auto">
            <a:xfrm>
              <a:off x="2249125" y="4078261"/>
              <a:ext cx="1800507" cy="287299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制作模板</a:t>
              </a:r>
              <a:endParaRPr lang="en-US" sz="1400" dirty="0">
                <a:latin typeface="+mn-lt"/>
                <a:ea typeface="+mn-ea"/>
              </a:endParaRPr>
            </a:p>
          </p:txBody>
        </p:sp>
        <p:cxnSp>
          <p:nvCxnSpPr>
            <p:cNvPr id="79884" name="Straight Arrow Connector 35"/>
            <p:cNvCxnSpPr>
              <a:cxnSpLocks noChangeShapeType="1"/>
            </p:cNvCxnSpPr>
            <p:nvPr/>
          </p:nvCxnSpPr>
          <p:spPr bwMode="auto">
            <a:xfrm flipH="1">
              <a:off x="3149841" y="3488047"/>
              <a:ext cx="1" cy="576263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85" name="Straight Arrow Connector 41"/>
            <p:cNvCxnSpPr>
              <a:cxnSpLocks noChangeShapeType="1"/>
              <a:stCxn id="14" idx="2"/>
            </p:cNvCxnSpPr>
            <p:nvPr/>
          </p:nvCxnSpPr>
          <p:spPr bwMode="auto">
            <a:xfrm flipH="1">
              <a:off x="3149841" y="4365104"/>
              <a:ext cx="1" cy="360734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Flowchart: Process 31"/>
            <p:cNvSpPr>
              <a:spLocks noChangeArrowheads="1"/>
            </p:cNvSpPr>
            <p:nvPr/>
          </p:nvSpPr>
          <p:spPr bwMode="auto">
            <a:xfrm>
              <a:off x="2247537" y="4725877"/>
              <a:ext cx="1800507" cy="287299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快速发放</a:t>
              </a:r>
              <a:endParaRPr lang="en-US" sz="1400" dirty="0">
                <a:latin typeface="+mn-lt"/>
                <a:ea typeface="+mn-e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22161" y="3622708"/>
              <a:ext cx="901841" cy="3079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latin typeface="+mn-lt"/>
                  <a:ea typeface="+mn-ea"/>
                </a:rPr>
                <a:t>快速发放</a:t>
              </a:r>
              <a:endParaRPr lang="en-US" sz="1400" dirty="0">
                <a:latin typeface="+mn-lt"/>
                <a:ea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00496" y="2902077"/>
              <a:ext cx="903428" cy="30793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latin typeface="+mn-lt"/>
                  <a:ea typeface="+mn-ea"/>
                </a:rPr>
                <a:t>标准发放</a:t>
              </a:r>
              <a:endParaRPr lang="en-US" sz="1400" dirty="0">
                <a:latin typeface="+mn-lt"/>
                <a:ea typeface="+mn-ea"/>
              </a:endParaRPr>
            </a:p>
          </p:txBody>
        </p:sp>
        <p:sp>
          <p:nvSpPr>
            <p:cNvPr id="34" name="Flowchart: Process 30"/>
            <p:cNvSpPr>
              <a:spLocks noChangeArrowheads="1"/>
            </p:cNvSpPr>
            <p:nvPr/>
          </p:nvSpPr>
          <p:spPr bwMode="auto">
            <a:xfrm>
              <a:off x="5273785" y="3056045"/>
              <a:ext cx="1800507" cy="287299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创建业务资源</a:t>
              </a:r>
              <a:endParaRPr lang="en-US" sz="1400" dirty="0">
                <a:latin typeface="+mn-lt"/>
                <a:ea typeface="+mn-ea"/>
              </a:endParaRPr>
            </a:p>
          </p:txBody>
        </p:sp>
        <p:sp>
          <p:nvSpPr>
            <p:cNvPr id="35" name="Flowchart: Process 30"/>
            <p:cNvSpPr>
              <a:spLocks noChangeArrowheads="1"/>
            </p:cNvSpPr>
            <p:nvPr/>
          </p:nvSpPr>
          <p:spPr bwMode="auto">
            <a:xfrm>
              <a:off x="5273785" y="4063975"/>
              <a:ext cx="1800507" cy="287300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制作模板</a:t>
              </a:r>
              <a:endParaRPr lang="en-US" sz="1400" dirty="0">
                <a:latin typeface="+mn-lt"/>
                <a:ea typeface="+mn-ea"/>
              </a:endParaRPr>
            </a:p>
          </p:txBody>
        </p:sp>
        <p:sp>
          <p:nvSpPr>
            <p:cNvPr id="36" name="Flowchart: Process 30"/>
            <p:cNvSpPr>
              <a:spLocks noChangeArrowheads="1"/>
            </p:cNvSpPr>
            <p:nvPr/>
          </p:nvSpPr>
          <p:spPr bwMode="auto">
            <a:xfrm>
              <a:off x="5273785" y="4725877"/>
              <a:ext cx="1800507" cy="287299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FrutigerNext LT Regular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>
                <a:defRPr/>
              </a:pPr>
              <a:r>
                <a:rPr lang="zh-CN" altLang="en-US" sz="1400" dirty="0" smtClean="0">
                  <a:latin typeface="+mn-lt"/>
                  <a:ea typeface="+mn-ea"/>
                </a:rPr>
                <a:t>标准发放</a:t>
              </a:r>
              <a:endParaRPr lang="en-US" sz="1400" dirty="0">
                <a:latin typeface="+mn-lt"/>
                <a:ea typeface="+mn-ea"/>
              </a:endParaRPr>
            </a:p>
          </p:txBody>
        </p:sp>
        <p:cxnSp>
          <p:nvCxnSpPr>
            <p:cNvPr id="79892" name="Straight Arrow Connector 35"/>
            <p:cNvCxnSpPr>
              <a:cxnSpLocks noChangeShapeType="1"/>
              <a:stCxn id="34" idx="2"/>
              <a:endCxn id="35" idx="0"/>
            </p:cNvCxnSpPr>
            <p:nvPr/>
          </p:nvCxnSpPr>
          <p:spPr bwMode="auto">
            <a:xfrm flipH="1">
              <a:off x="6174179" y="3343585"/>
              <a:ext cx="1" cy="720725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93" name="Straight Arrow Connector 41"/>
            <p:cNvCxnSpPr>
              <a:cxnSpLocks noChangeShapeType="1"/>
            </p:cNvCxnSpPr>
            <p:nvPr/>
          </p:nvCxnSpPr>
          <p:spPr bwMode="auto">
            <a:xfrm flipH="1">
              <a:off x="6174177" y="4365104"/>
              <a:ext cx="1" cy="360734"/>
            </a:xfrm>
            <a:prstGeom prst="straightConnector1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94" name="Straight Connector 9222"/>
            <p:cNvCxnSpPr>
              <a:cxnSpLocks noChangeShapeType="1"/>
            </p:cNvCxnSpPr>
            <p:nvPr/>
          </p:nvCxnSpPr>
          <p:spPr bwMode="auto">
            <a:xfrm>
              <a:off x="4229947" y="3199916"/>
              <a:ext cx="1044118" cy="0"/>
            </a:xfrm>
            <a:prstGeom prst="line">
              <a:avLst/>
            </a:prstGeom>
            <a:noFill/>
            <a:ln w="12700" algn="ctr">
              <a:solidFill>
                <a:srgbClr val="00B0F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j-ea"/>
              </a:rPr>
              <a:t>云计算解决方案逻辑架构图</a:t>
            </a:r>
            <a:endParaRPr lang="zh-CN" altLang="en-US" dirty="0">
              <a:latin typeface="+mj-ea"/>
            </a:endParaRPr>
          </a:p>
        </p:txBody>
      </p:sp>
      <p:sp>
        <p:nvSpPr>
          <p:cNvPr id="29" name="Rectangle 50"/>
          <p:cNvSpPr/>
          <p:nvPr/>
        </p:nvSpPr>
        <p:spPr bwMode="auto">
          <a:xfrm>
            <a:off x="4632325" y="4510088"/>
            <a:ext cx="947738" cy="574675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lIns="0" tIns="0" rIns="0" bIns="0" anchor="ctr">
            <a:spAutoFit/>
          </a:bodyPr>
          <a:lstStyle/>
          <a:p>
            <a:pPr marL="182880" indent="-18288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服务器</a:t>
            </a:r>
            <a:endParaRPr lang="en-US" altLang="zh-CN" sz="12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 marL="182880" indent="-18288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网络</a:t>
            </a:r>
            <a:endParaRPr lang="en-US" altLang="zh-CN" sz="12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 marL="182880" indent="-18288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存储</a:t>
            </a:r>
            <a:endParaRPr lang="en-US" altLang="zh-CN" sz="12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30" name="Rectangle 50"/>
          <p:cNvSpPr/>
          <p:nvPr/>
        </p:nvSpPr>
        <p:spPr bwMode="auto">
          <a:xfrm>
            <a:off x="6013450" y="3603625"/>
            <a:ext cx="574675" cy="981075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vert="eaVert" lIns="0" tIns="0" rIns="0" bIns="0" anchor="ctr">
            <a:spAutoFit/>
          </a:bodyPr>
          <a:lstStyle/>
          <a:p>
            <a:pPr marL="182880" indent="-18288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统一登录</a:t>
            </a:r>
            <a:endParaRPr lang="en-US" altLang="zh-CN" sz="12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 marL="182880" indent="-18288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defRPr/>
            </a:pPr>
            <a:endParaRPr lang="en-US" altLang="zh-CN" sz="12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 marL="182880" indent="-18288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zh-CN" altLang="en-US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资源管理</a:t>
            </a:r>
            <a:endParaRPr lang="en-US" sz="12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540375" y="2868613"/>
            <a:ext cx="2560638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spcAft>
                <a:spcPct val="40000"/>
              </a:spcAft>
              <a:defRPr/>
            </a:pPr>
            <a:r>
              <a:rPr lang="en-US" altLang="zh-CN" sz="1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FusionManager </a:t>
            </a:r>
            <a:endParaRPr lang="en-US" altLang="zh-CN" sz="14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342" name="Object 3"/>
          <p:cNvGraphicFramePr>
            <a:graphicFrameLocks noChangeAspect="1"/>
          </p:cNvGraphicFramePr>
          <p:nvPr/>
        </p:nvGraphicFramePr>
        <p:xfrm>
          <a:off x="566738" y="1292225"/>
          <a:ext cx="8010525" cy="458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1" imgW="6985000" imgH="4000500" progId="Visio.Drawing.11">
                  <p:embed/>
                </p:oleObj>
              </mc:Choice>
              <mc:Fallback>
                <p:oleObj name="Visio" r:id="rId1" imgW="6985000" imgH="4000500" progId="Visio.Drawing.11">
                  <p:embed/>
                  <p:pic>
                    <p:nvPicPr>
                      <p:cNvPr id="0" name="图片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1292225"/>
                        <a:ext cx="8010525" cy="458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301625" lvl="1" indent="-301625" eaLnBrk="1" hangingPunct="1"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 smtClean="0">
                <a:cs typeface="+mn-cs"/>
              </a:rPr>
              <a:t>云计算解决方案部署主要流程</a:t>
            </a:r>
            <a:endParaRPr lang="en-US" altLang="zh-CN" sz="2200" dirty="0" smtClean="0">
              <a:cs typeface="+mn-cs"/>
            </a:endParaRPr>
          </a:p>
          <a:p>
            <a:pPr marL="301625" lvl="1" indent="-301625" eaLnBrk="1" hangingPunct="1"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/>
              <a:t>云计算</a:t>
            </a:r>
            <a:r>
              <a:rPr lang="zh-CN" altLang="en-US" sz="2200" dirty="0" smtClean="0">
                <a:cs typeface="+mn-cs"/>
              </a:rPr>
              <a:t>解决方案设计</a:t>
            </a:r>
            <a:endParaRPr lang="en-US" altLang="zh-CN" sz="2200" dirty="0" smtClean="0">
              <a:cs typeface="+mn-cs"/>
            </a:endParaRPr>
          </a:p>
          <a:p>
            <a:pPr marL="301625" lvl="1" indent="-301625" eaLnBrk="1" hangingPunct="1"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 smtClean="0">
                <a:cs typeface="+mn-cs"/>
              </a:rPr>
              <a:t>配置硬件设备</a:t>
            </a:r>
            <a:endParaRPr lang="en-US" altLang="zh-CN" sz="2200" dirty="0" smtClean="0">
              <a:cs typeface="+mn-cs"/>
            </a:endParaRPr>
          </a:p>
          <a:p>
            <a:pPr marL="301625" lvl="1" indent="-301625" eaLnBrk="1" hangingPunct="1"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 smtClean="0">
                <a:cs typeface="+mn-cs"/>
              </a:rPr>
              <a:t>部署软件系统</a:t>
            </a:r>
            <a:endParaRPr lang="en-US" altLang="zh-CN" sz="2200" dirty="0" smtClean="0">
              <a:cs typeface="+mn-cs"/>
            </a:endParaRPr>
          </a:p>
          <a:p>
            <a:pPr marL="301625" lvl="1" indent="-301625" eaLnBrk="1" hangingPunct="1"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 smtClean="0">
                <a:cs typeface="+mn-cs"/>
              </a:rPr>
              <a:t>配置业务数据</a:t>
            </a:r>
            <a:endParaRPr lang="en-US" altLang="zh-CN" sz="2200" dirty="0" smtClean="0">
              <a:cs typeface="+mn-cs"/>
            </a:endParaRPr>
          </a:p>
          <a:p>
            <a:pPr marL="301625" lvl="1" indent="-301625" eaLnBrk="1" hangingPunct="1"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sz="2200" dirty="0" smtClean="0"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内容占位符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云计算解决方案部署的设计阶段主要考虑哪些方面？</a:t>
            </a:r>
            <a:endParaRPr lang="en-US" altLang="zh-CN" smtClean="0"/>
          </a:p>
          <a:p>
            <a:r>
              <a:rPr lang="zh-CN" altLang="en-US" smtClean="0"/>
              <a:t>云计算的网络平面主要有哪些？不同网络平面怎么隔离？</a:t>
            </a:r>
            <a:endParaRPr lang="en-US" altLang="zh-CN" smtClean="0"/>
          </a:p>
          <a:p>
            <a:r>
              <a:rPr lang="zh-CN" altLang="en-US" smtClean="0"/>
              <a:t>安装</a:t>
            </a:r>
            <a:r>
              <a:rPr lang="en-US" altLang="zh-CN" smtClean="0"/>
              <a:t>VRM</a:t>
            </a:r>
            <a:r>
              <a:rPr lang="zh-CN" altLang="en-US" smtClean="0"/>
              <a:t>有哪两种方式？</a:t>
            </a:r>
            <a:endParaRPr lang="en-US" altLang="zh-CN" smtClean="0"/>
          </a:p>
          <a:p>
            <a:r>
              <a:rPr lang="en-US" altLang="zh-CN" smtClean="0"/>
              <a:t>FusionManager</a:t>
            </a:r>
            <a:r>
              <a:rPr lang="zh-CN" altLang="en-US" smtClean="0"/>
              <a:t>有哪两种部署场景，有什么区别？</a:t>
            </a:r>
            <a:endParaRPr lang="en-US" altLang="zh-CN" smtClean="0"/>
          </a:p>
          <a:p>
            <a:r>
              <a:rPr lang="en-US" altLang="zh-CN" smtClean="0"/>
              <a:t>FusionAccess</a:t>
            </a:r>
            <a:r>
              <a:rPr lang="zh-CN" altLang="en-US" smtClean="0"/>
              <a:t>基础架构主机有哪两种类型的</a:t>
            </a:r>
            <a:r>
              <a:rPr lang="en-US" altLang="zh-CN" smtClean="0"/>
              <a:t>OS</a:t>
            </a:r>
            <a:r>
              <a:rPr lang="zh-CN" altLang="en-US" smtClean="0"/>
              <a:t>？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804863" y="1527175"/>
            <a:ext cx="7929562" cy="419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41" tIns="40071" rIns="80141" bIns="40071"/>
          <a:lstStyle>
            <a:lvl1pPr marL="301625" indent="-301625" algn="l" defTabSz="801370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730" algn="l" defTabSz="801370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930" algn="l" defTabSz="801370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755" algn="l" defTabSz="801370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2130" indent="-201930" algn="l" defTabSz="801370" rtl="0" eaLnBrk="0" fontAlgn="base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330" indent="-201930" algn="l" defTabSz="801370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530" indent="-201930" algn="l" defTabSz="801370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730" indent="-201930" algn="l" defTabSz="801370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930" indent="-201930" algn="l" defTabSz="801370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381000" indent="-381000" eaLnBrk="1" hangingPunct="1">
              <a:defRPr/>
            </a:pPr>
            <a:r>
              <a:rPr lang="zh-CN" altLang="en-US" sz="2000" kern="0" dirty="0" smtClean="0"/>
              <a:t>判断题</a:t>
            </a:r>
            <a:endParaRPr lang="zh-CN" altLang="en-US" sz="2000" kern="0" dirty="0" smtClean="0"/>
          </a:p>
          <a:p>
            <a:pPr marL="744855" lvl="1" indent="-342900">
              <a:buSzTx/>
              <a:buFont typeface="Wingdings" panose="05000000000000000000" pitchFamily="2" charset="2"/>
              <a:buAutoNum type="arabicPeriod"/>
              <a:defRPr/>
            </a:pPr>
            <a:r>
              <a:rPr lang="en-US" altLang="zh-CN" sz="1800" kern="0" dirty="0" smtClean="0"/>
              <a:t>VRM</a:t>
            </a:r>
            <a:r>
              <a:rPr lang="zh-CN" altLang="en-US" sz="1800" kern="0" dirty="0" smtClean="0"/>
              <a:t>既能部署到虚拟机，也能部署到物理主机（</a:t>
            </a:r>
            <a:r>
              <a:rPr lang="en-US" altLang="zh-CN" sz="1800" kern="0" dirty="0" smtClean="0"/>
              <a:t>   )</a:t>
            </a:r>
            <a:endParaRPr lang="en-US" altLang="zh-CN" sz="1800" kern="0" dirty="0" smtClean="0"/>
          </a:p>
          <a:p>
            <a:pPr marL="381000" indent="-381000" eaLnBrk="1" hangingPunct="1">
              <a:defRPr/>
            </a:pPr>
            <a:r>
              <a:rPr lang="zh-CN" altLang="en-US" sz="2000" kern="0" dirty="0" smtClean="0"/>
              <a:t>多选题</a:t>
            </a:r>
            <a:endParaRPr lang="zh-CN" altLang="en-US" sz="2000" kern="0" dirty="0" smtClean="0"/>
          </a:p>
          <a:p>
            <a:pPr marL="744855" lvl="1" indent="-342900"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sz="1800" kern="0" dirty="0"/>
              <a:t>云</a:t>
            </a:r>
            <a:r>
              <a:rPr lang="zh-CN" altLang="en-US" sz="1800" kern="0" dirty="0" smtClean="0"/>
              <a:t>计算部署软件系统主要涉及哪些？ </a:t>
            </a:r>
            <a:r>
              <a:rPr lang="en-US" altLang="zh-CN" sz="1800" kern="0" dirty="0" smtClean="0"/>
              <a:t> (        )</a:t>
            </a:r>
            <a:endParaRPr lang="en-US" altLang="zh-CN" sz="1800" kern="0" dirty="0" smtClean="0"/>
          </a:p>
          <a:p>
            <a:pPr marL="1079500" lvl="1" indent="-342900">
              <a:buClr>
                <a:srgbClr val="0000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800" kern="0" dirty="0" err="1" smtClean="0">
                <a:solidFill>
                  <a:srgbClr val="000000"/>
                </a:solidFill>
              </a:rPr>
              <a:t>A.FusionCompute</a:t>
            </a:r>
            <a:endParaRPr lang="zh-CN" altLang="en-US" sz="1800" kern="0" dirty="0" smtClean="0">
              <a:solidFill>
                <a:srgbClr val="000000"/>
              </a:solidFill>
            </a:endParaRPr>
          </a:p>
          <a:p>
            <a:pPr marL="1079500" lvl="1" indent="-342900">
              <a:buClr>
                <a:srgbClr val="0000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800" kern="0" dirty="0" err="1" smtClean="0">
                <a:solidFill>
                  <a:srgbClr val="000000"/>
                </a:solidFill>
              </a:rPr>
              <a:t>B.FusionManager</a:t>
            </a:r>
            <a:endParaRPr lang="zh-CN" altLang="en-US" sz="1800" kern="0" dirty="0" smtClean="0">
              <a:solidFill>
                <a:srgbClr val="000000"/>
              </a:solidFill>
            </a:endParaRPr>
          </a:p>
          <a:p>
            <a:pPr marL="1079500" lvl="1" indent="-342900">
              <a:buClr>
                <a:srgbClr val="0000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800" kern="0" dirty="0" err="1" smtClean="0">
                <a:solidFill>
                  <a:srgbClr val="000000"/>
                </a:solidFill>
              </a:rPr>
              <a:t>C.FusionAccess</a:t>
            </a:r>
            <a:endParaRPr lang="en-US" altLang="zh-CN" sz="1800" kern="0" dirty="0" smtClean="0">
              <a:solidFill>
                <a:srgbClr val="000000"/>
              </a:solidFill>
            </a:endParaRPr>
          </a:p>
          <a:p>
            <a:pPr marL="1079500" lvl="1" indent="-342900">
              <a:buClr>
                <a:srgbClr val="0000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800" kern="0" dirty="0" err="1" smtClean="0">
                <a:solidFill>
                  <a:srgbClr val="000000"/>
                </a:solidFill>
              </a:rPr>
              <a:t>D.FusionSphere</a:t>
            </a:r>
            <a:endParaRPr lang="en-US" altLang="zh-CN" sz="1800" kern="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解决方案部署流程</a:t>
            </a:r>
            <a:endParaRPr lang="zh-CN" altLang="en-US" dirty="0">
              <a:latin typeface="+mj-ea"/>
            </a:endParaRPr>
          </a:p>
        </p:txBody>
      </p:sp>
      <p:graphicFrame>
        <p:nvGraphicFramePr>
          <p:cNvPr id="16" name="Diagram 15"/>
          <p:cNvGraphicFramePr/>
          <p:nvPr/>
        </p:nvGraphicFramePr>
        <p:xfrm>
          <a:off x="140102" y="2452577"/>
          <a:ext cx="8863797" cy="1660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 smtClean="0">
                <a:latin typeface="+mn-ea"/>
              </a:rPr>
              <a:t>云计算解决方案部署概述</a:t>
            </a:r>
            <a:endParaRPr lang="en-US" altLang="zh-CN" dirty="0" smtClean="0"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b="1" dirty="0">
                <a:latin typeface="+mn-ea"/>
              </a:rPr>
              <a:t>解决</a:t>
            </a:r>
            <a:r>
              <a:rPr lang="zh-CN" altLang="en-US" b="1" dirty="0" smtClean="0">
                <a:latin typeface="+mn-ea"/>
              </a:rPr>
              <a:t>方案</a:t>
            </a:r>
            <a:r>
              <a:rPr lang="zh-CN" altLang="en-US" b="1" dirty="0">
                <a:latin typeface="+mn-ea"/>
              </a:rPr>
              <a:t>设计</a:t>
            </a:r>
            <a:r>
              <a:rPr lang="en-US" altLang="zh-CN" dirty="0" smtClean="0">
                <a:latin typeface="+mn-ea"/>
              </a:rPr>
              <a:t>	</a:t>
            </a:r>
            <a:endParaRPr lang="en-US" altLang="zh-CN" dirty="0" smtClean="0"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>
                <a:solidFill>
                  <a:srgbClr val="777777"/>
                </a:solidFill>
                <a:latin typeface="+mn-ea"/>
              </a:rPr>
              <a:t>配置硬件设备</a:t>
            </a:r>
            <a:endParaRPr lang="en-US" altLang="zh-CN" dirty="0">
              <a:solidFill>
                <a:srgbClr val="777777"/>
              </a:solidFill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 smtClean="0">
                <a:solidFill>
                  <a:srgbClr val="777777"/>
                </a:solidFill>
                <a:latin typeface="+mn-ea"/>
              </a:rPr>
              <a:t>部署软件系统</a:t>
            </a:r>
            <a:endParaRPr lang="zh-CN" altLang="en-US" dirty="0" smtClean="0">
              <a:solidFill>
                <a:srgbClr val="777777"/>
              </a:solidFill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>
                <a:solidFill>
                  <a:srgbClr val="777777"/>
                </a:solidFill>
                <a:latin typeface="+mn-ea"/>
              </a:rPr>
              <a:t>配置业务数据</a:t>
            </a:r>
            <a:endParaRPr lang="en-US" altLang="zh-CN" dirty="0">
              <a:solidFill>
                <a:srgbClr val="777777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解决</a:t>
            </a:r>
            <a:r>
              <a:rPr lang="zh-CN" altLang="en-US" dirty="0" smtClean="0">
                <a:latin typeface="+mj-ea"/>
              </a:rPr>
              <a:t>方案设计</a:t>
            </a:r>
            <a:endParaRPr lang="zh-CN" altLang="en-US" dirty="0">
              <a:latin typeface="+mj-ea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75853" y="2228088"/>
          <a:ext cx="8745503" cy="2389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miter lim="800000"/>
          </a:ln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解决</a:t>
            </a:r>
            <a:r>
              <a:rPr lang="zh-CN" altLang="en-US" dirty="0" smtClean="0">
                <a:latin typeface="+mj-ea"/>
              </a:rPr>
              <a:t>方案设计</a:t>
            </a:r>
            <a:endParaRPr lang="zh-CN" altLang="en-US" dirty="0">
              <a:latin typeface="+mj-ea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75853" y="2228088"/>
          <a:ext cx="8745503" cy="2389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spAutoFit/>
          </a:bodyPr>
          <a:lstStyle/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 smtClean="0">
                <a:latin typeface="+mn-ea"/>
              </a:rPr>
              <a:t>云计算解决方案部署概述</a:t>
            </a:r>
            <a:endParaRPr lang="en-US" altLang="zh-CN" dirty="0" smtClean="0"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>
                <a:latin typeface="+mn-ea"/>
              </a:rPr>
              <a:t>解决</a:t>
            </a:r>
            <a:r>
              <a:rPr lang="zh-CN" altLang="en-US" dirty="0" smtClean="0">
                <a:latin typeface="+mn-ea"/>
              </a:rPr>
              <a:t>方案</a:t>
            </a:r>
            <a:r>
              <a:rPr lang="zh-CN" altLang="en-US" dirty="0">
                <a:latin typeface="+mn-ea"/>
              </a:rPr>
              <a:t>设计</a:t>
            </a:r>
            <a:r>
              <a:rPr lang="en-US" altLang="zh-CN" dirty="0" smtClean="0">
                <a:latin typeface="+mn-ea"/>
              </a:rPr>
              <a:t>	</a:t>
            </a:r>
            <a:endParaRPr lang="en-US" altLang="zh-CN" dirty="0" smtClean="0">
              <a:solidFill>
                <a:srgbClr val="777777"/>
              </a:solidFill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b="1" dirty="0">
                <a:latin typeface="+mn-ea"/>
              </a:rPr>
              <a:t>配置硬件设备</a:t>
            </a:r>
            <a:endParaRPr lang="en-US" altLang="zh-CN" b="1" dirty="0"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 smtClean="0">
                <a:solidFill>
                  <a:srgbClr val="777777"/>
                </a:solidFill>
                <a:latin typeface="+mn-ea"/>
              </a:rPr>
              <a:t>部署软件系统</a:t>
            </a:r>
            <a:endParaRPr lang="zh-CN" altLang="en-US" dirty="0" smtClean="0">
              <a:solidFill>
                <a:srgbClr val="777777"/>
              </a:solidFill>
              <a:latin typeface="+mn-ea"/>
            </a:endParaRPr>
          </a:p>
          <a:p>
            <a:pPr marL="419100" indent="-4191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  <a:defRPr/>
            </a:pPr>
            <a:r>
              <a:rPr lang="zh-CN" altLang="en-US" dirty="0">
                <a:solidFill>
                  <a:srgbClr val="777777"/>
                </a:solidFill>
                <a:latin typeface="+mn-ea"/>
              </a:rPr>
              <a:t>配置业务数据</a:t>
            </a:r>
            <a:endParaRPr lang="en-US" altLang="zh-CN" dirty="0">
              <a:solidFill>
                <a:srgbClr val="777777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#UC&amp;C母版初稿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default">
      <a:majorFont>
        <a:latin typeface="FrutigerNext LT Medium"/>
        <a:ea typeface="黑体"/>
        <a:cs typeface=""/>
      </a:majorFont>
      <a:minorFont>
        <a:latin typeface="FrutigerNext LT Regular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>
          <a:noFill/>
          <a:miter lim="800000"/>
        </a:ln>
      </a:spPr>
      <a:bodyPr wrap="none" lIns="99980" tIns="49986" rIns="99980" bIns="49986">
        <a:spAutoFit/>
      </a:bodyPr>
      <a:lstStyle>
        <a:defPPr algn="ctr" defTabSz="1001395" eaLnBrk="0" hangingPunct="0">
          <a:defRPr sz="1400" dirty="0" smtClean="0">
            <a:solidFill>
              <a:srgbClr val="000000"/>
            </a:solidFill>
            <a:latin typeface="+mn-lt"/>
            <a:ea typeface="+mn-ea"/>
            <a:cs typeface="Arial" panose="020B0604020202020204" pitchFamily="34" charset="0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nd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4359</Words>
  <Application>WPS 演示</Application>
  <PresentationFormat>On-screen Show (4:3)</PresentationFormat>
  <Paragraphs>660</Paragraphs>
  <Slides>43</Slides>
  <Notes>44</Notes>
  <HiddenSlides>1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63" baseType="lpstr">
      <vt:lpstr>Arial</vt:lpstr>
      <vt:lpstr>宋体</vt:lpstr>
      <vt:lpstr>Wingdings</vt:lpstr>
      <vt:lpstr>FrutigerNext LT Regular</vt:lpstr>
      <vt:lpstr>FrutigerNext LT Medium</vt:lpstr>
      <vt:lpstr>黑体</vt:lpstr>
      <vt:lpstr>FrutigerNext LT Light</vt:lpstr>
      <vt:lpstr>华文细黑</vt:lpstr>
      <vt:lpstr>MS PGothic</vt:lpstr>
      <vt:lpstr>微软雅黑</vt:lpstr>
      <vt:lpstr>Arial</vt:lpstr>
      <vt:lpstr>Segoe Print</vt:lpstr>
      <vt:lpstr>Arial Unicode MS</vt:lpstr>
      <vt:lpstr>FrutigerNext LT Regular</vt:lpstr>
      <vt:lpstr>FrutigerNext LT Light</vt:lpstr>
      <vt:lpstr>FrutigerNext LT Medium</vt:lpstr>
      <vt:lpstr>1#UC&amp;C母版初稿</vt:lpstr>
      <vt:lpstr>End</vt:lpstr>
      <vt:lpstr>Visio.Drawing.11</vt:lpstr>
      <vt:lpstr>Visio.Drawing.11</vt:lpstr>
      <vt:lpstr>第九章 云计算解决方案部署</vt:lpstr>
      <vt:lpstr>PowerPoint 演示文稿</vt:lpstr>
      <vt:lpstr>PowerPoint 演示文稿</vt:lpstr>
      <vt:lpstr>云计算解决方案逻辑架构图</vt:lpstr>
      <vt:lpstr>解决方案部署流程</vt:lpstr>
      <vt:lpstr>PowerPoint 演示文稿</vt:lpstr>
      <vt:lpstr>解决方案设计</vt:lpstr>
      <vt:lpstr>解决方案设计</vt:lpstr>
      <vt:lpstr>PowerPoint 演示文稿</vt:lpstr>
      <vt:lpstr>配置硬件设备流程</vt:lpstr>
      <vt:lpstr>PowerPoint 演示文稿</vt:lpstr>
      <vt:lpstr>配置硬件设备-存储</vt:lpstr>
      <vt:lpstr>配置硬件设备-服务器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配置FusionManager</vt:lpstr>
      <vt:lpstr>安装VSAM</vt:lpstr>
      <vt:lpstr>PowerPoint 演示文稿</vt:lpstr>
      <vt:lpstr>FusionAccess安装流程图</vt:lpstr>
      <vt:lpstr>PowerPoint 演示文稿</vt:lpstr>
      <vt:lpstr>FusionCompute业务配置</vt:lpstr>
      <vt:lpstr>FusionManager业务配置-发放一个虚拟机</vt:lpstr>
      <vt:lpstr>FusionManager业务配置-发放一个应用</vt:lpstr>
      <vt:lpstr>FusionAccess业务配置-桌面云业务发放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Administrator</cp:lastModifiedBy>
  <cp:revision>2239</cp:revision>
  <dcterms:created xsi:type="dcterms:W3CDTF">2003-08-21T06:48:00Z</dcterms:created>
  <dcterms:modified xsi:type="dcterms:W3CDTF">2018-06-15T09:08:28Z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(4)/HLZ1Ud+BSS1VVAmIkHNQY/lvkfDelPFj3f925anrlyXGi5HiHvhHtwp+GOvONNf4y+RknFi
T0UuJ7J6hhIxnRIhpWPYqdNbXSXEMhyIfdB/gfT+CUjp3ATHB7zwsKh7JyvzMTLsPn3kr3oN
VrM+f//RtBE3DQ+hk5g8ZAbraNKUtFUtXffKGRjdG9l5Q/3YC6h+1DdH7chUeJ0QTWfj4BrT
vvoq4KXgmjDKvnjGyv</vt:lpwstr>
  </property>
  <property fmtid="{D5CDD505-2E9C-101B-9397-08002B2CF9AE}" pid="14" name="_new_ms_pID_725431">
    <vt:lpwstr>QjwnifEm7HokqgEsOOVjjUNyYWWA8MrfICIeETSFow4Ggc+SuGqqUD
Qi7HtlEels9AyDoVgZJawePUGjWeJgGtA5FEw+bQI6D3h577ITInCSikt9uUnvBIPx2nPxy8
8UxUdw1K9G9bRbEOqvmA9iXyVBx+zqC3Ziqb66tNIhDXBScIdtLgU+nZbCXT4vAN1lUcc34D
MtdH+59Cw23r2pxy99UuxbWLmHKvfIGfNMOe</vt:lpwstr>
  </property>
  <property fmtid="{D5CDD505-2E9C-101B-9397-08002B2CF9AE}" pid="15" name="_new_ms_pID_725432">
    <vt:lpwstr>d87wgcECg552Jdz+2Nv+jOo7Ud5G4ZHIACpG
iGatY6E3w846WJP8Oezms6xuhQif7NaT6vhnMOhBuqe+UBhBDmRYeozjGZA52zwSpHTM7Gbb
lwLYdzqwSpQzAtW69wverdHntWwvFz+jHY/ehPLn7KZxuaLp7BX3LACQsIvL1E2nc31v4x4v
J3F3glrVmKCweAykLkxOo3NUwIC9HdExZXCC3ra5v02s2Hl6uf2vdO</vt:lpwstr>
  </property>
  <property fmtid="{D5CDD505-2E9C-101B-9397-08002B2CF9AE}" pid="16" name="_new_ms_pID_725433">
    <vt:lpwstr>HDtdVaPqcGz6qYcGqB
rz5Lew==</vt:lpwstr>
  </property>
  <property fmtid="{D5CDD505-2E9C-101B-9397-08002B2CF9AE}" pid="17" name="sflag">
    <vt:lpwstr>1446446559</vt:lpwstr>
  </property>
  <property fmtid="{D5CDD505-2E9C-101B-9397-08002B2CF9AE}" pid="18" name="KSOProductBuildVer">
    <vt:lpwstr>2052-10.1.0.7245</vt:lpwstr>
  </property>
</Properties>
</file>