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E09AC9-1B07-4F80-A23B-1AD5A7EDA14D}"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353194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9AC9-1B07-4F80-A23B-1AD5A7EDA14D}"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34901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9AC9-1B07-4F80-A23B-1AD5A7EDA14D}"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6D95C-1A0D-473A-8BF4-E42DDC5EE60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45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9AC9-1B07-4F80-A23B-1AD5A7EDA14D}"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3908666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9AC9-1B07-4F80-A23B-1AD5A7EDA14D}"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6D95C-1A0D-473A-8BF4-E42DDC5EE6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8385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9AC9-1B07-4F80-A23B-1AD5A7EDA14D}"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4044066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09AC9-1B07-4F80-A23B-1AD5A7EDA14D}"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325724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09AC9-1B07-4F80-A23B-1AD5A7EDA14D}"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213992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09AC9-1B07-4F80-A23B-1AD5A7EDA14D}"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33932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09AC9-1B07-4F80-A23B-1AD5A7EDA14D}"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37068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E09AC9-1B07-4F80-A23B-1AD5A7EDA14D}"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145697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E09AC9-1B07-4F80-A23B-1AD5A7EDA14D}"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236650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09AC9-1B07-4F80-A23B-1AD5A7EDA14D}"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48842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09AC9-1B07-4F80-A23B-1AD5A7EDA14D}"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327389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E09AC9-1B07-4F80-A23B-1AD5A7EDA14D}"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202669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09AC9-1B07-4F80-A23B-1AD5A7EDA14D}"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6D95C-1A0D-473A-8BF4-E42DDC5EE60B}" type="slidenum">
              <a:rPr lang="en-US" smtClean="0"/>
              <a:t>‹#›</a:t>
            </a:fld>
            <a:endParaRPr lang="en-US"/>
          </a:p>
        </p:txBody>
      </p:sp>
    </p:spTree>
    <p:extLst>
      <p:ext uri="{BB962C8B-B14F-4D97-AF65-F5344CB8AC3E}">
        <p14:creationId xmlns:p14="http://schemas.microsoft.com/office/powerpoint/2010/main" val="383837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E09AC9-1B07-4F80-A23B-1AD5A7EDA14D}" type="datetimeFigureOut">
              <a:rPr lang="en-US" smtClean="0"/>
              <a:t>6/23/2022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76D95C-1A0D-473A-8BF4-E42DDC5EE60B}" type="slidenum">
              <a:rPr lang="en-US" smtClean="0"/>
              <a:t>‹#›</a:t>
            </a:fld>
            <a:endParaRPr lang="en-US"/>
          </a:p>
        </p:txBody>
      </p:sp>
    </p:spTree>
    <p:extLst>
      <p:ext uri="{BB962C8B-B14F-4D97-AF65-F5344CB8AC3E}">
        <p14:creationId xmlns:p14="http://schemas.microsoft.com/office/powerpoint/2010/main" val="1837324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F2CF-10F9-C87A-F83D-78E1A5829E3E}"/>
              </a:ext>
            </a:extLst>
          </p:cNvPr>
          <p:cNvSpPr>
            <a:spLocks noGrp="1"/>
          </p:cNvSpPr>
          <p:nvPr>
            <p:ph type="title"/>
          </p:nvPr>
        </p:nvSpPr>
        <p:spPr>
          <a:xfrm>
            <a:off x="230823" y="762213"/>
            <a:ext cx="9603289" cy="584679"/>
          </a:xfrm>
        </p:spPr>
        <p:txBody>
          <a:bodyPr>
            <a:normAutofit fontScale="90000"/>
          </a:bodyPr>
          <a:lstStyle/>
          <a:p>
            <a:pPr algn="ctr"/>
            <a:r>
              <a:rPr lang="en-US" dirty="0">
                <a:latin typeface="Garamond" panose="02020404030301010803" pitchFamily="18" charset="0"/>
              </a:rPr>
              <a:t>CI/CD</a:t>
            </a:r>
          </a:p>
        </p:txBody>
      </p:sp>
      <p:sp>
        <p:nvSpPr>
          <p:cNvPr id="3" name="Content Placeholder 2">
            <a:extLst>
              <a:ext uri="{FF2B5EF4-FFF2-40B4-BE49-F238E27FC236}">
                <a16:creationId xmlns:a16="http://schemas.microsoft.com/office/drawing/2014/main" id="{2D1138AD-2B82-B672-2E28-A794E9225FBE}"/>
              </a:ext>
            </a:extLst>
          </p:cNvPr>
          <p:cNvSpPr>
            <a:spLocks noGrp="1"/>
          </p:cNvSpPr>
          <p:nvPr>
            <p:ph idx="1"/>
          </p:nvPr>
        </p:nvSpPr>
        <p:spPr>
          <a:xfrm>
            <a:off x="100196" y="1453574"/>
            <a:ext cx="10260960" cy="1577520"/>
          </a:xfrm>
        </p:spPr>
        <p:txBody>
          <a:bodyPr/>
          <a:lstStyle/>
          <a:p>
            <a:r>
              <a:rPr lang="en-US" dirty="0">
                <a:latin typeface="Garamond" panose="02020404030301010803" pitchFamily="18" charset="0"/>
              </a:rPr>
              <a:t>CI/CD is the combination of principles, practices, and capabilities that allow for software changes of all kinds to get users in a quick, repeatable, and safe manner. This allows for software developers to integrate their feature or service changes continuously and for IT and operations teams to deliver with the standards, security, and confidence businesses need.</a:t>
            </a:r>
          </a:p>
        </p:txBody>
      </p:sp>
      <p:pic>
        <p:nvPicPr>
          <p:cNvPr id="5" name="Picture 4" descr="Timeline&#10;&#10;Description automatically generated">
            <a:extLst>
              <a:ext uri="{FF2B5EF4-FFF2-40B4-BE49-F238E27FC236}">
                <a16:creationId xmlns:a16="http://schemas.microsoft.com/office/drawing/2014/main" id="{25765EB6-3F61-CDE3-9FEE-49976D588FD0}"/>
              </a:ext>
            </a:extLst>
          </p:cNvPr>
          <p:cNvPicPr>
            <a:picLocks noChangeAspect="1"/>
          </p:cNvPicPr>
          <p:nvPr/>
        </p:nvPicPr>
        <p:blipFill rotWithShape="1">
          <a:blip r:embed="rId2">
            <a:extLst>
              <a:ext uri="{28A0092B-C50C-407E-A947-70E740481C1C}">
                <a14:useLocalDpi xmlns:a14="http://schemas.microsoft.com/office/drawing/2010/main" val="0"/>
              </a:ext>
            </a:extLst>
          </a:blip>
          <a:srcRect t="18848"/>
          <a:stretch/>
        </p:blipFill>
        <p:spPr>
          <a:xfrm>
            <a:off x="1830844" y="2861730"/>
            <a:ext cx="7364295" cy="2737511"/>
          </a:xfrm>
          <a:prstGeom prst="rect">
            <a:avLst/>
          </a:prstGeom>
        </p:spPr>
      </p:pic>
    </p:spTree>
    <p:extLst>
      <p:ext uri="{BB962C8B-B14F-4D97-AF65-F5344CB8AC3E}">
        <p14:creationId xmlns:p14="http://schemas.microsoft.com/office/powerpoint/2010/main" val="295901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6D38-94C6-82D5-7C98-DCE86E98E43C}"/>
              </a:ext>
            </a:extLst>
          </p:cNvPr>
          <p:cNvSpPr>
            <a:spLocks noGrp="1"/>
          </p:cNvSpPr>
          <p:nvPr>
            <p:ph type="title"/>
          </p:nvPr>
        </p:nvSpPr>
        <p:spPr>
          <a:xfrm>
            <a:off x="677334" y="609600"/>
            <a:ext cx="8596668" cy="658483"/>
          </a:xfrm>
        </p:spPr>
        <p:txBody>
          <a:bodyPr/>
          <a:lstStyle/>
          <a:p>
            <a:pPr algn="ctr"/>
            <a:r>
              <a:rPr lang="en-US" dirty="0">
                <a:latin typeface="Garamond" panose="02020404030301010803" pitchFamily="18" charset="0"/>
              </a:rPr>
              <a:t>CI/CD Benefits </a:t>
            </a:r>
          </a:p>
        </p:txBody>
      </p:sp>
      <p:sp>
        <p:nvSpPr>
          <p:cNvPr id="3" name="Content Placeholder 2">
            <a:extLst>
              <a:ext uri="{FF2B5EF4-FFF2-40B4-BE49-F238E27FC236}">
                <a16:creationId xmlns:a16="http://schemas.microsoft.com/office/drawing/2014/main" id="{848308E3-C3C6-BEE5-8E4D-3B031A4E5218}"/>
              </a:ext>
            </a:extLst>
          </p:cNvPr>
          <p:cNvSpPr>
            <a:spLocks noGrp="1"/>
          </p:cNvSpPr>
          <p:nvPr>
            <p:ph idx="1"/>
          </p:nvPr>
        </p:nvSpPr>
        <p:spPr>
          <a:xfrm>
            <a:off x="677334" y="1488613"/>
            <a:ext cx="8596668" cy="3880773"/>
          </a:xfrm>
        </p:spPr>
        <p:txBody>
          <a:bodyPr/>
          <a:lstStyle/>
          <a:p>
            <a:r>
              <a:rPr lang="en-US" i="0" dirty="0">
                <a:solidFill>
                  <a:srgbClr val="22222A"/>
                </a:solidFill>
                <a:effectLst/>
                <a:latin typeface="Garamond" panose="02020404030301010803" pitchFamily="18" charset="0"/>
              </a:rPr>
              <a:t>Superior Quality Code </a:t>
            </a:r>
          </a:p>
          <a:p>
            <a:r>
              <a:rPr lang="en-US" i="0" dirty="0">
                <a:solidFill>
                  <a:srgbClr val="22222A"/>
                </a:solidFill>
                <a:effectLst/>
                <a:latin typeface="Garamond" panose="02020404030301010803" pitchFamily="18" charset="0"/>
              </a:rPr>
              <a:t>Accelerated Release Cycles</a:t>
            </a:r>
          </a:p>
          <a:p>
            <a:pPr algn="l"/>
            <a:r>
              <a:rPr lang="en-US" i="0" dirty="0">
                <a:solidFill>
                  <a:srgbClr val="22222A"/>
                </a:solidFill>
                <a:effectLst/>
                <a:latin typeface="Garamond" panose="02020404030301010803" pitchFamily="18" charset="0"/>
              </a:rPr>
              <a:t>Loyal Customer Base</a:t>
            </a:r>
          </a:p>
          <a:p>
            <a:r>
              <a:rPr lang="en-US" i="0" dirty="0">
                <a:solidFill>
                  <a:srgbClr val="22222A"/>
                </a:solidFill>
                <a:effectLst/>
                <a:latin typeface="Garamond" panose="02020404030301010803" pitchFamily="18" charset="0"/>
              </a:rPr>
              <a:t>Detection &amp; Isolation</a:t>
            </a:r>
          </a:p>
          <a:p>
            <a:r>
              <a:rPr lang="en-US" i="0" dirty="0">
                <a:solidFill>
                  <a:srgbClr val="22222A"/>
                </a:solidFill>
                <a:effectLst/>
                <a:latin typeface="Garamond" panose="02020404030301010803" pitchFamily="18" charset="0"/>
              </a:rPr>
              <a:t>Easy Maintenance &amp; Updates</a:t>
            </a:r>
          </a:p>
          <a:p>
            <a:r>
              <a:rPr lang="en-US" i="0" dirty="0">
                <a:solidFill>
                  <a:srgbClr val="22222A"/>
                </a:solidFill>
                <a:effectLst/>
                <a:latin typeface="Garamond" panose="02020404030301010803" pitchFamily="18" charset="0"/>
              </a:rPr>
              <a:t>Cost Deduction</a:t>
            </a:r>
          </a:p>
          <a:p>
            <a:endParaRPr lang="en-US" dirty="0">
              <a:latin typeface="Garamond" panose="02020404030301010803" pitchFamily="18" charset="0"/>
            </a:endParaRPr>
          </a:p>
        </p:txBody>
      </p:sp>
    </p:spTree>
    <p:extLst>
      <p:ext uri="{BB962C8B-B14F-4D97-AF65-F5344CB8AC3E}">
        <p14:creationId xmlns:p14="http://schemas.microsoft.com/office/powerpoint/2010/main" val="7757150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91</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Garamond</vt:lpstr>
      <vt:lpstr>Trebuchet MS</vt:lpstr>
      <vt:lpstr>Wingdings 3</vt:lpstr>
      <vt:lpstr>Facet</vt:lpstr>
      <vt:lpstr>CI/CD</vt:lpstr>
      <vt:lpstr>CI/CD Benefits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Edwin Rimui</dc:creator>
  <cp:lastModifiedBy>Edwin Rimui</cp:lastModifiedBy>
  <cp:revision>3</cp:revision>
  <dcterms:created xsi:type="dcterms:W3CDTF">2022-06-23T18:16:27Z</dcterms:created>
  <dcterms:modified xsi:type="dcterms:W3CDTF">2022-06-23T19:12:23Z</dcterms:modified>
</cp:coreProperties>
</file>