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1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963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995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52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629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561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567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81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0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9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9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64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79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7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25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3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1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Proyecto Final Asignatura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6409" y="3877936"/>
            <a:ext cx="6987645" cy="1388534"/>
          </a:xfrm>
        </p:spPr>
        <p:txBody>
          <a:bodyPr/>
          <a:lstStyle/>
          <a:p>
            <a:r>
              <a:rPr lang="en-US" dirty="0" smtClean="0"/>
              <a:t>Universidad Apec</a:t>
            </a:r>
          </a:p>
          <a:p>
            <a:r>
              <a:rPr lang="en-US" dirty="0" smtClean="0"/>
              <a:t>Profesor: Juan P. Valdez</a:t>
            </a:r>
          </a:p>
          <a:p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93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Datos Mínimos a Almacenar: </a:t>
            </a:r>
            <a:r>
              <a:rPr lang="en-US" dirty="0" err="1" smtClean="0"/>
              <a:t>Renta</a:t>
            </a:r>
            <a:r>
              <a:rPr lang="en-US" dirty="0" smtClean="0"/>
              <a:t> y </a:t>
            </a:r>
            <a:r>
              <a:rPr lang="en-US" dirty="0" err="1" smtClean="0"/>
              <a:t>Devolución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No. </a:t>
            </a:r>
            <a:r>
              <a:rPr lang="en-US" dirty="0" err="1" smtClean="0"/>
              <a:t>Préstamo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Empleado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Equipo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Usuario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Fecha</a:t>
            </a:r>
            <a:r>
              <a:rPr lang="en-US" dirty="0" smtClean="0"/>
              <a:t> </a:t>
            </a:r>
            <a:r>
              <a:rPr lang="en-US" dirty="0" err="1"/>
              <a:t>Préstamo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Fecha</a:t>
            </a:r>
            <a:r>
              <a:rPr lang="en-US" dirty="0" smtClean="0"/>
              <a:t> </a:t>
            </a:r>
            <a:r>
              <a:rPr lang="en-US" dirty="0" err="1" smtClean="0"/>
              <a:t>Devolucion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Comentario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Estado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0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Requerimiento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Desarrolle un Sistema de </a:t>
            </a:r>
            <a:r>
              <a:rPr lang="en-US" b="1" dirty="0" err="1" smtClean="0"/>
              <a:t>Audiovisuales</a:t>
            </a:r>
            <a:r>
              <a:rPr lang="en-US" b="1" dirty="0" smtClean="0"/>
              <a:t> de UNAPEC </a:t>
            </a:r>
            <a:r>
              <a:rPr lang="en-US" b="1" dirty="0" err="1" smtClean="0"/>
              <a:t>que</a:t>
            </a:r>
            <a:r>
              <a:rPr lang="en-US" b="1" dirty="0" smtClean="0"/>
              <a:t> </a:t>
            </a:r>
            <a:r>
              <a:rPr lang="en-US" b="1" dirty="0"/>
              <a:t>cumpla con las siguientes caracteristicas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Gestión </a:t>
            </a:r>
            <a:r>
              <a:rPr lang="en-US" dirty="0"/>
              <a:t>de 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 smtClean="0"/>
              <a:t>Equipos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Gestión </a:t>
            </a:r>
            <a:r>
              <a:rPr lang="en-US" dirty="0"/>
              <a:t>de </a:t>
            </a:r>
            <a:r>
              <a:rPr lang="en-US" dirty="0" err="1" smtClean="0"/>
              <a:t>Marcas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Gestión </a:t>
            </a:r>
            <a:r>
              <a:rPr lang="en-US" dirty="0"/>
              <a:t>de </a:t>
            </a:r>
            <a:r>
              <a:rPr lang="en-US" dirty="0" err="1" smtClean="0"/>
              <a:t>Modelos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Gestión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Tecnologías</a:t>
            </a:r>
            <a:r>
              <a:rPr lang="en-US" dirty="0" smtClean="0"/>
              <a:t> </a:t>
            </a:r>
            <a:r>
              <a:rPr lang="en-US" dirty="0" err="1" smtClean="0"/>
              <a:t>Conexión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 smtClean="0"/>
              <a:t>Equipos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Gestión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Usuarios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 smtClean="0"/>
              <a:t>Empleados</a:t>
            </a:r>
            <a:r>
              <a:rPr lang="en-US" dirty="0" smtClean="0"/>
              <a:t> (</a:t>
            </a:r>
            <a:r>
              <a:rPr lang="en-US" dirty="0" err="1" smtClean="0"/>
              <a:t>quienes</a:t>
            </a:r>
            <a:r>
              <a:rPr lang="en-US" dirty="0" smtClean="0"/>
              <a:t> </a:t>
            </a:r>
            <a:r>
              <a:rPr lang="en-US" dirty="0" err="1" smtClean="0"/>
              <a:t>asisten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Prestamo</a:t>
            </a:r>
            <a:r>
              <a:rPr lang="en-US" dirty="0" smtClean="0"/>
              <a:t> y </a:t>
            </a:r>
            <a:r>
              <a:rPr lang="en-US" dirty="0" err="1" smtClean="0"/>
              <a:t>Devolución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Equipos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Una </a:t>
            </a:r>
            <a:r>
              <a:rPr lang="en-US" dirty="0"/>
              <a:t>consulta por criterios (ej: </a:t>
            </a:r>
            <a:r>
              <a:rPr lang="en-US" dirty="0" err="1" smtClean="0"/>
              <a:t>Prestamos</a:t>
            </a:r>
            <a:r>
              <a:rPr lang="en-US" dirty="0" smtClean="0"/>
              <a:t> </a:t>
            </a:r>
            <a:r>
              <a:rPr lang="en-US" dirty="0" err="1" smtClean="0"/>
              <a:t>Usuario</a:t>
            </a:r>
            <a:r>
              <a:rPr lang="en-US" dirty="0" smtClean="0"/>
              <a:t>, </a:t>
            </a:r>
            <a:r>
              <a:rPr lang="en-US" dirty="0" err="1" smtClean="0"/>
              <a:t>fecha</a:t>
            </a:r>
            <a:r>
              <a:rPr lang="en-US" dirty="0" smtClean="0"/>
              <a:t>,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Equipo</a:t>
            </a:r>
            <a:r>
              <a:rPr lang="en-US" dirty="0" smtClean="0"/>
              <a:t>, etc.)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Un </a:t>
            </a:r>
            <a:r>
              <a:rPr lang="en-US" dirty="0"/>
              <a:t>Reporte de </a:t>
            </a:r>
            <a:r>
              <a:rPr lang="en-US" dirty="0" err="1" smtClean="0"/>
              <a:t>rentas</a:t>
            </a:r>
            <a:r>
              <a:rPr lang="en-US" dirty="0" smtClean="0"/>
              <a:t>: entre </a:t>
            </a:r>
            <a:r>
              <a:rPr lang="en-US" dirty="0" err="1" smtClean="0"/>
              <a:t>fechas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equipo</a:t>
            </a:r>
            <a:r>
              <a:rPr lang="en-US" dirty="0" smtClean="0"/>
              <a:t>, </a:t>
            </a:r>
            <a:r>
              <a:rPr lang="en-US" dirty="0" err="1" smtClean="0"/>
              <a:t>marca</a:t>
            </a:r>
            <a:r>
              <a:rPr lang="en-US" dirty="0" smtClean="0"/>
              <a:t>, etc.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Desarrrollado</a:t>
            </a:r>
            <a:r>
              <a:rPr lang="en-US" dirty="0"/>
              <a:t> en el </a:t>
            </a:r>
            <a:r>
              <a:rPr lang="en-US" dirty="0" err="1"/>
              <a:t>lenguaje</a:t>
            </a:r>
            <a:r>
              <a:rPr lang="en-US" dirty="0"/>
              <a:t> </a:t>
            </a:r>
            <a:r>
              <a:rPr lang="en-US" dirty="0" err="1"/>
              <a:t>propietario</a:t>
            </a:r>
            <a:r>
              <a:rPr lang="en-US" dirty="0"/>
              <a:t> (C#, Oracle Developer, Delphi, etc.)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preferencia</a:t>
            </a:r>
            <a:r>
              <a:rPr lang="en-US" dirty="0"/>
              <a:t> (</a:t>
            </a:r>
            <a:r>
              <a:rPr lang="en-US" dirty="0" err="1"/>
              <a:t>Winform</a:t>
            </a:r>
            <a:r>
              <a:rPr lang="en-US" dirty="0"/>
              <a:t>, WPF, etc.)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9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Mínimos</a:t>
            </a:r>
            <a:r>
              <a:rPr lang="en-US" dirty="0" smtClean="0"/>
              <a:t> a </a:t>
            </a:r>
            <a:r>
              <a:rPr lang="en-US" dirty="0" err="1" smtClean="0"/>
              <a:t>Almacenar</a:t>
            </a:r>
            <a:r>
              <a:rPr lang="en-US" dirty="0" smtClean="0"/>
              <a:t>: </a:t>
            </a:r>
            <a:r>
              <a:rPr lang="es-DO" dirty="0"/>
              <a:t>Tipos de Equipos</a:t>
            </a:r>
            <a:br>
              <a:rPr lang="es-DO" dirty="0"/>
            </a:br>
            <a:r>
              <a:rPr lang="es-DO" dirty="0" smtClean="0"/>
              <a:t/>
            </a:r>
            <a:br>
              <a:rPr lang="es-DO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Identificador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Descripción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Estado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5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Datos Mínimos a Almacenar: </a:t>
            </a:r>
            <a:r>
              <a:rPr lang="en-US" dirty="0" err="1"/>
              <a:t>Marcas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s-ES" dirty="0"/>
              <a:t>Identificador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Descripción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Estado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0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Datos Mínimos a Almacenar: </a:t>
            </a:r>
            <a:r>
              <a:rPr lang="en-US" dirty="0" err="1" smtClean="0"/>
              <a:t>Modelos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Identificador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Identificador Marca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Descripción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Estado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Datos Mínimos a Almacenar: </a:t>
            </a:r>
            <a:r>
              <a:rPr lang="en-US" dirty="0" err="1" smtClean="0"/>
              <a:t>Tecnologías</a:t>
            </a:r>
            <a:r>
              <a:rPr lang="en-US" dirty="0" smtClean="0"/>
              <a:t> </a:t>
            </a:r>
            <a:r>
              <a:rPr lang="en-US" dirty="0" err="1" smtClean="0"/>
              <a:t>Conexión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s-ES" dirty="0"/>
              <a:t>Identificador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Descripción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Estado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8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Datos Mínimos a Almacenar: </a:t>
            </a:r>
            <a:r>
              <a:rPr lang="en-US" dirty="0" err="1" smtClean="0"/>
              <a:t>Equipos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 fontScale="92500" lnSpcReduction="10000"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Identificador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Descripción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No. Serial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Service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Equipo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Marca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Modelo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Tecnología</a:t>
            </a:r>
            <a:r>
              <a:rPr lang="en-US" dirty="0" smtClean="0"/>
              <a:t> </a:t>
            </a:r>
            <a:r>
              <a:rPr lang="en-US" dirty="0" err="1" smtClean="0"/>
              <a:t>conexión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Estado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7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Datos Mínimos a Almacenar: </a:t>
            </a:r>
            <a:r>
              <a:rPr lang="en-US" dirty="0" err="1" smtClean="0"/>
              <a:t>Usuarios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Identificador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Nombre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Cedula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No. Carnet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Usuario</a:t>
            </a:r>
            <a:r>
              <a:rPr lang="en-US" dirty="0" smtClean="0"/>
              <a:t> (</a:t>
            </a:r>
            <a:r>
              <a:rPr lang="en-US" dirty="0" err="1" smtClean="0"/>
              <a:t>Profesor</a:t>
            </a:r>
            <a:r>
              <a:rPr lang="en-US" dirty="0" smtClean="0"/>
              <a:t>, </a:t>
            </a:r>
            <a:r>
              <a:rPr lang="en-US" dirty="0" err="1" smtClean="0"/>
              <a:t>estudiante</a:t>
            </a:r>
            <a:r>
              <a:rPr lang="en-US" dirty="0" smtClean="0"/>
              <a:t>, </a:t>
            </a:r>
            <a:r>
              <a:rPr lang="en-US" dirty="0" err="1" smtClean="0"/>
              <a:t>empleado</a:t>
            </a:r>
            <a:r>
              <a:rPr lang="en-US" dirty="0" smtClean="0"/>
              <a:t>, etc.)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Tipo</a:t>
            </a:r>
            <a:r>
              <a:rPr lang="en-US" dirty="0" smtClean="0"/>
              <a:t> Persona (</a:t>
            </a:r>
            <a:r>
              <a:rPr lang="en-US" dirty="0" err="1" smtClean="0"/>
              <a:t>Física</a:t>
            </a:r>
            <a:r>
              <a:rPr lang="en-US" dirty="0" smtClean="0"/>
              <a:t> / </a:t>
            </a:r>
            <a:r>
              <a:rPr lang="en-US" dirty="0" err="1" smtClean="0"/>
              <a:t>Jurídica</a:t>
            </a:r>
            <a:r>
              <a:rPr lang="en-US" dirty="0" smtClean="0"/>
              <a:t>)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Estado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2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Datos Mínimos a Almacenar: </a:t>
            </a:r>
            <a:r>
              <a:rPr lang="en-US" dirty="0" err="1" smtClean="0"/>
              <a:t>Empleados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Identificador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Nombre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Cedula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Tanda</a:t>
            </a:r>
            <a:r>
              <a:rPr lang="en-US" dirty="0" smtClean="0"/>
              <a:t> labor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Fecha</a:t>
            </a:r>
            <a:r>
              <a:rPr lang="en-US" dirty="0" smtClean="0"/>
              <a:t> </a:t>
            </a:r>
            <a:r>
              <a:rPr lang="en-US" dirty="0" err="1" smtClean="0"/>
              <a:t>Ingreso</a:t>
            </a:r>
            <a:r>
              <a:rPr lang="en-US" dirty="0" smtClean="0"/>
              <a:t>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Estado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72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