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idalok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7AAA77-858A-471D-985E-8DA698AD0EF8}">
  <a:tblStyle styleId="{F47AAA77-858A-471D-985E-8DA698AD0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7" r:id="rId5"/>
    <p:sldLayoutId id="2147483698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207608" y="1562392"/>
            <a:ext cx="6728783" cy="1656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dirty="0"/>
              <a:t>INFORME DE INVESTIGACION AUTOMATIZADA</a:t>
            </a:r>
            <a:endParaRPr sz="54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GENERADO AUTOMATICAMENTE POR EL SISTEMA DE IA</a:t>
            </a:r>
            <a:endParaRPr dirty="0"/>
          </a:p>
        </p:txBody>
      </p:sp>
      <p:pic>
        <p:nvPicPr>
          <p:cNvPr id="2" name="Picture 538" descr="Un letrero de color blanco&#10;&#10;El contenido generado por IA puede ser incorrecto.">
            <a:extLst>
              <a:ext uri="{FF2B5EF4-FFF2-40B4-BE49-F238E27FC236}">
                <a16:creationId xmlns:a16="http://schemas.microsoft.com/office/drawing/2014/main" id="{96240165-3A44-C110-6A92-C7F98264EC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79200" y="329541"/>
            <a:ext cx="760722" cy="76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9995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Tema de Investigación: {TITULO}</a:t>
            </a:r>
            <a:endParaRPr sz="2800"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/>
              <a:t>{INVESTIGACION}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Presentación en pantalla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Montserrat</vt:lpstr>
      <vt:lpstr>Vidaloka</vt:lpstr>
      <vt:lpstr>Lato</vt:lpstr>
      <vt:lpstr>Minimalist Business Slides XL by Slidesgo</vt:lpstr>
      <vt:lpstr>INFORME DE INVESTIGACION AUTOMATIZADA</vt:lpstr>
      <vt:lpstr>Tema de Investigación: {TITULO}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edwinsjosueargueta</dc:creator>
  <cp:lastModifiedBy>246913 - EDWINS JOSUE ARGUETA DUARTE</cp:lastModifiedBy>
  <cp:revision>1</cp:revision>
  <dcterms:modified xsi:type="dcterms:W3CDTF">2025-05-20T21:32:13Z</dcterms:modified>
</cp:coreProperties>
</file>