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71" autoAdjust="0"/>
    <p:restoredTop sz="94660"/>
  </p:normalViewPr>
  <p:slideViewPr>
    <p:cSldViewPr snapToGrid="0">
      <p:cViewPr>
        <p:scale>
          <a:sx n="80" d="100"/>
          <a:sy n="80" d="100"/>
        </p:scale>
        <p:origin x="49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61AA-6D61-487D-A71E-EA472C216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24693-6E3A-47B9-B42D-0E50322EC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D238-1344-48F7-B593-AF8A3AF2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5D55-E6DE-4767-8F4E-FE6BE9B2331C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44017-9207-4597-92DA-62BC79C6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84C5C-924D-4573-8B67-EE63606A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6618-07EF-4053-B9D2-4BC19431AB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3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798C-B995-4CC7-9D50-B7EA6670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8C27D-0877-4896-B7BA-E1EE48974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3C986-C914-416F-80C0-DE35FF77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5D55-E6DE-4767-8F4E-FE6BE9B2331C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02C0E-EAE7-4989-9F12-0109BB17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CE501-493D-4F99-9A96-20D7968C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6618-07EF-4053-B9D2-4BC19431AB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4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182FA-C22F-4996-8DFF-90DB00EC0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3784F-AB66-49BE-841C-566AE1D4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A9B40-CCD0-4A77-8C58-CC176647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5D55-E6DE-4767-8F4E-FE6BE9B2331C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5391A-50C1-497C-BFE9-0AFA02D2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5EDAD-DDBF-48A0-B8C3-6465DC6F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6618-07EF-4053-B9D2-4BC19431AB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5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EE35-A2F7-45EC-9E48-94068A66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407A1-EDC5-4FCE-BC42-1D46167A5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BF296-6ADC-402A-98F8-B03050AD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5D55-E6DE-4767-8F4E-FE6BE9B2331C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CFA3F-8A52-4939-BDEB-2E47B611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56E7-3EF4-4E0B-998C-50E0C934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6618-07EF-4053-B9D2-4BC19431AB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2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538CC-A502-4523-80D7-957F3315F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BF271-420F-479E-8F0A-585807329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D568F-9339-4DA4-9A3D-A6E72EFC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5D55-E6DE-4767-8F4E-FE6BE9B2331C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EF90E-3237-4CA2-A257-966DFEA5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4286C-F7F5-4499-A95A-9E0983DC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6618-07EF-4053-B9D2-4BC19431AB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3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F8DD-F65E-41AE-827A-21803A1A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8ECA4-C4EC-4C16-ABA7-1054ADE65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086B6-284E-47F9-87AC-FD5D09CE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D7634-47B1-4D12-9511-21A9F31E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5D55-E6DE-4767-8F4E-FE6BE9B2331C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1C11-855D-4407-8889-32468511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D6CE7-B2E1-4BB8-A9B7-943A3844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6618-07EF-4053-B9D2-4BC19431AB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5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7206-4C80-48E6-90D0-56BE09C14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C4483-80C9-465E-AF2D-5C8444403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4D03E-8CEB-4C62-9BAB-22D6306B1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A1EF9-A99A-44AE-A41C-DD61D5D78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04D30-C517-4808-AC45-2254F51AC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05A63-AE4F-45A3-A5DE-4F802D5B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5D55-E6DE-4767-8F4E-FE6BE9B2331C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799E5-346A-4CF5-909E-13AC6D62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02B6B-DC37-47B0-933A-D9AF003F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6618-07EF-4053-B9D2-4BC19431AB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1DDD-3E49-48E8-A5EA-DEF97CA1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2F9E7-A793-4DCF-9BDD-CF036B20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5D55-E6DE-4767-8F4E-FE6BE9B2331C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7C1D7-8728-421A-B01E-6157AED8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E6899-25D3-4086-A239-19D16036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6618-07EF-4053-B9D2-4BC19431AB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1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595D8-386D-4961-B9D5-6B2633D5D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5D55-E6DE-4767-8F4E-FE6BE9B2331C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27F72-2192-4F5D-AAF6-922D897B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763BF-85AC-4E72-A3CE-68AAB66D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6618-07EF-4053-B9D2-4BC19431AB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2272-4C4F-4295-8814-FCC2D378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F14A6-65D7-45A6-8F44-0697C1728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D259B-0C24-45FC-9561-DE4D64BF3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CC577-B2D8-4E5E-84EB-D8BD2AB2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5D55-E6DE-4767-8F4E-FE6BE9B2331C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1A4E1-533B-44ED-9F8F-35C88C12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96F79-F7DB-4C6E-8E9D-81C01D8B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6618-07EF-4053-B9D2-4BC19431AB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4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7563-3252-426B-8FD9-C0B2B369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460D9-E624-4F09-BA47-47FA917E9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F7531-36A6-4D48-9C7B-7305534F4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191BC-C298-4C7B-ACDA-375D3AE4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5D55-E6DE-4767-8F4E-FE6BE9B2331C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0A64D-57A5-4955-B341-E1B26904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F3D49-842F-4B9D-838F-56528C4B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6618-07EF-4053-B9D2-4BC19431AB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8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B7BC7-0458-4F74-ACF0-EDB301C28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A8278-7229-4EAC-AFC6-885EAF6CA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E7420-A28A-480E-9076-591C532C0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C5D55-E6DE-4767-8F4E-FE6BE9B2331C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428A0-41DE-4F3A-8593-364D1A5ED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C6B2-1365-406E-A3A8-C3E01D110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26618-07EF-4053-B9D2-4BC19431AB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B118C47-FC52-48C8-8A12-254BA3B87E2E}"/>
              </a:ext>
            </a:extLst>
          </p:cNvPr>
          <p:cNvGrpSpPr/>
          <p:nvPr/>
        </p:nvGrpSpPr>
        <p:grpSpPr>
          <a:xfrm>
            <a:off x="6651677" y="771378"/>
            <a:ext cx="1983546" cy="618980"/>
            <a:chOff x="1561514" y="1491175"/>
            <a:chExt cx="1730326" cy="6189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9E5AC8-2C4F-47CC-AE2A-1A8C278BBBB9}"/>
                </a:ext>
              </a:extLst>
            </p:cNvPr>
            <p:cNvSpPr/>
            <p:nvPr/>
          </p:nvSpPr>
          <p:spPr>
            <a:xfrm>
              <a:off x="1561514" y="1491175"/>
              <a:ext cx="1730326" cy="3094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transactions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E24617-7022-46EA-A06B-B427EE7E2D25}"/>
                </a:ext>
              </a:extLst>
            </p:cNvPr>
            <p:cNvSpPr/>
            <p:nvPr/>
          </p:nvSpPr>
          <p:spPr>
            <a:xfrm>
              <a:off x="1561514" y="1800665"/>
              <a:ext cx="1730326" cy="309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u="sng" dirty="0">
                  <a:solidFill>
                    <a:schemeClr val="tx1"/>
                  </a:solidFill>
                </a:rPr>
                <a:t>tx</a:t>
              </a:r>
              <a:r>
                <a:rPr lang="en-US" dirty="0">
                  <a:solidFill>
                    <a:schemeClr val="tx1"/>
                  </a:solidFill>
                </a:rPr>
                <a:t>, time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9EE3FA4-A91B-4C4E-A3C1-E1C0FB01DB0A}"/>
              </a:ext>
            </a:extLst>
          </p:cNvPr>
          <p:cNvGrpSpPr/>
          <p:nvPr/>
        </p:nvGrpSpPr>
        <p:grpSpPr>
          <a:xfrm>
            <a:off x="3134750" y="771378"/>
            <a:ext cx="2405575" cy="618980"/>
            <a:chOff x="1561514" y="1491175"/>
            <a:chExt cx="1730326" cy="6189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0EF3FC-15E0-4479-850D-01410263DFAE}"/>
                </a:ext>
              </a:extLst>
            </p:cNvPr>
            <p:cNvSpPr/>
            <p:nvPr/>
          </p:nvSpPr>
          <p:spPr>
            <a:xfrm>
              <a:off x="1561514" y="1491175"/>
              <a:ext cx="1730326" cy="3094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vout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00B3CD-15D1-4742-96EB-E8397306F0EC}"/>
                </a:ext>
              </a:extLst>
            </p:cNvPr>
            <p:cNvSpPr/>
            <p:nvPr/>
          </p:nvSpPr>
          <p:spPr>
            <a:xfrm>
              <a:off x="1561514" y="1800665"/>
              <a:ext cx="1730326" cy="309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u="sng" dirty="0">
                  <a:solidFill>
                    <a:schemeClr val="tx1"/>
                  </a:solidFill>
                </a:rPr>
                <a:t>tx_index </a:t>
              </a:r>
              <a:r>
                <a:rPr lang="en-US" dirty="0">
                  <a:solidFill>
                    <a:schemeClr val="tx1"/>
                  </a:solidFill>
                </a:rPr>
                <a:t>( amount,key)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986897-6D42-4EBB-B076-374B2DA3DD89}"/>
              </a:ext>
            </a:extLst>
          </p:cNvPr>
          <p:cNvGrpSpPr/>
          <p:nvPr/>
        </p:nvGrpSpPr>
        <p:grpSpPr>
          <a:xfrm>
            <a:off x="1795973" y="2126568"/>
            <a:ext cx="2963593" cy="618980"/>
            <a:chOff x="1561514" y="1491175"/>
            <a:chExt cx="1730326" cy="61898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AFDEA9D-E26A-4677-BB5C-0ECB0CC3B1B3}"/>
                </a:ext>
              </a:extLst>
            </p:cNvPr>
            <p:cNvSpPr/>
            <p:nvPr/>
          </p:nvSpPr>
          <p:spPr>
            <a:xfrm>
              <a:off x="1561514" y="1491175"/>
              <a:ext cx="1730326" cy="3094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RDDVoutPrevAddresses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33FE3B-F05A-418D-82C0-57832B70ECC7}"/>
                </a:ext>
              </a:extLst>
            </p:cNvPr>
            <p:cNvSpPr/>
            <p:nvPr/>
          </p:nvSpPr>
          <p:spPr>
            <a:xfrm>
              <a:off x="1561514" y="1800665"/>
              <a:ext cx="1730326" cy="309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u="sng" dirty="0">
                  <a:solidFill>
                    <a:schemeClr val="tx1"/>
                  </a:solidFill>
                </a:rPr>
                <a:t>tx</a:t>
              </a:r>
              <a:r>
                <a:rPr lang="en-US" dirty="0">
                  <a:solidFill>
                    <a:schemeClr val="tx1"/>
                  </a:solidFill>
                </a:rPr>
                <a:t> ( ‘IN’,amountIn ,keyIn)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329BA9-38CE-467D-9A7B-CF1AF331F42B}"/>
              </a:ext>
            </a:extLst>
          </p:cNvPr>
          <p:cNvGrpSpPr/>
          <p:nvPr/>
        </p:nvGrpSpPr>
        <p:grpSpPr>
          <a:xfrm>
            <a:off x="968326" y="771378"/>
            <a:ext cx="1983546" cy="618980"/>
            <a:chOff x="1561514" y="1491175"/>
            <a:chExt cx="1730326" cy="61898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B05A7B-F6DE-4B4E-8B16-8E85CAD869AC}"/>
                </a:ext>
              </a:extLst>
            </p:cNvPr>
            <p:cNvSpPr/>
            <p:nvPr/>
          </p:nvSpPr>
          <p:spPr>
            <a:xfrm>
              <a:off x="1561514" y="1491175"/>
              <a:ext cx="1730326" cy="30949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vin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C48D24-0D42-4EB3-8244-A0B5ECBCBE3B}"/>
                </a:ext>
              </a:extLst>
            </p:cNvPr>
            <p:cNvSpPr/>
            <p:nvPr/>
          </p:nvSpPr>
          <p:spPr>
            <a:xfrm>
              <a:off x="1561514" y="1800665"/>
              <a:ext cx="1730326" cy="309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u="sng" dirty="0">
                  <a:solidFill>
                    <a:schemeClr val="tx1"/>
                  </a:solidFill>
                </a:rPr>
                <a:t>prevTx</a:t>
              </a:r>
              <a:r>
                <a:rPr lang="en-US" dirty="0">
                  <a:solidFill>
                    <a:schemeClr val="tx1"/>
                  </a:solidFill>
                </a:rPr>
                <a:t>_index, tx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61D6D2-AEE4-4030-B2D0-8ED4C301BC66}"/>
              </a:ext>
            </a:extLst>
          </p:cNvPr>
          <p:cNvGrpSpPr/>
          <p:nvPr/>
        </p:nvGrpSpPr>
        <p:grpSpPr>
          <a:xfrm>
            <a:off x="8930644" y="771378"/>
            <a:ext cx="2405575" cy="618980"/>
            <a:chOff x="1561514" y="1491175"/>
            <a:chExt cx="1730326" cy="6189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BC75CD8-A1D6-4C75-B21D-E4C4EF897481}"/>
                </a:ext>
              </a:extLst>
            </p:cNvPr>
            <p:cNvSpPr/>
            <p:nvPr/>
          </p:nvSpPr>
          <p:spPr>
            <a:xfrm>
              <a:off x="1561514" y="1491175"/>
              <a:ext cx="1730326" cy="3094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vout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1FC1CE-FE36-4C71-9F63-FA7D6F8B537C}"/>
                </a:ext>
              </a:extLst>
            </p:cNvPr>
            <p:cNvSpPr/>
            <p:nvPr/>
          </p:nvSpPr>
          <p:spPr>
            <a:xfrm>
              <a:off x="1561514" y="1800665"/>
              <a:ext cx="1730326" cy="309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u="sng" dirty="0">
                  <a:solidFill>
                    <a:schemeClr val="tx1"/>
                  </a:solidFill>
                </a:rPr>
                <a:t>tx </a:t>
              </a:r>
              <a:r>
                <a:rPr lang="en-US" dirty="0">
                  <a:solidFill>
                    <a:schemeClr val="tx1"/>
                  </a:solidFill>
                </a:rPr>
                <a:t>( amount,key)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EFF54A-DF4C-4CCC-ABE4-595F45CB1CFD}"/>
              </a:ext>
            </a:extLst>
          </p:cNvPr>
          <p:cNvGrpSpPr/>
          <p:nvPr/>
        </p:nvGrpSpPr>
        <p:grpSpPr>
          <a:xfrm>
            <a:off x="7432436" y="2126568"/>
            <a:ext cx="3151158" cy="618980"/>
            <a:chOff x="1561514" y="1491175"/>
            <a:chExt cx="1730326" cy="61898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88CC0-8302-4486-8BAE-AF4D1A8E5B98}"/>
                </a:ext>
              </a:extLst>
            </p:cNvPr>
            <p:cNvSpPr/>
            <p:nvPr/>
          </p:nvSpPr>
          <p:spPr>
            <a:xfrm>
              <a:off x="1561514" y="1491175"/>
              <a:ext cx="1730326" cy="3094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RDDVoutCurrentAddresses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3056C7F-F0CD-4689-A581-8033A4298E24}"/>
                </a:ext>
              </a:extLst>
            </p:cNvPr>
            <p:cNvSpPr/>
            <p:nvPr/>
          </p:nvSpPr>
          <p:spPr>
            <a:xfrm>
              <a:off x="1561514" y="1800665"/>
              <a:ext cx="1730326" cy="309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u="sng" dirty="0">
                  <a:solidFill>
                    <a:schemeClr val="tx1"/>
                  </a:solidFill>
                </a:rPr>
                <a:t>tx</a:t>
              </a:r>
              <a:r>
                <a:rPr lang="en-US" dirty="0">
                  <a:solidFill>
                    <a:schemeClr val="tx1"/>
                  </a:solidFill>
                </a:rPr>
                <a:t> ( epoch, amountOut,keyOut)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F92F60-0360-41ED-9E6C-A5FF24BCE096}"/>
              </a:ext>
            </a:extLst>
          </p:cNvPr>
          <p:cNvGrpSpPr/>
          <p:nvPr/>
        </p:nvGrpSpPr>
        <p:grpSpPr>
          <a:xfrm>
            <a:off x="3873655" y="5081878"/>
            <a:ext cx="5200007" cy="813628"/>
            <a:chOff x="1561514" y="1491175"/>
            <a:chExt cx="1730326" cy="81362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A83CF0C-18A9-471F-8742-570461606387}"/>
                </a:ext>
              </a:extLst>
            </p:cNvPr>
            <p:cNvSpPr/>
            <p:nvPr/>
          </p:nvSpPr>
          <p:spPr>
            <a:xfrm>
              <a:off x="1561514" y="1491175"/>
              <a:ext cx="1730326" cy="3094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RDDCompleteTxforViz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F6C137-9ABD-4D36-9875-CB6C7C318418}"/>
                </a:ext>
              </a:extLst>
            </p:cNvPr>
            <p:cNvSpPr/>
            <p:nvPr/>
          </p:nvSpPr>
          <p:spPr>
            <a:xfrm>
              <a:off x="1561514" y="1800664"/>
              <a:ext cx="1730326" cy="504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tx ( ‘IN’, amountIn, keyIn))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tx ( time, amountOut, keyOut)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CAB3DA-F920-4176-BA5A-148068FEC5B4}"/>
              </a:ext>
            </a:extLst>
          </p:cNvPr>
          <p:cNvGrpSpPr/>
          <p:nvPr/>
        </p:nvGrpSpPr>
        <p:grpSpPr>
          <a:xfrm>
            <a:off x="5019648" y="3591024"/>
            <a:ext cx="3151158" cy="618980"/>
            <a:chOff x="1561514" y="1491175"/>
            <a:chExt cx="1730326" cy="61898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56FA5C1-8F76-4276-BA8A-00772CEFE743}"/>
                </a:ext>
              </a:extLst>
            </p:cNvPr>
            <p:cNvSpPr/>
            <p:nvPr/>
          </p:nvSpPr>
          <p:spPr>
            <a:xfrm>
              <a:off x="1561514" y="1491175"/>
              <a:ext cx="1730326" cy="3094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RDDNeighbours_1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CF1A95-E816-4A1C-AB8C-ACB9A95CB1E5}"/>
                </a:ext>
              </a:extLst>
            </p:cNvPr>
            <p:cNvSpPr/>
            <p:nvPr/>
          </p:nvSpPr>
          <p:spPr>
            <a:xfrm>
              <a:off x="1561514" y="1800665"/>
              <a:ext cx="1730326" cy="309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x ( y, time)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45E4B5-4E31-4D17-80AD-8E3603CEFC6A}"/>
              </a:ext>
            </a:extLst>
          </p:cNvPr>
          <p:cNvGrpSpPr/>
          <p:nvPr/>
        </p:nvGrpSpPr>
        <p:grpSpPr>
          <a:xfrm>
            <a:off x="3873655" y="3044613"/>
            <a:ext cx="5056989" cy="351762"/>
            <a:chOff x="4759566" y="4324637"/>
            <a:chExt cx="3769795" cy="351762"/>
          </a:xfrm>
        </p:grpSpPr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4B52925A-7C3B-4DCA-8932-8FE438BD9481}"/>
                </a:ext>
              </a:extLst>
            </p:cNvPr>
            <p:cNvSpPr/>
            <p:nvPr/>
          </p:nvSpPr>
          <p:spPr>
            <a:xfrm rot="5400000">
              <a:off x="6541268" y="2688305"/>
              <a:ext cx="206392" cy="3769795"/>
            </a:xfrm>
            <a:prstGeom prst="rightBrac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962E461-A6EA-43FF-8E26-E4766F13AE27}"/>
                </a:ext>
              </a:extLst>
            </p:cNvPr>
            <p:cNvSpPr/>
            <p:nvPr/>
          </p:nvSpPr>
          <p:spPr>
            <a:xfrm>
              <a:off x="5169880" y="4324637"/>
              <a:ext cx="2963593" cy="2476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join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AB102E1-4A6D-41E6-97BD-2131867A4013}"/>
              </a:ext>
            </a:extLst>
          </p:cNvPr>
          <p:cNvGrpSpPr/>
          <p:nvPr/>
        </p:nvGrpSpPr>
        <p:grpSpPr>
          <a:xfrm>
            <a:off x="1249852" y="1511487"/>
            <a:ext cx="3769795" cy="351762"/>
            <a:chOff x="4759566" y="4324637"/>
            <a:chExt cx="3769795" cy="351762"/>
          </a:xfrm>
        </p:grpSpPr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29E4742-0BF2-4CEF-A5D9-0FB6BD9F2111}"/>
                </a:ext>
              </a:extLst>
            </p:cNvPr>
            <p:cNvSpPr/>
            <p:nvPr/>
          </p:nvSpPr>
          <p:spPr>
            <a:xfrm rot="5400000">
              <a:off x="6541268" y="2688305"/>
              <a:ext cx="206392" cy="3769795"/>
            </a:xfrm>
            <a:prstGeom prst="rightBrac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1ED9EDD-84B2-4265-AF3B-D1E4E0A0B1BD}"/>
                </a:ext>
              </a:extLst>
            </p:cNvPr>
            <p:cNvSpPr/>
            <p:nvPr/>
          </p:nvSpPr>
          <p:spPr>
            <a:xfrm>
              <a:off x="5169880" y="4324637"/>
              <a:ext cx="2963593" cy="2476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join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F74B6E-3774-4C8D-958F-E0774E13D76E}"/>
              </a:ext>
            </a:extLst>
          </p:cNvPr>
          <p:cNvGrpSpPr/>
          <p:nvPr/>
        </p:nvGrpSpPr>
        <p:grpSpPr>
          <a:xfrm>
            <a:off x="7045746" y="1480975"/>
            <a:ext cx="3769795" cy="351762"/>
            <a:chOff x="4759566" y="4324637"/>
            <a:chExt cx="3769795" cy="351762"/>
          </a:xfrm>
        </p:grpSpPr>
        <p:sp>
          <p:nvSpPr>
            <p:cNvPr id="38" name="Right Brace 37">
              <a:extLst>
                <a:ext uri="{FF2B5EF4-FFF2-40B4-BE49-F238E27FC236}">
                  <a16:creationId xmlns:a16="http://schemas.microsoft.com/office/drawing/2014/main" id="{BDF8870B-40CD-4D2A-B17F-DE670E9EAAC1}"/>
                </a:ext>
              </a:extLst>
            </p:cNvPr>
            <p:cNvSpPr/>
            <p:nvPr/>
          </p:nvSpPr>
          <p:spPr>
            <a:xfrm rot="5400000">
              <a:off x="6541268" y="2688305"/>
              <a:ext cx="206392" cy="3769795"/>
            </a:xfrm>
            <a:prstGeom prst="rightBrac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796D2C2-5C06-48ED-BAD8-6FB9851B6860}"/>
                </a:ext>
              </a:extLst>
            </p:cNvPr>
            <p:cNvSpPr/>
            <p:nvPr/>
          </p:nvSpPr>
          <p:spPr>
            <a:xfrm>
              <a:off x="5169880" y="4324637"/>
              <a:ext cx="2963593" cy="2476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join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76DFFD-FD8C-4C3D-90CD-AA29E43BFA01}"/>
              </a:ext>
            </a:extLst>
          </p:cNvPr>
          <p:cNvGrpSpPr/>
          <p:nvPr/>
        </p:nvGrpSpPr>
        <p:grpSpPr>
          <a:xfrm>
            <a:off x="3873655" y="4473666"/>
            <a:ext cx="5056989" cy="351762"/>
            <a:chOff x="4759566" y="4324637"/>
            <a:chExt cx="3769795" cy="351762"/>
          </a:xfrm>
        </p:grpSpPr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FCD478D8-9E9F-4E0B-98F8-48EA077830C0}"/>
                </a:ext>
              </a:extLst>
            </p:cNvPr>
            <p:cNvSpPr/>
            <p:nvPr/>
          </p:nvSpPr>
          <p:spPr>
            <a:xfrm rot="5400000">
              <a:off x="6541268" y="2688305"/>
              <a:ext cx="206392" cy="3769795"/>
            </a:xfrm>
            <a:prstGeom prst="rightBrac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7898C0-EE03-4CEA-8BAC-100A91E0E0E3}"/>
                </a:ext>
              </a:extLst>
            </p:cNvPr>
            <p:cNvSpPr/>
            <p:nvPr/>
          </p:nvSpPr>
          <p:spPr>
            <a:xfrm>
              <a:off x="5169880" y="4324637"/>
              <a:ext cx="2963593" cy="2476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union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43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A79DE34-C615-4411-9D90-ABB25B552758}"/>
              </a:ext>
            </a:extLst>
          </p:cNvPr>
          <p:cNvGrpSpPr/>
          <p:nvPr/>
        </p:nvGrpSpPr>
        <p:grpSpPr>
          <a:xfrm>
            <a:off x="4990537" y="1159705"/>
            <a:ext cx="3265134" cy="3440430"/>
            <a:chOff x="4032737" y="1202787"/>
            <a:chExt cx="4307341" cy="4538590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928F7330-28B4-4557-B8BE-FF40503D270C}"/>
                </a:ext>
              </a:extLst>
            </p:cNvPr>
            <p:cNvSpPr/>
            <p:nvPr/>
          </p:nvSpPr>
          <p:spPr>
            <a:xfrm>
              <a:off x="4309121" y="1659987"/>
              <a:ext cx="3573757" cy="308082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CB92AA1-FEAB-4686-B3C7-5455AC62B5CB}"/>
                </a:ext>
              </a:extLst>
            </p:cNvPr>
            <p:cNvSpPr/>
            <p:nvPr/>
          </p:nvSpPr>
          <p:spPr>
            <a:xfrm>
              <a:off x="5638799" y="1202787"/>
              <a:ext cx="914400" cy="914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01A363-3923-4329-B974-CF7859B559DF}"/>
                </a:ext>
              </a:extLst>
            </p:cNvPr>
            <p:cNvSpPr/>
            <p:nvPr/>
          </p:nvSpPr>
          <p:spPr>
            <a:xfrm>
              <a:off x="7425678" y="4283612"/>
              <a:ext cx="914400" cy="914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B5C51AE-3914-4940-AF54-11AD4F9FD411}"/>
                </a:ext>
              </a:extLst>
            </p:cNvPr>
            <p:cNvSpPr/>
            <p:nvPr/>
          </p:nvSpPr>
          <p:spPr>
            <a:xfrm>
              <a:off x="4032737" y="4283612"/>
              <a:ext cx="914400" cy="914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2A4EEF-EE01-4E2F-B41F-C9837860CC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9937" y="2099604"/>
              <a:ext cx="1133762" cy="1909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3E6F052-CD6C-4359-A304-670D1D0528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0978" y="4923692"/>
              <a:ext cx="20236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0CFDD35-35EA-496F-9F5C-6C26A006B6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3607" y="2203352"/>
              <a:ext cx="1133670" cy="1895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BF0D5D-2B41-4F4D-8897-FF94A1360CA2}"/>
                </a:ext>
              </a:extLst>
            </p:cNvPr>
            <p:cNvSpPr/>
            <p:nvPr/>
          </p:nvSpPr>
          <p:spPr>
            <a:xfrm>
              <a:off x="4340070" y="2314133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Xt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EFF719-F93C-4655-A8D1-0FA8A4B0BFB6}"/>
                </a:ext>
              </a:extLst>
            </p:cNvPr>
            <p:cNvSpPr/>
            <p:nvPr/>
          </p:nvSpPr>
          <p:spPr>
            <a:xfrm>
              <a:off x="5745620" y="4826977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Yt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5B39F4-CB9E-4224-A36B-C0F6D4FE6D39}"/>
                </a:ext>
              </a:extLst>
            </p:cNvPr>
            <p:cNvSpPr/>
            <p:nvPr/>
          </p:nvSpPr>
          <p:spPr>
            <a:xfrm>
              <a:off x="7043785" y="2314133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Zt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015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A79DE34-C615-4411-9D90-ABB25B552758}"/>
              </a:ext>
            </a:extLst>
          </p:cNvPr>
          <p:cNvGrpSpPr/>
          <p:nvPr/>
        </p:nvGrpSpPr>
        <p:grpSpPr>
          <a:xfrm>
            <a:off x="4821777" y="1387959"/>
            <a:ext cx="2972974" cy="3132585"/>
            <a:chOff x="4032737" y="1202787"/>
            <a:chExt cx="4307341" cy="453859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CB92AA1-FEAB-4686-B3C7-5455AC62B5CB}"/>
                </a:ext>
              </a:extLst>
            </p:cNvPr>
            <p:cNvSpPr/>
            <p:nvPr/>
          </p:nvSpPr>
          <p:spPr>
            <a:xfrm>
              <a:off x="5638799" y="1202787"/>
              <a:ext cx="914400" cy="914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01A363-3923-4329-B974-CF7859B559DF}"/>
                </a:ext>
              </a:extLst>
            </p:cNvPr>
            <p:cNvSpPr/>
            <p:nvPr/>
          </p:nvSpPr>
          <p:spPr>
            <a:xfrm>
              <a:off x="7425678" y="4283612"/>
              <a:ext cx="914400" cy="914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B5C51AE-3914-4940-AF54-11AD4F9FD411}"/>
                </a:ext>
              </a:extLst>
            </p:cNvPr>
            <p:cNvSpPr/>
            <p:nvPr/>
          </p:nvSpPr>
          <p:spPr>
            <a:xfrm>
              <a:off x="4032737" y="4283612"/>
              <a:ext cx="914400" cy="914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2A4EEF-EE01-4E2F-B41F-C9837860CC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9937" y="2099604"/>
              <a:ext cx="1133762" cy="1909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3E6F052-CD6C-4359-A304-670D1D0528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0978" y="4923692"/>
              <a:ext cx="20236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0CFDD35-35EA-496F-9F5C-6C26A006B6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3607" y="2203352"/>
              <a:ext cx="1133670" cy="1895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BF0D5D-2B41-4F4D-8897-FF94A1360CA2}"/>
                </a:ext>
              </a:extLst>
            </p:cNvPr>
            <p:cNvSpPr/>
            <p:nvPr/>
          </p:nvSpPr>
          <p:spPr>
            <a:xfrm>
              <a:off x="4340070" y="2314133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EFF719-F93C-4655-A8D1-0FA8A4B0BFB6}"/>
                </a:ext>
              </a:extLst>
            </p:cNvPr>
            <p:cNvSpPr/>
            <p:nvPr/>
          </p:nvSpPr>
          <p:spPr>
            <a:xfrm>
              <a:off x="5745620" y="4826977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5B39F4-CB9E-4224-A36B-C0F6D4FE6D39}"/>
                </a:ext>
              </a:extLst>
            </p:cNvPr>
            <p:cNvSpPr/>
            <p:nvPr/>
          </p:nvSpPr>
          <p:spPr>
            <a:xfrm>
              <a:off x="7043785" y="2314133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269734-2F58-4091-80C5-4888ADE861A2}"/>
              </a:ext>
            </a:extLst>
          </p:cNvPr>
          <p:cNvGrpSpPr/>
          <p:nvPr/>
        </p:nvGrpSpPr>
        <p:grpSpPr>
          <a:xfrm>
            <a:off x="429606" y="4469900"/>
            <a:ext cx="1585015" cy="618980"/>
            <a:chOff x="1561514" y="1491175"/>
            <a:chExt cx="1730326" cy="61898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6A9472E-1783-481E-ABF6-9CE5A333BDA6}"/>
                </a:ext>
              </a:extLst>
            </p:cNvPr>
            <p:cNvSpPr/>
            <p:nvPr/>
          </p:nvSpPr>
          <p:spPr>
            <a:xfrm>
              <a:off x="1561514" y="1491175"/>
              <a:ext cx="1730326" cy="3094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RDDN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7DCB87A-CB15-4F48-90DB-F3EA105FD631}"/>
                </a:ext>
              </a:extLst>
            </p:cNvPr>
            <p:cNvSpPr/>
            <p:nvPr/>
          </p:nvSpPr>
          <p:spPr>
            <a:xfrm>
              <a:off x="1561514" y="1800665"/>
              <a:ext cx="1730326" cy="309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y ( x, xt)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E28B8A-93C4-4B5D-B29C-7FAD094AF1A7}"/>
              </a:ext>
            </a:extLst>
          </p:cNvPr>
          <p:cNvGrpSpPr/>
          <p:nvPr/>
        </p:nvGrpSpPr>
        <p:grpSpPr>
          <a:xfrm>
            <a:off x="378012" y="833853"/>
            <a:ext cx="2280603" cy="618980"/>
            <a:chOff x="1561514" y="1491175"/>
            <a:chExt cx="1730326" cy="61898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927417-AD86-4476-8942-E244D8929535}"/>
                </a:ext>
              </a:extLst>
            </p:cNvPr>
            <p:cNvSpPr/>
            <p:nvPr/>
          </p:nvSpPr>
          <p:spPr>
            <a:xfrm>
              <a:off x="1561514" y="1491175"/>
              <a:ext cx="1730326" cy="3094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RDDNeighbours_1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F9E810-73B2-4F3C-B71F-DC2AC11144A3}"/>
                </a:ext>
              </a:extLst>
            </p:cNvPr>
            <p:cNvSpPr/>
            <p:nvPr/>
          </p:nvSpPr>
          <p:spPr>
            <a:xfrm>
              <a:off x="1561514" y="1800665"/>
              <a:ext cx="1730326" cy="309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x ( y, xt)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F00643A-CF49-4AD5-B60D-3460485E5CA9}"/>
              </a:ext>
            </a:extLst>
          </p:cNvPr>
          <p:cNvGrpSpPr/>
          <p:nvPr/>
        </p:nvGrpSpPr>
        <p:grpSpPr>
          <a:xfrm>
            <a:off x="7334657" y="913440"/>
            <a:ext cx="2198728" cy="618980"/>
            <a:chOff x="1561514" y="1491175"/>
            <a:chExt cx="1730326" cy="6189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908561B-63E4-4102-88F3-C1742781E93C}"/>
                </a:ext>
              </a:extLst>
            </p:cNvPr>
            <p:cNvSpPr/>
            <p:nvPr/>
          </p:nvSpPr>
          <p:spPr>
            <a:xfrm>
              <a:off x="1561514" y="1491175"/>
              <a:ext cx="1730326" cy="3094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RDDNeighbours_1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2E12BAB-DECA-4B1F-94B3-C12819C1B607}"/>
                </a:ext>
              </a:extLst>
            </p:cNvPr>
            <p:cNvSpPr/>
            <p:nvPr/>
          </p:nvSpPr>
          <p:spPr>
            <a:xfrm>
              <a:off x="1561514" y="1800665"/>
              <a:ext cx="1730326" cy="309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z ( x, zt)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9C052D-EF9E-4D35-BB9D-8E5BF35B02B5}"/>
              </a:ext>
            </a:extLst>
          </p:cNvPr>
          <p:cNvGrpSpPr/>
          <p:nvPr/>
        </p:nvGrpSpPr>
        <p:grpSpPr>
          <a:xfrm>
            <a:off x="2332680" y="4469900"/>
            <a:ext cx="2193806" cy="618980"/>
            <a:chOff x="1561514" y="1491175"/>
            <a:chExt cx="1730326" cy="6189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7DB54A-9101-48E1-93AD-3646A48B9082}"/>
                </a:ext>
              </a:extLst>
            </p:cNvPr>
            <p:cNvSpPr/>
            <p:nvPr/>
          </p:nvSpPr>
          <p:spPr>
            <a:xfrm>
              <a:off x="1561514" y="1491175"/>
              <a:ext cx="1730326" cy="3094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RDDNeighbours_1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DA15949-CBA3-43E6-B416-566C410B446B}"/>
                </a:ext>
              </a:extLst>
            </p:cNvPr>
            <p:cNvSpPr/>
            <p:nvPr/>
          </p:nvSpPr>
          <p:spPr>
            <a:xfrm>
              <a:off x="1561514" y="1800665"/>
              <a:ext cx="1730326" cy="309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y ( z, yt)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AEE9EA-FEE0-4A52-9DC9-00706A7B3EB0}"/>
              </a:ext>
            </a:extLst>
          </p:cNvPr>
          <p:cNvGrpSpPr/>
          <p:nvPr/>
        </p:nvGrpSpPr>
        <p:grpSpPr>
          <a:xfrm>
            <a:off x="232138" y="2147931"/>
            <a:ext cx="4334793" cy="1788997"/>
            <a:chOff x="219652" y="2264898"/>
            <a:chExt cx="2169555" cy="224839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FE32BA-6F16-45DB-9AA7-70C3697F7C08}"/>
                </a:ext>
              </a:extLst>
            </p:cNvPr>
            <p:cNvSpPr/>
            <p:nvPr/>
          </p:nvSpPr>
          <p:spPr>
            <a:xfrm>
              <a:off x="335339" y="2569550"/>
              <a:ext cx="476898" cy="289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X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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highlight>
                    <a:srgbClr val="00FF00"/>
                  </a:highlight>
                  <a:sym typeface="Wingdings" panose="05000000000000000000" pitchFamily="2" charset="2"/>
                </a:rPr>
                <a:t>Y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8342233-E073-4EFD-AA1D-9C7A71A3A784}"/>
                </a:ext>
              </a:extLst>
            </p:cNvPr>
            <p:cNvSpPr/>
            <p:nvPr/>
          </p:nvSpPr>
          <p:spPr>
            <a:xfrm>
              <a:off x="1581873" y="2599411"/>
              <a:ext cx="661414" cy="2796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highlight>
                    <a:srgbClr val="00FF00"/>
                  </a:highlight>
                  <a:sym typeface="Wingdings" panose="05000000000000000000" pitchFamily="2" charset="2"/>
                </a:rPr>
                <a:t>Y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  Z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5D44839-021F-4780-BCE6-43483A7057EA}"/>
                </a:ext>
              </a:extLst>
            </p:cNvPr>
            <p:cNvSpPr/>
            <p:nvPr/>
          </p:nvSpPr>
          <p:spPr>
            <a:xfrm>
              <a:off x="291405" y="3278277"/>
              <a:ext cx="846739" cy="309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highlight>
                    <a:srgbClr val="00FF00"/>
                  </a:highlight>
                  <a:sym typeface="Wingdings" panose="05000000000000000000" pitchFamily="2" charset="2"/>
                </a:rPr>
                <a:t>Y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 X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923983F-6ECC-4638-B4A1-2EAEE0041086}"/>
                </a:ext>
              </a:extLst>
            </p:cNvPr>
            <p:cNvGrpSpPr/>
            <p:nvPr/>
          </p:nvGrpSpPr>
          <p:grpSpPr>
            <a:xfrm>
              <a:off x="396403" y="3629655"/>
              <a:ext cx="1846884" cy="351762"/>
              <a:chOff x="4759566" y="4324637"/>
              <a:chExt cx="3769795" cy="351762"/>
            </a:xfrm>
          </p:grpSpPr>
          <p:sp>
            <p:nvSpPr>
              <p:cNvPr id="30" name="Right Brace 29">
                <a:extLst>
                  <a:ext uri="{FF2B5EF4-FFF2-40B4-BE49-F238E27FC236}">
                    <a16:creationId xmlns:a16="http://schemas.microsoft.com/office/drawing/2014/main" id="{991C4950-79AE-43ED-9E96-C1DB0A5AB838}"/>
                  </a:ext>
                </a:extLst>
              </p:cNvPr>
              <p:cNvSpPr/>
              <p:nvPr/>
            </p:nvSpPr>
            <p:spPr>
              <a:xfrm rot="5400000">
                <a:off x="6541268" y="2688305"/>
                <a:ext cx="206392" cy="3769795"/>
              </a:xfrm>
              <a:prstGeom prst="rightBrac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270E7A4-A765-4477-8863-DD9904D488FF}"/>
                  </a:ext>
                </a:extLst>
              </p:cNvPr>
              <p:cNvSpPr/>
              <p:nvPr/>
            </p:nvSpPr>
            <p:spPr>
              <a:xfrm>
                <a:off x="5169880" y="4324637"/>
                <a:ext cx="2963593" cy="2476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1" dirty="0">
                    <a:solidFill>
                      <a:schemeClr val="tx1"/>
                    </a:solidFill>
                  </a:rPr>
                  <a:t>join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5C4C693-7A00-427B-BD48-B87153ED6812}"/>
                </a:ext>
              </a:extLst>
            </p:cNvPr>
            <p:cNvSpPr/>
            <p:nvPr/>
          </p:nvSpPr>
          <p:spPr>
            <a:xfrm>
              <a:off x="973178" y="4203807"/>
              <a:ext cx="846739" cy="309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X </a:t>
              </a:r>
              <a:r>
                <a:rPr lang="en-US" dirty="0">
                  <a:solidFill>
                    <a:schemeClr val="tx1"/>
                  </a:solidFill>
                  <a:sym typeface="Wingdings" panose="05000000000000000000" pitchFamily="2" charset="2"/>
                </a:rPr>
                <a:t> Z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E65079-515A-4DA3-9BBB-9ECEC4D54868}"/>
                </a:ext>
              </a:extLst>
            </p:cNvPr>
            <p:cNvSpPr/>
            <p:nvPr/>
          </p:nvSpPr>
          <p:spPr>
            <a:xfrm>
              <a:off x="219652" y="2264898"/>
              <a:ext cx="2169555" cy="224839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990BA6-9064-4515-AE42-C7C3C2C7AEA4}"/>
              </a:ext>
            </a:extLst>
          </p:cNvPr>
          <p:cNvGrpSpPr/>
          <p:nvPr/>
        </p:nvGrpSpPr>
        <p:grpSpPr>
          <a:xfrm>
            <a:off x="833311" y="5192953"/>
            <a:ext cx="3769795" cy="351762"/>
            <a:chOff x="4759566" y="4324637"/>
            <a:chExt cx="3769795" cy="351762"/>
          </a:xfrm>
        </p:grpSpPr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530582BC-DE7E-4C47-8A8D-C557EA72144D}"/>
                </a:ext>
              </a:extLst>
            </p:cNvPr>
            <p:cNvSpPr/>
            <p:nvPr/>
          </p:nvSpPr>
          <p:spPr>
            <a:xfrm rot="5400000">
              <a:off x="6541268" y="2688305"/>
              <a:ext cx="206392" cy="3769795"/>
            </a:xfrm>
            <a:prstGeom prst="rightBrac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C8388C8-B4FB-42D8-A59E-61C63AB5A2DC}"/>
                </a:ext>
              </a:extLst>
            </p:cNvPr>
            <p:cNvSpPr/>
            <p:nvPr/>
          </p:nvSpPr>
          <p:spPr>
            <a:xfrm>
              <a:off x="5169880" y="4324637"/>
              <a:ext cx="2963593" cy="2476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Join + filter on time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F1EE59-8DF2-4749-9F0D-444C16144368}"/>
              </a:ext>
            </a:extLst>
          </p:cNvPr>
          <p:cNvGrpSpPr/>
          <p:nvPr/>
        </p:nvGrpSpPr>
        <p:grpSpPr>
          <a:xfrm>
            <a:off x="1738384" y="5870530"/>
            <a:ext cx="2280557" cy="618980"/>
            <a:chOff x="1561514" y="1491175"/>
            <a:chExt cx="1730326" cy="61898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C908884-370C-4685-9E19-802FFB523652}"/>
                </a:ext>
              </a:extLst>
            </p:cNvPr>
            <p:cNvSpPr/>
            <p:nvPr/>
          </p:nvSpPr>
          <p:spPr>
            <a:xfrm>
              <a:off x="1561514" y="1491175"/>
              <a:ext cx="1730326" cy="3094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RDDNeighbours_2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4F2CFEC-FDA7-4E9A-B61F-57636C8DD469}"/>
                </a:ext>
              </a:extLst>
            </p:cNvPr>
            <p:cNvSpPr/>
            <p:nvPr/>
          </p:nvSpPr>
          <p:spPr>
            <a:xfrm>
              <a:off x="1561514" y="1800665"/>
              <a:ext cx="1730326" cy="309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z (x,xt, y,yt)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87139C8-C8C0-4670-B83D-EC447F0B779D}"/>
              </a:ext>
            </a:extLst>
          </p:cNvPr>
          <p:cNvGrpSpPr/>
          <p:nvPr/>
        </p:nvGrpSpPr>
        <p:grpSpPr>
          <a:xfrm>
            <a:off x="9758468" y="919515"/>
            <a:ext cx="1973987" cy="618980"/>
            <a:chOff x="1561514" y="1491175"/>
            <a:chExt cx="1730326" cy="6189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95084D9-F84B-4D62-B391-303F36104259}"/>
                </a:ext>
              </a:extLst>
            </p:cNvPr>
            <p:cNvSpPr/>
            <p:nvPr/>
          </p:nvSpPr>
          <p:spPr>
            <a:xfrm>
              <a:off x="1561514" y="1491175"/>
              <a:ext cx="1730326" cy="3094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RDDNeighbours_2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28BA945-E7FC-4874-9564-B4AD8DD65F6A}"/>
                </a:ext>
              </a:extLst>
            </p:cNvPr>
            <p:cNvSpPr/>
            <p:nvPr/>
          </p:nvSpPr>
          <p:spPr>
            <a:xfrm>
              <a:off x="1561514" y="1800665"/>
              <a:ext cx="1730326" cy="309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z (x,xt, y,yt)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4E4F24-AFE8-47F4-9F48-1A44474F44B7}"/>
              </a:ext>
            </a:extLst>
          </p:cNvPr>
          <p:cNvGrpSpPr/>
          <p:nvPr/>
        </p:nvGrpSpPr>
        <p:grpSpPr>
          <a:xfrm>
            <a:off x="7589594" y="1887450"/>
            <a:ext cx="3769795" cy="351762"/>
            <a:chOff x="4759566" y="4324637"/>
            <a:chExt cx="3769795" cy="351762"/>
          </a:xfrm>
        </p:grpSpPr>
        <p:sp>
          <p:nvSpPr>
            <p:cNvPr id="46" name="Right Brace 45">
              <a:extLst>
                <a:ext uri="{FF2B5EF4-FFF2-40B4-BE49-F238E27FC236}">
                  <a16:creationId xmlns:a16="http://schemas.microsoft.com/office/drawing/2014/main" id="{01ADD931-FF36-4B50-ADE7-DE414C178FCA}"/>
                </a:ext>
              </a:extLst>
            </p:cNvPr>
            <p:cNvSpPr/>
            <p:nvPr/>
          </p:nvSpPr>
          <p:spPr>
            <a:xfrm rot="5400000">
              <a:off x="6541268" y="2688305"/>
              <a:ext cx="206392" cy="3769795"/>
            </a:xfrm>
            <a:prstGeom prst="rightBrac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83E0318-BFE1-44DB-9224-F296913EAE72}"/>
                </a:ext>
              </a:extLst>
            </p:cNvPr>
            <p:cNvSpPr/>
            <p:nvPr/>
          </p:nvSpPr>
          <p:spPr>
            <a:xfrm>
              <a:off x="5169880" y="4324637"/>
              <a:ext cx="2963593" cy="2476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Join + filter on time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FC9B79D-175C-40CC-B12B-008978F79566}"/>
              </a:ext>
            </a:extLst>
          </p:cNvPr>
          <p:cNvGrpSpPr/>
          <p:nvPr/>
        </p:nvGrpSpPr>
        <p:grpSpPr>
          <a:xfrm>
            <a:off x="8771474" y="2810020"/>
            <a:ext cx="2543569" cy="880298"/>
            <a:chOff x="1561514" y="1491175"/>
            <a:chExt cx="1730326" cy="88029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FE3B1F0-31A6-48E7-942E-95A4742F231F}"/>
                </a:ext>
              </a:extLst>
            </p:cNvPr>
            <p:cNvSpPr/>
            <p:nvPr/>
          </p:nvSpPr>
          <p:spPr>
            <a:xfrm>
              <a:off x="1561514" y="1491175"/>
              <a:ext cx="1730326" cy="3094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RDDNeighbours_3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044B703-F1DC-47F5-8D42-7537C0C29A0B}"/>
                </a:ext>
              </a:extLst>
            </p:cNvPr>
            <p:cNvSpPr/>
            <p:nvPr/>
          </p:nvSpPr>
          <p:spPr>
            <a:xfrm>
              <a:off x="1561514" y="1800665"/>
              <a:ext cx="1730326" cy="5708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z (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x</a:t>
              </a:r>
              <a:r>
                <a:rPr lang="en-US" sz="2400" dirty="0">
                  <a:solidFill>
                    <a:schemeClr val="tx1"/>
                  </a:solidFill>
                </a:rPr>
                <a:t>, zt) (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x</a:t>
              </a:r>
              <a:r>
                <a:rPr lang="en-US" sz="2400" dirty="0">
                  <a:solidFill>
                    <a:schemeClr val="tx1"/>
                  </a:solidFill>
                </a:rPr>
                <a:t>,xt, y, yt)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C8329A6-98FB-405E-A49F-5ECCD7961662}"/>
              </a:ext>
            </a:extLst>
          </p:cNvPr>
          <p:cNvSpPr/>
          <p:nvPr/>
        </p:nvSpPr>
        <p:spPr>
          <a:xfrm>
            <a:off x="8351450" y="4016218"/>
            <a:ext cx="2963593" cy="557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Identifies a circle, which has the directional and time constraints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6988817-A04C-4479-8020-7B81C617A69F}"/>
              </a:ext>
            </a:extLst>
          </p:cNvPr>
          <p:cNvSpPr/>
          <p:nvPr/>
        </p:nvSpPr>
        <p:spPr>
          <a:xfrm>
            <a:off x="375501" y="242679"/>
            <a:ext cx="1316974" cy="402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accent5">
                    <a:lumMod val="75000"/>
                  </a:schemeClr>
                </a:solidFill>
              </a:rPr>
              <a:t>Step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3CF4BC-3F7B-4678-B15D-5794F697F9E0}"/>
              </a:ext>
            </a:extLst>
          </p:cNvPr>
          <p:cNvSpPr/>
          <p:nvPr/>
        </p:nvSpPr>
        <p:spPr>
          <a:xfrm>
            <a:off x="404358" y="1771456"/>
            <a:ext cx="1316974" cy="402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accent5">
                    <a:lumMod val="75000"/>
                  </a:schemeClr>
                </a:solidFill>
              </a:rPr>
              <a:t>Step 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D7849A-A625-4E20-8AD0-A20E139C7413}"/>
              </a:ext>
            </a:extLst>
          </p:cNvPr>
          <p:cNvSpPr/>
          <p:nvPr/>
        </p:nvSpPr>
        <p:spPr>
          <a:xfrm>
            <a:off x="6939667" y="396658"/>
            <a:ext cx="1316974" cy="402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accent5">
                    <a:lumMod val="75000"/>
                  </a:schemeClr>
                </a:solidFill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24901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9757D70-1BF0-436D-B28D-6954C43F9CAD}"/>
              </a:ext>
            </a:extLst>
          </p:cNvPr>
          <p:cNvSpPr/>
          <p:nvPr/>
        </p:nvSpPr>
        <p:spPr>
          <a:xfrm>
            <a:off x="4013167" y="438764"/>
            <a:ext cx="473326" cy="4733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X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FACFD9-0DB9-4862-B056-791FB77156B4}"/>
              </a:ext>
            </a:extLst>
          </p:cNvPr>
          <p:cNvSpPr/>
          <p:nvPr/>
        </p:nvSpPr>
        <p:spPr>
          <a:xfrm>
            <a:off x="7472630" y="280961"/>
            <a:ext cx="1164933" cy="6311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wiki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F549B2-CB10-4EF5-9260-11277268865E}"/>
              </a:ext>
            </a:extLst>
          </p:cNvPr>
          <p:cNvCxnSpPr>
            <a:cxnSpLocks/>
          </p:cNvCxnSpPr>
          <p:nvPr/>
        </p:nvCxnSpPr>
        <p:spPr>
          <a:xfrm>
            <a:off x="4719370" y="794240"/>
            <a:ext cx="1376630" cy="37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B4DC35-EBB3-42AB-88B9-2A579EAF2E32}"/>
              </a:ext>
            </a:extLst>
          </p:cNvPr>
          <p:cNvSpPr/>
          <p:nvPr/>
        </p:nvSpPr>
        <p:spPr>
          <a:xfrm>
            <a:off x="6784315" y="297694"/>
            <a:ext cx="532629" cy="470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6405AC-53D2-493E-A7AE-136B54ED042C}"/>
              </a:ext>
            </a:extLst>
          </p:cNvPr>
          <p:cNvSpPr/>
          <p:nvPr/>
        </p:nvSpPr>
        <p:spPr>
          <a:xfrm>
            <a:off x="4013167" y="1296716"/>
            <a:ext cx="473326" cy="4733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5249DC-ED95-43BB-BB07-4B20188EEA64}"/>
              </a:ext>
            </a:extLst>
          </p:cNvPr>
          <p:cNvSpPr/>
          <p:nvPr/>
        </p:nvSpPr>
        <p:spPr>
          <a:xfrm>
            <a:off x="4013167" y="2225184"/>
            <a:ext cx="473326" cy="4733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Z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73DF84-5109-4612-99D5-5A85624B9F2A}"/>
              </a:ext>
            </a:extLst>
          </p:cNvPr>
          <p:cNvCxnSpPr>
            <a:cxnSpLocks/>
          </p:cNvCxnSpPr>
          <p:nvPr/>
        </p:nvCxnSpPr>
        <p:spPr>
          <a:xfrm flipV="1">
            <a:off x="4719370" y="1169404"/>
            <a:ext cx="1325035" cy="363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D2C769-6A36-4504-95FB-F602573C57BB}"/>
              </a:ext>
            </a:extLst>
          </p:cNvPr>
          <p:cNvCxnSpPr>
            <a:cxnSpLocks/>
          </p:cNvCxnSpPr>
          <p:nvPr/>
        </p:nvCxnSpPr>
        <p:spPr>
          <a:xfrm flipV="1">
            <a:off x="4719370" y="1277308"/>
            <a:ext cx="1325035" cy="100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63CB7A0-C9EF-498B-93CD-81053C595FDA}"/>
              </a:ext>
            </a:extLst>
          </p:cNvPr>
          <p:cNvSpPr/>
          <p:nvPr/>
        </p:nvSpPr>
        <p:spPr>
          <a:xfrm>
            <a:off x="7507746" y="1265843"/>
            <a:ext cx="1164933" cy="63112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B215BB-C144-4FF9-90B6-23BFE10AFFB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096000" y="596526"/>
            <a:ext cx="1376630" cy="561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B94B4FC-BA83-4031-A852-76A1F73CC637}"/>
              </a:ext>
            </a:extLst>
          </p:cNvPr>
          <p:cNvSpPr/>
          <p:nvPr/>
        </p:nvSpPr>
        <p:spPr>
          <a:xfrm>
            <a:off x="5720835" y="783049"/>
            <a:ext cx="750330" cy="7503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73E9FB-1C65-41C1-A682-8A39A089867A}"/>
              </a:ext>
            </a:extLst>
          </p:cNvPr>
          <p:cNvSpPr/>
          <p:nvPr/>
        </p:nvSpPr>
        <p:spPr>
          <a:xfrm>
            <a:off x="3381987" y="407268"/>
            <a:ext cx="532629" cy="470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6D0E7D-0D8D-439B-BBE8-76391C007E0D}"/>
              </a:ext>
            </a:extLst>
          </p:cNvPr>
          <p:cNvSpPr/>
          <p:nvPr/>
        </p:nvSpPr>
        <p:spPr>
          <a:xfrm>
            <a:off x="3381986" y="1294845"/>
            <a:ext cx="532629" cy="470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D84885-4454-45ED-8D30-F401607F4F48}"/>
              </a:ext>
            </a:extLst>
          </p:cNvPr>
          <p:cNvSpPr/>
          <p:nvPr/>
        </p:nvSpPr>
        <p:spPr>
          <a:xfrm>
            <a:off x="3379931" y="2232993"/>
            <a:ext cx="532629" cy="470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622B18-7251-4D4C-B1D3-BB5569620B8F}"/>
              </a:ext>
            </a:extLst>
          </p:cNvPr>
          <p:cNvSpPr/>
          <p:nvPr/>
        </p:nvSpPr>
        <p:spPr>
          <a:xfrm>
            <a:off x="286491" y="1233001"/>
            <a:ext cx="2963593" cy="1246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Total inputs 10 BTC. How ever only 4 BTC has gone to WIKI. Therefore the actual donations are taken pro rated.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A17F42E-0884-4884-AC5D-938180C439A8}"/>
              </a:ext>
            </a:extLst>
          </p:cNvPr>
          <p:cNvGrpSpPr/>
          <p:nvPr/>
        </p:nvGrpSpPr>
        <p:grpSpPr>
          <a:xfrm>
            <a:off x="812596" y="398417"/>
            <a:ext cx="2352718" cy="738758"/>
            <a:chOff x="5325717" y="4385790"/>
            <a:chExt cx="2352718" cy="73875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9019AE4-8DC9-474F-ABA4-C08D99AC19E0}"/>
                </a:ext>
              </a:extLst>
            </p:cNvPr>
            <p:cNvSpPr/>
            <p:nvPr/>
          </p:nvSpPr>
          <p:spPr>
            <a:xfrm>
              <a:off x="5325717" y="4472853"/>
              <a:ext cx="2352718" cy="383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i="1" dirty="0">
                  <a:solidFill>
                    <a:schemeClr val="tx1"/>
                  </a:solidFill>
                </a:rPr>
                <a:t>X donation =  _______ x 4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960AB8C-0608-4ED4-BF4E-31C8A9C51A77}"/>
                </a:ext>
              </a:extLst>
            </p:cNvPr>
            <p:cNvSpPr/>
            <p:nvPr/>
          </p:nvSpPr>
          <p:spPr>
            <a:xfrm>
              <a:off x="6044405" y="4385790"/>
              <a:ext cx="1582435" cy="383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256956C-15BF-4B26-9492-5F7C70717B67}"/>
                </a:ext>
              </a:extLst>
            </p:cNvPr>
            <p:cNvSpPr/>
            <p:nvPr/>
          </p:nvSpPr>
          <p:spPr>
            <a:xfrm>
              <a:off x="6096000" y="4741057"/>
              <a:ext cx="1582435" cy="383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3 + 2 + 1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EAD138C-0496-4445-BB51-412224C3E136}"/>
              </a:ext>
            </a:extLst>
          </p:cNvPr>
          <p:cNvGrpSpPr/>
          <p:nvPr/>
        </p:nvGrpSpPr>
        <p:grpSpPr>
          <a:xfrm>
            <a:off x="6679361" y="2969607"/>
            <a:ext cx="1983546" cy="618980"/>
            <a:chOff x="1561514" y="1491175"/>
            <a:chExt cx="1730326" cy="61898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8BCDAF1-80B4-4DD3-BFD8-B834905A39C6}"/>
                </a:ext>
              </a:extLst>
            </p:cNvPr>
            <p:cNvSpPr/>
            <p:nvPr/>
          </p:nvSpPr>
          <p:spPr>
            <a:xfrm>
              <a:off x="1561514" y="1491175"/>
              <a:ext cx="1730326" cy="3094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transactions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0988BE2-DB34-4C54-A44C-90E791DFF1AF}"/>
                </a:ext>
              </a:extLst>
            </p:cNvPr>
            <p:cNvSpPr/>
            <p:nvPr/>
          </p:nvSpPr>
          <p:spPr>
            <a:xfrm>
              <a:off x="1561514" y="1800665"/>
              <a:ext cx="1730326" cy="309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u="sng" dirty="0">
                  <a:solidFill>
                    <a:schemeClr val="tx1"/>
                  </a:solidFill>
                </a:rPr>
                <a:t>tx</a:t>
              </a:r>
              <a:r>
                <a:rPr lang="en-US" dirty="0">
                  <a:solidFill>
                    <a:schemeClr val="tx1"/>
                  </a:solidFill>
                </a:rPr>
                <a:t>, time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9736A9F-E1C6-4450-8643-1EA0DFB24346}"/>
              </a:ext>
            </a:extLst>
          </p:cNvPr>
          <p:cNvGrpSpPr/>
          <p:nvPr/>
        </p:nvGrpSpPr>
        <p:grpSpPr>
          <a:xfrm>
            <a:off x="3162434" y="2969607"/>
            <a:ext cx="2405575" cy="618980"/>
            <a:chOff x="1561514" y="1491175"/>
            <a:chExt cx="1730326" cy="61898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3C26029-6402-4337-8D4F-DE5318B2EE68}"/>
                </a:ext>
              </a:extLst>
            </p:cNvPr>
            <p:cNvSpPr/>
            <p:nvPr/>
          </p:nvSpPr>
          <p:spPr>
            <a:xfrm>
              <a:off x="1561514" y="1491175"/>
              <a:ext cx="1730326" cy="3094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vout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0DD183B-9016-43D6-8E57-18CD1DB7C402}"/>
                </a:ext>
              </a:extLst>
            </p:cNvPr>
            <p:cNvSpPr/>
            <p:nvPr/>
          </p:nvSpPr>
          <p:spPr>
            <a:xfrm>
              <a:off x="1561514" y="1800665"/>
              <a:ext cx="1730326" cy="309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u="sng" dirty="0">
                  <a:solidFill>
                    <a:schemeClr val="tx1"/>
                  </a:solidFill>
                </a:rPr>
                <a:t>tx_index </a:t>
              </a:r>
              <a:r>
                <a:rPr lang="en-US" dirty="0">
                  <a:solidFill>
                    <a:schemeClr val="tx1"/>
                  </a:solidFill>
                </a:rPr>
                <a:t>( amount,key)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7605E8A-0E87-446B-B815-55AFFF57D0BC}"/>
              </a:ext>
            </a:extLst>
          </p:cNvPr>
          <p:cNvGrpSpPr/>
          <p:nvPr/>
        </p:nvGrpSpPr>
        <p:grpSpPr>
          <a:xfrm>
            <a:off x="1768288" y="4169824"/>
            <a:ext cx="2963593" cy="395908"/>
            <a:chOff x="1561514" y="1491175"/>
            <a:chExt cx="1730326" cy="39590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29E8D8-DFD2-46A6-83F7-72899E8E15FE}"/>
                </a:ext>
              </a:extLst>
            </p:cNvPr>
            <p:cNvSpPr/>
            <p:nvPr/>
          </p:nvSpPr>
          <p:spPr>
            <a:xfrm>
              <a:off x="1561514" y="1491175"/>
              <a:ext cx="1730326" cy="770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3E949A7-EA94-4002-9C0B-375928168A38}"/>
                </a:ext>
              </a:extLst>
            </p:cNvPr>
            <p:cNvSpPr/>
            <p:nvPr/>
          </p:nvSpPr>
          <p:spPr>
            <a:xfrm>
              <a:off x="1561514" y="1577593"/>
              <a:ext cx="1730326" cy="309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u="sng" dirty="0">
                  <a:solidFill>
                    <a:schemeClr val="tx1"/>
                  </a:solidFill>
                </a:rPr>
                <a:t>tx</a:t>
              </a:r>
              <a:r>
                <a:rPr lang="en-US" dirty="0">
                  <a:solidFill>
                    <a:schemeClr val="tx1"/>
                  </a:solidFill>
                </a:rPr>
                <a:t> ( amountIn ,keyIn)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D364492-C1B3-4363-8EB7-77907D35F938}"/>
              </a:ext>
            </a:extLst>
          </p:cNvPr>
          <p:cNvGrpSpPr/>
          <p:nvPr/>
        </p:nvGrpSpPr>
        <p:grpSpPr>
          <a:xfrm>
            <a:off x="996010" y="2969607"/>
            <a:ext cx="1983546" cy="618980"/>
            <a:chOff x="1561514" y="1491175"/>
            <a:chExt cx="1730326" cy="61898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FBEC5FF-466E-4D92-99B6-87EE0CCAB033}"/>
                </a:ext>
              </a:extLst>
            </p:cNvPr>
            <p:cNvSpPr/>
            <p:nvPr/>
          </p:nvSpPr>
          <p:spPr>
            <a:xfrm>
              <a:off x="1561514" y="1491175"/>
              <a:ext cx="1730326" cy="30949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vin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A123585-6F8E-47EF-B8C7-D3E1DD0E1B0A}"/>
                </a:ext>
              </a:extLst>
            </p:cNvPr>
            <p:cNvSpPr/>
            <p:nvPr/>
          </p:nvSpPr>
          <p:spPr>
            <a:xfrm>
              <a:off x="1561514" y="1800665"/>
              <a:ext cx="1730326" cy="309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u="sng" dirty="0">
                  <a:solidFill>
                    <a:schemeClr val="tx1"/>
                  </a:solidFill>
                </a:rPr>
                <a:t>prevTx</a:t>
              </a:r>
              <a:r>
                <a:rPr lang="en-US" dirty="0">
                  <a:solidFill>
                    <a:schemeClr val="tx1"/>
                  </a:solidFill>
                </a:rPr>
                <a:t>_index, tx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C709D67-CD43-4694-9DA8-A201A18B88EE}"/>
              </a:ext>
            </a:extLst>
          </p:cNvPr>
          <p:cNvGrpSpPr/>
          <p:nvPr/>
        </p:nvGrpSpPr>
        <p:grpSpPr>
          <a:xfrm>
            <a:off x="8958328" y="2969607"/>
            <a:ext cx="2405575" cy="618980"/>
            <a:chOff x="1561514" y="1491175"/>
            <a:chExt cx="1730326" cy="61898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3F346A6-EC85-4C3C-A3A8-6F7FECC24591}"/>
                </a:ext>
              </a:extLst>
            </p:cNvPr>
            <p:cNvSpPr/>
            <p:nvPr/>
          </p:nvSpPr>
          <p:spPr>
            <a:xfrm>
              <a:off x="1561514" y="1491175"/>
              <a:ext cx="1730326" cy="3094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vout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75E01E6-E21D-402D-BF9C-CE1A8D6D5BB8}"/>
                </a:ext>
              </a:extLst>
            </p:cNvPr>
            <p:cNvSpPr/>
            <p:nvPr/>
          </p:nvSpPr>
          <p:spPr>
            <a:xfrm>
              <a:off x="1561514" y="1800665"/>
              <a:ext cx="1730326" cy="309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u="sng" dirty="0">
                  <a:solidFill>
                    <a:schemeClr val="tx1"/>
                  </a:solidFill>
                </a:rPr>
                <a:t>tx </a:t>
              </a:r>
              <a:r>
                <a:rPr lang="en-US" dirty="0">
                  <a:solidFill>
                    <a:schemeClr val="tx1"/>
                  </a:solidFill>
                </a:rPr>
                <a:t>( amount,key)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0CABC77-4926-404D-976A-668DEF5711C0}"/>
              </a:ext>
            </a:extLst>
          </p:cNvPr>
          <p:cNvGrpSpPr/>
          <p:nvPr/>
        </p:nvGrpSpPr>
        <p:grpSpPr>
          <a:xfrm>
            <a:off x="7460121" y="4138305"/>
            <a:ext cx="3162434" cy="394526"/>
            <a:chOff x="1561514" y="1491175"/>
            <a:chExt cx="1736518" cy="39452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BD3AC42-15C3-4B0B-94A3-B1CB2687C87D}"/>
                </a:ext>
              </a:extLst>
            </p:cNvPr>
            <p:cNvSpPr/>
            <p:nvPr/>
          </p:nvSpPr>
          <p:spPr>
            <a:xfrm>
              <a:off x="1561514" y="1491175"/>
              <a:ext cx="1730326" cy="970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ADC724A-6841-42E1-ABB4-B1FDB31E0D98}"/>
                </a:ext>
              </a:extLst>
            </p:cNvPr>
            <p:cNvSpPr/>
            <p:nvPr/>
          </p:nvSpPr>
          <p:spPr>
            <a:xfrm>
              <a:off x="1567706" y="1576211"/>
              <a:ext cx="1730326" cy="309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u="sng" dirty="0">
                  <a:solidFill>
                    <a:schemeClr val="tx1"/>
                  </a:solidFill>
                </a:rPr>
                <a:t>tx</a:t>
              </a:r>
              <a:r>
                <a:rPr lang="en-US" dirty="0">
                  <a:solidFill>
                    <a:schemeClr val="tx1"/>
                  </a:solidFill>
                </a:rPr>
                <a:t> ( amountWiki, date)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93EC8E7-DFE2-4AF1-A660-F5A1624AA323}"/>
              </a:ext>
            </a:extLst>
          </p:cNvPr>
          <p:cNvGrpSpPr/>
          <p:nvPr/>
        </p:nvGrpSpPr>
        <p:grpSpPr>
          <a:xfrm>
            <a:off x="5047332" y="5026363"/>
            <a:ext cx="3910996" cy="408716"/>
            <a:chOff x="1561514" y="1491175"/>
            <a:chExt cx="1758642" cy="40871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29F1C41-0F6D-483D-AE62-F566B3183D63}"/>
                </a:ext>
              </a:extLst>
            </p:cNvPr>
            <p:cNvSpPr/>
            <p:nvPr/>
          </p:nvSpPr>
          <p:spPr>
            <a:xfrm>
              <a:off x="1561514" y="1491175"/>
              <a:ext cx="1730326" cy="678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0445AF6-0ED9-4A9F-A831-BFBAC3F79C30}"/>
                </a:ext>
              </a:extLst>
            </p:cNvPr>
            <p:cNvSpPr/>
            <p:nvPr/>
          </p:nvSpPr>
          <p:spPr>
            <a:xfrm>
              <a:off x="1589830" y="1590401"/>
              <a:ext cx="1730326" cy="309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x ( amountIn, keyin, amountWiki, date)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ED8316B-8A5B-42BB-9C6B-270C82AE4F27}"/>
              </a:ext>
            </a:extLst>
          </p:cNvPr>
          <p:cNvGrpSpPr/>
          <p:nvPr/>
        </p:nvGrpSpPr>
        <p:grpSpPr>
          <a:xfrm>
            <a:off x="3515910" y="4555625"/>
            <a:ext cx="5056989" cy="351762"/>
            <a:chOff x="4759566" y="4324637"/>
            <a:chExt cx="3769795" cy="351762"/>
          </a:xfrm>
        </p:grpSpPr>
        <p:sp>
          <p:nvSpPr>
            <p:cNvPr id="65" name="Right Brace 64">
              <a:extLst>
                <a:ext uri="{FF2B5EF4-FFF2-40B4-BE49-F238E27FC236}">
                  <a16:creationId xmlns:a16="http://schemas.microsoft.com/office/drawing/2014/main" id="{399711CF-B16F-44FB-B020-18F47761D2D8}"/>
                </a:ext>
              </a:extLst>
            </p:cNvPr>
            <p:cNvSpPr/>
            <p:nvPr/>
          </p:nvSpPr>
          <p:spPr>
            <a:xfrm rot="5400000">
              <a:off x="6541268" y="2688305"/>
              <a:ext cx="206392" cy="3769795"/>
            </a:xfrm>
            <a:prstGeom prst="rightBrac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0BF6C5B-F32B-4E1F-8062-C3867BACE5BA}"/>
                </a:ext>
              </a:extLst>
            </p:cNvPr>
            <p:cNvSpPr/>
            <p:nvPr/>
          </p:nvSpPr>
          <p:spPr>
            <a:xfrm>
              <a:off x="5169880" y="4324637"/>
              <a:ext cx="2963593" cy="2476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join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5208F63-E84D-46AF-A6B8-E18261C67CC1}"/>
              </a:ext>
            </a:extLst>
          </p:cNvPr>
          <p:cNvGrpSpPr/>
          <p:nvPr/>
        </p:nvGrpSpPr>
        <p:grpSpPr>
          <a:xfrm>
            <a:off x="1277536" y="3709716"/>
            <a:ext cx="3769795" cy="351762"/>
            <a:chOff x="4759566" y="4324637"/>
            <a:chExt cx="3769795" cy="351762"/>
          </a:xfrm>
        </p:grpSpPr>
        <p:sp>
          <p:nvSpPr>
            <p:cNvPr id="68" name="Right Brace 67">
              <a:extLst>
                <a:ext uri="{FF2B5EF4-FFF2-40B4-BE49-F238E27FC236}">
                  <a16:creationId xmlns:a16="http://schemas.microsoft.com/office/drawing/2014/main" id="{C820B2CE-EAF2-4FF3-9840-EBE0DDB584E3}"/>
                </a:ext>
              </a:extLst>
            </p:cNvPr>
            <p:cNvSpPr/>
            <p:nvPr/>
          </p:nvSpPr>
          <p:spPr>
            <a:xfrm rot="5400000">
              <a:off x="6541268" y="2688305"/>
              <a:ext cx="206392" cy="3769795"/>
            </a:xfrm>
            <a:prstGeom prst="rightBrac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DE2B590-7445-49FC-A1E9-69EF98F800E4}"/>
                </a:ext>
              </a:extLst>
            </p:cNvPr>
            <p:cNvSpPr/>
            <p:nvPr/>
          </p:nvSpPr>
          <p:spPr>
            <a:xfrm>
              <a:off x="5169880" y="4324637"/>
              <a:ext cx="2963593" cy="2476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join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B76DA4B-668F-4E55-9F28-7AE1A99EC559}"/>
              </a:ext>
            </a:extLst>
          </p:cNvPr>
          <p:cNvGrpSpPr/>
          <p:nvPr/>
        </p:nvGrpSpPr>
        <p:grpSpPr>
          <a:xfrm>
            <a:off x="7073430" y="3679204"/>
            <a:ext cx="3769795" cy="351762"/>
            <a:chOff x="4759566" y="4324637"/>
            <a:chExt cx="3769795" cy="351762"/>
          </a:xfrm>
        </p:grpSpPr>
        <p:sp>
          <p:nvSpPr>
            <p:cNvPr id="71" name="Right Brace 70">
              <a:extLst>
                <a:ext uri="{FF2B5EF4-FFF2-40B4-BE49-F238E27FC236}">
                  <a16:creationId xmlns:a16="http://schemas.microsoft.com/office/drawing/2014/main" id="{C78C90A2-1165-43DA-A030-97DBF2D955B9}"/>
                </a:ext>
              </a:extLst>
            </p:cNvPr>
            <p:cNvSpPr/>
            <p:nvPr/>
          </p:nvSpPr>
          <p:spPr>
            <a:xfrm rot="5400000">
              <a:off x="6541268" y="2688305"/>
              <a:ext cx="206392" cy="3769795"/>
            </a:xfrm>
            <a:prstGeom prst="rightBrac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0D148CD-A87A-4B76-AC44-D68CE8223A51}"/>
                </a:ext>
              </a:extLst>
            </p:cNvPr>
            <p:cNvSpPr/>
            <p:nvPr/>
          </p:nvSpPr>
          <p:spPr>
            <a:xfrm>
              <a:off x="5169880" y="4324637"/>
              <a:ext cx="2963593" cy="2476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Join, filter WIKI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8DE774A-FCEA-429E-B5C9-E78F4F08E154}"/>
              </a:ext>
            </a:extLst>
          </p:cNvPr>
          <p:cNvGrpSpPr/>
          <p:nvPr/>
        </p:nvGrpSpPr>
        <p:grpSpPr>
          <a:xfrm>
            <a:off x="2322501" y="5312038"/>
            <a:ext cx="1983546" cy="408716"/>
            <a:chOff x="1561514" y="1491175"/>
            <a:chExt cx="1758642" cy="408716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2E9A017-1C71-4F17-B28B-91DBFC86B21A}"/>
                </a:ext>
              </a:extLst>
            </p:cNvPr>
            <p:cNvSpPr/>
            <p:nvPr/>
          </p:nvSpPr>
          <p:spPr>
            <a:xfrm>
              <a:off x="1561514" y="1491175"/>
              <a:ext cx="1730326" cy="678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4258E6F-FF8E-4723-847F-004BA1DFFFAA}"/>
                </a:ext>
              </a:extLst>
            </p:cNvPr>
            <p:cNvSpPr/>
            <p:nvPr/>
          </p:nvSpPr>
          <p:spPr>
            <a:xfrm>
              <a:off x="1589830" y="1590401"/>
              <a:ext cx="1730326" cy="309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tx ( ∑amountIn)</a:t>
              </a:r>
            </a:p>
          </p:txBody>
        </p:sp>
      </p:grpSp>
      <p:sp>
        <p:nvSpPr>
          <p:cNvPr id="76" name="Arc 75">
            <a:extLst>
              <a:ext uri="{FF2B5EF4-FFF2-40B4-BE49-F238E27FC236}">
                <a16:creationId xmlns:a16="http://schemas.microsoft.com/office/drawing/2014/main" id="{2F31E151-4C28-4B33-A870-21917284F076}"/>
              </a:ext>
            </a:extLst>
          </p:cNvPr>
          <p:cNvSpPr/>
          <p:nvPr/>
        </p:nvSpPr>
        <p:spPr>
          <a:xfrm rot="18420185">
            <a:off x="3974602" y="5193733"/>
            <a:ext cx="1167618" cy="43506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8DE2B73-CB7F-4F94-B235-D4959F3640E7}"/>
              </a:ext>
            </a:extLst>
          </p:cNvPr>
          <p:cNvSpPr/>
          <p:nvPr/>
        </p:nvSpPr>
        <p:spPr>
          <a:xfrm>
            <a:off x="3545373" y="4913671"/>
            <a:ext cx="1325036" cy="2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reduceByKey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8E3046B-35B3-4326-BCB5-C34B635672B4}"/>
              </a:ext>
            </a:extLst>
          </p:cNvPr>
          <p:cNvGrpSpPr/>
          <p:nvPr/>
        </p:nvGrpSpPr>
        <p:grpSpPr>
          <a:xfrm>
            <a:off x="2614145" y="5703438"/>
            <a:ext cx="5056989" cy="351762"/>
            <a:chOff x="4759566" y="4324637"/>
            <a:chExt cx="3769795" cy="351762"/>
          </a:xfrm>
        </p:grpSpPr>
        <p:sp>
          <p:nvSpPr>
            <p:cNvPr id="81" name="Right Brace 80">
              <a:extLst>
                <a:ext uri="{FF2B5EF4-FFF2-40B4-BE49-F238E27FC236}">
                  <a16:creationId xmlns:a16="http://schemas.microsoft.com/office/drawing/2014/main" id="{B6371D15-F524-44CD-B3E7-DAE7E2ABD080}"/>
                </a:ext>
              </a:extLst>
            </p:cNvPr>
            <p:cNvSpPr/>
            <p:nvPr/>
          </p:nvSpPr>
          <p:spPr>
            <a:xfrm rot="5400000">
              <a:off x="6541268" y="2688305"/>
              <a:ext cx="206392" cy="3769795"/>
            </a:xfrm>
            <a:prstGeom prst="rightBrac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D447FE0-EC60-49E0-9A56-3929236FB572}"/>
                </a:ext>
              </a:extLst>
            </p:cNvPr>
            <p:cNvSpPr/>
            <p:nvPr/>
          </p:nvSpPr>
          <p:spPr>
            <a:xfrm>
              <a:off x="5169880" y="4324637"/>
              <a:ext cx="2963593" cy="2476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</a:rPr>
                <a:t>join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CCFBDF64-5501-42AE-A802-B5065F6A8AE3}"/>
              </a:ext>
            </a:extLst>
          </p:cNvPr>
          <p:cNvSpPr/>
          <p:nvPr/>
        </p:nvSpPr>
        <p:spPr>
          <a:xfrm>
            <a:off x="4242187" y="6192458"/>
            <a:ext cx="3848025" cy="554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keyIn ,  </a:t>
            </a:r>
            <a:r>
              <a:rPr lang="en-US" u="sng" dirty="0">
                <a:solidFill>
                  <a:schemeClr val="tx1"/>
                </a:solidFill>
              </a:rPr>
              <a:t>amountIn x amountWiki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FB3C06F-555D-44B1-A471-B0F8EB81E09E}"/>
              </a:ext>
            </a:extLst>
          </p:cNvPr>
          <p:cNvSpPr/>
          <p:nvPr/>
        </p:nvSpPr>
        <p:spPr>
          <a:xfrm>
            <a:off x="5407685" y="6456086"/>
            <a:ext cx="1951609" cy="30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∑amountIn</a:t>
            </a:r>
          </a:p>
        </p:txBody>
      </p:sp>
    </p:spTree>
    <p:extLst>
      <p:ext uri="{BB962C8B-B14F-4D97-AF65-F5344CB8AC3E}">
        <p14:creationId xmlns:p14="http://schemas.microsoft.com/office/powerpoint/2010/main" val="149540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355</TotalTime>
  <Words>321</Words>
  <Application>Microsoft Office PowerPoint</Application>
  <PresentationFormat>Widescreen</PresentationFormat>
  <Paragraphs>91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25</cp:revision>
  <dcterms:created xsi:type="dcterms:W3CDTF">2018-01-07T12:33:41Z</dcterms:created>
  <dcterms:modified xsi:type="dcterms:W3CDTF">2018-01-08T04:13:22Z</dcterms:modified>
</cp:coreProperties>
</file>