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Haga clic para modificar el estilo de título del patrón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B66E54B-E930-4A8F-B92F-7DEBF0EECE75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2/2/2020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207E1DB-6DEC-4387-B0F2-FE905009CDAB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Haga clic para modificar el estilo de título del patrón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Haga clic para modificar el estilo de texto del patrón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Segundo nivel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Tercer nivel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Cuarto nivel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Quinto nivel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7EF5D13-53D8-4913-A163-91FD06989BCF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2/2/2020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728530F-D5B9-463A-A733-F6F38B8853E4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523880" y="2083680"/>
            <a:ext cx="9143640" cy="1315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2000" lnSpcReduction="20000"/>
          </a:bodyPr>
          <a:lstStyle/>
          <a:p>
            <a:pPr algn="ctr">
              <a:lnSpc>
                <a:spcPct val="85000"/>
              </a:lnSpc>
            </a:pPr>
            <a:r>
              <a:rPr lang="en-US" sz="2000" b="1" strike="noStrike" spc="-52" dirty="0">
                <a:solidFill>
                  <a:srgbClr val="262626"/>
                </a:solidFill>
                <a:latin typeface="Arial Narrow"/>
              </a:rPr>
              <a:t>TESIS: </a:t>
            </a:r>
            <a:r>
              <a:rPr dirty="0"/>
              <a:t/>
            </a:r>
            <a:br>
              <a:rPr dirty="0"/>
            </a:br>
            <a:r>
              <a:rPr lang="es-419" dirty="0"/>
              <a:t>Propuesta de integración de servicios en la </a:t>
            </a:r>
            <a:r>
              <a:rPr lang="es-419" dirty="0" smtClean="0"/>
              <a:t>gestión</a:t>
            </a:r>
          </a:p>
          <a:p>
            <a:pPr algn="ctr">
              <a:lnSpc>
                <a:spcPct val="85000"/>
              </a:lnSpc>
            </a:pPr>
            <a:r>
              <a:rPr lang="es-419" dirty="0" smtClean="0"/>
              <a:t> </a:t>
            </a:r>
          </a:p>
          <a:p>
            <a:pPr algn="ctr">
              <a:lnSpc>
                <a:spcPct val="85000"/>
              </a:lnSpc>
            </a:pPr>
            <a:r>
              <a:rPr lang="es-419" dirty="0" smtClean="0"/>
              <a:t>de </a:t>
            </a:r>
            <a:r>
              <a:rPr lang="es-419" dirty="0"/>
              <a:t>ventas en la empresa Policomerce S.A de C.V.</a:t>
            </a:r>
            <a:endParaRPr lang="es-ES" dirty="0"/>
          </a:p>
          <a:p>
            <a:pPr algn="ctr">
              <a:lnSpc>
                <a:spcPct val="85000"/>
              </a:lnSpc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2000" b="1" strike="noStrike" spc="-52" dirty="0" err="1">
                <a:solidFill>
                  <a:srgbClr val="262626"/>
                </a:solidFill>
                <a:latin typeface="Arial Narrow"/>
              </a:rPr>
              <a:t>Catedrático</a:t>
            </a:r>
            <a:r>
              <a:rPr lang="en-US" sz="2000" b="1" strike="noStrike" spc="-52" dirty="0">
                <a:solidFill>
                  <a:srgbClr val="262626"/>
                </a:solidFill>
                <a:latin typeface="Arial Narrow"/>
              </a:rPr>
              <a:t>:</a:t>
            </a:r>
            <a:r>
              <a:rPr dirty="0"/>
              <a:t/>
            </a:r>
            <a:br>
              <a:rPr dirty="0"/>
            </a:br>
            <a:r>
              <a:rPr lang="en-US" sz="2000" b="1" strike="noStrike" spc="-52" dirty="0">
                <a:solidFill>
                  <a:srgbClr val="262626"/>
                </a:solidFill>
                <a:latin typeface="Arial Narrow"/>
              </a:rPr>
              <a:t> </a:t>
            </a:r>
            <a:r>
              <a:rPr lang="en-US" sz="2000" b="0" strike="noStrike" spc="-52" dirty="0" err="1">
                <a:solidFill>
                  <a:srgbClr val="262626"/>
                </a:solidFill>
                <a:latin typeface="Arial Narrow"/>
              </a:rPr>
              <a:t>Ing</a:t>
            </a:r>
            <a:r>
              <a:rPr lang="en-US" sz="2000" b="0" strike="noStrike" spc="-52" dirty="0">
                <a:solidFill>
                  <a:srgbClr val="262626"/>
                </a:solidFill>
                <a:latin typeface="Arial Narrow"/>
              </a:rPr>
              <a:t>. Boris Gómez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0" y="3602160"/>
            <a:ext cx="12191760" cy="3255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1" strike="noStrike" cap="all" spc="199" dirty="0" err="1">
                <a:solidFill>
                  <a:srgbClr val="637052"/>
                </a:solidFill>
                <a:latin typeface="Arial Narrow"/>
              </a:rPr>
              <a:t>Integrantes</a:t>
            </a:r>
            <a:r>
              <a:rPr lang="en-US" sz="2400" b="1" strike="noStrike" cap="all" spc="199" dirty="0">
                <a:solidFill>
                  <a:srgbClr val="637052"/>
                </a:solidFill>
                <a:latin typeface="Arial Narrow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9" dirty="0">
                <a:solidFill>
                  <a:srgbClr val="637052"/>
                </a:solidFill>
                <a:latin typeface="Arial Narrow"/>
              </a:rPr>
              <a:t>Edwin Alexander </a:t>
            </a:r>
            <a:r>
              <a:rPr lang="en-US" sz="2400" b="0" strike="noStrike" cap="all" spc="199" dirty="0" err="1">
                <a:solidFill>
                  <a:srgbClr val="637052"/>
                </a:solidFill>
                <a:latin typeface="Arial Narrow"/>
              </a:rPr>
              <a:t>Nolasco</a:t>
            </a:r>
            <a:r>
              <a:rPr lang="en-US" sz="2400" b="0" strike="noStrike" cap="all" spc="199" dirty="0">
                <a:solidFill>
                  <a:srgbClr val="637052"/>
                </a:solidFill>
                <a:latin typeface="Arial Narrow"/>
              </a:rPr>
              <a:t> Gonzales	25-0991-2012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9" dirty="0">
                <a:solidFill>
                  <a:srgbClr val="637052"/>
                </a:solidFill>
                <a:latin typeface="Arial Narrow"/>
              </a:rPr>
              <a:t>Henry </a:t>
            </a:r>
            <a:r>
              <a:rPr lang="en-US" sz="2400" b="0" strike="noStrike" cap="all" spc="199" dirty="0" err="1">
                <a:solidFill>
                  <a:srgbClr val="637052"/>
                </a:solidFill>
                <a:latin typeface="Arial Narrow"/>
              </a:rPr>
              <a:t>Isaías</a:t>
            </a:r>
            <a:r>
              <a:rPr lang="en-US" sz="2400" b="0" strike="noStrike" cap="all" spc="199" dirty="0">
                <a:solidFill>
                  <a:srgbClr val="637052"/>
                </a:solidFill>
                <a:latin typeface="Arial Narrow"/>
              </a:rPr>
              <a:t> </a:t>
            </a:r>
            <a:r>
              <a:rPr lang="en-US" sz="2400" b="0" strike="noStrike" cap="all" spc="199" dirty="0" err="1">
                <a:solidFill>
                  <a:srgbClr val="637052"/>
                </a:solidFill>
                <a:latin typeface="Arial Narrow"/>
              </a:rPr>
              <a:t>Quevedo</a:t>
            </a:r>
            <a:r>
              <a:rPr lang="en-US" sz="2400" b="0" strike="noStrike" cap="all" spc="199" dirty="0">
                <a:solidFill>
                  <a:srgbClr val="637052"/>
                </a:solidFill>
                <a:latin typeface="Arial Narrow"/>
              </a:rPr>
              <a:t> Cisneros		25-1371-2015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9" dirty="0">
                <a:solidFill>
                  <a:srgbClr val="637052"/>
                </a:solidFill>
                <a:latin typeface="Arial Narrow"/>
              </a:rPr>
              <a:t>Danilo Alfonso Sagastume </a:t>
            </a:r>
            <a:r>
              <a:rPr lang="en-US" sz="2400" b="0" strike="noStrike" cap="all" spc="199" dirty="0" err="1">
                <a:solidFill>
                  <a:srgbClr val="637052"/>
                </a:solidFill>
                <a:latin typeface="Arial Narrow"/>
              </a:rPr>
              <a:t>Alvarenga</a:t>
            </a:r>
            <a:r>
              <a:rPr lang="en-US" sz="2400" b="0" strike="noStrike" cap="all" spc="199" dirty="0">
                <a:solidFill>
                  <a:srgbClr val="637052"/>
                </a:solidFill>
                <a:latin typeface="Arial Narrow"/>
              </a:rPr>
              <a:t>	25-6806-2014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600" b="0" strike="noStrike" cap="all" spc="199" dirty="0">
                <a:solidFill>
                  <a:srgbClr val="637052"/>
                </a:solidFill>
                <a:latin typeface="Calibri Light"/>
              </a:rPr>
              <a:t>Domingo 2 de </a:t>
            </a:r>
            <a:r>
              <a:rPr lang="en-US" sz="1600" b="0" strike="noStrike" cap="all" spc="199" dirty="0" err="1">
                <a:solidFill>
                  <a:srgbClr val="637052"/>
                </a:solidFill>
                <a:latin typeface="Calibri Light"/>
              </a:rPr>
              <a:t>Febrero</a:t>
            </a:r>
            <a:r>
              <a:rPr lang="en-US" sz="1600" b="0" strike="noStrike" cap="all" spc="199" dirty="0">
                <a:solidFill>
                  <a:srgbClr val="637052"/>
                </a:solidFill>
                <a:latin typeface="Calibri Light"/>
              </a:rPr>
              <a:t> de 2020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93" name="Picture 2"/>
          <p:cNvPicPr/>
          <p:nvPr/>
        </p:nvPicPr>
        <p:blipFill>
          <a:blip r:embed="rId2"/>
          <a:stretch/>
        </p:blipFill>
        <p:spPr>
          <a:xfrm>
            <a:off x="1884600" y="0"/>
            <a:ext cx="8422920" cy="188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0" y="1984320"/>
            <a:ext cx="12191760" cy="204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9600" b="0" u="sng" strike="noStrike" spc="-52">
                <a:solidFill>
                  <a:srgbClr val="404040"/>
                </a:solidFill>
                <a:uFillTx/>
                <a:latin typeface="Calibri Light"/>
              </a:rPr>
              <a:t>Preguntas</a:t>
            </a:r>
            <a:endParaRPr lang="en-US" sz="9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Definición del problema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097280" y="2798957"/>
            <a:ext cx="10058040" cy="209643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No se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cuenta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con un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sistema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gestión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y control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promocione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sus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servicios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por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lo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cual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un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mercado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tan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competitivo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se les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hace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cada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vez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más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difícil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mantenerse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flote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comparación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sus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competidores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utilizan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sistemas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o software de control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inventario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ofrecen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sus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servicios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línea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este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aspecto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se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aborda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no solo la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problemática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crear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un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sistema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promocione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sus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artículos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servicios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no que a la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misma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vez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crear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un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sistema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sea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competente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en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relacion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con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sus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competidores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por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medio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la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interoperabilidad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plataformas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. 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Objetivos del proyecto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u="sng" strike="noStrike" spc="-1" dirty="0" err="1" smtClean="0">
                <a:solidFill>
                  <a:srgbClr val="404040"/>
                </a:solidFill>
                <a:uFillTx/>
                <a:latin typeface="Calibri"/>
              </a:rPr>
              <a:t>Objetivo</a:t>
            </a:r>
            <a:r>
              <a:rPr lang="en-US" sz="2000" b="0" u="sng" strike="noStrike" spc="-1" dirty="0" smtClean="0">
                <a:solidFill>
                  <a:srgbClr val="404040"/>
                </a:solidFill>
                <a:uFillTx/>
                <a:latin typeface="Calibri"/>
              </a:rPr>
              <a:t> general:</a:t>
            </a:r>
            <a:endParaRPr lang="en-US" sz="2000" b="0" strike="noStrike" spc="-1" dirty="0" smtClean="0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Desarrollar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un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sistema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información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para la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gestión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servicios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y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productos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de la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empresa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POLYCOMERCE SA de CV.</a:t>
            </a: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u="sng" strike="noStrike" spc="-1" dirty="0" err="1" smtClean="0">
                <a:solidFill>
                  <a:srgbClr val="404040"/>
                </a:solidFill>
                <a:uFillTx/>
                <a:latin typeface="Calibri"/>
              </a:rPr>
              <a:t>Objetivos</a:t>
            </a:r>
            <a:r>
              <a:rPr lang="en-US" sz="2000" b="0" u="sng" strike="noStrike" spc="-1" dirty="0" smtClean="0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lang="en-US" sz="2000" b="0" u="sng" strike="noStrike" spc="-1" dirty="0" err="1" smtClean="0">
                <a:solidFill>
                  <a:srgbClr val="404040"/>
                </a:solidFill>
                <a:uFillTx/>
                <a:latin typeface="Calibri"/>
              </a:rPr>
              <a:t>específicos</a:t>
            </a:r>
            <a:r>
              <a:rPr lang="en-US" sz="2000" b="0" u="sng" strike="noStrike" spc="-1" dirty="0" smtClean="0">
                <a:solidFill>
                  <a:srgbClr val="404040"/>
                </a:solidFill>
                <a:uFillTx/>
                <a:latin typeface="Calibri"/>
              </a:rPr>
              <a:t>:</a:t>
            </a:r>
            <a:endParaRPr lang="en-US" sz="2000" b="0" strike="noStrike" spc="-1" dirty="0" smtClean="0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Entregar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módulos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gestión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ventas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facturación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y control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productos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la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empresa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Policomerce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.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Implementar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planes 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metodologías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ventas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para la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comercialización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productos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servicios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la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empresa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Justificación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097280" y="1845720"/>
            <a:ext cx="10058040" cy="3529168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El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presente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la era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tecnológica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una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realidad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por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las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empresas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tanto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grandes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como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pequeñas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se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ven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el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desafío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tener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agilizar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procesos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manejar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información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manera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precisa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rápida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.</a:t>
            </a: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Teniendo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cuenta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lo anterior se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puede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decir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la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tecnología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no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un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lujo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algo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costoso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sino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algo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necesario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vino para resolver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muchos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problemas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surgen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el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día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día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. La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única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manera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lograr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todo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reinventándose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adaptándose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. </a:t>
            </a: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También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se dice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este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sistema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no solo se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desarrollara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para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beneficios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clientes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sino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también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para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todas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aquellas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personas que son las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encargadas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actualmente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desarrollar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todos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aquellos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procesos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sean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difíciles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, se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pretende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empleadores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estos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procesos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agilicen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labor 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puedan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brindar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un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mejor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servicio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a las personas(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clientes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). </a:t>
            </a: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Diseño de la </a:t>
            </a:r>
            <a:r>
              <a:rPr lang="en-US" sz="4800" b="0" strike="noStrike" spc="-52" dirty="0" smtClean="0">
                <a:solidFill>
                  <a:srgbClr val="404040"/>
                </a:solidFill>
                <a:latin typeface="Calibri Light"/>
              </a:rPr>
              <a:t>propuesta: Herramientas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41" y="1929908"/>
            <a:ext cx="3224579" cy="20145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01" y="2022203"/>
            <a:ext cx="2888700" cy="1922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" t="7863" r="24396" b="27348"/>
          <a:stretch/>
        </p:blipFill>
        <p:spPr>
          <a:xfrm>
            <a:off x="2440241" y="4137410"/>
            <a:ext cx="3224579" cy="1663307"/>
          </a:xfrm>
          <a:prstGeom prst="rect">
            <a:avLst/>
          </a:prstGeom>
        </p:spPr>
      </p:pic>
      <p:pic>
        <p:nvPicPr>
          <p:cNvPr id="1026" name="Picture 2" descr="Resultado de imagen para visual studio l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517" y="4021325"/>
            <a:ext cx="2957484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7081"/>
            <a:ext cx="10058040" cy="609398"/>
          </a:xfrm>
        </p:spPr>
        <p:txBody>
          <a:bodyPr/>
          <a:lstStyle/>
          <a:p>
            <a:r>
              <a:rPr lang="es-ES" dirty="0" smtClean="0"/>
              <a:t>Diagrama ER</a:t>
            </a:r>
            <a:endParaRPr lang="es-ES" dirty="0"/>
          </a:p>
        </p:txBody>
      </p:sp>
      <p:pic>
        <p:nvPicPr>
          <p:cNvPr id="2050" name="Picture 2" descr="https://raw.githubusercontent.com/h3nry159/ScriptBDOracle/development/ima%20relacion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3211" r="9113"/>
          <a:stretch/>
        </p:blipFill>
        <p:spPr bwMode="auto">
          <a:xfrm>
            <a:off x="1097280" y="1862254"/>
            <a:ext cx="10058040" cy="430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24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Resultados de la propuesta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1984320"/>
            <a:ext cx="12191760" cy="204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9600" b="0" u="sng" strike="noStrike" spc="-52">
                <a:solidFill>
                  <a:srgbClr val="404040"/>
                </a:solidFill>
                <a:uFillTx/>
                <a:latin typeface="Calibri Light"/>
              </a:rPr>
              <a:t>Demostraciones</a:t>
            </a:r>
            <a:endParaRPr lang="en-US" sz="9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Conclusión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lstStyle/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Los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sistemas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información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no son un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lujo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sino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mas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bien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una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necesidad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a la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        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enfrentamos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debido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cambios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tanto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tiempos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como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recursos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son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necesarios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para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competir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e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innovar</a:t>
            </a:r>
            <a:r>
              <a:rPr lang="en-US" sz="2000" spc="-1" dirty="0">
                <a:solidFill>
                  <a:srgbClr val="404040"/>
                </a:solidFill>
                <a:latin typeface="Calibri"/>
              </a:rPr>
              <a:t>.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Las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soluciones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tecnológicas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no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deben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ir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ligadas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opciones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limitadas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, se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debe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extender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el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ámbito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las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necesidades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las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empresas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hoy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día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compiten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por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tener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la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mayoría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clientes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dominar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las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ventas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desde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todos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medios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posibles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.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Ya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no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permitido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pensar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una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inversión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para un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sistema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un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desperdicio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dinero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mas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en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pensar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en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herramientas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 para resolver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</a:rPr>
              <a:t>problemas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.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443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TESIS:  Interoperabilidad en Oracle  Catedrático:  Ing. Boris Gómez</dc:title>
  <dc:subject/>
  <dc:creator>Danilo</dc:creator>
  <dc:description/>
  <cp:lastModifiedBy>Danilo</cp:lastModifiedBy>
  <cp:revision>13</cp:revision>
  <dcterms:created xsi:type="dcterms:W3CDTF">2020-01-28T12:23:18Z</dcterms:created>
  <dcterms:modified xsi:type="dcterms:W3CDTF">2020-02-02T07:28:26Z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