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11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1632781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131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53835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smtClean="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92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60812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84807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63701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86B75A-687E-405C-8A0B-8D00578BA2C3}" type="datetimeFigureOut">
              <a:rPr lang="en-US" smtClean="0"/>
              <a:pPr/>
              <a:t>1/28/2020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80413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86B75A-687E-405C-8A0B-8D00578BA2C3}" type="datetimeFigureOut">
              <a:rPr lang="en-US" smtClean="0"/>
              <a:pPr/>
              <a:t>1/28/2020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88589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586B75A-687E-405C-8A0B-8D00578BA2C3}" type="datetimeFigureOut">
              <a:rPr lang="en-US" smtClean="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02087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86B75A-687E-405C-8A0B-8D00578BA2C3}" type="datetimeFigureOut">
              <a:rPr lang="en-US" smtClean="0"/>
              <a:pPr/>
              <a:t>1/28/2020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73758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083679"/>
            <a:ext cx="9144000" cy="1315338"/>
          </a:xfrm>
        </p:spPr>
        <p:txBody>
          <a:bodyPr>
            <a:normAutofit fontScale="90000"/>
          </a:bodyPr>
          <a:lstStyle/>
          <a:p>
            <a:pPr algn="ctr"/>
            <a:r>
              <a:rPr lang="es-SV" sz="2000" b="1" dirty="0" smtClean="0">
                <a:latin typeface="Arial Narrow" panose="020B0606020202030204" pitchFamily="34" charset="0"/>
              </a:rPr>
              <a:t>TESIS: </a:t>
            </a:r>
            <a:br>
              <a:rPr lang="es-SV" sz="2000" b="1" dirty="0" smtClean="0">
                <a:latin typeface="Arial Narrow" panose="020B0606020202030204" pitchFamily="34" charset="0"/>
              </a:rPr>
            </a:br>
            <a:r>
              <a:rPr lang="es-SV" sz="2000" dirty="0" smtClean="0">
                <a:latin typeface="Arial Narrow" panose="020B0606020202030204" pitchFamily="34" charset="0"/>
              </a:rPr>
              <a:t>Interoperabilidad en Oracle</a:t>
            </a:r>
            <a:r>
              <a:rPr lang="es-SV" sz="2000" b="1" dirty="0" smtClean="0">
                <a:latin typeface="Arial Narrow" panose="020B0606020202030204" pitchFamily="34" charset="0"/>
              </a:rPr>
              <a:t/>
            </a:r>
            <a:br>
              <a:rPr lang="es-SV" sz="2000" b="1" dirty="0" smtClean="0">
                <a:latin typeface="Arial Narrow" panose="020B0606020202030204" pitchFamily="34" charset="0"/>
              </a:rPr>
            </a:br>
            <a:r>
              <a:rPr lang="es-SV" sz="2000" b="1" dirty="0">
                <a:latin typeface="Arial Narrow" panose="020B0606020202030204" pitchFamily="34" charset="0"/>
              </a:rPr>
              <a:t/>
            </a:r>
            <a:br>
              <a:rPr lang="es-SV" sz="2000" b="1" dirty="0">
                <a:latin typeface="Arial Narrow" panose="020B0606020202030204" pitchFamily="34" charset="0"/>
              </a:rPr>
            </a:br>
            <a:r>
              <a:rPr lang="es-SV" sz="2000" b="1" dirty="0" smtClean="0">
                <a:latin typeface="Arial Narrow" panose="020B0606020202030204" pitchFamily="34" charset="0"/>
              </a:rPr>
              <a:t>Catedrático:</a:t>
            </a:r>
            <a:br>
              <a:rPr lang="es-SV" sz="2000" b="1" dirty="0" smtClean="0">
                <a:latin typeface="Arial Narrow" panose="020B0606020202030204" pitchFamily="34" charset="0"/>
              </a:rPr>
            </a:br>
            <a:r>
              <a:rPr lang="es-SV" sz="2000" b="1" dirty="0" smtClean="0">
                <a:latin typeface="Arial Narrow" panose="020B0606020202030204" pitchFamily="34" charset="0"/>
              </a:rPr>
              <a:t> </a:t>
            </a:r>
            <a:r>
              <a:rPr lang="es-SV" sz="2000" dirty="0" smtClean="0">
                <a:latin typeface="Arial Narrow" panose="020B0606020202030204" pitchFamily="34" charset="0"/>
              </a:rPr>
              <a:t>Ing. Boris Gómez</a:t>
            </a:r>
            <a:endParaRPr lang="es-SV" sz="2000" dirty="0">
              <a:latin typeface="Arial Narrow" panose="020B0606020202030204" pitchFamily="34" charset="0"/>
            </a:endParaRPr>
          </a:p>
        </p:txBody>
      </p:sp>
      <p:sp>
        <p:nvSpPr>
          <p:cNvPr id="3" name="Subtítulo 2"/>
          <p:cNvSpPr>
            <a:spLocks noGrp="1"/>
          </p:cNvSpPr>
          <p:nvPr>
            <p:ph type="subTitle" idx="1"/>
          </p:nvPr>
        </p:nvSpPr>
        <p:spPr>
          <a:xfrm>
            <a:off x="0" y="3602036"/>
            <a:ext cx="12192000" cy="3255964"/>
          </a:xfrm>
        </p:spPr>
        <p:txBody>
          <a:bodyPr>
            <a:normAutofit fontScale="85000" lnSpcReduction="20000"/>
          </a:bodyPr>
          <a:lstStyle/>
          <a:p>
            <a:endParaRPr lang="es-SV" dirty="0" smtClean="0">
              <a:latin typeface="Arial Narrow" panose="020B0606020202030204" pitchFamily="34" charset="0"/>
            </a:endParaRPr>
          </a:p>
          <a:p>
            <a:pPr algn="ctr"/>
            <a:r>
              <a:rPr lang="es-SV" b="1" dirty="0" smtClean="0">
                <a:latin typeface="Arial Narrow" panose="020B0606020202030204" pitchFamily="34" charset="0"/>
              </a:rPr>
              <a:t>Integrantes:</a:t>
            </a:r>
          </a:p>
          <a:p>
            <a:pPr algn="ctr"/>
            <a:r>
              <a:rPr lang="es-SV" dirty="0" smtClean="0">
                <a:latin typeface="Arial Narrow" panose="020B0606020202030204" pitchFamily="34" charset="0"/>
              </a:rPr>
              <a:t>Edwin Alexander Nolasco Gonzales	25-0991-2012</a:t>
            </a:r>
          </a:p>
          <a:p>
            <a:pPr algn="ctr"/>
            <a:r>
              <a:rPr lang="es-SV" dirty="0" smtClean="0">
                <a:latin typeface="Arial Narrow" panose="020B0606020202030204" pitchFamily="34" charset="0"/>
              </a:rPr>
              <a:t>Henry Isaías Quevedo Cisneros		25-1371-2015</a:t>
            </a:r>
          </a:p>
          <a:p>
            <a:pPr algn="ctr"/>
            <a:r>
              <a:rPr lang="es-SV" dirty="0" smtClean="0">
                <a:latin typeface="Arial Narrow" panose="020B0606020202030204" pitchFamily="34" charset="0"/>
              </a:rPr>
              <a:t>Danilo Alfonso Sagastume Alvarenga	25-6806-2014</a:t>
            </a:r>
          </a:p>
          <a:p>
            <a:endParaRPr lang="es-SV" dirty="0"/>
          </a:p>
          <a:p>
            <a:pPr algn="r"/>
            <a:endParaRPr lang="es-SV" sz="1600" dirty="0"/>
          </a:p>
          <a:p>
            <a:pPr algn="r"/>
            <a:endParaRPr lang="es-SV" sz="1600" dirty="0" smtClean="0"/>
          </a:p>
          <a:p>
            <a:pPr algn="r"/>
            <a:r>
              <a:rPr lang="es-SV" sz="1600" dirty="0" smtClean="0"/>
              <a:t>Domingo 2 de Febrero de 2020</a:t>
            </a:r>
            <a:endParaRPr lang="es-SV" sz="1600" dirty="0"/>
          </a:p>
        </p:txBody>
      </p:sp>
      <p:pic>
        <p:nvPicPr>
          <p:cNvPr id="5" name="Picture 2" descr="Resultado de imagen para logo ut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420" y="0"/>
            <a:ext cx="8423159" cy="188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0" y="1984441"/>
            <a:ext cx="12191999" cy="2042809"/>
          </a:xfrm>
        </p:spPr>
        <p:txBody>
          <a:bodyPr>
            <a:normAutofit/>
          </a:bodyPr>
          <a:lstStyle/>
          <a:p>
            <a:pPr algn="ctr"/>
            <a:r>
              <a:rPr lang="es-SV" sz="9600" u="sng" dirty="0" smtClean="0"/>
              <a:t>Preguntas</a:t>
            </a:r>
            <a:endParaRPr lang="es-SV" sz="9600" u="sng" dirty="0"/>
          </a:p>
        </p:txBody>
      </p:sp>
    </p:spTree>
    <p:extLst>
      <p:ext uri="{BB962C8B-B14F-4D97-AF65-F5344CB8AC3E}">
        <p14:creationId xmlns:p14="http://schemas.microsoft.com/office/powerpoint/2010/main" val="160756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340468"/>
            <a:ext cx="10058400" cy="1396892"/>
          </a:xfrm>
        </p:spPr>
        <p:txBody>
          <a:bodyPr>
            <a:normAutofit fontScale="90000"/>
          </a:bodyPr>
          <a:lstStyle/>
          <a:p>
            <a:pPr algn="ctr"/>
            <a:r>
              <a:rPr lang="es-SV" dirty="0" smtClean="0"/>
              <a:t/>
            </a:r>
            <a:br>
              <a:rPr lang="es-SV" dirty="0" smtClean="0"/>
            </a:br>
            <a:r>
              <a:rPr lang="es-SV" dirty="0"/>
              <a:t/>
            </a:r>
            <a:br>
              <a:rPr lang="es-SV" dirty="0"/>
            </a:br>
            <a:r>
              <a:rPr lang="es-SV" dirty="0" smtClean="0"/>
              <a:t/>
            </a:r>
            <a:br>
              <a:rPr lang="es-SV" dirty="0" smtClean="0"/>
            </a:br>
            <a:r>
              <a:rPr lang="es-SV" dirty="0"/>
              <a:t/>
            </a:r>
            <a:br>
              <a:rPr lang="es-SV" dirty="0"/>
            </a:br>
            <a:r>
              <a:rPr lang="es-SV" dirty="0" smtClean="0"/>
              <a:t/>
            </a:r>
            <a:br>
              <a:rPr lang="es-SV" dirty="0" smtClean="0"/>
            </a:br>
            <a:r>
              <a:rPr lang="es-SV" dirty="0"/>
              <a:t/>
            </a:r>
            <a:br>
              <a:rPr lang="es-SV" dirty="0"/>
            </a:br>
            <a:r>
              <a:rPr lang="es-SV" dirty="0" smtClean="0"/>
              <a:t/>
            </a:r>
            <a:br>
              <a:rPr lang="es-SV" dirty="0" smtClean="0"/>
            </a:br>
            <a:r>
              <a:rPr lang="es-SV" dirty="0"/>
              <a:t/>
            </a:r>
            <a:br>
              <a:rPr lang="es-SV" dirty="0"/>
            </a:br>
            <a:r>
              <a:rPr lang="es-SV" sz="5300" dirty="0" smtClean="0"/>
              <a:t>Agenda</a:t>
            </a:r>
            <a:endParaRPr lang="es-SV" sz="5300" dirty="0"/>
          </a:p>
        </p:txBody>
      </p:sp>
      <p:sp>
        <p:nvSpPr>
          <p:cNvPr id="3" name="Marcador de contenido 2"/>
          <p:cNvSpPr>
            <a:spLocks noGrp="1"/>
          </p:cNvSpPr>
          <p:nvPr>
            <p:ph idx="1"/>
          </p:nvPr>
        </p:nvSpPr>
        <p:spPr/>
        <p:txBody>
          <a:bodyPr/>
          <a:lstStyle/>
          <a:p>
            <a:pPr>
              <a:buFont typeface="Wingdings" panose="05000000000000000000" pitchFamily="2" charset="2"/>
              <a:buChar char="ü"/>
            </a:pPr>
            <a:r>
              <a:rPr lang="es-SV" dirty="0" smtClean="0"/>
              <a:t>Definición del problema</a:t>
            </a:r>
          </a:p>
          <a:p>
            <a:pPr>
              <a:buFont typeface="Wingdings" panose="05000000000000000000" pitchFamily="2" charset="2"/>
              <a:buChar char="ü"/>
            </a:pPr>
            <a:r>
              <a:rPr lang="es-SV" dirty="0" smtClean="0"/>
              <a:t>Objetivos del proyecto</a:t>
            </a:r>
          </a:p>
          <a:p>
            <a:pPr>
              <a:buFont typeface="Wingdings" panose="05000000000000000000" pitchFamily="2" charset="2"/>
              <a:buChar char="ü"/>
            </a:pPr>
            <a:r>
              <a:rPr lang="es-SV" dirty="0" smtClean="0"/>
              <a:t>Justificación</a:t>
            </a:r>
          </a:p>
          <a:p>
            <a:pPr>
              <a:buFont typeface="Wingdings" panose="05000000000000000000" pitchFamily="2" charset="2"/>
              <a:buChar char="ü"/>
            </a:pPr>
            <a:r>
              <a:rPr lang="es-SV" dirty="0" smtClean="0"/>
              <a:t>Diseño de la propuesta</a:t>
            </a:r>
          </a:p>
          <a:p>
            <a:pPr>
              <a:buFont typeface="Wingdings" panose="05000000000000000000" pitchFamily="2" charset="2"/>
              <a:buChar char="ü"/>
            </a:pPr>
            <a:r>
              <a:rPr lang="es-SV" dirty="0" smtClean="0"/>
              <a:t>Resultados de la propuesta</a:t>
            </a:r>
          </a:p>
          <a:p>
            <a:pPr>
              <a:buFont typeface="Wingdings" panose="05000000000000000000" pitchFamily="2" charset="2"/>
              <a:buChar char="ü"/>
            </a:pPr>
            <a:r>
              <a:rPr lang="es-SV" dirty="0" smtClean="0"/>
              <a:t>Demostraciones</a:t>
            </a:r>
          </a:p>
          <a:p>
            <a:pPr>
              <a:buFont typeface="Wingdings" panose="05000000000000000000" pitchFamily="2" charset="2"/>
              <a:buChar char="ü"/>
            </a:pPr>
            <a:r>
              <a:rPr lang="es-SV" dirty="0" smtClean="0"/>
              <a:t>Conclusión</a:t>
            </a:r>
          </a:p>
          <a:p>
            <a:pPr>
              <a:buFont typeface="Wingdings" panose="05000000000000000000" pitchFamily="2" charset="2"/>
              <a:buChar char="ü"/>
            </a:pPr>
            <a:r>
              <a:rPr lang="es-SV" dirty="0" smtClean="0"/>
              <a:t>Preguntas</a:t>
            </a:r>
            <a:endParaRPr lang="es-SV" dirty="0"/>
          </a:p>
        </p:txBody>
      </p:sp>
    </p:spTree>
    <p:extLst>
      <p:ext uri="{BB962C8B-B14F-4D97-AF65-F5344CB8AC3E}">
        <p14:creationId xmlns:p14="http://schemas.microsoft.com/office/powerpoint/2010/main" val="398399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SV" dirty="0" smtClean="0"/>
              <a:t>Definición del problema</a:t>
            </a:r>
            <a:endParaRPr lang="es-SV" dirty="0"/>
          </a:p>
        </p:txBody>
      </p:sp>
      <p:sp>
        <p:nvSpPr>
          <p:cNvPr id="3" name="Marcador de contenido 2"/>
          <p:cNvSpPr>
            <a:spLocks noGrp="1"/>
          </p:cNvSpPr>
          <p:nvPr>
            <p:ph idx="1"/>
          </p:nvPr>
        </p:nvSpPr>
        <p:spPr/>
        <p:txBody>
          <a:bodyPr>
            <a:normAutofit lnSpcReduction="10000"/>
          </a:bodyPr>
          <a:lstStyle/>
          <a:p>
            <a:pPr algn="just"/>
            <a:r>
              <a:rPr lang="es-MX" dirty="0" smtClean="0"/>
              <a:t>No se cuenta </a:t>
            </a:r>
            <a:r>
              <a:rPr lang="es-MX" dirty="0"/>
              <a:t>con un sistema de gestión y control que promocione sus servicios, por lo cual en un mercado tan competitivo se les hace cada vez más difícil mantenerse a flote en comparación de sus competidores que utilizan sistemas o software de control de su inventario y ofrecen sus servicios en línea, en este aspecto se aborda no solo la problemática de crear un sistema que promocione sus artículos y servicios si no que a la misma vez crear un sistema que sea más eficientes que el de sus competidores por medio de la </a:t>
            </a:r>
            <a:r>
              <a:rPr lang="es-MX" dirty="0" smtClean="0"/>
              <a:t>interoperabilidad.</a:t>
            </a:r>
          </a:p>
          <a:p>
            <a:pPr algn="just"/>
            <a:r>
              <a:rPr lang="es-419" dirty="0"/>
              <a:t>Se ve en la necesidad de tener </a:t>
            </a:r>
            <a:r>
              <a:rPr lang="es-419" dirty="0" smtClean="0"/>
              <a:t>una pagina web </a:t>
            </a:r>
            <a:r>
              <a:rPr lang="es-419" dirty="0"/>
              <a:t>y un sistema interoperable, que les permita a todos sus empleados poder </a:t>
            </a:r>
            <a:r>
              <a:rPr lang="es-419" dirty="0" smtClean="0"/>
              <a:t>enviar la </a:t>
            </a:r>
            <a:r>
              <a:rPr lang="es-419" dirty="0"/>
              <a:t>información y se procese de forma independiente a través de un sistema de información </a:t>
            </a:r>
            <a:r>
              <a:rPr lang="es-419" dirty="0">
                <a:solidFill>
                  <a:srgbClr val="FF0000"/>
                </a:solidFill>
              </a:rPr>
              <a:t>sin importar la arquitectura o lenguaje de programación que se utilice.</a:t>
            </a:r>
            <a:endParaRPr lang="es-SV" dirty="0">
              <a:solidFill>
                <a:srgbClr val="FF0000"/>
              </a:solidFill>
            </a:endParaRPr>
          </a:p>
          <a:p>
            <a:pPr algn="just"/>
            <a:r>
              <a:rPr lang="es-419" dirty="0"/>
              <a:t>A través de protocolos universales de intercambio de datos se desea realizar servicios que permitan exponer sus servicios y </a:t>
            </a:r>
            <a:r>
              <a:rPr lang="es-419" dirty="0" smtClean="0"/>
              <a:t>enviar la </a:t>
            </a:r>
            <a:r>
              <a:rPr lang="es-419" dirty="0"/>
              <a:t>información a una base de datos ORACLE, y que procesen estos servicios de manera confiable para los clientes.</a:t>
            </a:r>
            <a:endParaRPr lang="es-SV" dirty="0"/>
          </a:p>
          <a:p>
            <a:pPr algn="just"/>
            <a:endParaRPr lang="es-SV" dirty="0"/>
          </a:p>
        </p:txBody>
      </p:sp>
    </p:spTree>
    <p:extLst>
      <p:ext uri="{BB962C8B-B14F-4D97-AF65-F5344CB8AC3E}">
        <p14:creationId xmlns:p14="http://schemas.microsoft.com/office/powerpoint/2010/main" val="426344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Objetivos del proyecto</a:t>
            </a:r>
            <a:endParaRPr lang="es-SV" dirty="0"/>
          </a:p>
        </p:txBody>
      </p:sp>
      <p:sp>
        <p:nvSpPr>
          <p:cNvPr id="3" name="Marcador de contenido 2"/>
          <p:cNvSpPr>
            <a:spLocks noGrp="1"/>
          </p:cNvSpPr>
          <p:nvPr>
            <p:ph idx="1"/>
          </p:nvPr>
        </p:nvSpPr>
        <p:spPr/>
        <p:txBody>
          <a:bodyPr>
            <a:normAutofit lnSpcReduction="10000"/>
          </a:bodyPr>
          <a:lstStyle/>
          <a:p>
            <a:pPr marL="0" indent="0" algn="just">
              <a:buNone/>
            </a:pPr>
            <a:r>
              <a:rPr lang="es-MX" u="sng" dirty="0" smtClean="0"/>
              <a:t>Objetivo general:</a:t>
            </a:r>
            <a:endParaRPr lang="es-MX" u="sng" dirty="0"/>
          </a:p>
          <a:p>
            <a:pPr algn="just"/>
            <a:r>
              <a:rPr lang="es-MX" dirty="0"/>
              <a:t>Desarrollar un sistema de información para la gestión de servicios y productos de la empresa POLYCOMERCE SA de CV.</a:t>
            </a:r>
          </a:p>
          <a:p>
            <a:pPr marL="0" indent="0" algn="just">
              <a:buNone/>
            </a:pPr>
            <a:r>
              <a:rPr lang="es-MX" u="sng" dirty="0" smtClean="0"/>
              <a:t>Objetivos específicos:</a:t>
            </a:r>
            <a:endParaRPr lang="es-MX" u="sng" dirty="0"/>
          </a:p>
          <a:p>
            <a:pPr marL="0" indent="0" algn="just">
              <a:buNone/>
            </a:pPr>
            <a:r>
              <a:rPr lang="es-MX" dirty="0" smtClean="0"/>
              <a:t>Entregar </a:t>
            </a:r>
            <a:r>
              <a:rPr lang="es-MX" dirty="0"/>
              <a:t>módulos de gestión de ventas, facturación y control de productos de la empresa </a:t>
            </a:r>
            <a:r>
              <a:rPr lang="es-MX" dirty="0" smtClean="0"/>
              <a:t>Policomerce</a:t>
            </a:r>
            <a:r>
              <a:rPr lang="es-MX" dirty="0"/>
              <a:t>.</a:t>
            </a:r>
          </a:p>
          <a:p>
            <a:pPr marL="0" indent="0" algn="just">
              <a:buNone/>
            </a:pPr>
            <a:r>
              <a:rPr lang="es-MX" dirty="0" smtClean="0"/>
              <a:t>Proveer </a:t>
            </a:r>
            <a:r>
              <a:rPr lang="es-MX" dirty="0"/>
              <a:t>de una base de datos robusta la cual mejore la comunicación y el almacenamiento de los datos manejados por la empresa.</a:t>
            </a:r>
          </a:p>
          <a:p>
            <a:pPr marL="0" indent="0" algn="just">
              <a:buNone/>
            </a:pPr>
            <a:r>
              <a:rPr lang="es-MX" dirty="0" smtClean="0"/>
              <a:t>Implementar </a:t>
            </a:r>
            <a:r>
              <a:rPr lang="es-MX" dirty="0"/>
              <a:t>planes y metodologías de ventas para la comercialización de los productos y servicios de la empresa.</a:t>
            </a:r>
          </a:p>
          <a:p>
            <a:pPr marL="0" indent="0" algn="just">
              <a:buNone/>
            </a:pPr>
            <a:r>
              <a:rPr lang="es-MX" dirty="0" smtClean="0"/>
              <a:t>Entregar </a:t>
            </a:r>
            <a:r>
              <a:rPr lang="es-MX" dirty="0"/>
              <a:t>aplicaciones e interfaces para el manejo del sistema.</a:t>
            </a:r>
          </a:p>
          <a:p>
            <a:endParaRPr lang="es-SV" dirty="0"/>
          </a:p>
        </p:txBody>
      </p:sp>
    </p:spTree>
    <p:extLst>
      <p:ext uri="{BB962C8B-B14F-4D97-AF65-F5344CB8AC3E}">
        <p14:creationId xmlns:p14="http://schemas.microsoft.com/office/powerpoint/2010/main" val="184434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Justificación</a:t>
            </a:r>
            <a:endParaRPr lang="es-SV" dirty="0"/>
          </a:p>
        </p:txBody>
      </p:sp>
      <p:sp>
        <p:nvSpPr>
          <p:cNvPr id="3" name="Marcador de contenido 2"/>
          <p:cNvSpPr>
            <a:spLocks noGrp="1"/>
          </p:cNvSpPr>
          <p:nvPr>
            <p:ph idx="1"/>
          </p:nvPr>
        </p:nvSpPr>
        <p:spPr>
          <a:xfrm>
            <a:off x="1097280" y="1845733"/>
            <a:ext cx="10058400" cy="4448063"/>
          </a:xfrm>
        </p:spPr>
        <p:txBody>
          <a:bodyPr>
            <a:normAutofit lnSpcReduction="10000"/>
          </a:bodyPr>
          <a:lstStyle/>
          <a:p>
            <a:pPr algn="just"/>
            <a:r>
              <a:rPr lang="es-MX" dirty="0"/>
              <a:t>El presente de la era tecnológica es una realidad, es por eso que las empresas tanto grandes como pequeñas se ven en el desafío de tener que agilizar procesos, manejar información de manera precisa y </a:t>
            </a:r>
            <a:r>
              <a:rPr lang="es-MX" dirty="0" smtClean="0"/>
              <a:t>rápida.</a:t>
            </a:r>
          </a:p>
          <a:p>
            <a:pPr algn="just"/>
            <a:r>
              <a:rPr lang="es-419" dirty="0" smtClean="0"/>
              <a:t>Teniendo </a:t>
            </a:r>
            <a:r>
              <a:rPr lang="es-419" dirty="0"/>
              <a:t>en cuenta lo anterior se puede decir que la tecnología no es un lujo ni algo costoso, sino algo necesario que vino para resolver muchos de los problemas que surgen en el día a día. La única manera de lograr todo eso es reinventándose y adaptándose. </a:t>
            </a:r>
            <a:endParaRPr lang="es-SV" dirty="0"/>
          </a:p>
          <a:p>
            <a:pPr algn="just"/>
            <a:r>
              <a:rPr lang="es-419" dirty="0"/>
              <a:t>Entonces se puede decir que lo que se pretende realizar es, beneficiar a todas aquellas personas las cuales no disponen de ese tiempo para que puedan conocer y realizar transacciones de manera virtual para así poder desarrollar sus procesos sin contratiempos ni procesos que llevan demasiado trabajo. </a:t>
            </a:r>
            <a:endParaRPr lang="es-SV" dirty="0"/>
          </a:p>
          <a:p>
            <a:pPr algn="just"/>
            <a:r>
              <a:rPr lang="es-419" dirty="0"/>
              <a:t>También se dice que este sistema no solo se desarrollara para beneficios de clientes sino también para todas aquellas personas que son las encargadas actualmente de desarrollar todos aquellos procesos que sean difíciles, se pretende que los empleadores de estos procesos agilicen su labor y puedan brindar un mejor servicio a las personas(clientes). </a:t>
            </a:r>
            <a:endParaRPr lang="es-SV" dirty="0"/>
          </a:p>
          <a:p>
            <a:pPr algn="just"/>
            <a:endParaRPr lang="es-SV" dirty="0"/>
          </a:p>
        </p:txBody>
      </p:sp>
    </p:spTree>
    <p:extLst>
      <p:ext uri="{BB962C8B-B14F-4D97-AF65-F5344CB8AC3E}">
        <p14:creationId xmlns:p14="http://schemas.microsoft.com/office/powerpoint/2010/main" val="347394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Diseño de la propuesta</a:t>
            </a:r>
            <a:endParaRPr lang="es-SV" dirty="0"/>
          </a:p>
        </p:txBody>
      </p:sp>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36535"/>
            <a:ext cx="10058400" cy="4022725"/>
          </a:xfrm>
        </p:spPr>
      </p:pic>
    </p:spTree>
    <p:extLst>
      <p:ext uri="{BB962C8B-B14F-4D97-AF65-F5344CB8AC3E}">
        <p14:creationId xmlns:p14="http://schemas.microsoft.com/office/powerpoint/2010/main" val="6830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Resultados de la propuesta</a:t>
            </a:r>
            <a:endParaRPr lang="es-SV" dirty="0"/>
          </a:p>
        </p:txBody>
      </p:sp>
      <p:sp>
        <p:nvSpPr>
          <p:cNvPr id="3" name="Marcador de contenido 2"/>
          <p:cNvSpPr>
            <a:spLocks noGrp="1"/>
          </p:cNvSpPr>
          <p:nvPr>
            <p:ph idx="1"/>
          </p:nvPr>
        </p:nvSpPr>
        <p:spPr/>
        <p:txBody>
          <a:bodyPr/>
          <a:lstStyle/>
          <a:p>
            <a:endParaRPr lang="es-SV" dirty="0"/>
          </a:p>
        </p:txBody>
      </p:sp>
    </p:spTree>
    <p:extLst>
      <p:ext uri="{BB962C8B-B14F-4D97-AF65-F5344CB8AC3E}">
        <p14:creationId xmlns:p14="http://schemas.microsoft.com/office/powerpoint/2010/main" val="24820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984441"/>
            <a:ext cx="12191999" cy="2042809"/>
          </a:xfrm>
        </p:spPr>
        <p:txBody>
          <a:bodyPr>
            <a:normAutofit/>
          </a:bodyPr>
          <a:lstStyle/>
          <a:p>
            <a:pPr algn="ctr"/>
            <a:r>
              <a:rPr lang="es-SV" sz="9600" u="sng" dirty="0" smtClean="0"/>
              <a:t>Demostraciones</a:t>
            </a:r>
            <a:endParaRPr lang="es-SV" sz="9600" u="sng" dirty="0"/>
          </a:p>
        </p:txBody>
      </p:sp>
    </p:spTree>
    <p:extLst>
      <p:ext uri="{BB962C8B-B14F-4D97-AF65-F5344CB8AC3E}">
        <p14:creationId xmlns:p14="http://schemas.microsoft.com/office/powerpoint/2010/main" val="81906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SV" dirty="0" smtClean="0"/>
              <a:t>Conclusión</a:t>
            </a:r>
            <a:endParaRPr lang="es-SV" dirty="0"/>
          </a:p>
        </p:txBody>
      </p:sp>
      <p:sp>
        <p:nvSpPr>
          <p:cNvPr id="3" name="Marcador de contenido 2"/>
          <p:cNvSpPr>
            <a:spLocks noGrp="1"/>
          </p:cNvSpPr>
          <p:nvPr>
            <p:ph idx="1"/>
          </p:nvPr>
        </p:nvSpPr>
        <p:spPr/>
        <p:txBody>
          <a:bodyPr/>
          <a:lstStyle/>
          <a:p>
            <a:pPr algn="just">
              <a:buFont typeface="Wingdings" panose="05000000000000000000" pitchFamily="2" charset="2"/>
              <a:buChar char="Ø"/>
            </a:pPr>
            <a:r>
              <a:rPr lang="es-SV" dirty="0" smtClean="0"/>
              <a:t>Los sistemas de información no son un lujo sino mas bien una necesidad a la que nos          enfrentamos debido a los cambios tanto de tiempos como de recursos que son vitales para brindar mejor atención y servicios.</a:t>
            </a:r>
          </a:p>
          <a:p>
            <a:pPr algn="just">
              <a:buFont typeface="Wingdings" panose="05000000000000000000" pitchFamily="2" charset="2"/>
              <a:buChar char="Ø"/>
            </a:pPr>
            <a:r>
              <a:rPr lang="es-SV" dirty="0" smtClean="0"/>
              <a:t>Las soluciones tecnológicas no deben de ir ligadas a opciones limitadas, se debe extender en el ámbito de las necesidades de las empresas que hoy en día compiten por tener la mayoría de clientes y dominar las ventas desde todos los posibles medios.</a:t>
            </a:r>
          </a:p>
          <a:p>
            <a:pPr algn="just">
              <a:buFont typeface="Wingdings" panose="05000000000000000000" pitchFamily="2" charset="2"/>
              <a:buChar char="Ø"/>
            </a:pPr>
            <a:r>
              <a:rPr lang="es-SV" dirty="0" smtClean="0"/>
              <a:t>Oracle es una herramienta muy innovadora la cual permite desarrollar sistemas y soluciones capaces de resolver muchos de los problemas que surgen con el día a día en cuanto a sistemas se refiere.</a:t>
            </a:r>
          </a:p>
          <a:p>
            <a:pPr algn="just">
              <a:buFont typeface="Wingdings" panose="05000000000000000000" pitchFamily="2" charset="2"/>
              <a:buChar char="Ø"/>
            </a:pPr>
            <a:r>
              <a:rPr lang="es-SV" dirty="0" smtClean="0"/>
              <a:t>Ya no es permitido pensar que una inversión para un sistema es un desperdicio de dinero, es mas un proyecto para solventar los problemas por venir.</a:t>
            </a:r>
            <a:endParaRPr lang="es-SV" dirty="0"/>
          </a:p>
        </p:txBody>
      </p:sp>
    </p:spTree>
    <p:extLst>
      <p:ext uri="{BB962C8B-B14F-4D97-AF65-F5344CB8AC3E}">
        <p14:creationId xmlns:p14="http://schemas.microsoft.com/office/powerpoint/2010/main" val="3127411311"/>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TotalTime>
  <Words>667</Words>
  <Application>Microsoft Office PowerPoint</Application>
  <PresentationFormat>Panorámica</PresentationFormat>
  <Paragraphs>45</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Arial Narrow</vt:lpstr>
      <vt:lpstr>Calibri</vt:lpstr>
      <vt:lpstr>Calibri Light</vt:lpstr>
      <vt:lpstr>Wingdings</vt:lpstr>
      <vt:lpstr>Retrospección</vt:lpstr>
      <vt:lpstr>TESIS:  Interoperabilidad en Oracle  Catedrático:  Ing. Boris Gómez</vt:lpstr>
      <vt:lpstr>        Agenda</vt:lpstr>
      <vt:lpstr>Definición del problema</vt:lpstr>
      <vt:lpstr>Objetivos del proyecto</vt:lpstr>
      <vt:lpstr>Justificación</vt:lpstr>
      <vt:lpstr>Diseño de la propuesta</vt:lpstr>
      <vt:lpstr>Resultados de la propuesta</vt:lpstr>
      <vt:lpstr>Demostraciones</vt:lpstr>
      <vt:lpstr>Conclusión</vt:lpstr>
      <vt:lpstr>Preguntas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TESIS:  Interoperabilidad en Oracle  Catedrático:  Ing. Boris Gómez</dc:title>
  <dc:creator>Danilo</dc:creator>
  <cp:lastModifiedBy>Danilo</cp:lastModifiedBy>
  <cp:revision>8</cp:revision>
  <dcterms:created xsi:type="dcterms:W3CDTF">2020-01-28T12:23:18Z</dcterms:created>
  <dcterms:modified xsi:type="dcterms:W3CDTF">2020-01-28T13:11:33Z</dcterms:modified>
</cp:coreProperties>
</file>