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
  </p:notesMasterIdLst>
  <p:handoutMasterIdLst>
    <p:handoutMasterId r:id="rId11"/>
  </p:handoutMasterIdLst>
  <p:sldIdLst>
    <p:sldId id="256" r:id="rId2"/>
    <p:sldId id="262" r:id="rId3"/>
    <p:sldId id="281" r:id="rId4"/>
    <p:sldId id="280" r:id="rId5"/>
    <p:sldId id="284" r:id="rId6"/>
    <p:sldId id="283" r:id="rId7"/>
    <p:sldId id="282" r:id="rId8"/>
    <p:sldId id="279" r:id="rId9"/>
  </p:sldIdLst>
  <p:sldSz cx="9144000" cy="6858000" type="screen4x3"/>
  <p:notesSz cx="7315200" cy="9601200"/>
  <p:defaultTextStyle>
    <a:defPPr>
      <a:defRPr lang="fr-FR"/>
    </a:defPPr>
    <a:lvl1pPr algn="l" rtl="0" fontAlgn="base">
      <a:spcBef>
        <a:spcPct val="0"/>
      </a:spcBef>
      <a:spcAft>
        <a:spcPct val="0"/>
      </a:spcAft>
      <a:defRPr sz="1400" kern="1200">
        <a:solidFill>
          <a:schemeClr val="tx1"/>
        </a:solidFill>
        <a:latin typeface="Alstom" pitchFamily="2" charset="0"/>
        <a:ea typeface="+mn-ea"/>
        <a:cs typeface="+mn-cs"/>
      </a:defRPr>
    </a:lvl1pPr>
    <a:lvl2pPr marL="457200" algn="l" rtl="0" fontAlgn="base">
      <a:spcBef>
        <a:spcPct val="0"/>
      </a:spcBef>
      <a:spcAft>
        <a:spcPct val="0"/>
      </a:spcAft>
      <a:defRPr sz="1400" kern="1200">
        <a:solidFill>
          <a:schemeClr val="tx1"/>
        </a:solidFill>
        <a:latin typeface="Alstom" pitchFamily="2" charset="0"/>
        <a:ea typeface="+mn-ea"/>
        <a:cs typeface="+mn-cs"/>
      </a:defRPr>
    </a:lvl2pPr>
    <a:lvl3pPr marL="914400" algn="l" rtl="0" fontAlgn="base">
      <a:spcBef>
        <a:spcPct val="0"/>
      </a:spcBef>
      <a:spcAft>
        <a:spcPct val="0"/>
      </a:spcAft>
      <a:defRPr sz="1400" kern="1200">
        <a:solidFill>
          <a:schemeClr val="tx1"/>
        </a:solidFill>
        <a:latin typeface="Alstom" pitchFamily="2" charset="0"/>
        <a:ea typeface="+mn-ea"/>
        <a:cs typeface="+mn-cs"/>
      </a:defRPr>
    </a:lvl3pPr>
    <a:lvl4pPr marL="1371600" algn="l" rtl="0" fontAlgn="base">
      <a:spcBef>
        <a:spcPct val="0"/>
      </a:spcBef>
      <a:spcAft>
        <a:spcPct val="0"/>
      </a:spcAft>
      <a:defRPr sz="1400" kern="1200">
        <a:solidFill>
          <a:schemeClr val="tx1"/>
        </a:solidFill>
        <a:latin typeface="Alstom" pitchFamily="2" charset="0"/>
        <a:ea typeface="+mn-ea"/>
        <a:cs typeface="+mn-cs"/>
      </a:defRPr>
    </a:lvl4pPr>
    <a:lvl5pPr marL="1828800" algn="l" rtl="0" fontAlgn="base">
      <a:spcBef>
        <a:spcPct val="0"/>
      </a:spcBef>
      <a:spcAft>
        <a:spcPct val="0"/>
      </a:spcAft>
      <a:defRPr sz="1400" kern="1200">
        <a:solidFill>
          <a:schemeClr val="tx1"/>
        </a:solidFill>
        <a:latin typeface="Alstom" pitchFamily="2" charset="0"/>
        <a:ea typeface="+mn-ea"/>
        <a:cs typeface="+mn-cs"/>
      </a:defRPr>
    </a:lvl5pPr>
    <a:lvl6pPr marL="2286000" algn="l" defTabSz="914400" rtl="0" eaLnBrk="1" latinLnBrk="0" hangingPunct="1">
      <a:defRPr sz="1400" kern="1200">
        <a:solidFill>
          <a:schemeClr val="tx1"/>
        </a:solidFill>
        <a:latin typeface="Alstom" pitchFamily="2" charset="0"/>
        <a:ea typeface="+mn-ea"/>
        <a:cs typeface="+mn-cs"/>
      </a:defRPr>
    </a:lvl6pPr>
    <a:lvl7pPr marL="2743200" algn="l" defTabSz="914400" rtl="0" eaLnBrk="1" latinLnBrk="0" hangingPunct="1">
      <a:defRPr sz="1400" kern="1200">
        <a:solidFill>
          <a:schemeClr val="tx1"/>
        </a:solidFill>
        <a:latin typeface="Alstom" pitchFamily="2" charset="0"/>
        <a:ea typeface="+mn-ea"/>
        <a:cs typeface="+mn-cs"/>
      </a:defRPr>
    </a:lvl7pPr>
    <a:lvl8pPr marL="3200400" algn="l" defTabSz="914400" rtl="0" eaLnBrk="1" latinLnBrk="0" hangingPunct="1">
      <a:defRPr sz="1400" kern="1200">
        <a:solidFill>
          <a:schemeClr val="tx1"/>
        </a:solidFill>
        <a:latin typeface="Alstom" pitchFamily="2" charset="0"/>
        <a:ea typeface="+mn-ea"/>
        <a:cs typeface="+mn-cs"/>
      </a:defRPr>
    </a:lvl8pPr>
    <a:lvl9pPr marL="3657600" algn="l" defTabSz="914400" rtl="0" eaLnBrk="1" latinLnBrk="0" hangingPunct="1">
      <a:defRPr sz="1400" kern="1200">
        <a:solidFill>
          <a:schemeClr val="tx1"/>
        </a:solidFill>
        <a:latin typeface="Alstom"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3F3F3"/>
    <a:srgbClr val="C8DAE8"/>
    <a:srgbClr val="003D71"/>
    <a:srgbClr val="1B5CA5"/>
    <a:srgbClr val="1A74B7"/>
    <a:srgbClr val="5F5F5F"/>
    <a:srgbClr val="543775"/>
    <a:srgbClr val="E85D27"/>
    <a:srgbClr val="6C1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9" autoAdjust="0"/>
    <p:restoredTop sz="94639" autoAdjust="0"/>
  </p:normalViewPr>
  <p:slideViewPr>
    <p:cSldViewPr snapToGrid="0">
      <p:cViewPr>
        <p:scale>
          <a:sx n="126" d="100"/>
          <a:sy n="126" d="100"/>
        </p:scale>
        <p:origin x="-1572"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306" y="-84"/>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r>
              <a:rPr lang="en-GB" dirty="0" smtClean="0">
                <a:latin typeface="+mn-lt"/>
              </a:rPr>
              <a:t>Header</a:t>
            </a:r>
            <a:endParaRPr lang="en-GB" dirty="0">
              <a:latin typeface="+mn-lt"/>
            </a:endParaRPr>
          </a:p>
        </p:txBody>
      </p:sp>
      <p:sp>
        <p:nvSpPr>
          <p:cNvPr id="4099" name="Rectangle 3"/>
          <p:cNvSpPr>
            <a:spLocks noGrp="1" noChangeArrowheads="1"/>
          </p:cNvSpPr>
          <p:nvPr>
            <p:ph type="dt" sz="quarter" idx="1"/>
          </p:nvPr>
        </p:nvSpPr>
        <p:spPr bwMode="auto">
          <a:xfrm>
            <a:off x="4144293"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r>
              <a:rPr lang="en-GB" dirty="0" smtClean="0">
                <a:latin typeface="+mn-lt"/>
              </a:rPr>
              <a:t>Date</a:t>
            </a:r>
            <a:endParaRPr lang="en-GB" dirty="0">
              <a:latin typeface="+mn-lt"/>
            </a:endParaRPr>
          </a:p>
        </p:txBody>
      </p:sp>
      <p:sp>
        <p:nvSpPr>
          <p:cNvPr id="4100" name="Rectangle 4"/>
          <p:cNvSpPr>
            <a:spLocks noGrp="1" noChangeArrowheads="1"/>
          </p:cNvSpPr>
          <p:nvPr>
            <p:ph type="ftr" sz="quarter" idx="2"/>
          </p:nvPr>
        </p:nvSpPr>
        <p:spPr bwMode="auto">
          <a:xfrm>
            <a:off x="0"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r>
              <a:rPr lang="en-GB" dirty="0" smtClean="0">
                <a:latin typeface="+mn-lt"/>
              </a:rPr>
              <a:t>Footer</a:t>
            </a:r>
            <a:endParaRPr lang="en-GB" dirty="0">
              <a:latin typeface="+mn-lt"/>
            </a:endParaRPr>
          </a:p>
        </p:txBody>
      </p:sp>
      <p:sp>
        <p:nvSpPr>
          <p:cNvPr id="4101" name="Rectangle 5"/>
          <p:cNvSpPr>
            <a:spLocks noGrp="1" noChangeArrowheads="1"/>
          </p:cNvSpPr>
          <p:nvPr>
            <p:ph type="sldNum" sz="quarter" idx="3"/>
          </p:nvPr>
        </p:nvSpPr>
        <p:spPr bwMode="auto">
          <a:xfrm>
            <a:off x="4144293"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5428E64E-DAF6-4AB0-9FC8-646935440850}" type="slidenum">
              <a:rPr lang="en-GB">
                <a:latin typeface="+mn-lt"/>
              </a:rPr>
              <a:pPr/>
              <a:t>‹N°›</a:t>
            </a:fld>
            <a:endParaRPr lang="en-GB" dirty="0">
              <a:latin typeface="+mn-lt"/>
            </a:endParaRPr>
          </a:p>
        </p:txBody>
      </p:sp>
    </p:spTree>
    <p:extLst>
      <p:ext uri="{BB962C8B-B14F-4D97-AF65-F5344CB8AC3E}">
        <p14:creationId xmlns:p14="http://schemas.microsoft.com/office/powerpoint/2010/main" val="127957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731346" y="4560302"/>
            <a:ext cx="5852508" cy="43207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Date Placeholder 8"/>
          <p:cNvSpPr>
            <a:spLocks noGrp="1"/>
          </p:cNvSpPr>
          <p:nvPr>
            <p:ph type="dt" idx="1"/>
          </p:nvPr>
        </p:nvSpPr>
        <p:spPr>
          <a:xfrm>
            <a:off x="4144293" y="0"/>
            <a:ext cx="3169165" cy="480598"/>
          </a:xfrm>
          <a:prstGeom prst="rect">
            <a:avLst/>
          </a:prstGeom>
        </p:spPr>
        <p:txBody>
          <a:bodyPr vert="horz" lIns="91440" tIns="45720" rIns="91440" bIns="45720" rtlCol="0"/>
          <a:lstStyle>
            <a:lvl1pPr algn="r">
              <a:defRPr sz="1200">
                <a:latin typeface="+mn-lt"/>
                <a:cs typeface="Arial" pitchFamily="34" charset="0"/>
              </a:defRPr>
            </a:lvl1pPr>
          </a:lstStyle>
          <a:p>
            <a:fld id="{450B2359-2FB6-4813-BCCF-53F3748D72DB}" type="datetimeFigureOut">
              <a:rPr lang="en-GB" smtClean="0"/>
              <a:pPr/>
              <a:t>20/02/2015</a:t>
            </a:fld>
            <a:endParaRPr lang="en-GB" dirty="0"/>
          </a:p>
        </p:txBody>
      </p:sp>
      <p:sp>
        <p:nvSpPr>
          <p:cNvPr id="10" name="Header Placeholder 9"/>
          <p:cNvSpPr>
            <a:spLocks noGrp="1"/>
          </p:cNvSpPr>
          <p:nvPr>
            <p:ph type="hdr" sz="quarter"/>
          </p:nvPr>
        </p:nvSpPr>
        <p:spPr>
          <a:xfrm>
            <a:off x="0" y="0"/>
            <a:ext cx="3169165" cy="480598"/>
          </a:xfrm>
          <a:prstGeom prst="rect">
            <a:avLst/>
          </a:prstGeom>
        </p:spPr>
        <p:txBody>
          <a:bodyPr vert="horz" lIns="91440" tIns="45720" rIns="91440" bIns="45720" rtlCol="0"/>
          <a:lstStyle>
            <a:lvl1pPr algn="l">
              <a:defRPr sz="1200">
                <a:latin typeface="+mn-lt"/>
              </a:defRPr>
            </a:lvl1pPr>
          </a:lstStyle>
          <a:p>
            <a:r>
              <a:rPr lang="en-GB" smtClean="0"/>
              <a:t>Header</a:t>
            </a:r>
            <a:endParaRPr lang="en-GB" dirty="0"/>
          </a:p>
        </p:txBody>
      </p:sp>
      <p:sp>
        <p:nvSpPr>
          <p:cNvPr id="11" name="Slide Image Placeholder 10"/>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dirty="0"/>
          </a:p>
        </p:txBody>
      </p:sp>
      <p:sp>
        <p:nvSpPr>
          <p:cNvPr id="12" name="Footer Placeholder 11"/>
          <p:cNvSpPr>
            <a:spLocks noGrp="1"/>
          </p:cNvSpPr>
          <p:nvPr>
            <p:ph type="ftr" sz="quarter" idx="4"/>
          </p:nvPr>
        </p:nvSpPr>
        <p:spPr>
          <a:xfrm>
            <a:off x="0" y="9119068"/>
            <a:ext cx="3169165" cy="480597"/>
          </a:xfrm>
          <a:prstGeom prst="rect">
            <a:avLst/>
          </a:prstGeom>
        </p:spPr>
        <p:txBody>
          <a:bodyPr vert="horz" lIns="91440" tIns="45720" rIns="91440" bIns="45720" rtlCol="0" anchor="b"/>
          <a:lstStyle>
            <a:lvl1pPr algn="l">
              <a:defRPr sz="1200">
                <a:latin typeface="+mn-lt"/>
              </a:defRPr>
            </a:lvl1pPr>
          </a:lstStyle>
          <a:p>
            <a:r>
              <a:rPr lang="en-GB" smtClean="0"/>
              <a:t>Footer</a:t>
            </a:r>
            <a:endParaRPr lang="en-GB" dirty="0"/>
          </a:p>
        </p:txBody>
      </p:sp>
      <p:sp>
        <p:nvSpPr>
          <p:cNvPr id="13" name="Slide Number Placeholder 12"/>
          <p:cNvSpPr>
            <a:spLocks noGrp="1"/>
          </p:cNvSpPr>
          <p:nvPr>
            <p:ph type="sldNum" sz="quarter" idx="5"/>
          </p:nvPr>
        </p:nvSpPr>
        <p:spPr>
          <a:xfrm>
            <a:off x="4144293" y="9119068"/>
            <a:ext cx="3169165" cy="480597"/>
          </a:xfrm>
          <a:prstGeom prst="rect">
            <a:avLst/>
          </a:prstGeom>
        </p:spPr>
        <p:txBody>
          <a:bodyPr vert="horz" lIns="91440" tIns="45720" rIns="91440" bIns="45720" rtlCol="0" anchor="b"/>
          <a:lstStyle>
            <a:lvl1pPr algn="r">
              <a:defRPr sz="1200"/>
            </a:lvl1pPr>
          </a:lstStyle>
          <a:p>
            <a:fld id="{C4E17386-1702-435C-9D2A-C4927184EA0E}" type="slidenum">
              <a:rPr lang="en-GB" smtClean="0"/>
              <a:pPr/>
              <a:t>‹N°›</a:t>
            </a:fld>
            <a:endParaRPr lang="en-GB" dirty="0"/>
          </a:p>
        </p:txBody>
      </p:sp>
    </p:spTree>
    <p:extLst>
      <p:ext uri="{BB962C8B-B14F-4D97-AF65-F5344CB8AC3E}">
        <p14:creationId xmlns:p14="http://schemas.microsoft.com/office/powerpoint/2010/main" val="3919160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FFB44B8E-23C9-4B3C-B4A7-F836840D2CB7}" type="slidenum">
              <a:rPr lang="en-GB"/>
              <a:pPr/>
              <a:t>1</a:t>
            </a:fld>
            <a:endParaRPr lang="en-GB" dirty="0"/>
          </a:p>
        </p:txBody>
      </p:sp>
      <p:sp>
        <p:nvSpPr>
          <p:cNvPr id="156674" name="Rectangle 2"/>
          <p:cNvSpPr>
            <a:spLocks noGrp="1" noRot="1" noChangeAspect="1" noChangeArrowheads="1" noTextEdit="1"/>
          </p:cNvSpPr>
          <p:nvPr>
            <p:ph type="sldImg"/>
          </p:nvPr>
        </p:nvSpPr>
        <p:spPr>
          <a:xfrm>
            <a:off x="1257300" y="720725"/>
            <a:ext cx="4800600" cy="3600450"/>
          </a:xfrm>
          <a:prstGeom prst="rect">
            <a:avLst/>
          </a:prstGeom>
          <a:ln/>
        </p:spPr>
      </p:sp>
      <p:sp>
        <p:nvSpPr>
          <p:cNvPr id="156675"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2</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3</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4</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5</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6</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7</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6" name="Rectangle 3"/>
          <p:cNvSpPr>
            <a:spLocks noGrp="1" noChangeArrowheads="1"/>
          </p:cNvSpPr>
          <p:nvPr>
            <p:ph type="subTitle" idx="1" hasCustomPrompt="1"/>
          </p:nvPr>
        </p:nvSpPr>
        <p:spPr>
          <a:xfrm>
            <a:off x="576263" y="4421429"/>
            <a:ext cx="5622128" cy="372533"/>
          </a:xfrm>
          <a:prstGeom prst="rect">
            <a:avLst/>
          </a:prstGeom>
        </p:spPr>
        <p:txBody>
          <a:bodyPr anchor="b"/>
          <a:lstStyle>
            <a:lvl1pPr marL="0" indent="0" algn="r">
              <a:spcBef>
                <a:spcPct val="0"/>
              </a:spcBef>
              <a:buNone/>
              <a:defRPr sz="2000">
                <a:solidFill>
                  <a:schemeClr val="tx1"/>
                </a:solidFill>
                <a:latin typeface="+mj-lt"/>
                <a:cs typeface="Arial" pitchFamily="34" charset="0"/>
              </a:defRPr>
            </a:lvl1pPr>
          </a:lstStyle>
          <a:p>
            <a:r>
              <a:rPr lang="en-US" noProof="0" dirty="0" smtClean="0"/>
              <a:t>Click to insert speaker name</a:t>
            </a:r>
            <a:endParaRPr lang="en-US" noProof="0" dirty="0"/>
          </a:p>
        </p:txBody>
      </p:sp>
      <p:sp>
        <p:nvSpPr>
          <p:cNvPr id="7" name="Text Placeholder 7"/>
          <p:cNvSpPr>
            <a:spLocks noGrp="1"/>
          </p:cNvSpPr>
          <p:nvPr>
            <p:ph type="body" sz="quarter" idx="10" hasCustomPrompt="1"/>
          </p:nvPr>
        </p:nvSpPr>
        <p:spPr>
          <a:xfrm>
            <a:off x="576264" y="5217296"/>
            <a:ext cx="5622128" cy="363008"/>
          </a:xfrm>
          <a:prstGeom prst="rect">
            <a:avLst/>
          </a:prstGeom>
        </p:spPr>
        <p:txBody>
          <a:bodyPr anchor="b"/>
          <a:lstStyle>
            <a:lvl1pPr algn="r">
              <a:buNone/>
              <a:defRPr sz="1800">
                <a:latin typeface="+mj-lt"/>
              </a:defRPr>
            </a:lvl1pPr>
          </a:lstStyle>
          <a:p>
            <a:pPr lvl="0"/>
            <a:r>
              <a:rPr lang="en-US" noProof="0" dirty="0" smtClean="0"/>
              <a:t>00/00/20xx</a:t>
            </a:r>
            <a:endParaRPr lang="en-US" noProof="0" dirty="0"/>
          </a:p>
        </p:txBody>
      </p:sp>
      <p:sp>
        <p:nvSpPr>
          <p:cNvPr id="9" name="Text Placeholder 8"/>
          <p:cNvSpPr>
            <a:spLocks noGrp="1"/>
          </p:cNvSpPr>
          <p:nvPr>
            <p:ph type="body" sz="quarter" idx="11" hasCustomPrompt="1"/>
          </p:nvPr>
        </p:nvSpPr>
        <p:spPr>
          <a:xfrm>
            <a:off x="576263" y="3470190"/>
            <a:ext cx="5622128" cy="821797"/>
          </a:xfrm>
        </p:spPr>
        <p:txBody>
          <a:bodyPr anchor="b"/>
          <a:lstStyle>
            <a:lvl1pPr algn="r">
              <a:buNone/>
              <a:defRPr sz="2800">
                <a:latin typeface="+mj-lt"/>
              </a:defRPr>
            </a:lvl1pPr>
          </a:lstStyle>
          <a:p>
            <a:pPr lvl="0"/>
            <a:r>
              <a:rPr lang="en-US" dirty="0" smtClean="0"/>
              <a:t>Click to insert presentation name</a:t>
            </a:r>
          </a:p>
        </p:txBody>
      </p:sp>
      <p:sp>
        <p:nvSpPr>
          <p:cNvPr id="10" name="Text Placeholder 9"/>
          <p:cNvSpPr>
            <a:spLocks noGrp="1"/>
          </p:cNvSpPr>
          <p:nvPr>
            <p:ph type="body" sz="quarter" idx="12" hasCustomPrompt="1"/>
          </p:nvPr>
        </p:nvSpPr>
        <p:spPr>
          <a:xfrm>
            <a:off x="576263" y="4857198"/>
            <a:ext cx="5622132" cy="296862"/>
          </a:xfrm>
        </p:spPr>
        <p:txBody>
          <a:bodyPr>
            <a:noAutofit/>
          </a:bodyPr>
          <a:lstStyle>
            <a:lvl1pPr algn="r">
              <a:buNone/>
              <a:defRPr sz="2000" baseline="0">
                <a:latin typeface="+mj-lt"/>
              </a:defRPr>
            </a:lvl1pPr>
            <a:lvl2pPr algn="r">
              <a:buNone/>
              <a:defRPr sz="2000">
                <a:latin typeface="+mj-lt"/>
              </a:defRPr>
            </a:lvl2pPr>
            <a:lvl3pPr algn="r">
              <a:buNone/>
              <a:defRPr sz="2000">
                <a:latin typeface="+mj-lt"/>
              </a:defRPr>
            </a:lvl3pPr>
            <a:lvl4pPr algn="r">
              <a:buNone/>
              <a:defRPr sz="2000">
                <a:latin typeface="+mj-lt"/>
              </a:defRPr>
            </a:lvl4pPr>
            <a:lvl5pPr algn="r">
              <a:buNone/>
              <a:defRPr sz="2000">
                <a:latin typeface="+mj-lt"/>
              </a:defRPr>
            </a:lvl5pPr>
          </a:lstStyle>
          <a:p>
            <a:pPr lvl="0"/>
            <a:r>
              <a:rPr lang="en-US" dirty="0" smtClean="0"/>
              <a:t>Click to insert location name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ex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07467" y="1695450"/>
            <a:ext cx="3977746"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792288" y="1455737"/>
            <a:ext cx="5486400" cy="383593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a picture</a:t>
            </a:r>
            <a:endParaRPr lang="en-US" dirty="0"/>
          </a:p>
        </p:txBody>
      </p:sp>
      <p:sp>
        <p:nvSpPr>
          <p:cNvPr id="4" name="Text Placeholder 3"/>
          <p:cNvSpPr>
            <a:spLocks noGrp="1"/>
          </p:cNvSpPr>
          <p:nvPr>
            <p:ph type="body" sz="half" idx="2" hasCustomPrompt="1"/>
          </p:nvPr>
        </p:nvSpPr>
        <p:spPr>
          <a:xfrm>
            <a:off x="1792288" y="542607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5"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9" name="Text Box 1029"/>
          <p:cNvSpPr txBox="1">
            <a:spLocks noChangeArrowheads="1"/>
          </p:cNvSpPr>
          <p:nvPr userDrawn="1"/>
        </p:nvSpPr>
        <p:spPr bwMode="auto">
          <a:xfrm>
            <a:off x="4211923" y="4002849"/>
            <a:ext cx="1939324" cy="323850"/>
          </a:xfrm>
          <a:prstGeom prst="rect">
            <a:avLst/>
          </a:prstGeom>
          <a:noFill/>
          <a:ln w="9525">
            <a:noFill/>
            <a:miter lim="800000"/>
            <a:headEnd/>
            <a:tailEnd/>
          </a:ln>
          <a:effectLst/>
        </p:spPr>
        <p:txBody>
          <a:bodyPr lIns="0" tIns="0" rIns="0" bIns="0" anchor="t"/>
          <a:lstStyle/>
          <a:p>
            <a:pPr algn="l">
              <a:spcBef>
                <a:spcPct val="50000"/>
              </a:spcBef>
            </a:pPr>
            <a:r>
              <a:rPr lang="en-GB" sz="1800" b="1" dirty="0">
                <a:solidFill>
                  <a:schemeClr val="accent1"/>
                </a:solidFill>
                <a:latin typeface="Arial" pitchFamily="34" charset="0"/>
                <a:cs typeface="Arial" pitchFamily="34" charset="0"/>
              </a:rPr>
              <a:t>www.alstom.com</a:t>
            </a:r>
          </a:p>
        </p:txBody>
      </p:sp>
    </p:spTree>
    <p:extLst>
      <p:ext uri="{BB962C8B-B14F-4D97-AF65-F5344CB8AC3E}">
        <p14:creationId xmlns:p14="http://schemas.microsoft.com/office/powerpoint/2010/main" val="39797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466200" y="1312863"/>
            <a:ext cx="8211600" cy="414337"/>
          </a:xfrm>
        </p:spPr>
        <p:txBody>
          <a:bodyPr>
            <a:normAutofit/>
          </a:bodyPr>
          <a:lstStyle>
            <a:lvl1pPr>
              <a:buFont typeface="Arial" pitchFamily="34" charset="0"/>
              <a:buChar char="•"/>
              <a:defRPr sz="2000" b="1">
                <a:solidFill>
                  <a:schemeClr val="accent1"/>
                </a:solidFill>
              </a:defRPr>
            </a:lvl1pPr>
          </a:lstStyle>
          <a:p>
            <a:pPr lvl="0"/>
            <a:r>
              <a:rPr lang="en-US" dirty="0" smtClean="0"/>
              <a:t>Click here to insert topic 1</a:t>
            </a:r>
            <a:endParaRPr lang="en-US" dirty="0"/>
          </a:p>
        </p:txBody>
      </p:sp>
      <p:sp>
        <p:nvSpPr>
          <p:cNvPr id="5" name="Text Placeholder 3"/>
          <p:cNvSpPr>
            <a:spLocks noGrp="1"/>
          </p:cNvSpPr>
          <p:nvPr>
            <p:ph type="body" sz="quarter" idx="11" hasCustomPrompt="1"/>
          </p:nvPr>
        </p:nvSpPr>
        <p:spPr>
          <a:xfrm>
            <a:off x="466200" y="1934316"/>
            <a:ext cx="8211600" cy="414337"/>
          </a:xfrm>
        </p:spPr>
        <p:txBody>
          <a:bodyPr>
            <a:normAutofit/>
          </a:bodyPr>
          <a:lstStyle>
            <a:lvl1pPr>
              <a:buFont typeface="Arial" pitchFamily="34" charset="0"/>
              <a:buChar char="•"/>
              <a:defRPr sz="2000" b="0"/>
            </a:lvl1pPr>
          </a:lstStyle>
          <a:p>
            <a:pPr lvl="0"/>
            <a:r>
              <a:rPr lang="en-US" dirty="0" smtClean="0"/>
              <a:t>Click here to insert topic 2</a:t>
            </a:r>
            <a:endParaRPr lang="en-US" dirty="0"/>
          </a:p>
        </p:txBody>
      </p:sp>
      <p:sp>
        <p:nvSpPr>
          <p:cNvPr id="6" name="Text Placeholder 3"/>
          <p:cNvSpPr>
            <a:spLocks noGrp="1"/>
          </p:cNvSpPr>
          <p:nvPr>
            <p:ph type="body" sz="quarter" idx="12" hasCustomPrompt="1"/>
          </p:nvPr>
        </p:nvSpPr>
        <p:spPr>
          <a:xfrm>
            <a:off x="466200" y="2555769"/>
            <a:ext cx="8211600" cy="414337"/>
          </a:xfrm>
        </p:spPr>
        <p:txBody>
          <a:bodyPr>
            <a:normAutofit/>
          </a:bodyPr>
          <a:lstStyle>
            <a:lvl1pPr>
              <a:buFont typeface="Arial" pitchFamily="34" charset="0"/>
              <a:buChar char="•"/>
              <a:defRPr sz="2000" b="0"/>
            </a:lvl1pPr>
          </a:lstStyle>
          <a:p>
            <a:pPr lvl="0"/>
            <a:r>
              <a:rPr lang="en-US" dirty="0" smtClean="0"/>
              <a:t>Click here to insert topic 3</a:t>
            </a:r>
            <a:endParaRPr lang="en-US" dirty="0"/>
          </a:p>
        </p:txBody>
      </p:sp>
      <p:sp>
        <p:nvSpPr>
          <p:cNvPr id="7" name="Text Placeholder 3"/>
          <p:cNvSpPr>
            <a:spLocks noGrp="1"/>
          </p:cNvSpPr>
          <p:nvPr>
            <p:ph type="body" sz="quarter" idx="13" hasCustomPrompt="1"/>
          </p:nvPr>
        </p:nvSpPr>
        <p:spPr>
          <a:xfrm>
            <a:off x="466200" y="3177222"/>
            <a:ext cx="8211600" cy="414337"/>
          </a:xfrm>
        </p:spPr>
        <p:txBody>
          <a:bodyPr>
            <a:normAutofit/>
          </a:bodyPr>
          <a:lstStyle>
            <a:lvl1pPr>
              <a:buFont typeface="Arial" pitchFamily="34" charset="0"/>
              <a:buChar char="•"/>
              <a:defRPr sz="2000" b="0"/>
            </a:lvl1pPr>
          </a:lstStyle>
          <a:p>
            <a:pPr lvl="0"/>
            <a:r>
              <a:rPr lang="en-US" dirty="0" smtClean="0"/>
              <a:t>Click here to insert topic 4</a:t>
            </a:r>
            <a:endParaRPr lang="en-US" dirty="0"/>
          </a:p>
        </p:txBody>
      </p:sp>
      <p:sp>
        <p:nvSpPr>
          <p:cNvPr id="8" name="Text Placeholder 3"/>
          <p:cNvSpPr>
            <a:spLocks noGrp="1"/>
          </p:cNvSpPr>
          <p:nvPr>
            <p:ph type="body" sz="quarter" idx="14" hasCustomPrompt="1"/>
          </p:nvPr>
        </p:nvSpPr>
        <p:spPr>
          <a:xfrm>
            <a:off x="466200" y="3798675"/>
            <a:ext cx="8211600" cy="414337"/>
          </a:xfrm>
        </p:spPr>
        <p:txBody>
          <a:bodyPr>
            <a:normAutofit/>
          </a:bodyPr>
          <a:lstStyle>
            <a:lvl1pPr>
              <a:buFont typeface="Arial" pitchFamily="34" charset="0"/>
              <a:buChar char="•"/>
              <a:defRPr sz="2000" b="0"/>
            </a:lvl1pPr>
          </a:lstStyle>
          <a:p>
            <a:pPr lvl="0"/>
            <a:r>
              <a:rPr lang="en-US" dirty="0" smtClean="0"/>
              <a:t>Click here to insert topic 5</a:t>
            </a:r>
            <a:endParaRPr lang="en-US" dirty="0"/>
          </a:p>
        </p:txBody>
      </p:sp>
      <p:sp>
        <p:nvSpPr>
          <p:cNvPr id="9" name="Text Placeholder 3"/>
          <p:cNvSpPr>
            <a:spLocks noGrp="1"/>
          </p:cNvSpPr>
          <p:nvPr>
            <p:ph type="body" sz="quarter" idx="15" hasCustomPrompt="1"/>
          </p:nvPr>
        </p:nvSpPr>
        <p:spPr>
          <a:xfrm>
            <a:off x="466200" y="4420129"/>
            <a:ext cx="8211600" cy="414337"/>
          </a:xfrm>
        </p:spPr>
        <p:txBody>
          <a:bodyPr>
            <a:normAutofit/>
          </a:bodyPr>
          <a:lstStyle>
            <a:lvl1pPr>
              <a:buFont typeface="Arial" pitchFamily="34" charset="0"/>
              <a:buChar char="•"/>
              <a:defRPr sz="2000" b="0"/>
            </a:lvl1pPr>
          </a:lstStyle>
          <a:p>
            <a:pPr lvl="0"/>
            <a:r>
              <a:rPr lang="en-US" dirty="0" smtClean="0"/>
              <a:t>Click here to insert topic 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add title</a:t>
            </a:r>
            <a:endParaRPr lang="en-US" dirty="0"/>
          </a:p>
        </p:txBody>
      </p:sp>
      <p:sp>
        <p:nvSpPr>
          <p:cNvPr id="5"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7" name="Text Placeholder 6"/>
          <p:cNvSpPr>
            <a:spLocks noGrp="1"/>
          </p:cNvSpPr>
          <p:nvPr>
            <p:ph type="body" sz="quarter" idx="11" hasCustomPrompt="1"/>
          </p:nvPr>
        </p:nvSpPr>
        <p:spPr>
          <a:xfrm>
            <a:off x="466200" y="1695450"/>
            <a:ext cx="8211600" cy="4552950"/>
          </a:xfrm>
          <a:prstGeom prst="rect">
            <a:avLst/>
          </a:prstGeom>
        </p:spPr>
        <p:txBody>
          <a:bodyPr/>
          <a:lstStyle>
            <a:lvl1pPr>
              <a:defRPr>
                <a:latin typeface="+mn-lt"/>
              </a:defRPr>
            </a:lvl1pPr>
            <a:lvl2pPr>
              <a:defRPr>
                <a:latin typeface="+mn-lt"/>
              </a:defRPr>
            </a:lvl2pPr>
            <a:lvl3pPr>
              <a:defRPr>
                <a:latin typeface="+mn-lt"/>
              </a:defRPr>
            </a:lvl3pPr>
            <a:lvl4pPr>
              <a:defRPr baseline="0">
                <a:latin typeface="+mn-lt"/>
              </a:defRPr>
            </a:lvl4pPr>
            <a:lvl5pPr>
              <a:defRPr>
                <a:latin typeface="+mn-lt"/>
              </a:defRPr>
            </a:lvl5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message 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3" name="Text Placeholder 12"/>
          <p:cNvSpPr>
            <a:spLocks noGrp="1"/>
          </p:cNvSpPr>
          <p:nvPr>
            <p:ph type="body" sz="quarter" idx="10" hasCustomPrompt="1"/>
          </p:nvPr>
        </p:nvSpPr>
        <p:spPr>
          <a:xfrm>
            <a:off x="466200" y="5888400"/>
            <a:ext cx="8211600" cy="360000"/>
          </a:xfrm>
          <a:prstGeom prst="rect">
            <a:avLst/>
          </a:prstGeom>
          <a:solidFill>
            <a:srgbClr val="C8DAE8"/>
          </a:solidFill>
          <a:ln>
            <a:noFill/>
          </a:ln>
        </p:spPr>
        <p:txBody>
          <a:bodyPr anchor="ctr"/>
          <a:lstStyle>
            <a:lvl1pPr algn="ctr">
              <a:buNone/>
              <a:defRPr sz="2000">
                <a:solidFill>
                  <a:schemeClr val="accent1"/>
                </a:solidFill>
              </a:defRPr>
            </a:lvl1pPr>
          </a:lstStyle>
          <a:p>
            <a:pPr lvl="0"/>
            <a:r>
              <a:rPr lang="en-US" dirty="0" smtClean="0"/>
              <a:t>Click to edit message</a:t>
            </a:r>
            <a:endParaRPr lang="en-GB" dirty="0"/>
          </a:p>
        </p:txBody>
      </p:sp>
      <p:sp>
        <p:nvSpPr>
          <p:cNvPr id="17" name="Content Placeholder 16"/>
          <p:cNvSpPr>
            <a:spLocks noGrp="1"/>
          </p:cNvSpPr>
          <p:nvPr>
            <p:ph sz="quarter" idx="12" hasCustomPrompt="1"/>
          </p:nvPr>
        </p:nvSpPr>
        <p:spPr>
          <a:xfrm>
            <a:off x="466200" y="1695450"/>
            <a:ext cx="8211600" cy="4095749"/>
          </a:xfrm>
          <a:prstGeom prst="rect">
            <a:avLst/>
          </a:prstGeom>
        </p:spPr>
        <p:txBody>
          <a:bodyPr/>
          <a:lstStyle>
            <a:lvl1pPr>
              <a:defRPr baseline="0"/>
            </a:lvl1pPr>
            <a:lvl2pPr>
              <a:defRPr/>
            </a:lvl2pPr>
            <a:lvl3pPr>
              <a:defRPr/>
            </a:lvl3pPr>
            <a:lvl4pPr>
              <a:defRPr baseline="0"/>
            </a:lvl4pPr>
            <a:lvl5pPr>
              <a:buFont typeface="Arial" pitchFamily="34" charset="0"/>
              <a:buChar char="•"/>
              <a:defRPr/>
            </a:lvl5pPr>
          </a:lstStyle>
          <a:p>
            <a:pPr lvl="0"/>
            <a:r>
              <a:rPr lang="en-US" dirty="0" smtClean="0"/>
              <a:t>Click to add text</a:t>
            </a:r>
          </a:p>
          <a:p>
            <a:pPr lvl="1"/>
            <a:r>
              <a:rPr lang="en-US" dirty="0" smtClean="0"/>
              <a:t>Second l</a:t>
            </a:r>
            <a:r>
              <a:rPr lang="de-CH" dirty="0" smtClean="0"/>
              <a:t>evel</a:t>
            </a:r>
          </a:p>
          <a:p>
            <a:pPr lvl="2"/>
            <a:r>
              <a:rPr lang="de-CH" dirty="0" smtClean="0"/>
              <a:t>Third level</a:t>
            </a:r>
          </a:p>
          <a:p>
            <a:pPr lvl="3"/>
            <a:r>
              <a:rPr lang="de-CH" dirty="0" smtClean="0"/>
              <a:t>Fourth level</a:t>
            </a:r>
          </a:p>
          <a:p>
            <a:pPr lvl="4"/>
            <a:r>
              <a:rPr lang="de-CH" dirty="0" smtClean="0"/>
              <a:t>Fifth level</a:t>
            </a:r>
            <a:endParaRPr lang="en-GB" dirty="0" smtClean="0"/>
          </a:p>
          <a:p>
            <a:pPr lvl="4"/>
            <a:endParaRPr lang="en-US" dirty="0" smtClean="0"/>
          </a:p>
        </p:txBody>
      </p:sp>
      <p:sp>
        <p:nvSpPr>
          <p:cNvPr id="6" name="Text Placeholder 4"/>
          <p:cNvSpPr>
            <a:spLocks noGrp="1"/>
          </p:cNvSpPr>
          <p:nvPr>
            <p:ph type="body" sz="quarter" idx="13"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35488"/>
          </a:xfrm>
          <a:prstGeom prst="rect">
            <a:avLst/>
          </a:prstGeom>
        </p:spPr>
        <p:txBody>
          <a:bodyPr/>
          <a:lstStyle>
            <a:lvl1pPr>
              <a:buClr>
                <a:schemeClr val="accent1"/>
              </a:buClr>
              <a:defRPr sz="240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07467" y="1695450"/>
            <a:ext cx="3977746" cy="4535488"/>
          </a:xfrm>
          <a:prstGeom prst="rect">
            <a:avLst/>
          </a:prstGeom>
        </p:spPr>
        <p:txBody>
          <a:bodyPr/>
          <a:lstStyle>
            <a:lvl1pPr>
              <a:buClr>
                <a:schemeClr val="accent1"/>
              </a:buClr>
              <a:defRPr sz="2400" baseline="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455738"/>
            <a:ext cx="4040188"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74663" y="2095500"/>
            <a:ext cx="402272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55738"/>
            <a:ext cx="4041775"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2095500"/>
            <a:ext cx="404177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75050" y="1455738"/>
            <a:ext cx="5111750" cy="4775200"/>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2000"/>
            </a:lvl6pPr>
            <a:lvl7pPr>
              <a:defRPr sz="2000"/>
            </a:lvl7pPr>
            <a:lvl8pPr>
              <a:defRPr sz="2000"/>
            </a:lvl8pPr>
            <a:lvl9pPr>
              <a:defRPr sz="20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4663" y="2617789"/>
            <a:ext cx="2990850" cy="3613150"/>
          </a:xfrm>
          <a:prstGeom prst="rect">
            <a:avLst/>
          </a:prstGeo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9" name="Title 8"/>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2" name="Text Placeholder 11"/>
          <p:cNvSpPr>
            <a:spLocks noGrp="1"/>
          </p:cNvSpPr>
          <p:nvPr>
            <p:ph type="body" sz="quarter" idx="10" hasCustomPrompt="1"/>
          </p:nvPr>
        </p:nvSpPr>
        <p:spPr>
          <a:xfrm>
            <a:off x="476778" y="1457321"/>
            <a:ext cx="2991600" cy="1096963"/>
          </a:xfrm>
        </p:spPr>
        <p:txBody>
          <a:bodyPr anchor="ctr">
            <a:normAutofit/>
          </a:bodyPr>
          <a:lstStyle>
            <a:lvl1pPr>
              <a:buNone/>
              <a:defRPr sz="2000" b="1">
                <a:solidFill>
                  <a:schemeClr val="accent1"/>
                </a:solidFill>
                <a:latin typeface="+mj-lt"/>
              </a:defRPr>
            </a:lvl1pPr>
          </a:lstStyle>
          <a:p>
            <a:pPr lvl="0"/>
            <a:r>
              <a:rPr lang="en-US" dirty="0" smtClean="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69379"/>
            <a:ext cx="9144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474663" y="25400"/>
            <a:ext cx="8210550" cy="889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noProof="0" dirty="0" smtClean="0"/>
              <a:t>Click to add title</a:t>
            </a:r>
          </a:p>
        </p:txBody>
      </p:sp>
      <p:pic>
        <p:nvPicPr>
          <p:cNvPr id="18453" name="Picture 21" descr="logint"/>
          <p:cNvPicPr>
            <a:picLocks noChangeAspect="1" noChangeArrowheads="1"/>
          </p:cNvPicPr>
          <p:nvPr/>
        </p:nvPicPr>
        <p:blipFill>
          <a:blip r:embed="rId15" cstate="print"/>
          <a:srcRect/>
          <a:stretch>
            <a:fillRect/>
          </a:stretch>
        </p:blipFill>
        <p:spPr bwMode="auto">
          <a:xfrm>
            <a:off x="7300913" y="6454377"/>
            <a:ext cx="1390020" cy="282973"/>
          </a:xfrm>
          <a:prstGeom prst="rect">
            <a:avLst/>
          </a:prstGeom>
          <a:noFill/>
        </p:spPr>
      </p:pic>
      <p:sp>
        <p:nvSpPr>
          <p:cNvPr id="18455" name="Rectangle 23"/>
          <p:cNvSpPr>
            <a:spLocks noChangeArrowheads="1"/>
          </p:cNvSpPr>
          <p:nvPr/>
        </p:nvSpPr>
        <p:spPr bwMode="auto">
          <a:xfrm>
            <a:off x="470858" y="6537385"/>
            <a:ext cx="4418012" cy="184666"/>
          </a:xfrm>
          <a:prstGeom prst="rect">
            <a:avLst/>
          </a:prstGeom>
          <a:noFill/>
          <a:ln w="9525">
            <a:noFill/>
            <a:miter lim="800000"/>
            <a:headEnd/>
            <a:tailEnd/>
          </a:ln>
          <a:effectLst/>
        </p:spPr>
        <p:txBody>
          <a:bodyPr lIns="0" tIns="0" rIns="0" bIns="0" anchor="ctr">
            <a:spAutoFit/>
          </a:bodyPr>
          <a:lstStyle/>
          <a:p>
            <a:pPr>
              <a:lnSpc>
                <a:spcPct val="80000"/>
              </a:lnSpc>
            </a:pPr>
            <a:r>
              <a:rPr lang="en-US" sz="500" noProof="1">
                <a:solidFill>
                  <a:srgbClr val="8C8C8C"/>
                </a:solidFill>
                <a:latin typeface="Arial" pitchFamily="34" charset="0"/>
                <a:cs typeface="Arial" pitchFamily="34" charset="0"/>
              </a:rPr>
              <a:t>© ALSTOM </a:t>
            </a:r>
            <a:r>
              <a:rPr lang="en-US" sz="500" noProof="1" smtClean="0">
                <a:solidFill>
                  <a:srgbClr val="8C8C8C"/>
                </a:solidFill>
                <a:latin typeface="Arial" pitchFamily="34" charset="0"/>
                <a:cs typeface="Arial" pitchFamily="34" charset="0"/>
              </a:rPr>
              <a:t>2013. </a:t>
            </a:r>
            <a:r>
              <a:rPr lang="en-US" sz="500" noProof="1">
                <a:solidFill>
                  <a:srgbClr val="8C8C8C"/>
                </a:solidFill>
                <a:latin typeface="Arial" pitchFamily="34" charset="0"/>
                <a:cs typeface="Arial" pitchFamily="34" charset="0"/>
              </a:rPr>
              <a:t>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authority, is strictly prohibited. </a:t>
            </a:r>
          </a:p>
        </p:txBody>
      </p:sp>
      <p:sp>
        <p:nvSpPr>
          <p:cNvPr id="8" name="TextBox 7"/>
          <p:cNvSpPr txBox="1"/>
          <p:nvPr/>
        </p:nvSpPr>
        <p:spPr>
          <a:xfrm>
            <a:off x="372113" y="6333235"/>
            <a:ext cx="3024336" cy="215444"/>
          </a:xfrm>
          <a:prstGeom prst="rect">
            <a:avLst/>
          </a:prstGeom>
          <a:noFill/>
        </p:spPr>
        <p:txBody>
          <a:bodyPr wrap="square" rtlCol="0">
            <a:spAutoFit/>
          </a:bodyPr>
          <a:lstStyle/>
          <a:p>
            <a:r>
              <a:rPr lang="en-GB" sz="800" dirty="0" smtClean="0">
                <a:solidFill>
                  <a:schemeClr val="bg1">
                    <a:lumMod val="75000"/>
                  </a:schemeClr>
                </a:solidFill>
                <a:latin typeface="Arial" pitchFamily="34" charset="0"/>
                <a:cs typeface="Arial" pitchFamily="34" charset="0"/>
              </a:rPr>
              <a:t>Presentation title - </a:t>
            </a:r>
            <a:fld id="{5BB3D5DB-9535-4CEA-95AE-C47C8DD07161}" type="datetime1">
              <a:rPr lang="en-GB" sz="800" smtClean="0">
                <a:solidFill>
                  <a:schemeClr val="bg1">
                    <a:lumMod val="75000"/>
                  </a:schemeClr>
                </a:solidFill>
                <a:latin typeface="Arial" pitchFamily="34" charset="0"/>
                <a:cs typeface="Arial" pitchFamily="34" charset="0"/>
              </a:rPr>
              <a:pPr/>
              <a:t>20/02/2015</a:t>
            </a:fld>
            <a:r>
              <a:rPr lang="en-GB" sz="800" dirty="0" smtClean="0">
                <a:solidFill>
                  <a:schemeClr val="bg1">
                    <a:lumMod val="75000"/>
                  </a:schemeClr>
                </a:solidFill>
                <a:latin typeface="Arial" pitchFamily="34" charset="0"/>
                <a:cs typeface="Arial" pitchFamily="34" charset="0"/>
              </a:rPr>
              <a:t> – P </a:t>
            </a:r>
            <a:fld id="{D4AAFCC5-D135-4797-B61F-A5C3BB0DC17E}" type="slidenum">
              <a:rPr lang="en-GB" sz="800" smtClean="0">
                <a:solidFill>
                  <a:schemeClr val="bg1">
                    <a:lumMod val="75000"/>
                  </a:schemeClr>
                </a:solidFill>
                <a:latin typeface="Arial" pitchFamily="34" charset="0"/>
                <a:cs typeface="Arial" pitchFamily="34" charset="0"/>
              </a:rPr>
              <a:pPr/>
              <a:t>‹N°›</a:t>
            </a:fld>
            <a:endParaRPr lang="en-GB" sz="800" dirty="0">
              <a:solidFill>
                <a:schemeClr val="bg1">
                  <a:lumMod val="75000"/>
                </a:schemeClr>
              </a:solidFill>
              <a:latin typeface="Arial" pitchFamily="34" charset="0"/>
              <a:cs typeface="Arial" pitchFamily="34" charset="0"/>
            </a:endParaRPr>
          </a:p>
        </p:txBody>
      </p:sp>
      <p:sp>
        <p:nvSpPr>
          <p:cNvPr id="11" name="Text Placeholder 10"/>
          <p:cNvSpPr>
            <a:spLocks noGrp="1"/>
          </p:cNvSpPr>
          <p:nvPr>
            <p:ph type="body" idx="1"/>
          </p:nvPr>
        </p:nvSpPr>
        <p:spPr>
          <a:xfrm>
            <a:off x="457200" y="1924050"/>
            <a:ext cx="8229600" cy="4202113"/>
          </a:xfrm>
          <a:prstGeom prst="rect">
            <a:avLst/>
          </a:prstGeom>
        </p:spPr>
        <p:txBody>
          <a:bodyPr vert="horz" lIns="91440" tIns="45720" rIns="91440" bIns="45720" rtlCol="0">
            <a:norm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50" r:id="rId1"/>
    <p:sldLayoutId id="2147483666" r:id="rId2"/>
    <p:sldLayoutId id="2147483651" r:id="rId3"/>
    <p:sldLayoutId id="2147483665" r:id="rId4"/>
    <p:sldLayoutId id="2147483653" r:id="rId5"/>
    <p:sldLayoutId id="2147483654" r:id="rId6"/>
    <p:sldLayoutId id="2147483655" r:id="rId7"/>
    <p:sldLayoutId id="2147483667" r:id="rId8"/>
    <p:sldLayoutId id="2147483663" r:id="rId9"/>
    <p:sldLayoutId id="2147483661" r:id="rId10"/>
    <p:sldLayoutId id="2147483662" r:id="rId11"/>
    <p:sldLayoutId id="2147483668" r:id="rId12"/>
  </p:sldLayoutIdLst>
  <p:hf sldNum="0" hdr="0" dt="0"/>
  <p:txStyles>
    <p:titleStyle>
      <a:lvl1pPr algn="l" rtl="0" eaLnBrk="1" fontAlgn="base" hangingPunct="1">
        <a:lnSpc>
          <a:spcPct val="90000"/>
        </a:lnSpc>
        <a:spcBef>
          <a:spcPct val="0"/>
        </a:spcBef>
        <a:spcAft>
          <a:spcPct val="0"/>
        </a:spcAft>
        <a:defRPr sz="2600">
          <a:solidFill>
            <a:schemeClr val="accent1"/>
          </a:solidFill>
          <a:latin typeface="+mj-lt"/>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Alstom" pitchFamily="2" charset="0"/>
        </a:defRPr>
      </a:lvl2pPr>
      <a:lvl3pPr algn="l" rtl="0" eaLnBrk="1" fontAlgn="base" hangingPunct="1">
        <a:lnSpc>
          <a:spcPct val="90000"/>
        </a:lnSpc>
        <a:spcBef>
          <a:spcPct val="0"/>
        </a:spcBef>
        <a:spcAft>
          <a:spcPct val="0"/>
        </a:spcAft>
        <a:defRPr sz="2800">
          <a:solidFill>
            <a:schemeClr val="tx2"/>
          </a:solidFill>
          <a:latin typeface="Alstom" pitchFamily="2" charset="0"/>
        </a:defRPr>
      </a:lvl3pPr>
      <a:lvl4pPr algn="l" rtl="0" eaLnBrk="1" fontAlgn="base" hangingPunct="1">
        <a:lnSpc>
          <a:spcPct val="90000"/>
        </a:lnSpc>
        <a:spcBef>
          <a:spcPct val="0"/>
        </a:spcBef>
        <a:spcAft>
          <a:spcPct val="0"/>
        </a:spcAft>
        <a:defRPr sz="2800">
          <a:solidFill>
            <a:schemeClr val="tx2"/>
          </a:solidFill>
          <a:latin typeface="Alstom" pitchFamily="2" charset="0"/>
        </a:defRPr>
      </a:lvl4pPr>
      <a:lvl5pPr algn="l" rtl="0" eaLnBrk="1" fontAlgn="base" hangingPunct="1">
        <a:lnSpc>
          <a:spcPct val="90000"/>
        </a:lnSpc>
        <a:spcBef>
          <a:spcPct val="0"/>
        </a:spcBef>
        <a:spcAft>
          <a:spcPct val="0"/>
        </a:spcAft>
        <a:defRPr sz="2800">
          <a:solidFill>
            <a:schemeClr val="tx2"/>
          </a:solidFill>
          <a:latin typeface="Alstom" pitchFamily="2" charset="0"/>
        </a:defRPr>
      </a:lvl5pPr>
      <a:lvl6pPr marL="457200" algn="l" rtl="0" eaLnBrk="1" fontAlgn="base" hangingPunct="1">
        <a:lnSpc>
          <a:spcPct val="90000"/>
        </a:lnSpc>
        <a:spcBef>
          <a:spcPct val="0"/>
        </a:spcBef>
        <a:spcAft>
          <a:spcPct val="0"/>
        </a:spcAft>
        <a:defRPr sz="2800">
          <a:solidFill>
            <a:schemeClr val="tx2"/>
          </a:solidFill>
          <a:latin typeface="Alstom" pitchFamily="2" charset="0"/>
        </a:defRPr>
      </a:lvl6pPr>
      <a:lvl7pPr marL="914400" algn="l" rtl="0" eaLnBrk="1" fontAlgn="base" hangingPunct="1">
        <a:lnSpc>
          <a:spcPct val="90000"/>
        </a:lnSpc>
        <a:spcBef>
          <a:spcPct val="0"/>
        </a:spcBef>
        <a:spcAft>
          <a:spcPct val="0"/>
        </a:spcAft>
        <a:defRPr sz="2800">
          <a:solidFill>
            <a:schemeClr val="tx2"/>
          </a:solidFill>
          <a:latin typeface="Alstom" pitchFamily="2" charset="0"/>
        </a:defRPr>
      </a:lvl7pPr>
      <a:lvl8pPr marL="1371600" algn="l" rtl="0" eaLnBrk="1" fontAlgn="base" hangingPunct="1">
        <a:lnSpc>
          <a:spcPct val="90000"/>
        </a:lnSpc>
        <a:spcBef>
          <a:spcPct val="0"/>
        </a:spcBef>
        <a:spcAft>
          <a:spcPct val="0"/>
        </a:spcAft>
        <a:defRPr sz="2800">
          <a:solidFill>
            <a:schemeClr val="tx2"/>
          </a:solidFill>
          <a:latin typeface="Alstom" pitchFamily="2" charset="0"/>
        </a:defRPr>
      </a:lvl8pPr>
      <a:lvl9pPr marL="1828800" algn="l" rtl="0" eaLnBrk="1" fontAlgn="base" hangingPunct="1">
        <a:lnSpc>
          <a:spcPct val="90000"/>
        </a:lnSpc>
        <a:spcBef>
          <a:spcPct val="0"/>
        </a:spcBef>
        <a:spcAft>
          <a:spcPct val="0"/>
        </a:spcAft>
        <a:defRPr sz="2800">
          <a:solidFill>
            <a:schemeClr val="tx2"/>
          </a:solidFill>
          <a:latin typeface="Alstom" pitchFamily="2" charset="0"/>
        </a:defRPr>
      </a:lvl9pPr>
    </p:titleStyle>
    <p:body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MOULIN Edwin</a:t>
            </a:r>
            <a:endParaRPr lang="en-GB" dirty="0"/>
          </a:p>
        </p:txBody>
      </p:sp>
      <p:sp>
        <p:nvSpPr>
          <p:cNvPr id="3" name="Text Placeholder 2"/>
          <p:cNvSpPr>
            <a:spLocks noGrp="1"/>
          </p:cNvSpPr>
          <p:nvPr>
            <p:ph type="body" sz="quarter" idx="10"/>
          </p:nvPr>
        </p:nvSpPr>
        <p:spPr/>
        <p:txBody>
          <a:bodyPr/>
          <a:lstStyle/>
          <a:p>
            <a:r>
              <a:rPr lang="en-GB" dirty="0" smtClean="0"/>
              <a:t>02/09/2015</a:t>
            </a:r>
            <a:endParaRPr lang="en-GB" dirty="0"/>
          </a:p>
        </p:txBody>
      </p:sp>
      <p:sp>
        <p:nvSpPr>
          <p:cNvPr id="4" name="Text Placeholder 3"/>
          <p:cNvSpPr>
            <a:spLocks noGrp="1"/>
          </p:cNvSpPr>
          <p:nvPr>
            <p:ph type="body" sz="quarter" idx="11"/>
          </p:nvPr>
        </p:nvSpPr>
        <p:spPr/>
        <p:txBody>
          <a:bodyPr/>
          <a:lstStyle/>
          <a:p>
            <a:r>
              <a:rPr lang="en-GB" dirty="0" err="1" smtClean="0"/>
              <a:t>VSObserver</a:t>
            </a:r>
            <a:endParaRPr lang="en-GB" dirty="0"/>
          </a:p>
        </p:txBody>
      </p:sp>
      <p:sp>
        <p:nvSpPr>
          <p:cNvPr id="5" name="Text Placeholder 4"/>
          <p:cNvSpPr>
            <a:spLocks noGrp="1"/>
          </p:cNvSpPr>
          <p:nvPr>
            <p:ph type="body" sz="quarter" idx="12"/>
          </p:nvPr>
        </p:nvSpPr>
        <p:spPr/>
        <p:txBody>
          <a:bodyPr/>
          <a:lstStyle/>
          <a:p>
            <a:r>
              <a:rPr lang="en-GB" dirty="0" smtClean="0"/>
              <a:t>Laborame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tool</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Go faster in the functional tests</a:t>
            </a:r>
          </a:p>
          <a:p>
            <a:r>
              <a:rPr lang="en-GB" dirty="0" smtClean="0"/>
              <a:t>Stay in SPP or any documents using CTRL+C</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suggestion</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62500" lnSpcReduction="20000"/>
          </a:bodyPr>
          <a:lstStyle/>
          <a:p>
            <a:r>
              <a:rPr lang="en-GB" b="1" dirty="0" err="1" smtClean="0"/>
              <a:t>VSObserver</a:t>
            </a:r>
            <a:r>
              <a:rPr lang="en-GB" b="1" dirty="0" smtClean="0"/>
              <a:t> (Name chosen)</a:t>
            </a:r>
          </a:p>
          <a:p>
            <a:r>
              <a:rPr lang="en-GB" dirty="0" smtClean="0"/>
              <a:t>VS Clip</a:t>
            </a:r>
          </a:p>
          <a:p>
            <a:r>
              <a:rPr lang="en-GB" dirty="0" smtClean="0"/>
              <a:t>VMC (VS Monitoring Clipboard)</a:t>
            </a:r>
          </a:p>
          <a:p>
            <a:r>
              <a:rPr lang="en-GB" dirty="0" smtClean="0"/>
              <a:t>VS spy</a:t>
            </a:r>
          </a:p>
          <a:p>
            <a:r>
              <a:rPr lang="en-GB" dirty="0" smtClean="0"/>
              <a:t>Variable spy</a:t>
            </a:r>
          </a:p>
          <a:p>
            <a:r>
              <a:rPr lang="en-GB" dirty="0" smtClean="0"/>
              <a:t>Variable monitoring</a:t>
            </a:r>
          </a:p>
          <a:p>
            <a:r>
              <a:rPr lang="en-GB" dirty="0" err="1" smtClean="0"/>
              <a:t>Variclip</a:t>
            </a:r>
            <a:r>
              <a:rPr lang="en-GB" dirty="0" smtClean="0"/>
              <a:t> or </a:t>
            </a:r>
            <a:r>
              <a:rPr lang="en-GB" dirty="0" err="1" smtClean="0"/>
              <a:t>Varclip</a:t>
            </a:r>
            <a:endParaRPr lang="en-GB" dirty="0" smtClean="0"/>
          </a:p>
          <a:p>
            <a:r>
              <a:rPr lang="en-GB" dirty="0" err="1" smtClean="0"/>
              <a:t>Clipmonitor</a:t>
            </a:r>
            <a:endParaRPr lang="en-GB" dirty="0" smtClean="0"/>
          </a:p>
          <a:p>
            <a:r>
              <a:rPr lang="en-GB" dirty="0" err="1" smtClean="0"/>
              <a:t>Moonboard</a:t>
            </a:r>
            <a:endParaRPr lang="en-GB" dirty="0" smtClean="0"/>
          </a:p>
          <a:p>
            <a:r>
              <a:rPr lang="en-GB" dirty="0" err="1" smtClean="0"/>
              <a:t>Spyclip</a:t>
            </a:r>
            <a:r>
              <a:rPr lang="en-GB" dirty="0"/>
              <a:t> </a:t>
            </a:r>
            <a:r>
              <a:rPr lang="en-GB" dirty="0" smtClean="0"/>
              <a:t>or Spy Clip</a:t>
            </a:r>
          </a:p>
          <a:p>
            <a:r>
              <a:rPr lang="en-GB" dirty="0" smtClean="0"/>
              <a:t>SVM (Spy Variable Monitoring)</a:t>
            </a:r>
          </a:p>
          <a:p>
            <a:r>
              <a:rPr lang="en-GB" dirty="0" smtClean="0"/>
              <a:t>Watchdog clipboard or Watchful variable</a:t>
            </a:r>
          </a:p>
          <a:p>
            <a:r>
              <a:rPr lang="en-GB" dirty="0" smtClean="0"/>
              <a:t>Watch-Clip or Watch-</a:t>
            </a:r>
            <a:r>
              <a:rPr lang="en-GB" dirty="0" err="1" smtClean="0"/>
              <a:t>Var</a:t>
            </a:r>
            <a:r>
              <a:rPr lang="en-GB" dirty="0" smtClean="0"/>
              <a:t> </a:t>
            </a:r>
          </a:p>
          <a:p>
            <a:endParaRPr lang="en-GB" dirty="0" smtClean="0"/>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92500" lnSpcReduction="20000"/>
          </a:bodyPr>
          <a:lstStyle/>
          <a:p>
            <a:r>
              <a:rPr lang="en-GB" dirty="0" smtClean="0">
                <a:solidFill>
                  <a:schemeClr val="accent6"/>
                </a:solidFill>
              </a:rPr>
              <a:t>To see a variable use CTRL+C shortcut</a:t>
            </a:r>
          </a:p>
          <a:p>
            <a:r>
              <a:rPr lang="en-GB" dirty="0" smtClean="0">
                <a:solidFill>
                  <a:schemeClr val="accent6"/>
                </a:solidFill>
              </a:rPr>
              <a:t>If there aren’t variables or more than N (number defined) results, then the popup will display a message to notify the users.</a:t>
            </a:r>
          </a:p>
          <a:p>
            <a:r>
              <a:rPr lang="en-GB" dirty="0" smtClean="0">
                <a:solidFill>
                  <a:schemeClr val="accent6"/>
                </a:solidFill>
              </a:rPr>
              <a:t>If </a:t>
            </a:r>
            <a:r>
              <a:rPr lang="en-GB" dirty="0">
                <a:solidFill>
                  <a:schemeClr val="accent6"/>
                </a:solidFill>
              </a:rPr>
              <a:t>a variable </a:t>
            </a:r>
            <a:r>
              <a:rPr lang="en-GB" dirty="0" smtClean="0">
                <a:solidFill>
                  <a:schemeClr val="accent6"/>
                </a:solidFill>
              </a:rPr>
              <a:t>matches, the </a:t>
            </a:r>
            <a:r>
              <a:rPr lang="en-GB" dirty="0">
                <a:solidFill>
                  <a:schemeClr val="accent6"/>
                </a:solidFill>
              </a:rPr>
              <a:t>different variables will be shown with their </a:t>
            </a:r>
            <a:r>
              <a:rPr lang="en-GB" dirty="0" smtClean="0">
                <a:solidFill>
                  <a:schemeClr val="accent6"/>
                </a:solidFill>
              </a:rPr>
              <a:t>values in a popup</a:t>
            </a:r>
          </a:p>
          <a:p>
            <a:r>
              <a:rPr lang="en-GB" dirty="0" smtClean="0"/>
              <a:t>We will able to avoid displaying the popup in notify bar. There will be a disable button</a:t>
            </a:r>
          </a:p>
          <a:p>
            <a:r>
              <a:rPr lang="en-GB" dirty="0"/>
              <a:t>T</a:t>
            </a:r>
            <a:r>
              <a:rPr lang="en-GB" dirty="0" smtClean="0"/>
              <a:t>he popup stay displayed for N (parameter) seconds, </a:t>
            </a:r>
            <a:r>
              <a:rPr lang="en-GB" dirty="0"/>
              <a:t>if an user doesn’t click on the </a:t>
            </a:r>
            <a:r>
              <a:rPr lang="en-GB" dirty="0" smtClean="0"/>
              <a:t>popup</a:t>
            </a:r>
          </a:p>
          <a:p>
            <a:r>
              <a:rPr lang="en-GB" dirty="0" smtClean="0">
                <a:solidFill>
                  <a:schemeClr val="accent6"/>
                </a:solidFill>
              </a:rPr>
              <a:t>Possibility to edit copied variable </a:t>
            </a:r>
          </a:p>
          <a:p>
            <a:r>
              <a:rPr lang="en-GB" dirty="0" smtClean="0"/>
              <a:t>Timestamp (last update of VS variable)</a:t>
            </a:r>
          </a:p>
          <a:p>
            <a:r>
              <a:rPr lang="en-GB" dirty="0" smtClean="0">
                <a:solidFill>
                  <a:schemeClr val="accent6"/>
                </a:solidFill>
              </a:rPr>
              <a:t>Refresh button for exhaustive VS variable list</a:t>
            </a:r>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5" name="Rectangle 4"/>
          <p:cNvSpPr/>
          <p:nvPr/>
        </p:nvSpPr>
        <p:spPr>
          <a:xfrm>
            <a:off x="643941" y="2774488"/>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Complete </a:t>
            </a:r>
            <a:r>
              <a:rPr lang="fr-FR" dirty="0" err="1" smtClean="0"/>
              <a:t>list</a:t>
            </a:r>
            <a:r>
              <a:rPr lang="fr-FR" dirty="0" smtClean="0"/>
              <a:t> of variables</a:t>
            </a:r>
            <a:endParaRPr lang="en-US" dirty="0"/>
          </a:p>
        </p:txBody>
      </p:sp>
      <p:sp>
        <p:nvSpPr>
          <p:cNvPr id="6" name="Rectangle 5"/>
          <p:cNvSpPr/>
          <p:nvPr/>
        </p:nvSpPr>
        <p:spPr>
          <a:xfrm>
            <a:off x="2663779" y="2774488"/>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White </a:t>
            </a:r>
            <a:r>
              <a:rPr lang="fr-FR" dirty="0" err="1" smtClean="0"/>
              <a:t>list</a:t>
            </a:r>
            <a:r>
              <a:rPr lang="fr-FR" dirty="0" smtClean="0"/>
              <a:t> (</a:t>
            </a:r>
            <a:r>
              <a:rPr lang="fr-FR" dirty="0" err="1" smtClean="0"/>
              <a:t>selected</a:t>
            </a:r>
            <a:r>
              <a:rPr lang="fr-FR" dirty="0" smtClean="0"/>
              <a:t> variables),</a:t>
            </a:r>
          </a:p>
          <a:p>
            <a:pPr algn="ctr"/>
            <a:r>
              <a:rPr lang="fr-FR" dirty="0" smtClean="0"/>
              <a:t> black </a:t>
            </a:r>
            <a:r>
              <a:rPr lang="fr-FR" dirty="0" err="1" smtClean="0"/>
              <a:t>list</a:t>
            </a:r>
            <a:r>
              <a:rPr lang="fr-FR" dirty="0" smtClean="0"/>
              <a:t> (</a:t>
            </a:r>
            <a:r>
              <a:rPr lang="fr-FR" dirty="0" err="1" smtClean="0"/>
              <a:t>forbidden</a:t>
            </a:r>
            <a:r>
              <a:rPr lang="fr-FR" dirty="0" smtClean="0"/>
              <a:t> variables)</a:t>
            </a:r>
            <a:endParaRPr lang="en-US" dirty="0"/>
          </a:p>
        </p:txBody>
      </p:sp>
      <p:sp>
        <p:nvSpPr>
          <p:cNvPr id="7" name="Rectangle 6"/>
          <p:cNvSpPr/>
          <p:nvPr/>
        </p:nvSpPr>
        <p:spPr>
          <a:xfrm>
            <a:off x="4735130" y="2746584"/>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Searched</a:t>
            </a:r>
            <a:r>
              <a:rPr lang="fr-FR" dirty="0" smtClean="0"/>
              <a:t> </a:t>
            </a:r>
            <a:r>
              <a:rPr lang="fr-FR" dirty="0" err="1" smtClean="0"/>
              <a:t>text</a:t>
            </a:r>
            <a:endParaRPr lang="en-US" dirty="0"/>
          </a:p>
        </p:txBody>
      </p:sp>
      <p:sp>
        <p:nvSpPr>
          <p:cNvPr id="8" name="Rectangle 7"/>
          <p:cNvSpPr/>
          <p:nvPr/>
        </p:nvSpPr>
        <p:spPr>
          <a:xfrm>
            <a:off x="6808630" y="2746584"/>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Final </a:t>
            </a:r>
            <a:r>
              <a:rPr lang="fr-FR" dirty="0" err="1" smtClean="0"/>
              <a:t>list</a:t>
            </a:r>
            <a:r>
              <a:rPr lang="fr-FR" dirty="0" smtClean="0"/>
              <a:t> of variables</a:t>
            </a:r>
            <a:endParaRPr lang="en-US" dirty="0"/>
          </a:p>
        </p:txBody>
      </p:sp>
    </p:spTree>
    <p:extLst>
      <p:ext uri="{BB962C8B-B14F-4D97-AF65-F5344CB8AC3E}">
        <p14:creationId xmlns:p14="http://schemas.microsoft.com/office/powerpoint/2010/main" val="56544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 V2</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Forcing variable and associated actions</a:t>
            </a:r>
          </a:p>
          <a:p>
            <a:r>
              <a:rPr lang="en-GB" dirty="0" smtClean="0">
                <a:solidFill>
                  <a:schemeClr val="accent6"/>
                </a:solidFill>
              </a:rPr>
              <a:t>Automated refresh of VS </a:t>
            </a:r>
            <a:r>
              <a:rPr lang="en-GB" dirty="0" smtClean="0">
                <a:solidFill>
                  <a:schemeClr val="accent6"/>
                </a:solidFill>
              </a:rPr>
              <a:t>variable</a:t>
            </a:r>
          </a:p>
          <a:p>
            <a:r>
              <a:rPr lang="en-GB" dirty="0" smtClean="0">
                <a:solidFill>
                  <a:schemeClr val="accent6"/>
                </a:solidFill>
              </a:rPr>
              <a:t>A colour appears when the variable value has changed for N seconds</a:t>
            </a:r>
          </a:p>
          <a:p>
            <a:r>
              <a:rPr lang="en-GB" dirty="0" smtClean="0">
                <a:solidFill>
                  <a:schemeClr val="accent6"/>
                </a:solidFill>
              </a:rPr>
              <a:t>The search text is filtered (avoid having special characters like %,*;….)</a:t>
            </a:r>
          </a:p>
          <a:p>
            <a:r>
              <a:rPr lang="en-GB" dirty="0" smtClean="0">
                <a:solidFill>
                  <a:schemeClr val="accent6"/>
                </a:solidFill>
              </a:rPr>
              <a:t>Information message displays the reason why there isn’t the search</a:t>
            </a:r>
          </a:p>
          <a:p>
            <a:r>
              <a:rPr lang="en-GB" dirty="0" smtClean="0">
                <a:solidFill>
                  <a:schemeClr val="accent6"/>
                </a:solidFill>
              </a:rPr>
              <a:t>File configuration to put the personal value, on refresh rate, the colour when a variable value changed and the duration that the colour stays on.</a:t>
            </a:r>
            <a:endParaRPr lang="en-GB" dirty="0" smtClean="0">
              <a:solidFill>
                <a:schemeClr val="accent6"/>
              </a:solidFill>
            </a:endParaRPr>
          </a:p>
          <a:p>
            <a:endParaRPr lang="en-GB" dirty="0"/>
          </a:p>
        </p:txBody>
      </p:sp>
    </p:spTree>
    <p:extLst>
      <p:ext uri="{BB962C8B-B14F-4D97-AF65-F5344CB8AC3E}">
        <p14:creationId xmlns:p14="http://schemas.microsoft.com/office/powerpoint/2010/main" val="4227253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presentation</a:t>
            </a:r>
            <a:endParaRPr lang="en-GB" dirty="0"/>
          </a:p>
        </p:txBody>
      </p:sp>
      <p:sp>
        <p:nvSpPr>
          <p:cNvPr id="8" name="Rectangle 7"/>
          <p:cNvSpPr/>
          <p:nvPr/>
        </p:nvSpPr>
        <p:spPr>
          <a:xfrm>
            <a:off x="1410067" y="2193307"/>
            <a:ext cx="6460619" cy="2324457"/>
          </a:xfrm>
          <a:prstGeom prst="rect">
            <a:avLst/>
          </a:prstGeom>
          <a:solidFill>
            <a:srgbClr val="F3F3F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478432" y="2295857"/>
            <a:ext cx="2478281" cy="276999"/>
          </a:xfrm>
          <a:prstGeom prst="rect">
            <a:avLst/>
          </a:prstGeom>
          <a:noFill/>
        </p:spPr>
        <p:txBody>
          <a:bodyPr wrap="square" rtlCol="0">
            <a:spAutoFit/>
          </a:bodyPr>
          <a:lstStyle/>
          <a:p>
            <a:r>
              <a:rPr lang="fr-FR" sz="1200" dirty="0" smtClean="0">
                <a:solidFill>
                  <a:srgbClr val="000000"/>
                </a:solidFill>
                <a:latin typeface="Arial" pitchFamily="34" charset="0"/>
                <a:cs typeface="Arial" pitchFamily="34" charset="0"/>
              </a:rPr>
              <a:t>Application Name</a:t>
            </a:r>
          </a:p>
        </p:txBody>
      </p:sp>
      <p:cxnSp>
        <p:nvCxnSpPr>
          <p:cNvPr id="11" name="Connecteur droit 10"/>
          <p:cNvCxnSpPr/>
          <p:nvPr/>
        </p:nvCxnSpPr>
        <p:spPr>
          <a:xfrm flipV="1">
            <a:off x="1555344" y="2612050"/>
            <a:ext cx="609777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D:\Documents and Settings\259869\Bureau\TCA_Project\Icons\fatcow-hosting-icons-3800\FatCow_Icons32x32\cro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525" y="2338558"/>
            <a:ext cx="191596" cy="19159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751896" y="2762913"/>
            <a:ext cx="3990887" cy="276999"/>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Variable </a:t>
            </a:r>
            <a:r>
              <a:rPr lang="fr-FR" sz="1200" dirty="0" err="1" smtClean="0">
                <a:solidFill>
                  <a:schemeClr val="tx1">
                    <a:lumMod val="50000"/>
                  </a:schemeClr>
                </a:solidFill>
                <a:latin typeface="Arial" pitchFamily="34" charset="0"/>
                <a:cs typeface="Arial" pitchFamily="34" charset="0"/>
              </a:rPr>
              <a:t>name</a:t>
            </a:r>
            <a:r>
              <a:rPr lang="fr-FR" sz="1200" dirty="0" smtClean="0">
                <a:solidFill>
                  <a:schemeClr val="tx1">
                    <a:lumMod val="50000"/>
                  </a:schemeClr>
                </a:solidFill>
                <a:latin typeface="Arial" pitchFamily="34" charset="0"/>
                <a:cs typeface="Arial" pitchFamily="34" charset="0"/>
              </a:rPr>
              <a:t> : </a:t>
            </a:r>
            <a:r>
              <a:rPr lang="fr-FR" sz="1200" b="1" i="1" dirty="0" smtClean="0">
                <a:solidFill>
                  <a:schemeClr val="tx1">
                    <a:lumMod val="50000"/>
                  </a:schemeClr>
                </a:solidFill>
                <a:latin typeface="Arial" pitchFamily="34" charset="0"/>
                <a:cs typeface="Arial" pitchFamily="34" charset="0"/>
              </a:rPr>
              <a:t>SPARE_IN1413</a:t>
            </a:r>
          </a:p>
        </p:txBody>
      </p:sp>
      <p:sp>
        <p:nvSpPr>
          <p:cNvPr id="14" name="ZoneTexte 13"/>
          <p:cNvSpPr txBox="1"/>
          <p:nvPr/>
        </p:nvSpPr>
        <p:spPr>
          <a:xfrm>
            <a:off x="1820262" y="3193165"/>
            <a:ext cx="5306940" cy="1015663"/>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Results :</a:t>
            </a:r>
          </a:p>
          <a:p>
            <a:endParaRPr lang="fr-FR" sz="1200" dirty="0">
              <a:solidFill>
                <a:schemeClr val="tx1">
                  <a:lumMod val="50000"/>
                </a:schemeClr>
              </a:solidFill>
              <a:latin typeface="Arial" pitchFamily="34" charset="0"/>
              <a:cs typeface="Arial" pitchFamily="34" charset="0"/>
            </a:endParaRPr>
          </a:p>
          <a:p>
            <a:pPr lvl="1"/>
            <a:r>
              <a:rPr lang="fr-FR" sz="1200" dirty="0" smtClean="0">
                <a:solidFill>
                  <a:schemeClr val="tx1">
                    <a:lumMod val="50000"/>
                  </a:schemeClr>
                </a:solidFill>
                <a:latin typeface="Arial" pitchFamily="34" charset="0"/>
                <a:cs typeface="Arial" pitchFamily="34" charset="0"/>
              </a:rPr>
              <a:t>US1/FPGA/IN_FIFO/SPARE_IN1413  |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1    (</a:t>
            </a:r>
            <a:r>
              <a:rPr lang="fr-FR" sz="1200" dirty="0" err="1" smtClean="0">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p>
          <a:p>
            <a:pPr lvl="1"/>
            <a:r>
              <a:rPr lang="fr-FR" sz="1200" dirty="0" smtClean="0">
                <a:solidFill>
                  <a:schemeClr val="tx1">
                    <a:lumMod val="50000"/>
                  </a:schemeClr>
                </a:solidFill>
                <a:latin typeface="Arial" pitchFamily="34" charset="0"/>
                <a:cs typeface="Arial" pitchFamily="34" charset="0"/>
              </a:rPr>
              <a:t>US2/FPGA/IN_FIFO/SPARE_IN1413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r>
              <a:rPr lang="fr-FR" sz="1200" dirty="0">
                <a:solidFill>
                  <a:schemeClr val="tx1">
                    <a:lumMod val="50000"/>
                  </a:schemeClr>
                </a:solidFill>
                <a:latin typeface="Arial" pitchFamily="34" charset="0"/>
                <a:cs typeface="Arial" pitchFamily="34" charset="0"/>
                <a:sym typeface="Wingdings" panose="05000000000000000000" pitchFamily="2" charset="2"/>
              </a:rPr>
              <a:t>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 </a:t>
            </a:r>
            <a:r>
              <a:rPr lang="fr-FR" sz="1200" dirty="0">
                <a:solidFill>
                  <a:schemeClr val="tx1">
                    <a:lumMod val="50000"/>
                  </a:schemeClr>
                </a:solidFill>
                <a:latin typeface="Arial" pitchFamily="34" charset="0"/>
                <a:cs typeface="Arial" pitchFamily="34" charset="0"/>
                <a:sym typeface="Wingdings" panose="05000000000000000000" pitchFamily="2" charset="2"/>
              </a:rPr>
              <a:t>1    (</a:t>
            </a:r>
            <a:r>
              <a:rPr lang="fr-FR" sz="1200" dirty="0" err="1">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endParaRPr lang="fr-FR" sz="1200" dirty="0">
              <a:solidFill>
                <a:schemeClr val="tx1">
                  <a:lumMod val="50000"/>
                </a:schemeClr>
              </a:solidFill>
              <a:latin typeface="Arial" pitchFamily="34" charset="0"/>
              <a:cs typeface="Arial" pitchFamily="34" charset="0"/>
            </a:endParaRPr>
          </a:p>
          <a:p>
            <a:pPr lvl="1"/>
            <a:r>
              <a:rPr lang="fr-FR" sz="1200" dirty="0" smtClean="0">
                <a:solidFill>
                  <a:srgbClr val="FF0000"/>
                </a:solidFill>
                <a:latin typeface="Arial" pitchFamily="34" charset="0"/>
                <a:cs typeface="Arial" pitchFamily="34" charset="0"/>
              </a:rPr>
              <a:t>US3/FPGA/IN_FIFO/SPARE_IN1413  </a:t>
            </a:r>
            <a:r>
              <a:rPr lang="fr-FR" sz="1200" dirty="0" smtClean="0">
                <a:solidFill>
                  <a:srgbClr val="FF0000"/>
                </a:solidFill>
                <a:latin typeface="Arial" pitchFamily="34" charset="0"/>
                <a:cs typeface="Arial" pitchFamily="34" charset="0"/>
                <a:sym typeface="Wingdings" panose="05000000000000000000" pitchFamily="2" charset="2"/>
              </a:rPr>
              <a:t>|  0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r>
              <a:rPr lang="fr-FR" sz="1200" dirty="0" err="1">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endParaRPr lang="fr-FR" sz="1200" dirty="0">
              <a:solidFill>
                <a:schemeClr val="tx1">
                  <a:lumMod val="50000"/>
                </a:schemeClr>
              </a:solidFill>
              <a:latin typeface="Arial" pitchFamily="34" charset="0"/>
              <a:cs typeface="Arial" pitchFamily="34" charset="0"/>
              <a:sym typeface="Wingdings" panose="05000000000000000000" pitchFamily="2" charset="2"/>
            </a:endParaRPr>
          </a:p>
        </p:txBody>
      </p:sp>
      <p:sp>
        <p:nvSpPr>
          <p:cNvPr id="3" name="ZoneTexte 2"/>
          <p:cNvSpPr txBox="1"/>
          <p:nvPr/>
        </p:nvSpPr>
        <p:spPr>
          <a:xfrm>
            <a:off x="6569145" y="2304025"/>
            <a:ext cx="487110" cy="276999"/>
          </a:xfrm>
          <a:prstGeom prst="rect">
            <a:avLst/>
          </a:prstGeom>
          <a:noFill/>
        </p:spPr>
        <p:txBody>
          <a:bodyPr wrap="square" rtlCol="0">
            <a:spAutoFit/>
          </a:bodyPr>
          <a:lstStyle/>
          <a:p>
            <a:r>
              <a:rPr lang="fr-FR" sz="1200" dirty="0" smtClean="0">
                <a:latin typeface="Arial" pitchFamily="34" charset="0"/>
                <a:cs typeface="Arial" pitchFamily="34" charset="0"/>
              </a:rPr>
              <a:t>10 s</a:t>
            </a:r>
          </a:p>
        </p:txBody>
      </p:sp>
      <p:cxnSp>
        <p:nvCxnSpPr>
          <p:cNvPr id="5" name="Connecteur en angle 4"/>
          <p:cNvCxnSpPr>
            <a:stCxn id="6" idx="1"/>
            <a:endCxn id="3" idx="0"/>
          </p:cNvCxnSpPr>
          <p:nvPr/>
        </p:nvCxnSpPr>
        <p:spPr>
          <a:xfrm rot="10800000" flipV="1">
            <a:off x="6812700" y="1384705"/>
            <a:ext cx="227510" cy="9193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7040210" y="1246206"/>
            <a:ext cx="1153320" cy="276999"/>
          </a:xfrm>
          <a:prstGeom prst="rect">
            <a:avLst/>
          </a:prstGeom>
          <a:noFill/>
        </p:spPr>
        <p:txBody>
          <a:bodyPr wrap="square" rtlCol="0">
            <a:spAutoFit/>
          </a:bodyPr>
          <a:lstStyle/>
          <a:p>
            <a:r>
              <a:rPr lang="fr-FR" sz="1200" dirty="0" err="1" smtClean="0">
                <a:latin typeface="Arial" pitchFamily="34" charset="0"/>
                <a:cs typeface="Arial" pitchFamily="34" charset="0"/>
              </a:rPr>
              <a:t>Countdown</a:t>
            </a:r>
            <a:endParaRPr lang="fr-FR" sz="1200" dirty="0" smtClean="0">
              <a:latin typeface="Arial" pitchFamily="34" charset="0"/>
              <a:cs typeface="Arial" pitchFamily="34" charset="0"/>
            </a:endParaRPr>
          </a:p>
        </p:txBody>
      </p:sp>
      <p:cxnSp>
        <p:nvCxnSpPr>
          <p:cNvPr id="18" name="Connecteur droit avec flèche 17"/>
          <p:cNvCxnSpPr>
            <a:stCxn id="20" idx="0"/>
          </p:cNvCxnSpPr>
          <p:nvPr/>
        </p:nvCxnSpPr>
        <p:spPr>
          <a:xfrm flipV="1">
            <a:off x="3622536" y="4208828"/>
            <a:ext cx="0" cy="109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640840" y="5306938"/>
            <a:ext cx="1963392" cy="461665"/>
          </a:xfrm>
          <a:prstGeom prst="rect">
            <a:avLst/>
          </a:prstGeom>
          <a:noFill/>
        </p:spPr>
        <p:txBody>
          <a:bodyPr wrap="square" rtlCol="0">
            <a:spAutoFit/>
          </a:bodyPr>
          <a:lstStyle/>
          <a:p>
            <a:r>
              <a:rPr lang="fr-FR" sz="1200" dirty="0" smtClean="0">
                <a:latin typeface="Arial" pitchFamily="34" charset="0"/>
                <a:cs typeface="Arial" pitchFamily="34" charset="0"/>
              </a:rPr>
              <a:t>Line in </a:t>
            </a:r>
            <a:r>
              <a:rPr lang="fr-FR" sz="1200" dirty="0" err="1" smtClean="0">
                <a:latin typeface="Arial" pitchFamily="34" charset="0"/>
                <a:cs typeface="Arial" pitchFamily="34" charset="0"/>
              </a:rPr>
              <a:t>red</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when</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there</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is</a:t>
            </a:r>
            <a:r>
              <a:rPr lang="fr-FR" sz="1200" dirty="0" smtClean="0">
                <a:latin typeface="Arial" pitchFamily="34" charset="0"/>
                <a:cs typeface="Arial" pitchFamily="34" charset="0"/>
              </a:rPr>
              <a:t> a 0 or 0.0 value</a:t>
            </a:r>
          </a:p>
        </p:txBody>
      </p:sp>
      <p:cxnSp>
        <p:nvCxnSpPr>
          <p:cNvPr id="25" name="Connecteur droit avec flèche 24"/>
          <p:cNvCxnSpPr>
            <a:stCxn id="28" idx="2"/>
            <a:endCxn id="13" idx="0"/>
          </p:cNvCxnSpPr>
          <p:nvPr/>
        </p:nvCxnSpPr>
        <p:spPr>
          <a:xfrm>
            <a:off x="3747339" y="1944686"/>
            <a:ext cx="1" cy="818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171575" y="1667687"/>
            <a:ext cx="1151527" cy="276999"/>
          </a:xfrm>
          <a:prstGeom prst="rect">
            <a:avLst/>
          </a:prstGeom>
          <a:noFill/>
        </p:spPr>
        <p:txBody>
          <a:bodyPr wrap="square" rtlCol="0">
            <a:spAutoFit/>
          </a:bodyPr>
          <a:lstStyle/>
          <a:p>
            <a:r>
              <a:rPr lang="fr-FR" sz="1200" dirty="0" smtClean="0">
                <a:latin typeface="Arial" pitchFamily="34" charset="0"/>
                <a:cs typeface="Arial" pitchFamily="34" charset="0"/>
              </a:rPr>
              <a:t>Can be edited</a:t>
            </a:r>
          </a:p>
        </p:txBody>
      </p:sp>
      <p:pic>
        <p:nvPicPr>
          <p:cNvPr id="21" name="Picture 2" descr="D:\Documents and Settings\259869\Bureau\Refresh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2974" y="2313894"/>
            <a:ext cx="240921" cy="24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313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ne Alstom_Landscap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Alstom Corporate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 Alstom_Landscape</Template>
  <TotalTime>317</TotalTime>
  <Words>325</Words>
  <Application>Microsoft Office PowerPoint</Application>
  <PresentationFormat>Affichage à l'écran (4:3)</PresentationFormat>
  <Paragraphs>63</Paragraphs>
  <Slides>8</Slides>
  <Notes>7</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One Alstom_Landscape</vt:lpstr>
      <vt:lpstr>Présentation PowerPoint</vt:lpstr>
      <vt:lpstr>Aim of the tool</vt:lpstr>
      <vt:lpstr>Name suggestion</vt:lpstr>
      <vt:lpstr>Functionalities</vt:lpstr>
      <vt:lpstr>Functionalities</vt:lpstr>
      <vt:lpstr>Functionalities V2</vt:lpstr>
      <vt:lpstr>Suggested presentation</vt:lpstr>
      <vt:lpstr>Présentation PowerPoint</vt:lpstr>
    </vt:vector>
  </TitlesOfParts>
  <Company>Alstom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MOULIN Edwin</dc:creator>
  <cp:lastModifiedBy>MOULIN Edwin</cp:lastModifiedBy>
  <cp:revision>36</cp:revision>
  <cp:lastPrinted>2007-01-03T08:31:10Z</cp:lastPrinted>
  <dcterms:created xsi:type="dcterms:W3CDTF">2015-02-09T08:19:44Z</dcterms:created>
  <dcterms:modified xsi:type="dcterms:W3CDTF">2015-02-20T08:22:50Z</dcterms:modified>
</cp:coreProperties>
</file>