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59" r:id="rId5"/>
    <p:sldId id="258" r:id="rId6"/>
    <p:sldId id="260" r:id="rId7"/>
    <p:sldId id="261" r:id="rId8"/>
    <p:sldId id="279" r:id="rId9"/>
    <p:sldId id="275" r:id="rId10"/>
    <p:sldId id="274" r:id="rId11"/>
    <p:sldId id="278" r:id="rId12"/>
    <p:sldId id="277" r:id="rId13"/>
    <p:sldId id="262" r:id="rId14"/>
    <p:sldId id="263" r:id="rId15"/>
    <p:sldId id="264" r:id="rId16"/>
    <p:sldId id="273" r:id="rId17"/>
    <p:sldId id="282" r:id="rId18"/>
    <p:sldId id="265" r:id="rId19"/>
    <p:sldId id="276" r:id="rId20"/>
    <p:sldId id="266" r:id="rId21"/>
    <p:sldId id="267" r:id="rId22"/>
    <p:sldId id="268" r:id="rId23"/>
    <p:sldId id="269" r:id="rId24"/>
    <p:sldId id="280" r:id="rId25"/>
    <p:sldId id="270" r:id="rId26"/>
    <p:sldId id="271" r:id="rId27"/>
    <p:sldId id="2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7" autoAdjust="0"/>
  </p:normalViewPr>
  <p:slideViewPr>
    <p:cSldViewPr snapToGrid="0">
      <p:cViewPr varScale="1">
        <p:scale>
          <a:sx n="69" d="100"/>
          <a:sy n="69" d="100"/>
        </p:scale>
        <p:origin x="43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D43E-5542-4080-8615-29A1308B8A1D}" type="datetimeFigureOut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A0A4-26EC-4EA0-85CA-27123ABE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6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D43E-5542-4080-8615-29A1308B8A1D}" type="datetimeFigureOut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A0A4-26EC-4EA0-85CA-27123ABE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5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D43E-5542-4080-8615-29A1308B8A1D}" type="datetimeFigureOut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A0A4-26EC-4EA0-85CA-27123ABE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D43E-5542-4080-8615-29A1308B8A1D}" type="datetimeFigureOut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A0A4-26EC-4EA0-85CA-27123ABE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2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D43E-5542-4080-8615-29A1308B8A1D}" type="datetimeFigureOut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A0A4-26EC-4EA0-85CA-27123ABE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6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D43E-5542-4080-8615-29A1308B8A1D}" type="datetimeFigureOut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A0A4-26EC-4EA0-85CA-27123ABE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2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D43E-5542-4080-8615-29A1308B8A1D}" type="datetimeFigureOut">
              <a:rPr lang="en-US" smtClean="0"/>
              <a:t>8/10/2016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A0A4-26EC-4EA0-85CA-27123ABE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D43E-5542-4080-8615-29A1308B8A1D}" type="datetimeFigureOut">
              <a:rPr lang="en-US" smtClean="0"/>
              <a:t>8/10/2016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A0A4-26EC-4EA0-85CA-27123ABE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2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D43E-5542-4080-8615-29A1308B8A1D}" type="datetimeFigureOut">
              <a:rPr lang="en-US" smtClean="0"/>
              <a:t>8/10/2016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A0A4-26EC-4EA0-85CA-27123ABE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6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D43E-5542-4080-8615-29A1308B8A1D}" type="datetimeFigureOut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A0A4-26EC-4EA0-85CA-27123ABE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1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D43E-5542-4080-8615-29A1308B8A1D}" type="datetimeFigureOut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A0A4-26EC-4EA0-85CA-27123ABE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6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FD43E-5542-4080-8615-29A1308B8A1D}" type="datetimeFigureOut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AA0A4-26EC-4EA0-85CA-27123ABE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0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jp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9" Type="http://schemas.openxmlformats.org/officeDocument/2006/relationships/image" Target="../media/image45.jpg"/><Relationship Id="rId21" Type="http://schemas.openxmlformats.org/officeDocument/2006/relationships/image" Target="../media/image27.jpg"/><Relationship Id="rId34" Type="http://schemas.openxmlformats.org/officeDocument/2006/relationships/image" Target="../media/image40.png"/><Relationship Id="rId42" Type="http://schemas.openxmlformats.org/officeDocument/2006/relationships/image" Target="../media/image48.jpg"/><Relationship Id="rId7" Type="http://schemas.openxmlformats.org/officeDocument/2006/relationships/image" Target="../media/image13.jpg"/><Relationship Id="rId2" Type="http://schemas.openxmlformats.org/officeDocument/2006/relationships/image" Target="../media/image2.gif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jpg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jp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5" Type="http://schemas.openxmlformats.org/officeDocument/2006/relationships/image" Target="../media/image11.jpg"/><Relationship Id="rId15" Type="http://schemas.openxmlformats.org/officeDocument/2006/relationships/image" Target="../media/image21.jpg"/><Relationship Id="rId23" Type="http://schemas.openxmlformats.org/officeDocument/2006/relationships/image" Target="../media/image29.jp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10" Type="http://schemas.openxmlformats.org/officeDocument/2006/relationships/image" Target="../media/image16.png"/><Relationship Id="rId19" Type="http://schemas.openxmlformats.org/officeDocument/2006/relationships/image" Target="../media/image25.jp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jp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jp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43" Type="http://schemas.openxmlformats.org/officeDocument/2006/relationships/image" Target="../media/image49.jpeg"/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12" Type="http://schemas.openxmlformats.org/officeDocument/2006/relationships/image" Target="../media/image18.png"/><Relationship Id="rId17" Type="http://schemas.openxmlformats.org/officeDocument/2006/relationships/image" Target="../media/image23.jpg"/><Relationship Id="rId25" Type="http://schemas.openxmlformats.org/officeDocument/2006/relationships/image" Target="../media/image31.jpg"/><Relationship Id="rId33" Type="http://schemas.openxmlformats.org/officeDocument/2006/relationships/image" Target="../media/image39.png"/><Relationship Id="rId38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owsecureismypassword.net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gif"/><Relationship Id="rId7" Type="http://schemas.openxmlformats.org/officeDocument/2006/relationships/image" Target="../media/image3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10.png"/><Relationship Id="rId10" Type="http://schemas.openxmlformats.org/officeDocument/2006/relationships/image" Target="../media/image47.png"/><Relationship Id="rId4" Type="http://schemas.openxmlformats.org/officeDocument/2006/relationships/image" Target="../media/image9.jpg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jp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9" Type="http://schemas.openxmlformats.org/officeDocument/2006/relationships/image" Target="../media/image45.jpg"/><Relationship Id="rId21" Type="http://schemas.openxmlformats.org/officeDocument/2006/relationships/image" Target="../media/image27.jpg"/><Relationship Id="rId34" Type="http://schemas.openxmlformats.org/officeDocument/2006/relationships/image" Target="../media/image40.png"/><Relationship Id="rId42" Type="http://schemas.openxmlformats.org/officeDocument/2006/relationships/image" Target="../media/image48.jpg"/><Relationship Id="rId7" Type="http://schemas.openxmlformats.org/officeDocument/2006/relationships/image" Target="../media/image13.jpg"/><Relationship Id="rId2" Type="http://schemas.openxmlformats.org/officeDocument/2006/relationships/image" Target="../media/image2.gif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jpg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jp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5" Type="http://schemas.openxmlformats.org/officeDocument/2006/relationships/image" Target="../media/image11.jpg"/><Relationship Id="rId15" Type="http://schemas.openxmlformats.org/officeDocument/2006/relationships/image" Target="../media/image21.jpg"/><Relationship Id="rId23" Type="http://schemas.openxmlformats.org/officeDocument/2006/relationships/image" Target="../media/image29.jp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10" Type="http://schemas.openxmlformats.org/officeDocument/2006/relationships/image" Target="../media/image16.png"/><Relationship Id="rId19" Type="http://schemas.openxmlformats.org/officeDocument/2006/relationships/image" Target="../media/image25.jp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jp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jp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43" Type="http://schemas.openxmlformats.org/officeDocument/2006/relationships/image" Target="../media/image49.jpeg"/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12" Type="http://schemas.openxmlformats.org/officeDocument/2006/relationships/image" Target="../media/image18.png"/><Relationship Id="rId17" Type="http://schemas.openxmlformats.org/officeDocument/2006/relationships/image" Target="../media/image23.jpg"/><Relationship Id="rId25" Type="http://schemas.openxmlformats.org/officeDocument/2006/relationships/image" Target="../media/image31.jpg"/><Relationship Id="rId33" Type="http://schemas.openxmlformats.org/officeDocument/2006/relationships/image" Target="../media/image39.png"/><Relationship Id="rId38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1" y="315463"/>
            <a:ext cx="484414" cy="48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8269" y="172950"/>
            <a:ext cx="5131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Password Security 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632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1" y="315463"/>
            <a:ext cx="484414" cy="48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8269" y="172950"/>
            <a:ext cx="5131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Password Security </a:t>
            </a:r>
            <a:endParaRPr lang="en-US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37119" y="2705878"/>
            <a:ext cx="1024501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0704o$cysbtdelwspwhattlg19DB76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2106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1" y="315463"/>
            <a:ext cx="484414" cy="48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8269" y="172950"/>
            <a:ext cx="5131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Password Security </a:t>
            </a:r>
            <a:endParaRPr lang="en-US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37119" y="2705878"/>
            <a:ext cx="1024501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XXXXXXXXXXXXXXXXXXXXXXXXXXX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8699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1" y="315463"/>
            <a:ext cx="484414" cy="48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8269" y="172950"/>
            <a:ext cx="5131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Password Security </a:t>
            </a:r>
            <a:endParaRPr lang="en-US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37119" y="2705878"/>
            <a:ext cx="1024501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0704o$XXXXXXXXXXXXXXX19DB76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4731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1" y="315463"/>
            <a:ext cx="484414" cy="48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8269" y="172950"/>
            <a:ext cx="5131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Password Security 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434" y="2095888"/>
            <a:ext cx="82867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1" y="315463"/>
            <a:ext cx="484414" cy="48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8269" y="172950"/>
            <a:ext cx="5131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Password Security 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0" t="1667" r="777" b="3510"/>
          <a:stretch/>
        </p:blipFill>
        <p:spPr>
          <a:xfrm>
            <a:off x="1679511" y="1651517"/>
            <a:ext cx="7529804" cy="360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1" y="315463"/>
            <a:ext cx="484414" cy="48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8269" y="172950"/>
            <a:ext cx="5131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Password Security 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170" y="942391"/>
            <a:ext cx="6801978" cy="552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1" y="315463"/>
            <a:ext cx="484414" cy="48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8269" y="172950"/>
            <a:ext cx="5131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Password Security 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434" y="2095888"/>
            <a:ext cx="82867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1" y="315463"/>
            <a:ext cx="484414" cy="48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8269" y="172950"/>
            <a:ext cx="5131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Password Security 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902" y="2234563"/>
            <a:ext cx="2469230" cy="15389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498" y="3862291"/>
            <a:ext cx="2310843" cy="10059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01" y="2226113"/>
            <a:ext cx="1995757" cy="11176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07" y="4748239"/>
            <a:ext cx="2314275" cy="8017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993" y="5769175"/>
            <a:ext cx="2005879" cy="9417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649" y="907157"/>
            <a:ext cx="1191986" cy="11919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889" y="5671416"/>
            <a:ext cx="1106925" cy="1106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312" y="3366078"/>
            <a:ext cx="1340919" cy="9826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312" y="5117002"/>
            <a:ext cx="1134953" cy="11349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69" b="25305"/>
          <a:stretch/>
        </p:blipFill>
        <p:spPr>
          <a:xfrm>
            <a:off x="1720555" y="6110239"/>
            <a:ext cx="3200400" cy="6904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534" y="6290981"/>
            <a:ext cx="2650020" cy="4873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7" y="5048395"/>
            <a:ext cx="1507125" cy="6900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19" y="5084010"/>
            <a:ext cx="1846635" cy="9619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37" y="3370305"/>
            <a:ext cx="2200125" cy="8086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282" y="5376619"/>
            <a:ext cx="1522432" cy="8525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904" y="5071563"/>
            <a:ext cx="1669458" cy="6976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544" y="3428999"/>
            <a:ext cx="1206910" cy="8951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5" y="4376609"/>
            <a:ext cx="2438808" cy="57827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4" y="5787954"/>
            <a:ext cx="1413046" cy="88877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77" y="4418341"/>
            <a:ext cx="1262766" cy="7252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88" y="3356134"/>
            <a:ext cx="1681194" cy="9623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397" y="1677897"/>
            <a:ext cx="2408803" cy="64270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093" y="843812"/>
            <a:ext cx="1011107" cy="67284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0" b="29796"/>
          <a:stretch/>
        </p:blipFill>
        <p:spPr>
          <a:xfrm>
            <a:off x="9108395" y="2518023"/>
            <a:ext cx="2857500" cy="70912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7" t="23748" r="20506" b="33482"/>
          <a:stretch/>
        </p:blipFill>
        <p:spPr>
          <a:xfrm>
            <a:off x="8704048" y="1634459"/>
            <a:ext cx="2068029" cy="54560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5" t="22937" r="19539" b="22374"/>
          <a:stretch/>
        </p:blipFill>
        <p:spPr>
          <a:xfrm>
            <a:off x="10143787" y="0"/>
            <a:ext cx="1735494" cy="8490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1" t="16068" r="12489" b="22374"/>
          <a:stretch/>
        </p:blipFill>
        <p:spPr>
          <a:xfrm>
            <a:off x="410547" y="2481943"/>
            <a:ext cx="1334277" cy="7651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555" y="972774"/>
            <a:ext cx="2171550" cy="60150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34" y="2452650"/>
            <a:ext cx="1998741" cy="71042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608" y="1015403"/>
            <a:ext cx="2396391" cy="105639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4" y="315463"/>
            <a:ext cx="1073353" cy="85953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77" y="949118"/>
            <a:ext cx="1209637" cy="112138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55" y="1356079"/>
            <a:ext cx="909488" cy="90948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200" y="7312200"/>
            <a:ext cx="2133600" cy="21336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625" y="7752712"/>
            <a:ext cx="2952750" cy="155257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512" y="7755075"/>
            <a:ext cx="2466975" cy="184785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587" y="8186062"/>
            <a:ext cx="3552825" cy="128587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212" y="8317012"/>
            <a:ext cx="3457575" cy="132397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775" y="8495587"/>
            <a:ext cx="3600450" cy="126682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000" y="7374000"/>
            <a:ext cx="5080000" cy="38100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71" y="3459336"/>
            <a:ext cx="2021575" cy="95900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533" y="4234971"/>
            <a:ext cx="1917136" cy="69387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0" b="26015"/>
          <a:stretch/>
        </p:blipFill>
        <p:spPr>
          <a:xfrm>
            <a:off x="9099775" y="4370434"/>
            <a:ext cx="1634873" cy="58124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986" y="4924122"/>
            <a:ext cx="996391" cy="74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1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1" y="315463"/>
            <a:ext cx="484414" cy="48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8269" y="172950"/>
            <a:ext cx="5131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Password Security 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32" y="1271320"/>
            <a:ext cx="10814022" cy="481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1" y="315463"/>
            <a:ext cx="484414" cy="48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8269" y="172950"/>
            <a:ext cx="5131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Password Security </a:t>
            </a:r>
            <a:endParaRPr lang="en-US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56588" y="2715209"/>
            <a:ext cx="642879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PASSPHRASE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412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1" y="315463"/>
            <a:ext cx="484414" cy="48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8269" y="172950"/>
            <a:ext cx="5131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Password Security </a:t>
            </a:r>
            <a:endParaRPr lang="en-US" sz="4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05" y="2324878"/>
            <a:ext cx="65722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1" y="315463"/>
            <a:ext cx="484414" cy="48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8269" y="172950"/>
            <a:ext cx="5131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Password Security 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56" y="1905873"/>
            <a:ext cx="6687230" cy="406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1" y="315463"/>
            <a:ext cx="484414" cy="48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8269" y="172950"/>
            <a:ext cx="5131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Password Security 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5110" y="1561445"/>
            <a:ext cx="10487608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cap="all" dirty="0"/>
              <a:t>HOW SECURE IS MY PASSWORD</a:t>
            </a:r>
            <a:r>
              <a:rPr lang="en-US" sz="5400" cap="all" dirty="0" smtClean="0"/>
              <a:t>?</a:t>
            </a:r>
            <a:endParaRPr lang="en-US" sz="5400" cap="all" dirty="0"/>
          </a:p>
        </p:txBody>
      </p:sp>
      <p:sp>
        <p:nvSpPr>
          <p:cNvPr id="7" name="TextBox 6"/>
          <p:cNvSpPr txBox="1"/>
          <p:nvPr/>
        </p:nvSpPr>
        <p:spPr>
          <a:xfrm>
            <a:off x="765110" y="2861622"/>
            <a:ext cx="10487608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cap="all" dirty="0" smtClean="0"/>
              <a:t>https://howsecureismypassword.net</a:t>
            </a:r>
            <a:endParaRPr lang="en-US" sz="4400" cap="all" dirty="0"/>
          </a:p>
        </p:txBody>
      </p:sp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882" y="3750907"/>
            <a:ext cx="5254064" cy="295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3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1" y="315463"/>
            <a:ext cx="484414" cy="48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8269" y="172950"/>
            <a:ext cx="5131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Password Security 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70383" y="1294079"/>
            <a:ext cx="10487608" cy="76944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cap="all" dirty="0" smtClean="0"/>
              <a:t>Individualize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5" y="4468471"/>
            <a:ext cx="3087380" cy="19241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23" y="5347180"/>
            <a:ext cx="3305175" cy="1381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447" y="3771450"/>
            <a:ext cx="3590925" cy="1276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452" y="2308733"/>
            <a:ext cx="2390775" cy="1914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89" y="4525193"/>
            <a:ext cx="2952750" cy="1552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0" y="2415208"/>
            <a:ext cx="3457575" cy="1323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48" y="2284072"/>
            <a:ext cx="36004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1" y="315463"/>
            <a:ext cx="484414" cy="48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8269" y="172950"/>
            <a:ext cx="5131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Password Security 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08719" y="1268963"/>
            <a:ext cx="7128587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Different Groups 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dirty="0" smtClean="0"/>
              <a:t>Financial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dirty="0" smtClean="0"/>
              <a:t>Social Media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dirty="0" smtClean="0"/>
              <a:t>Entertainment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dirty="0" smtClean="0"/>
              <a:t>Education 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dirty="0" err="1" smtClean="0"/>
              <a:t>Ect</a:t>
            </a:r>
            <a:r>
              <a:rPr lang="en-US" sz="5400" dirty="0" smtClean="0"/>
              <a:t>….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9400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1" y="315463"/>
            <a:ext cx="484414" cy="48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8269" y="172950"/>
            <a:ext cx="5131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Password Security </a:t>
            </a:r>
            <a:endParaRPr lang="en-US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37119" y="2705878"/>
            <a:ext cx="1024501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0704o$XXXXXXXXXXXXXXX19DB76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2545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1" y="315463"/>
            <a:ext cx="484414" cy="48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8269" y="172950"/>
            <a:ext cx="5131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Password Security 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91681" y="1222311"/>
            <a:ext cx="10245012" cy="3416320"/>
          </a:xfrm>
          <a:prstGeom prst="rect">
            <a:avLst/>
          </a:prstGeom>
          <a:solidFill>
            <a:srgbClr val="00B0F0">
              <a:alpha val="59000"/>
            </a:srgb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Oh, say can you see </a:t>
            </a:r>
          </a:p>
          <a:p>
            <a:pPr algn="ctr"/>
            <a:r>
              <a:rPr lang="en-US" sz="5400" dirty="0" smtClean="0"/>
              <a:t>by the dawn's early light</a:t>
            </a:r>
          </a:p>
          <a:p>
            <a:pPr algn="ctr"/>
            <a:r>
              <a:rPr lang="en-US" sz="5400" dirty="0" smtClean="0"/>
              <a:t>What so proudly we hailed </a:t>
            </a:r>
          </a:p>
          <a:p>
            <a:pPr algn="ctr"/>
            <a:r>
              <a:rPr lang="en-US" sz="5400" dirty="0" smtClean="0"/>
              <a:t>at the twilight's last gleaming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1091681" y="5313392"/>
            <a:ext cx="1024501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0704o$cysbtdelwspwhattlg19DB76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172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1" y="315463"/>
            <a:ext cx="484414" cy="48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8269" y="172950"/>
            <a:ext cx="5131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Password Security </a:t>
            </a:r>
            <a:endParaRPr lang="en-US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79863" y="2063931"/>
            <a:ext cx="91004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7030A0"/>
                </a:solidFill>
              </a:rPr>
              <a:t>THANK YOU</a:t>
            </a:r>
            <a:endParaRPr lang="en-US" sz="13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7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1" y="315463"/>
            <a:ext cx="484414" cy="48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8269" y="172950"/>
            <a:ext cx="5131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Password Security 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694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1" y="315463"/>
            <a:ext cx="484414" cy="48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8269" y="172950"/>
            <a:ext cx="5131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Password Security 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942391"/>
            <a:ext cx="7622916" cy="572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1" y="315463"/>
            <a:ext cx="484414" cy="48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8269" y="172950"/>
            <a:ext cx="5131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Password Security 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21" y="942391"/>
            <a:ext cx="8211716" cy="547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5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1" y="315463"/>
            <a:ext cx="484414" cy="48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8269" y="172950"/>
            <a:ext cx="5131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Password Security 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92" y="942390"/>
            <a:ext cx="7469127" cy="560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1" y="315463"/>
            <a:ext cx="484414" cy="48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8269" y="172950"/>
            <a:ext cx="5131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Password Security 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69" y="942391"/>
            <a:ext cx="10058400" cy="569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1" y="315463"/>
            <a:ext cx="484414" cy="48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8269" y="172950"/>
            <a:ext cx="5131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Password Security 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86" y="942391"/>
            <a:ext cx="6008129" cy="55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1" y="315463"/>
            <a:ext cx="484414" cy="48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8269" y="172950"/>
            <a:ext cx="5131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Password Security 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902" y="2234563"/>
            <a:ext cx="2469230" cy="15389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498" y="3862291"/>
            <a:ext cx="2310843" cy="10059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01" y="2226113"/>
            <a:ext cx="1995757" cy="11176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07" y="4748239"/>
            <a:ext cx="2314275" cy="8017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993" y="5769175"/>
            <a:ext cx="2005879" cy="9417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649" y="907157"/>
            <a:ext cx="1191986" cy="11919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889" y="5671416"/>
            <a:ext cx="1106925" cy="1106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312" y="3366078"/>
            <a:ext cx="1340919" cy="9826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312" y="5117002"/>
            <a:ext cx="1134953" cy="11349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69" b="25305"/>
          <a:stretch/>
        </p:blipFill>
        <p:spPr>
          <a:xfrm>
            <a:off x="1720555" y="6110239"/>
            <a:ext cx="3200400" cy="6904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534" y="6290981"/>
            <a:ext cx="2650020" cy="4873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7" y="5048395"/>
            <a:ext cx="1507125" cy="6900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19" y="5084010"/>
            <a:ext cx="1846635" cy="9619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37" y="3370305"/>
            <a:ext cx="2200125" cy="8086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282" y="5376619"/>
            <a:ext cx="1522432" cy="8525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904" y="5071563"/>
            <a:ext cx="1669458" cy="6976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544" y="3428999"/>
            <a:ext cx="1206910" cy="8951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5" y="4376609"/>
            <a:ext cx="2438808" cy="57827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4" y="5787954"/>
            <a:ext cx="1413046" cy="88877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77" y="4418341"/>
            <a:ext cx="1262766" cy="7252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88" y="3356134"/>
            <a:ext cx="1681194" cy="9623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397" y="1677897"/>
            <a:ext cx="2408803" cy="64270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093" y="843812"/>
            <a:ext cx="1011107" cy="67284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0" b="29796"/>
          <a:stretch/>
        </p:blipFill>
        <p:spPr>
          <a:xfrm>
            <a:off x="9108395" y="2518023"/>
            <a:ext cx="2857500" cy="70912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7" t="23748" r="20506" b="33482"/>
          <a:stretch/>
        </p:blipFill>
        <p:spPr>
          <a:xfrm>
            <a:off x="8704048" y="1634459"/>
            <a:ext cx="2068029" cy="54560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5" t="22937" r="19539" b="22374"/>
          <a:stretch/>
        </p:blipFill>
        <p:spPr>
          <a:xfrm>
            <a:off x="10143787" y="0"/>
            <a:ext cx="1735494" cy="8490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1" t="16068" r="12489" b="22374"/>
          <a:stretch/>
        </p:blipFill>
        <p:spPr>
          <a:xfrm>
            <a:off x="410547" y="2481943"/>
            <a:ext cx="1334277" cy="7651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555" y="972774"/>
            <a:ext cx="2171550" cy="60150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34" y="2452650"/>
            <a:ext cx="1998741" cy="71042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608" y="1015403"/>
            <a:ext cx="2396391" cy="105639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4" y="315463"/>
            <a:ext cx="1073353" cy="85953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77" y="949118"/>
            <a:ext cx="1209637" cy="112138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55" y="1356079"/>
            <a:ext cx="909488" cy="90948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200" y="7312200"/>
            <a:ext cx="2133600" cy="21336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625" y="7752712"/>
            <a:ext cx="2952750" cy="155257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512" y="7755075"/>
            <a:ext cx="2466975" cy="184785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587" y="8186062"/>
            <a:ext cx="3552825" cy="128587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212" y="8317012"/>
            <a:ext cx="3457575" cy="132397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775" y="8495587"/>
            <a:ext cx="3600450" cy="126682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000" y="7374000"/>
            <a:ext cx="5080000" cy="38100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71" y="3459336"/>
            <a:ext cx="2021575" cy="95900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533" y="4234971"/>
            <a:ext cx="1917136" cy="69387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0" b="26015"/>
          <a:stretch/>
        </p:blipFill>
        <p:spPr>
          <a:xfrm>
            <a:off x="9099775" y="4370434"/>
            <a:ext cx="1634873" cy="58124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986" y="4924122"/>
            <a:ext cx="996391" cy="74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1" y="315463"/>
            <a:ext cx="484414" cy="484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8269" y="172950"/>
            <a:ext cx="5131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Password Security </a:t>
            </a:r>
            <a:endParaRPr lang="en-US" sz="4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24" y="1162925"/>
            <a:ext cx="7411909" cy="496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4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102</Words>
  <Application>Microsoft Office PowerPoint</Application>
  <PresentationFormat>Widescreen</PresentationFormat>
  <Paragraphs>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Edmundo Rubio</dc:creator>
  <cp:lastModifiedBy>Leni</cp:lastModifiedBy>
  <cp:revision>16</cp:revision>
  <dcterms:created xsi:type="dcterms:W3CDTF">2016-08-08T22:49:17Z</dcterms:created>
  <dcterms:modified xsi:type="dcterms:W3CDTF">2016-08-10T19:58:07Z</dcterms:modified>
</cp:coreProperties>
</file>