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Nunito" panose="020B060402020202020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  <p:embeddedFont>
      <p:font typeface="Roboto Mono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ad646c50d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ad646c50d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ad646c50d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ad646c50d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ad646c50d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ad646c50d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ad646c50d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ad646c50d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ad646c50d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ad646c50d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ad646c50d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ad646c50d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ad646c50d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ad646c50d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ad646c50d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ad646c50d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ad646c50d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ad646c50d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ad646c50d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ad646c50d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ad646c5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ad646c5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ad646c50d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ead646c50d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ad646c50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ad646c50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ad646c50d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ad646c50d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ad646c50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ad646c50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ad646c50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ad646c50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ad646c50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ad646c50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ad646c50d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ad646c50d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ad646c50d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ad646c50d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ad646c50d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ad646c50d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ad646c50d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ad646c50d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iteso.mx/courses/18845/users/793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anvas.iteso.mx/courses/18845/users/22298" TargetMode="External"/><Relationship Id="rId4" Type="http://schemas.openxmlformats.org/officeDocument/2006/relationships/hyperlink" Target="https://canvas.iteso.mx/courses/18845/users/8168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openspain.es/docs/issues_pull_requests/" TargetMode="External"/><Relationship Id="rId7" Type="http://schemas.openxmlformats.org/officeDocument/2006/relationships/hyperlink" Target="https://www.youtube.com/watch?v=HiXLkL42tMU&amp;t=0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reecodecamp.org/espanol/news/como-hacer-tu-primer-pull-request-en-github/" TargetMode="External"/><Relationship Id="rId5" Type="http://schemas.openxmlformats.org/officeDocument/2006/relationships/hyperlink" Target="https://docs.github.com/es/communities/documenting-your-project-with-wikis/about-wikis" TargetMode="External"/><Relationship Id="rId4" Type="http://schemas.openxmlformats.org/officeDocument/2006/relationships/hyperlink" Target="https://docs.github.com/es/enterprise-server@3.0/insights/installing-and-configuring-github-insights/installing-and-updating-github-insights/about-github-insigh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ryareli/Clase_Simulacion.g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GUIA DE GITHUB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5084100" y="3831075"/>
            <a:ext cx="3670500" cy="8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uFill>
                  <a:noFill/>
                </a:uFill>
                <a:hlinkClick r:id="rId3"/>
              </a:rPr>
              <a:t>PAULINA ORTEGA NAVARRO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uFill>
                  <a:noFill/>
                </a:uFill>
                <a:hlinkClick r:id="rId4"/>
              </a:rPr>
              <a:t>CRUZ EDUARDO CABRERA BARCENA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uFill>
                  <a:noFill/>
                </a:uFill>
                <a:hlinkClick r:id="rId5"/>
              </a:rPr>
              <a:t>FERNANDA YARELI GONZALEZ VELAZQUEZ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819150" y="3064675"/>
            <a:ext cx="7505700" cy="18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Debes dar un título lo más descriptivo posible y un texto claro a la petición que se está haciendo. Algunas recomendaciones serían: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Explicar de que trata el problema, que se espera obtener y que es lo que en realidad tú estás obteniendo.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Describir los pasos con los que ocurre el problema, y en esto incluir librerías utilizadas, navegador, sistema operativo, entre otros.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Pegar los mensajes de error (recomendación: abrir y cerrar con 3 acentos franceses </a:t>
            </a:r>
            <a:r>
              <a:rPr lang="es-419" sz="105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``` )</a:t>
            </a:r>
            <a:endParaRPr sz="1050">
              <a:solidFill>
                <a:srgbClr val="55555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050"/>
              <a:buFont typeface="Roboto"/>
              <a:buChar char="●"/>
            </a:pPr>
            <a:r>
              <a:rPr lang="es-419"/>
              <a:t>Finalmente dar clic en submit new Issue</a:t>
            </a:r>
            <a:endParaRPr sz="1050">
              <a:solidFill>
                <a:srgbClr val="55555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486" y="339925"/>
            <a:ext cx="7033024" cy="256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/>
          <p:nvPr/>
        </p:nvSpPr>
        <p:spPr>
          <a:xfrm>
            <a:off x="5239925" y="2303850"/>
            <a:ext cx="975000" cy="3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 rot="10800000">
            <a:off x="6375800" y="2378850"/>
            <a:ext cx="2057400" cy="246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body" idx="1"/>
          </p:nvPr>
        </p:nvSpPr>
        <p:spPr>
          <a:xfrm>
            <a:off x="819150" y="3171825"/>
            <a:ext cx="7505700" cy="12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 Pull request es una petición para que puedas agregar cambios o cosas nuevas a un proyecto grupal o de código abierto.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Para poder hacer un Pull request, primero tenemos que realizar un Fork del repositorio al que queremos hacer el Pull request.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913" y="413151"/>
            <a:ext cx="7190176" cy="23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body" idx="1"/>
          </p:nvPr>
        </p:nvSpPr>
        <p:spPr>
          <a:xfrm>
            <a:off x="819150" y="3364700"/>
            <a:ext cx="7505700" cy="12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Hacer un fork es muy sencillo, simplemente tienes que encontrar un repositorio de tu agrado y dar clic en “fork”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Hacer un fork es hacer una copia exacta del repositorio original, por lo que obtendrás un nuevo repositorio en tu cuenta con una URL diferente </a:t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375" y="403876"/>
            <a:ext cx="7179477" cy="25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/>
          <p:nvPr/>
        </p:nvSpPr>
        <p:spPr>
          <a:xfrm>
            <a:off x="7735350" y="342875"/>
            <a:ext cx="589500" cy="353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/>
          <p:nvPr/>
        </p:nvSpPr>
        <p:spPr>
          <a:xfrm rot="2577644">
            <a:off x="8036701" y="959087"/>
            <a:ext cx="846519" cy="193159"/>
          </a:xfrm>
          <a:prstGeom prst="lef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body" idx="1"/>
          </p:nvPr>
        </p:nvSpPr>
        <p:spPr>
          <a:xfrm>
            <a:off x="766775" y="3954075"/>
            <a:ext cx="7505700" cy="7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El segundo paso es clonar el repositorio, para hacerlo tenemos que dar clic en “Code”</a:t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38" y="435898"/>
            <a:ext cx="7400926" cy="257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/>
          <p:nvPr/>
        </p:nvSpPr>
        <p:spPr>
          <a:xfrm>
            <a:off x="2818200" y="1832375"/>
            <a:ext cx="1028700" cy="578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3268275" y="353625"/>
            <a:ext cx="182100" cy="13716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>
            <a:spLocks noGrp="1"/>
          </p:cNvSpPr>
          <p:nvPr>
            <p:ph type="body" idx="1"/>
          </p:nvPr>
        </p:nvSpPr>
        <p:spPr>
          <a:xfrm>
            <a:off x="5657850" y="535775"/>
            <a:ext cx="2688300" cy="3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Aparecerá algo así, solo tenemos que copiar el link.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Después se tiene que abrir la terminal y poner </a:t>
            </a:r>
            <a:r>
              <a:rPr lang="es-419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$ git clone [DIRECCIÓN HTTPS]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(Eso hará que se clone localmente en la computadora)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Después tenemos que ir al directorio clonado con el comando </a:t>
            </a:r>
            <a:r>
              <a:rPr lang="es-419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$ cd [NOMBRE DEL REPOSITORIO]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Y listo, ya se pueden realizar cambios editando el código y dar clic en “push” al terminar (los cambios están en el repositorio bifurcado, más no en el original).</a:t>
            </a:r>
            <a:r>
              <a:rPr lang="es-419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50" y="388150"/>
            <a:ext cx="4992850" cy="412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/>
          <p:nvPr/>
        </p:nvSpPr>
        <p:spPr>
          <a:xfrm>
            <a:off x="4521975" y="2057375"/>
            <a:ext cx="642900" cy="578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6"/>
          <p:cNvSpPr/>
          <p:nvPr/>
        </p:nvSpPr>
        <p:spPr>
          <a:xfrm rot="6570503">
            <a:off x="4932357" y="1695650"/>
            <a:ext cx="739344" cy="218713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>
            <a:spLocks noGrp="1"/>
          </p:cNvSpPr>
          <p:nvPr>
            <p:ph type="body" idx="1"/>
          </p:nvPr>
        </p:nvSpPr>
        <p:spPr>
          <a:xfrm>
            <a:off x="819150" y="3536150"/>
            <a:ext cx="7505700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Ahora podemos regresar a Github y dar clic en “Pull request”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Agregar todos los detalles y enviarlo.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Debes tener en cuenta que la persona con el repositorio original serà la que acepte o rechace tu propuesta.</a:t>
            </a:r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261" y="381000"/>
            <a:ext cx="5349475" cy="28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819150" y="3589700"/>
            <a:ext cx="75057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Estas son tareas que puedes combinar para hacer trabajos y personalizarlos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Puedes crear tus propias tareas o usar algunas de la comunidad y solo personalizar aquello que quieras</a:t>
            </a:r>
            <a:endParaRPr/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150" y="274125"/>
            <a:ext cx="5179701" cy="306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>
            <a:spLocks noGrp="1"/>
          </p:cNvSpPr>
          <p:nvPr>
            <p:ph type="body" idx="1"/>
          </p:nvPr>
        </p:nvSpPr>
        <p:spPr>
          <a:xfrm>
            <a:off x="862025" y="3914875"/>
            <a:ext cx="75057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También se pueden crear proyectos, dando clic en “Create a project”</a:t>
            </a:r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975" y="380226"/>
            <a:ext cx="7308050" cy="31917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9"/>
          <p:cNvSpPr/>
          <p:nvPr/>
        </p:nvSpPr>
        <p:spPr>
          <a:xfrm>
            <a:off x="6933000" y="889400"/>
            <a:ext cx="900000" cy="482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9"/>
          <p:cNvSpPr/>
          <p:nvPr/>
        </p:nvSpPr>
        <p:spPr>
          <a:xfrm rot="-1431572">
            <a:off x="7843923" y="846508"/>
            <a:ext cx="932272" cy="182123"/>
          </a:xfrm>
          <a:prstGeom prst="lef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>
            <a:spLocks noGrp="1"/>
          </p:cNvSpPr>
          <p:nvPr>
            <p:ph type="body" idx="1"/>
          </p:nvPr>
        </p:nvSpPr>
        <p:spPr>
          <a:xfrm>
            <a:off x="819150" y="3557600"/>
            <a:ext cx="52353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Estos son los pasos para crearlo:</a:t>
            </a:r>
            <a:endParaRPr/>
          </a:p>
          <a:p>
            <a:pPr marL="457200" lvl="0" indent="-29876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Poner un nombre y descripción</a:t>
            </a:r>
            <a:endParaRPr/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Puedes elegir o no una platilla en donde dice “Template”, loas de la derecha son algunas opciones</a:t>
            </a:r>
            <a:endParaRPr/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Dar clic en “Create project” 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54" y="346300"/>
            <a:ext cx="5764424" cy="32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7100" y="264049"/>
            <a:ext cx="2583950" cy="39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0200" y="4238100"/>
            <a:ext cx="1222950" cy="6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>
            <a:spLocks noGrp="1"/>
          </p:cNvSpPr>
          <p:nvPr>
            <p:ph type="body" idx="1"/>
          </p:nvPr>
        </p:nvSpPr>
        <p:spPr>
          <a:xfrm>
            <a:off x="819150" y="3214700"/>
            <a:ext cx="7505700" cy="1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 wiki es un lugar en donde se puede alojar la información del repositorio, esto con el propósito de que los demás puedan verlos y ayudar al proyecto. 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Algunas cosas que se pueden compartir son: quién lo creó, cómo usarlo, quien lo diseñò, entre otros.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Para crearlo hay que dar clic en “Create the first page”</a:t>
            </a:r>
            <a:endParaRPr/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400" y="344252"/>
            <a:ext cx="7265199" cy="251124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/>
          <p:nvPr/>
        </p:nvSpPr>
        <p:spPr>
          <a:xfrm>
            <a:off x="3654025" y="2121700"/>
            <a:ext cx="1296600" cy="375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1"/>
          <p:cNvSpPr/>
          <p:nvPr/>
        </p:nvSpPr>
        <p:spPr>
          <a:xfrm>
            <a:off x="819150" y="2223400"/>
            <a:ext cx="2764800" cy="171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297013" y="4179100"/>
            <a:ext cx="85500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GitHub ofrece la posibilidad de hacer repositorios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488" y="388225"/>
            <a:ext cx="7831025" cy="363396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/>
          <p:nvPr/>
        </p:nvSpPr>
        <p:spPr>
          <a:xfrm>
            <a:off x="7522350" y="621525"/>
            <a:ext cx="717900" cy="722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38" name="Google Shape;138;p14"/>
          <p:cNvSpPr/>
          <p:nvPr/>
        </p:nvSpPr>
        <p:spPr>
          <a:xfrm rot="9068583">
            <a:off x="8325724" y="552830"/>
            <a:ext cx="717950" cy="139108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>
            <a:spLocks noGrp="1"/>
          </p:cNvSpPr>
          <p:nvPr>
            <p:ph type="body" idx="1"/>
          </p:nvPr>
        </p:nvSpPr>
        <p:spPr>
          <a:xfrm>
            <a:off x="819150" y="3943325"/>
            <a:ext cx="75057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En esta parte puedes hacer todo tu texto con cosas mencionadas en la diapositiva pasada u algunas otras y al finalizar dar clic en “Save page”</a:t>
            </a:r>
            <a:endParaRPr/>
          </a:p>
        </p:txBody>
      </p:sp>
      <p:pic>
        <p:nvPicPr>
          <p:cNvPr id="267" name="Google Shape;2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88" y="373951"/>
            <a:ext cx="7415224" cy="318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400" y="2829402"/>
            <a:ext cx="7505698" cy="8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>
            <a:spLocks noGrp="1"/>
          </p:cNvSpPr>
          <p:nvPr>
            <p:ph type="body" idx="1"/>
          </p:nvPr>
        </p:nvSpPr>
        <p:spPr>
          <a:xfrm>
            <a:off x="819150" y="3804050"/>
            <a:ext cx="75057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Insights muestra informes analíticos para ayudar al usuario a comprender su proceso de entrega de software</a:t>
            </a:r>
            <a:endParaRPr/>
          </a:p>
        </p:txBody>
      </p:sp>
      <p:pic>
        <p:nvPicPr>
          <p:cNvPr id="274" name="Google Shape;2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838" y="360074"/>
            <a:ext cx="6054326" cy="28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>
            <a:spLocks noGrp="1"/>
          </p:cNvSpPr>
          <p:nvPr>
            <p:ph type="title"/>
          </p:nvPr>
        </p:nvSpPr>
        <p:spPr>
          <a:xfrm>
            <a:off x="776275" y="5348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Páginas usadas en la elaboración de la guía</a:t>
            </a:r>
            <a:endParaRPr/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1"/>
          </p:nvPr>
        </p:nvSpPr>
        <p:spPr>
          <a:xfrm>
            <a:off x="819150" y="1489475"/>
            <a:ext cx="7505700" cy="3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https://ropenspain.es/docs/issues_pull_requests/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https://docs.github.com/es/enterprise-server@3.0/insights/installing-and-configuring-github-insights/installing-and-updating-github-insights/about-github-insights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https://docs.github.com/es/communities/documenting-your-project-with-wikis/about-wikis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6"/>
              </a:rPr>
              <a:t>https://www.freecodecamp.org/espanol/news/como-hacer-tu-primer-pull-request-en-github/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7"/>
              </a:rPr>
              <a:t>https://www.youtube.com/watch?v=HiXLkL42tMU&amp;t=0s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311700" y="3530425"/>
            <a:ext cx="8520600" cy="12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 crear un repositorio te pedirá: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Ponerle un nombre al repositorio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Descripción del repositorio (lo cual es opcional)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Decidir si será público o privado</a:t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262" y="212400"/>
            <a:ext cx="6111476" cy="33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311700" y="4029075"/>
            <a:ext cx="8517900" cy="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Tener cuidado de elegir un nombre de repositorio que no hayas usado antes en esa cuenta 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3">
            <a:alphaModFix/>
          </a:blip>
          <a:srcRect b="6314"/>
          <a:stretch/>
        </p:blipFill>
        <p:spPr>
          <a:xfrm>
            <a:off x="733800" y="663175"/>
            <a:ext cx="7676401" cy="14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2363375"/>
            <a:ext cx="76200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819150" y="4130325"/>
            <a:ext cx="75057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Dar clic en “Create repository” 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725" y="341525"/>
            <a:ext cx="6576949" cy="36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/>
          <p:nvPr/>
        </p:nvSpPr>
        <p:spPr>
          <a:xfrm>
            <a:off x="1928825" y="3375425"/>
            <a:ext cx="1628700" cy="672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332200" y="3609875"/>
            <a:ext cx="1446600" cy="203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819150" y="3064675"/>
            <a:ext cx="7505700" cy="13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Aparecerá una nueva dirección de internet en donde vamos a poder alojar y almacenar el código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Además, aparecerá un menú en la parte de arriba en donde viene: code, Issues, Pull requests, Actions, Projects, Wiki, Security, Insights y Settings.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600" y="846427"/>
            <a:ext cx="7318775" cy="21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/>
          <p:nvPr/>
        </p:nvSpPr>
        <p:spPr>
          <a:xfrm>
            <a:off x="1906400" y="771550"/>
            <a:ext cx="2379000" cy="36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"/>
          <p:cNvSpPr/>
          <p:nvPr/>
        </p:nvSpPr>
        <p:spPr>
          <a:xfrm rot="9494752">
            <a:off x="4297073" y="535375"/>
            <a:ext cx="675077" cy="192808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819150" y="3806775"/>
            <a:ext cx="7505700" cy="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En la parte de code aparecerán una serie de comandos básicos, en la siguiente diapositiva se explicará para que sirve cada uno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00" y="417900"/>
            <a:ext cx="8021501" cy="338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git init = Crea un nuevo repositorio de Git.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git remote = Nos indica cual es el origen o en donde podemos almacenar el código, en el caso del ejemplo es: “</a:t>
            </a:r>
            <a:r>
              <a:rPr lang="es-419" sz="105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https://github.com/Feryareli/Clase_Simulacion.git</a:t>
            </a:r>
            <a:r>
              <a:rPr lang="es-419" sz="105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  <a:endParaRPr sz="105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git push -u origin main = Para que ingresen los archivos a ese repositorio</a:t>
            </a:r>
            <a:endParaRPr sz="105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819150" y="3643325"/>
            <a:ext cx="7505700" cy="9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En Issues puedes agregar notas para llamar la atención sobre un problema. Para crear uno, hay que dar clic en “New Issue”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00" y="385775"/>
            <a:ext cx="8524000" cy="286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/>
          <p:nvPr/>
        </p:nvSpPr>
        <p:spPr>
          <a:xfrm>
            <a:off x="7468800" y="1703775"/>
            <a:ext cx="782100" cy="632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1"/>
          <p:cNvSpPr/>
          <p:nvPr/>
        </p:nvSpPr>
        <p:spPr>
          <a:xfrm rot="-8746238">
            <a:off x="8180574" y="2300201"/>
            <a:ext cx="707191" cy="233402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</Words>
  <Application>Microsoft Office PowerPoint</Application>
  <PresentationFormat>Presentación en pantalla (16:9)</PresentationFormat>
  <Paragraphs>55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Calibri</vt:lpstr>
      <vt:lpstr>Nunito</vt:lpstr>
      <vt:lpstr>Roboto Mono</vt:lpstr>
      <vt:lpstr>Arial</vt:lpstr>
      <vt:lpstr>Consolas</vt:lpstr>
      <vt:lpstr>Roboto</vt:lpstr>
      <vt:lpstr>Shift</vt:lpstr>
      <vt:lpstr>GUIA DE GITHUB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Páginas usadas en la elaboración de la guía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GUIA DE GITHUB</dc:title>
  <dc:creator>Paulina Ortega</dc:creator>
  <cp:lastModifiedBy>ORTEGA NAVARRO, PAULINA</cp:lastModifiedBy>
  <cp:revision>1</cp:revision>
  <dcterms:modified xsi:type="dcterms:W3CDTF">2021-08-21T23:08:23Z</dcterms:modified>
</cp:coreProperties>
</file>