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4" r:id="rId5"/>
    <p:sldId id="261" r:id="rId6"/>
    <p:sldId id="257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BD35D-4722-480F-9B97-7347467C0BDA}" type="doc">
      <dgm:prSet loTypeId="urn:microsoft.com/office/officeart/2005/8/layout/radial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C75ADE-1DC4-4A56-B77D-69035A5C231A}">
      <dgm:prSet phldrT="[Text]"/>
      <dgm:spPr/>
      <dgm:t>
        <a:bodyPr/>
        <a:lstStyle/>
        <a:p>
          <a:r>
            <a:rPr lang="en-US" b="1" dirty="0" smtClean="0"/>
            <a:t>SALES MANAGEMENT</a:t>
          </a:r>
          <a:endParaRPr lang="en-US" b="1" dirty="0"/>
        </a:p>
      </dgm:t>
    </dgm:pt>
    <dgm:pt modelId="{E7D17D54-5BCD-4A31-9290-C6332C9048B3}" type="parTrans" cxnId="{9A8B679C-E3D1-42E3-B9EE-836236D92A42}">
      <dgm:prSet/>
      <dgm:spPr/>
      <dgm:t>
        <a:bodyPr/>
        <a:lstStyle/>
        <a:p>
          <a:endParaRPr lang="en-US"/>
        </a:p>
      </dgm:t>
    </dgm:pt>
    <dgm:pt modelId="{E768933E-8266-4985-8C43-330A23C081A7}" type="sibTrans" cxnId="{9A8B679C-E3D1-42E3-B9EE-836236D92A42}">
      <dgm:prSet/>
      <dgm:spPr/>
      <dgm:t>
        <a:bodyPr/>
        <a:lstStyle/>
        <a:p>
          <a:endParaRPr lang="en-US"/>
        </a:p>
      </dgm:t>
    </dgm:pt>
    <dgm:pt modelId="{A95AD9C7-3B15-432F-AC11-A24DB35C5F22}">
      <dgm:prSet phldrT="[Text]" custT="1"/>
      <dgm:spPr/>
      <dgm:t>
        <a:bodyPr/>
        <a:lstStyle/>
        <a:p>
          <a:r>
            <a:rPr lang="en-US" sz="1600" dirty="0" smtClean="0"/>
            <a:t>CRM</a:t>
          </a:r>
          <a:endParaRPr lang="en-US" sz="1600" dirty="0"/>
        </a:p>
      </dgm:t>
    </dgm:pt>
    <dgm:pt modelId="{27CBB252-DD72-4CA4-84CA-245F0F8DBEF8}" type="parTrans" cxnId="{CD4DA329-C951-4B58-AB60-ADE8D96D6F0F}">
      <dgm:prSet/>
      <dgm:spPr/>
      <dgm:t>
        <a:bodyPr/>
        <a:lstStyle/>
        <a:p>
          <a:endParaRPr lang="en-US"/>
        </a:p>
      </dgm:t>
    </dgm:pt>
    <dgm:pt modelId="{19871AFC-90A0-40D0-BB1C-DE4F4DF3B722}" type="sibTrans" cxnId="{CD4DA329-C951-4B58-AB60-ADE8D96D6F0F}">
      <dgm:prSet/>
      <dgm:spPr/>
      <dgm:t>
        <a:bodyPr/>
        <a:lstStyle/>
        <a:p>
          <a:endParaRPr lang="en-US"/>
        </a:p>
      </dgm:t>
    </dgm:pt>
    <dgm:pt modelId="{4592AA0B-135F-4020-AD8F-7B2127F486AB}">
      <dgm:prSet phldrT="[Text]" custT="1"/>
      <dgm:spPr/>
      <dgm:t>
        <a:bodyPr/>
        <a:lstStyle/>
        <a:p>
          <a:r>
            <a:rPr lang="en-US" sz="1600" dirty="0" smtClean="0"/>
            <a:t>Accounting</a:t>
          </a:r>
          <a:endParaRPr lang="en-US" sz="1600" dirty="0"/>
        </a:p>
      </dgm:t>
    </dgm:pt>
    <dgm:pt modelId="{90D44006-20D4-4887-B308-D8263752BDCF}" type="parTrans" cxnId="{9AD70CA3-9A46-4349-BED7-1B7907325D37}">
      <dgm:prSet/>
      <dgm:spPr/>
      <dgm:t>
        <a:bodyPr/>
        <a:lstStyle/>
        <a:p>
          <a:endParaRPr lang="en-US"/>
        </a:p>
      </dgm:t>
    </dgm:pt>
    <dgm:pt modelId="{20A8A906-C42C-41AD-BD6B-9AE4F7F75871}" type="sibTrans" cxnId="{9AD70CA3-9A46-4349-BED7-1B7907325D37}">
      <dgm:prSet/>
      <dgm:spPr/>
      <dgm:t>
        <a:bodyPr/>
        <a:lstStyle/>
        <a:p>
          <a:endParaRPr lang="en-US"/>
        </a:p>
      </dgm:t>
    </dgm:pt>
    <dgm:pt modelId="{22F5E46F-3D62-49B0-A8D2-C52A90567BA2}">
      <dgm:prSet phldrT="[Text]" custT="1"/>
      <dgm:spPr/>
      <dgm:t>
        <a:bodyPr/>
        <a:lstStyle/>
        <a:p>
          <a:r>
            <a:rPr lang="en-US" sz="1600" dirty="0" smtClean="0"/>
            <a:t>Email Integrated</a:t>
          </a:r>
          <a:endParaRPr lang="en-US" sz="1600" dirty="0"/>
        </a:p>
      </dgm:t>
    </dgm:pt>
    <dgm:pt modelId="{5A9A7C13-FF0B-43C0-8C1E-C90EAC1C819E}" type="parTrans" cxnId="{D224E43D-3F73-489C-9E51-399B3017215C}">
      <dgm:prSet/>
      <dgm:spPr/>
      <dgm:t>
        <a:bodyPr/>
        <a:lstStyle/>
        <a:p>
          <a:endParaRPr lang="en-US"/>
        </a:p>
      </dgm:t>
    </dgm:pt>
    <dgm:pt modelId="{56B07E43-FE10-4144-9B92-B0DC662792C4}" type="sibTrans" cxnId="{D224E43D-3F73-489C-9E51-399B3017215C}">
      <dgm:prSet/>
      <dgm:spPr/>
      <dgm:t>
        <a:bodyPr/>
        <a:lstStyle/>
        <a:p>
          <a:endParaRPr lang="en-US"/>
        </a:p>
      </dgm:t>
    </dgm:pt>
    <dgm:pt modelId="{2460A088-ED75-4FB5-916E-8F3601152979}">
      <dgm:prSet phldrT="[Text]" custT="1"/>
      <dgm:spPr/>
      <dgm:t>
        <a:bodyPr/>
        <a:lstStyle/>
        <a:p>
          <a:r>
            <a:rPr lang="en-US" sz="1600" dirty="0" smtClean="0"/>
            <a:t>Account Receivable</a:t>
          </a:r>
          <a:br>
            <a:rPr lang="en-US" sz="1600" dirty="0" smtClean="0"/>
          </a:br>
          <a:r>
            <a:rPr lang="en-US" sz="1600" dirty="0" smtClean="0"/>
            <a:t>( AR )</a:t>
          </a:r>
          <a:endParaRPr lang="en-US" sz="1600" dirty="0"/>
        </a:p>
      </dgm:t>
    </dgm:pt>
    <dgm:pt modelId="{5DBC1F3B-F214-4FA6-A1F3-1E113A68A1D5}" type="parTrans" cxnId="{49E8B632-FAF4-46A5-A81D-8A60267E287F}">
      <dgm:prSet/>
      <dgm:spPr/>
      <dgm:t>
        <a:bodyPr/>
        <a:lstStyle/>
        <a:p>
          <a:endParaRPr lang="en-US"/>
        </a:p>
      </dgm:t>
    </dgm:pt>
    <dgm:pt modelId="{3AF7E66A-9866-417A-8004-53696A7AB722}" type="sibTrans" cxnId="{49E8B632-FAF4-46A5-A81D-8A60267E287F}">
      <dgm:prSet/>
      <dgm:spPr/>
      <dgm:t>
        <a:bodyPr/>
        <a:lstStyle/>
        <a:p>
          <a:endParaRPr lang="en-US"/>
        </a:p>
      </dgm:t>
    </dgm:pt>
    <dgm:pt modelId="{E438E018-EBD0-4273-B79E-2CA2C379EF76}">
      <dgm:prSet custT="1"/>
      <dgm:spPr/>
      <dgm:t>
        <a:bodyPr/>
        <a:lstStyle/>
        <a:p>
          <a:r>
            <a:rPr lang="en-US" sz="1600" dirty="0" err="1" smtClean="0"/>
            <a:t>eCommerce</a:t>
          </a:r>
          <a:endParaRPr lang="en-US" sz="1600" dirty="0"/>
        </a:p>
      </dgm:t>
    </dgm:pt>
    <dgm:pt modelId="{70F5C697-16B2-45AC-861C-E5779D9C1FAB}" type="parTrans" cxnId="{BEB714AE-45BC-47B2-8DAF-48735F51AE78}">
      <dgm:prSet/>
      <dgm:spPr/>
      <dgm:t>
        <a:bodyPr/>
        <a:lstStyle/>
        <a:p>
          <a:endParaRPr lang="en-US"/>
        </a:p>
      </dgm:t>
    </dgm:pt>
    <dgm:pt modelId="{D2224090-5FC8-47BA-9612-9C6CA49CFB11}" type="sibTrans" cxnId="{BEB714AE-45BC-47B2-8DAF-48735F51AE78}">
      <dgm:prSet/>
      <dgm:spPr/>
      <dgm:t>
        <a:bodyPr/>
        <a:lstStyle/>
        <a:p>
          <a:endParaRPr lang="en-US"/>
        </a:p>
      </dgm:t>
    </dgm:pt>
    <dgm:pt modelId="{DEDD7922-90D1-42FF-ADA5-4F4CFBD739A9}">
      <dgm:prSet custT="1"/>
      <dgm:spPr/>
      <dgm:t>
        <a:bodyPr/>
        <a:lstStyle/>
        <a:p>
          <a:r>
            <a:rPr lang="en-US" sz="1600" b="0" dirty="0" smtClean="0"/>
            <a:t>Payment</a:t>
          </a:r>
          <a:endParaRPr lang="en-US" sz="1600" b="0" dirty="0"/>
        </a:p>
      </dgm:t>
    </dgm:pt>
    <dgm:pt modelId="{078C1D0D-9832-4A25-BD4C-7053CDAF8C4D}" type="parTrans" cxnId="{A514B8BC-EA82-4086-B283-5B6C1E60780F}">
      <dgm:prSet/>
      <dgm:spPr/>
      <dgm:t>
        <a:bodyPr/>
        <a:lstStyle/>
        <a:p>
          <a:endParaRPr lang="en-US"/>
        </a:p>
      </dgm:t>
    </dgm:pt>
    <dgm:pt modelId="{32F6605B-CCD8-4995-B5F7-0028947FD49C}" type="sibTrans" cxnId="{A514B8BC-EA82-4086-B283-5B6C1E60780F}">
      <dgm:prSet/>
      <dgm:spPr/>
      <dgm:t>
        <a:bodyPr/>
        <a:lstStyle/>
        <a:p>
          <a:endParaRPr lang="en-US"/>
        </a:p>
      </dgm:t>
    </dgm:pt>
    <dgm:pt modelId="{9CE857E2-35A9-460B-B642-82C2DFFF1ED4}">
      <dgm:prSet custT="1"/>
      <dgm:spPr/>
      <dgm:t>
        <a:bodyPr/>
        <a:lstStyle/>
        <a:p>
          <a:r>
            <a:rPr lang="en-US" sz="1600" b="0" dirty="0" smtClean="0"/>
            <a:t>WMS</a:t>
          </a:r>
          <a:endParaRPr lang="en-US" sz="1600" b="0" dirty="0"/>
        </a:p>
      </dgm:t>
    </dgm:pt>
    <dgm:pt modelId="{0E6984FF-BA2F-438A-B1B4-FDBF2CF2F618}" type="parTrans" cxnId="{77192FCF-15F9-44DB-ACF7-5358DAD87FDC}">
      <dgm:prSet/>
      <dgm:spPr/>
      <dgm:t>
        <a:bodyPr/>
        <a:lstStyle/>
        <a:p>
          <a:endParaRPr lang="en-US"/>
        </a:p>
      </dgm:t>
    </dgm:pt>
    <dgm:pt modelId="{3A8685D8-17EE-4245-BD02-27CF4FBA9337}" type="sibTrans" cxnId="{77192FCF-15F9-44DB-ACF7-5358DAD87FDC}">
      <dgm:prSet/>
      <dgm:spPr/>
      <dgm:t>
        <a:bodyPr/>
        <a:lstStyle/>
        <a:p>
          <a:endParaRPr lang="en-US"/>
        </a:p>
      </dgm:t>
    </dgm:pt>
    <dgm:pt modelId="{5AAF4D79-B0C7-48C3-A0C6-4EBE6EDF5AD6}">
      <dgm:prSet custT="1"/>
      <dgm:spPr/>
      <dgm:t>
        <a:bodyPr/>
        <a:lstStyle/>
        <a:p>
          <a:r>
            <a:rPr lang="en-US" sz="1600" dirty="0" smtClean="0"/>
            <a:t>3</a:t>
          </a:r>
          <a:r>
            <a:rPr lang="en-US" sz="1600" baseline="30000" dirty="0" smtClean="0"/>
            <a:t>rd</a:t>
          </a:r>
          <a:r>
            <a:rPr lang="en-US" sz="1600" dirty="0" smtClean="0"/>
            <a:t> Party</a:t>
          </a:r>
          <a:endParaRPr lang="en-US" sz="2400" dirty="0"/>
        </a:p>
      </dgm:t>
    </dgm:pt>
    <dgm:pt modelId="{D1FCAC37-94D5-4399-994E-5708A601B3C7}" type="parTrans" cxnId="{03736B81-6979-4077-87E7-0767F09BE755}">
      <dgm:prSet/>
      <dgm:spPr/>
      <dgm:t>
        <a:bodyPr/>
        <a:lstStyle/>
        <a:p>
          <a:endParaRPr lang="en-US"/>
        </a:p>
      </dgm:t>
    </dgm:pt>
    <dgm:pt modelId="{5F31138E-54B4-43ED-85CE-EEED35DF4C80}" type="sibTrans" cxnId="{03736B81-6979-4077-87E7-0767F09BE755}">
      <dgm:prSet/>
      <dgm:spPr/>
      <dgm:t>
        <a:bodyPr/>
        <a:lstStyle/>
        <a:p>
          <a:endParaRPr lang="en-US"/>
        </a:p>
      </dgm:t>
    </dgm:pt>
    <dgm:pt modelId="{7A7327F8-E8EA-4119-9958-094227E43FC3}" type="pres">
      <dgm:prSet presAssocID="{F7CBD35D-4722-480F-9B97-7347467C0B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C03070-975E-49CB-A03A-66B50F06ACB8}" type="pres">
      <dgm:prSet presAssocID="{BDC75ADE-1DC4-4A56-B77D-69035A5C231A}" presName="centerShape" presStyleLbl="node0" presStyleIdx="0" presStyleCnt="1" custScaleX="135710" custScaleY="47580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F79748E-6910-48FD-A0AB-E9A8D90C93F9}" type="pres">
      <dgm:prSet presAssocID="{27CBB252-DD72-4CA4-84CA-245F0F8DBEF8}" presName="parTrans" presStyleLbl="sibTrans2D1" presStyleIdx="0" presStyleCnt="8"/>
      <dgm:spPr/>
      <dgm:t>
        <a:bodyPr/>
        <a:lstStyle/>
        <a:p>
          <a:endParaRPr lang="en-US"/>
        </a:p>
      </dgm:t>
    </dgm:pt>
    <dgm:pt modelId="{E5F6A4A3-CFE8-4BB0-BF07-19D7A3A96658}" type="pres">
      <dgm:prSet presAssocID="{27CBB252-DD72-4CA4-84CA-245F0F8DBEF8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0E0403D5-BE31-4352-80EE-50E33A447C37}" type="pres">
      <dgm:prSet presAssocID="{A95AD9C7-3B15-432F-AC11-A24DB35C5F22}" presName="node" presStyleLbl="node1" presStyleIdx="0" presStyleCnt="8" custScaleX="131969" custScaleY="4830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234B0C5-2E16-4B42-BD3B-52AE0B990870}" type="pres">
      <dgm:prSet presAssocID="{90D44006-20D4-4887-B308-D8263752BDCF}" presName="parTrans" presStyleLbl="sibTrans2D1" presStyleIdx="1" presStyleCnt="8"/>
      <dgm:spPr/>
      <dgm:t>
        <a:bodyPr/>
        <a:lstStyle/>
        <a:p>
          <a:endParaRPr lang="en-US"/>
        </a:p>
      </dgm:t>
    </dgm:pt>
    <dgm:pt modelId="{50B92FE4-3E26-44C1-ADE4-6D6EDEB0F2A8}" type="pres">
      <dgm:prSet presAssocID="{90D44006-20D4-4887-B308-D8263752BDC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18CDB357-7926-418D-BD5F-95DD383F23B0}" type="pres">
      <dgm:prSet presAssocID="{4592AA0B-135F-4020-AD8F-7B2127F486AB}" presName="node" presStyleLbl="node1" presStyleIdx="1" presStyleCnt="8" custScaleX="125269" custScaleY="48301" custRadScaleRad="103320" custRadScaleInc="3821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3D76AF9-1D4C-46FB-BB24-E69FAA1BB71F}" type="pres">
      <dgm:prSet presAssocID="{70F5C697-16B2-45AC-861C-E5779D9C1FAB}" presName="parTrans" presStyleLbl="sibTrans2D1" presStyleIdx="2" presStyleCnt="8"/>
      <dgm:spPr/>
      <dgm:t>
        <a:bodyPr/>
        <a:lstStyle/>
        <a:p>
          <a:endParaRPr lang="en-US"/>
        </a:p>
      </dgm:t>
    </dgm:pt>
    <dgm:pt modelId="{F9B26C80-2A23-4799-BF07-1AFDE4BA682C}" type="pres">
      <dgm:prSet presAssocID="{70F5C697-16B2-45AC-861C-E5779D9C1FAB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B360D3E9-A331-40E4-892F-7D3F0EFA3486}" type="pres">
      <dgm:prSet presAssocID="{E438E018-EBD0-4273-B79E-2CA2C379EF76}" presName="node" presStyleLbl="node1" presStyleIdx="2" presStyleCnt="8" custScaleX="112701" custScaleY="48301" custRadScaleRad="116756" custRadScaleInc="1120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E68F33E-B92E-4BB1-93D6-0769E888DEBA}" type="pres">
      <dgm:prSet presAssocID="{078C1D0D-9832-4A25-BD4C-7053CDAF8C4D}" presName="parTrans" presStyleLbl="sibTrans2D1" presStyleIdx="3" presStyleCnt="8"/>
      <dgm:spPr/>
      <dgm:t>
        <a:bodyPr/>
        <a:lstStyle/>
        <a:p>
          <a:endParaRPr lang="en-US"/>
        </a:p>
      </dgm:t>
    </dgm:pt>
    <dgm:pt modelId="{E218E8E0-C4D2-4EC6-AEF4-AC0AD094767A}" type="pres">
      <dgm:prSet presAssocID="{078C1D0D-9832-4A25-BD4C-7053CDAF8C4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9E4DBCA0-E997-4299-911D-1E28A2D4E436}" type="pres">
      <dgm:prSet presAssocID="{DEDD7922-90D1-42FF-ADA5-4F4CFBD739A9}" presName="node" presStyleLbl="node1" presStyleIdx="3" presStyleCnt="8" custScaleX="112701" custScaleY="48301" custRadScaleRad="111761" custRadScaleInc="-2007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ABE4E68-255F-46C2-AC83-1F5C6FD3019E}" type="pres">
      <dgm:prSet presAssocID="{5DBC1F3B-F214-4FA6-A1F3-1E113A68A1D5}" presName="parTrans" presStyleLbl="sibTrans2D1" presStyleIdx="4" presStyleCnt="8"/>
      <dgm:spPr/>
      <dgm:t>
        <a:bodyPr/>
        <a:lstStyle/>
        <a:p>
          <a:endParaRPr lang="en-US"/>
        </a:p>
      </dgm:t>
    </dgm:pt>
    <dgm:pt modelId="{09EB48BA-A2B2-4327-A301-3AFEF60C536C}" type="pres">
      <dgm:prSet presAssocID="{5DBC1F3B-F214-4FA6-A1F3-1E113A68A1D5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9160D32D-66C2-47C2-9152-E3DE16E386A1}" type="pres">
      <dgm:prSet presAssocID="{2460A088-ED75-4FB5-916E-8F3601152979}" presName="node" presStyleLbl="node1" presStyleIdx="4" presStyleCnt="8" custScaleX="140112" custScaleY="48301" custRadScaleRad="106256" custRadScaleInc="104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851C8C4-F672-4CD2-A88F-3077C4465798}" type="pres">
      <dgm:prSet presAssocID="{5A9A7C13-FF0B-43C0-8C1E-C90EAC1C819E}" presName="parTrans" presStyleLbl="sibTrans2D1" presStyleIdx="5" presStyleCnt="8"/>
      <dgm:spPr/>
      <dgm:t>
        <a:bodyPr/>
        <a:lstStyle/>
        <a:p>
          <a:endParaRPr lang="en-US"/>
        </a:p>
      </dgm:t>
    </dgm:pt>
    <dgm:pt modelId="{BBFDD191-0767-4D4C-800B-BA173C887ED4}" type="pres">
      <dgm:prSet presAssocID="{5A9A7C13-FF0B-43C0-8C1E-C90EAC1C819E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DD09B7C4-E2DB-4667-B14B-FAD652007691}" type="pres">
      <dgm:prSet presAssocID="{22F5E46F-3D62-49B0-A8D2-C52A90567BA2}" presName="node" presStyleLbl="node1" presStyleIdx="5" presStyleCnt="8" custScaleX="112701" custScaleY="48301" custRadScaleRad="120085" custRadScaleInc="4233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F3C4F7-167F-4F92-9849-100FD6CF8F75}" type="pres">
      <dgm:prSet presAssocID="{0E6984FF-BA2F-438A-B1B4-FDBF2CF2F618}" presName="parTrans" presStyleLbl="sibTrans2D1" presStyleIdx="6" presStyleCnt="8"/>
      <dgm:spPr/>
      <dgm:t>
        <a:bodyPr/>
        <a:lstStyle/>
        <a:p>
          <a:endParaRPr lang="en-US"/>
        </a:p>
      </dgm:t>
    </dgm:pt>
    <dgm:pt modelId="{686DB9E3-B1BC-46C9-9193-85E9F4730FD6}" type="pres">
      <dgm:prSet presAssocID="{0E6984FF-BA2F-438A-B1B4-FDBF2CF2F618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43308AEB-128C-4688-9DC4-52FC94E035F9}" type="pres">
      <dgm:prSet presAssocID="{9CE857E2-35A9-460B-B642-82C2DFFF1ED4}" presName="node" presStyleLbl="node1" presStyleIdx="6" presStyleCnt="8" custScaleX="129229" custScaleY="48301" custRadScaleRad="119428" custRadScaleInc="-1207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E5505EA-817A-4FB5-AF73-0E5AA9A23585}" type="pres">
      <dgm:prSet presAssocID="{D1FCAC37-94D5-4399-994E-5708A601B3C7}" presName="parTrans" presStyleLbl="sibTrans2D1" presStyleIdx="7" presStyleCnt="8"/>
      <dgm:spPr/>
      <dgm:t>
        <a:bodyPr/>
        <a:lstStyle/>
        <a:p>
          <a:endParaRPr lang="en-US"/>
        </a:p>
      </dgm:t>
    </dgm:pt>
    <dgm:pt modelId="{7D7AE448-3D9F-4948-A7C9-0CCB4D09C7B3}" type="pres">
      <dgm:prSet presAssocID="{D1FCAC37-94D5-4399-994E-5708A601B3C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29156C53-69B4-4BA5-BC58-C81E295A2D09}" type="pres">
      <dgm:prSet presAssocID="{5AAF4D79-B0C7-48C3-A0C6-4EBE6EDF5AD6}" presName="node" presStyleLbl="node1" presStyleIdx="7" presStyleCnt="8" custScaleX="116495" custScaleY="58061" custRadScaleRad="110014" custRadScaleInc="-6033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BEB714AE-45BC-47B2-8DAF-48735F51AE78}" srcId="{BDC75ADE-1DC4-4A56-B77D-69035A5C231A}" destId="{E438E018-EBD0-4273-B79E-2CA2C379EF76}" srcOrd="2" destOrd="0" parTransId="{70F5C697-16B2-45AC-861C-E5779D9C1FAB}" sibTransId="{D2224090-5FC8-47BA-9612-9C6CA49CFB11}"/>
    <dgm:cxn modelId="{F33354DA-7239-463D-AF89-CE89BD66614B}" type="presOf" srcId="{E438E018-EBD0-4273-B79E-2CA2C379EF76}" destId="{B360D3E9-A331-40E4-892F-7D3F0EFA3486}" srcOrd="0" destOrd="0" presId="urn:microsoft.com/office/officeart/2005/8/layout/radial5"/>
    <dgm:cxn modelId="{9A8B679C-E3D1-42E3-B9EE-836236D92A42}" srcId="{F7CBD35D-4722-480F-9B97-7347467C0BDA}" destId="{BDC75ADE-1DC4-4A56-B77D-69035A5C231A}" srcOrd="0" destOrd="0" parTransId="{E7D17D54-5BCD-4A31-9290-C6332C9048B3}" sibTransId="{E768933E-8266-4985-8C43-330A23C081A7}"/>
    <dgm:cxn modelId="{D224E43D-3F73-489C-9E51-399B3017215C}" srcId="{BDC75ADE-1DC4-4A56-B77D-69035A5C231A}" destId="{22F5E46F-3D62-49B0-A8D2-C52A90567BA2}" srcOrd="5" destOrd="0" parTransId="{5A9A7C13-FF0B-43C0-8C1E-C90EAC1C819E}" sibTransId="{56B07E43-FE10-4144-9B92-B0DC662792C4}"/>
    <dgm:cxn modelId="{5D668F7C-AC39-4BC8-A30D-8CADD2591C08}" type="presOf" srcId="{D1FCAC37-94D5-4399-994E-5708A601B3C7}" destId="{7E5505EA-817A-4FB5-AF73-0E5AA9A23585}" srcOrd="0" destOrd="0" presId="urn:microsoft.com/office/officeart/2005/8/layout/radial5"/>
    <dgm:cxn modelId="{82B1E844-BD1E-458D-A1C3-5E96F2A53A9F}" type="presOf" srcId="{90D44006-20D4-4887-B308-D8263752BDCF}" destId="{1234B0C5-2E16-4B42-BD3B-52AE0B990870}" srcOrd="0" destOrd="0" presId="urn:microsoft.com/office/officeart/2005/8/layout/radial5"/>
    <dgm:cxn modelId="{EE5EF0F2-6AE0-4EC2-8A49-F54F3663B01C}" type="presOf" srcId="{D1FCAC37-94D5-4399-994E-5708A601B3C7}" destId="{7D7AE448-3D9F-4948-A7C9-0CCB4D09C7B3}" srcOrd="1" destOrd="0" presId="urn:microsoft.com/office/officeart/2005/8/layout/radial5"/>
    <dgm:cxn modelId="{1CB51A7C-C0C7-4A87-AC0F-CD409B9BE248}" type="presOf" srcId="{A95AD9C7-3B15-432F-AC11-A24DB35C5F22}" destId="{0E0403D5-BE31-4352-80EE-50E33A447C37}" srcOrd="0" destOrd="0" presId="urn:microsoft.com/office/officeart/2005/8/layout/radial5"/>
    <dgm:cxn modelId="{7CFAE4A7-C7E4-4BC4-B84A-3F9054619EA8}" type="presOf" srcId="{5AAF4D79-B0C7-48C3-A0C6-4EBE6EDF5AD6}" destId="{29156C53-69B4-4BA5-BC58-C81E295A2D09}" srcOrd="0" destOrd="0" presId="urn:microsoft.com/office/officeart/2005/8/layout/radial5"/>
    <dgm:cxn modelId="{0C66551B-38CD-4EE9-8A24-C0ED810F890B}" type="presOf" srcId="{70F5C697-16B2-45AC-861C-E5779D9C1FAB}" destId="{C3D76AF9-1D4C-46FB-BB24-E69FAA1BB71F}" srcOrd="0" destOrd="0" presId="urn:microsoft.com/office/officeart/2005/8/layout/radial5"/>
    <dgm:cxn modelId="{9AD70CA3-9A46-4349-BED7-1B7907325D37}" srcId="{BDC75ADE-1DC4-4A56-B77D-69035A5C231A}" destId="{4592AA0B-135F-4020-AD8F-7B2127F486AB}" srcOrd="1" destOrd="0" parTransId="{90D44006-20D4-4887-B308-D8263752BDCF}" sibTransId="{20A8A906-C42C-41AD-BD6B-9AE4F7F75871}"/>
    <dgm:cxn modelId="{0B5621C5-BA76-4F6C-995C-BE7AA9010242}" type="presOf" srcId="{0E6984FF-BA2F-438A-B1B4-FDBF2CF2F618}" destId="{C7F3C4F7-167F-4F92-9849-100FD6CF8F75}" srcOrd="0" destOrd="0" presId="urn:microsoft.com/office/officeart/2005/8/layout/radial5"/>
    <dgm:cxn modelId="{DF27A4A5-B01A-4C35-B7B9-1724BAA02020}" type="presOf" srcId="{4592AA0B-135F-4020-AD8F-7B2127F486AB}" destId="{18CDB357-7926-418D-BD5F-95DD383F23B0}" srcOrd="0" destOrd="0" presId="urn:microsoft.com/office/officeart/2005/8/layout/radial5"/>
    <dgm:cxn modelId="{4BD08F33-0E66-4023-A997-221166661208}" type="presOf" srcId="{70F5C697-16B2-45AC-861C-E5779D9C1FAB}" destId="{F9B26C80-2A23-4799-BF07-1AFDE4BA682C}" srcOrd="1" destOrd="0" presId="urn:microsoft.com/office/officeart/2005/8/layout/radial5"/>
    <dgm:cxn modelId="{080AFE56-23C3-49B7-B190-D0E4F769BB03}" type="presOf" srcId="{9CE857E2-35A9-460B-B642-82C2DFFF1ED4}" destId="{43308AEB-128C-4688-9DC4-52FC94E035F9}" srcOrd="0" destOrd="0" presId="urn:microsoft.com/office/officeart/2005/8/layout/radial5"/>
    <dgm:cxn modelId="{46A87F16-6A38-47D9-93C5-9A8025921AA0}" type="presOf" srcId="{5A9A7C13-FF0B-43C0-8C1E-C90EAC1C819E}" destId="{BBFDD191-0767-4D4C-800B-BA173C887ED4}" srcOrd="1" destOrd="0" presId="urn:microsoft.com/office/officeart/2005/8/layout/radial5"/>
    <dgm:cxn modelId="{A514B8BC-EA82-4086-B283-5B6C1E60780F}" srcId="{BDC75ADE-1DC4-4A56-B77D-69035A5C231A}" destId="{DEDD7922-90D1-42FF-ADA5-4F4CFBD739A9}" srcOrd="3" destOrd="0" parTransId="{078C1D0D-9832-4A25-BD4C-7053CDAF8C4D}" sibTransId="{32F6605B-CCD8-4995-B5F7-0028947FD49C}"/>
    <dgm:cxn modelId="{6608E071-4BBF-47C4-B0B5-B80A268FE9B8}" type="presOf" srcId="{5DBC1F3B-F214-4FA6-A1F3-1E113A68A1D5}" destId="{EABE4E68-255F-46C2-AC83-1F5C6FD3019E}" srcOrd="0" destOrd="0" presId="urn:microsoft.com/office/officeart/2005/8/layout/radial5"/>
    <dgm:cxn modelId="{6026B654-5D40-4C61-B742-F270B7177AC2}" type="presOf" srcId="{DEDD7922-90D1-42FF-ADA5-4F4CFBD739A9}" destId="{9E4DBCA0-E997-4299-911D-1E28A2D4E436}" srcOrd="0" destOrd="0" presId="urn:microsoft.com/office/officeart/2005/8/layout/radial5"/>
    <dgm:cxn modelId="{68A71098-3BAB-4064-AC71-314F4A5EE5D8}" type="presOf" srcId="{2460A088-ED75-4FB5-916E-8F3601152979}" destId="{9160D32D-66C2-47C2-9152-E3DE16E386A1}" srcOrd="0" destOrd="0" presId="urn:microsoft.com/office/officeart/2005/8/layout/radial5"/>
    <dgm:cxn modelId="{49E8B632-FAF4-46A5-A81D-8A60267E287F}" srcId="{BDC75ADE-1DC4-4A56-B77D-69035A5C231A}" destId="{2460A088-ED75-4FB5-916E-8F3601152979}" srcOrd="4" destOrd="0" parTransId="{5DBC1F3B-F214-4FA6-A1F3-1E113A68A1D5}" sibTransId="{3AF7E66A-9866-417A-8004-53696A7AB722}"/>
    <dgm:cxn modelId="{E7ADB003-BCF4-43C5-8421-A09980B986EB}" type="presOf" srcId="{078C1D0D-9832-4A25-BD4C-7053CDAF8C4D}" destId="{E218E8E0-C4D2-4EC6-AEF4-AC0AD094767A}" srcOrd="1" destOrd="0" presId="urn:microsoft.com/office/officeart/2005/8/layout/radial5"/>
    <dgm:cxn modelId="{FE38D457-F275-4C84-99E9-AEEE1C4F9E77}" type="presOf" srcId="{90D44006-20D4-4887-B308-D8263752BDCF}" destId="{50B92FE4-3E26-44C1-ADE4-6D6EDEB0F2A8}" srcOrd="1" destOrd="0" presId="urn:microsoft.com/office/officeart/2005/8/layout/radial5"/>
    <dgm:cxn modelId="{FD791F07-9100-4A7A-B254-5270BB4C8FF7}" type="presOf" srcId="{27CBB252-DD72-4CA4-84CA-245F0F8DBEF8}" destId="{7F79748E-6910-48FD-A0AB-E9A8D90C93F9}" srcOrd="0" destOrd="0" presId="urn:microsoft.com/office/officeart/2005/8/layout/radial5"/>
    <dgm:cxn modelId="{A0045020-1AFA-4528-B404-3614E9C1793C}" type="presOf" srcId="{078C1D0D-9832-4A25-BD4C-7053CDAF8C4D}" destId="{BE68F33E-B92E-4BB1-93D6-0769E888DEBA}" srcOrd="0" destOrd="0" presId="urn:microsoft.com/office/officeart/2005/8/layout/radial5"/>
    <dgm:cxn modelId="{B24E46B4-900E-41C5-B39F-DA9782A07CD4}" type="presOf" srcId="{F7CBD35D-4722-480F-9B97-7347467C0BDA}" destId="{7A7327F8-E8EA-4119-9958-094227E43FC3}" srcOrd="0" destOrd="0" presId="urn:microsoft.com/office/officeart/2005/8/layout/radial5"/>
    <dgm:cxn modelId="{6AA1ACB0-2238-43DC-9FE8-42BE0D780FF9}" type="presOf" srcId="{5DBC1F3B-F214-4FA6-A1F3-1E113A68A1D5}" destId="{09EB48BA-A2B2-4327-A301-3AFEF60C536C}" srcOrd="1" destOrd="0" presId="urn:microsoft.com/office/officeart/2005/8/layout/radial5"/>
    <dgm:cxn modelId="{C7A57845-39CC-4CA4-BFC9-B78995CE4B06}" type="presOf" srcId="{22F5E46F-3D62-49B0-A8D2-C52A90567BA2}" destId="{DD09B7C4-E2DB-4667-B14B-FAD652007691}" srcOrd="0" destOrd="0" presId="urn:microsoft.com/office/officeart/2005/8/layout/radial5"/>
    <dgm:cxn modelId="{3F3665FF-9922-4C16-B1C3-FFF3F7F01CFF}" type="presOf" srcId="{BDC75ADE-1DC4-4A56-B77D-69035A5C231A}" destId="{24C03070-975E-49CB-A03A-66B50F06ACB8}" srcOrd="0" destOrd="0" presId="urn:microsoft.com/office/officeart/2005/8/layout/radial5"/>
    <dgm:cxn modelId="{B6691119-2B92-4B79-93E7-0513D82AE9BB}" type="presOf" srcId="{5A9A7C13-FF0B-43C0-8C1E-C90EAC1C819E}" destId="{C851C8C4-F672-4CD2-A88F-3077C4465798}" srcOrd="0" destOrd="0" presId="urn:microsoft.com/office/officeart/2005/8/layout/radial5"/>
    <dgm:cxn modelId="{E35EFB5C-68B8-45EA-B208-01231FE79C4B}" type="presOf" srcId="{27CBB252-DD72-4CA4-84CA-245F0F8DBEF8}" destId="{E5F6A4A3-CFE8-4BB0-BF07-19D7A3A96658}" srcOrd="1" destOrd="0" presId="urn:microsoft.com/office/officeart/2005/8/layout/radial5"/>
    <dgm:cxn modelId="{03736B81-6979-4077-87E7-0767F09BE755}" srcId="{BDC75ADE-1DC4-4A56-B77D-69035A5C231A}" destId="{5AAF4D79-B0C7-48C3-A0C6-4EBE6EDF5AD6}" srcOrd="7" destOrd="0" parTransId="{D1FCAC37-94D5-4399-994E-5708A601B3C7}" sibTransId="{5F31138E-54B4-43ED-85CE-EEED35DF4C80}"/>
    <dgm:cxn modelId="{CD4DA329-C951-4B58-AB60-ADE8D96D6F0F}" srcId="{BDC75ADE-1DC4-4A56-B77D-69035A5C231A}" destId="{A95AD9C7-3B15-432F-AC11-A24DB35C5F22}" srcOrd="0" destOrd="0" parTransId="{27CBB252-DD72-4CA4-84CA-245F0F8DBEF8}" sibTransId="{19871AFC-90A0-40D0-BB1C-DE4F4DF3B722}"/>
    <dgm:cxn modelId="{F1345B88-EB30-4315-A152-8068EA04B28E}" type="presOf" srcId="{0E6984FF-BA2F-438A-B1B4-FDBF2CF2F618}" destId="{686DB9E3-B1BC-46C9-9193-85E9F4730FD6}" srcOrd="1" destOrd="0" presId="urn:microsoft.com/office/officeart/2005/8/layout/radial5"/>
    <dgm:cxn modelId="{77192FCF-15F9-44DB-ACF7-5358DAD87FDC}" srcId="{BDC75ADE-1DC4-4A56-B77D-69035A5C231A}" destId="{9CE857E2-35A9-460B-B642-82C2DFFF1ED4}" srcOrd="6" destOrd="0" parTransId="{0E6984FF-BA2F-438A-B1B4-FDBF2CF2F618}" sibTransId="{3A8685D8-17EE-4245-BD02-27CF4FBA9337}"/>
    <dgm:cxn modelId="{54B8125D-52BE-4516-99A3-12C9ECCD20ED}" type="presParOf" srcId="{7A7327F8-E8EA-4119-9958-094227E43FC3}" destId="{24C03070-975E-49CB-A03A-66B50F06ACB8}" srcOrd="0" destOrd="0" presId="urn:microsoft.com/office/officeart/2005/8/layout/radial5"/>
    <dgm:cxn modelId="{08AED24E-C83F-47F8-885E-C09FF7C2D8A5}" type="presParOf" srcId="{7A7327F8-E8EA-4119-9958-094227E43FC3}" destId="{7F79748E-6910-48FD-A0AB-E9A8D90C93F9}" srcOrd="1" destOrd="0" presId="urn:microsoft.com/office/officeart/2005/8/layout/radial5"/>
    <dgm:cxn modelId="{B7C02F0F-3744-4651-A828-61ADD4652658}" type="presParOf" srcId="{7F79748E-6910-48FD-A0AB-E9A8D90C93F9}" destId="{E5F6A4A3-CFE8-4BB0-BF07-19D7A3A96658}" srcOrd="0" destOrd="0" presId="urn:microsoft.com/office/officeart/2005/8/layout/radial5"/>
    <dgm:cxn modelId="{3712BAA6-0E21-4F28-AD68-8268418FE0B2}" type="presParOf" srcId="{7A7327F8-E8EA-4119-9958-094227E43FC3}" destId="{0E0403D5-BE31-4352-80EE-50E33A447C37}" srcOrd="2" destOrd="0" presId="urn:microsoft.com/office/officeart/2005/8/layout/radial5"/>
    <dgm:cxn modelId="{6455CC2E-3101-4F0E-B942-F3F521C6ACA8}" type="presParOf" srcId="{7A7327F8-E8EA-4119-9958-094227E43FC3}" destId="{1234B0C5-2E16-4B42-BD3B-52AE0B990870}" srcOrd="3" destOrd="0" presId="urn:microsoft.com/office/officeart/2005/8/layout/radial5"/>
    <dgm:cxn modelId="{2AD4A41B-943F-4DFF-8200-678641867499}" type="presParOf" srcId="{1234B0C5-2E16-4B42-BD3B-52AE0B990870}" destId="{50B92FE4-3E26-44C1-ADE4-6D6EDEB0F2A8}" srcOrd="0" destOrd="0" presId="urn:microsoft.com/office/officeart/2005/8/layout/radial5"/>
    <dgm:cxn modelId="{6F15C192-78FD-45BC-99DA-FCE33A0BB1FF}" type="presParOf" srcId="{7A7327F8-E8EA-4119-9958-094227E43FC3}" destId="{18CDB357-7926-418D-BD5F-95DD383F23B0}" srcOrd="4" destOrd="0" presId="urn:microsoft.com/office/officeart/2005/8/layout/radial5"/>
    <dgm:cxn modelId="{95DAD60F-6603-4D22-9239-E572C5463F7E}" type="presParOf" srcId="{7A7327F8-E8EA-4119-9958-094227E43FC3}" destId="{C3D76AF9-1D4C-46FB-BB24-E69FAA1BB71F}" srcOrd="5" destOrd="0" presId="urn:microsoft.com/office/officeart/2005/8/layout/radial5"/>
    <dgm:cxn modelId="{E13B506C-5529-4C88-9CCD-3F6B141EBE86}" type="presParOf" srcId="{C3D76AF9-1D4C-46FB-BB24-E69FAA1BB71F}" destId="{F9B26C80-2A23-4799-BF07-1AFDE4BA682C}" srcOrd="0" destOrd="0" presId="urn:microsoft.com/office/officeart/2005/8/layout/radial5"/>
    <dgm:cxn modelId="{E5139929-98BF-4C21-9AE1-A731BC50430A}" type="presParOf" srcId="{7A7327F8-E8EA-4119-9958-094227E43FC3}" destId="{B360D3E9-A331-40E4-892F-7D3F0EFA3486}" srcOrd="6" destOrd="0" presId="urn:microsoft.com/office/officeart/2005/8/layout/radial5"/>
    <dgm:cxn modelId="{241AF0EB-BB4D-4C96-8166-38B07744EAA3}" type="presParOf" srcId="{7A7327F8-E8EA-4119-9958-094227E43FC3}" destId="{BE68F33E-B92E-4BB1-93D6-0769E888DEBA}" srcOrd="7" destOrd="0" presId="urn:microsoft.com/office/officeart/2005/8/layout/radial5"/>
    <dgm:cxn modelId="{560AEBA0-7C95-4DEA-A50E-714AAAB0C95A}" type="presParOf" srcId="{BE68F33E-B92E-4BB1-93D6-0769E888DEBA}" destId="{E218E8E0-C4D2-4EC6-AEF4-AC0AD094767A}" srcOrd="0" destOrd="0" presId="urn:microsoft.com/office/officeart/2005/8/layout/radial5"/>
    <dgm:cxn modelId="{3C4C7AAC-4DBD-476F-89BE-9392E4C7CE9B}" type="presParOf" srcId="{7A7327F8-E8EA-4119-9958-094227E43FC3}" destId="{9E4DBCA0-E997-4299-911D-1E28A2D4E436}" srcOrd="8" destOrd="0" presId="urn:microsoft.com/office/officeart/2005/8/layout/radial5"/>
    <dgm:cxn modelId="{A0FEFBA5-EC37-4CDF-A54E-10E1C292290C}" type="presParOf" srcId="{7A7327F8-E8EA-4119-9958-094227E43FC3}" destId="{EABE4E68-255F-46C2-AC83-1F5C6FD3019E}" srcOrd="9" destOrd="0" presId="urn:microsoft.com/office/officeart/2005/8/layout/radial5"/>
    <dgm:cxn modelId="{6A13FA77-D3BC-453A-8C5D-B589EC9BBED8}" type="presParOf" srcId="{EABE4E68-255F-46C2-AC83-1F5C6FD3019E}" destId="{09EB48BA-A2B2-4327-A301-3AFEF60C536C}" srcOrd="0" destOrd="0" presId="urn:microsoft.com/office/officeart/2005/8/layout/radial5"/>
    <dgm:cxn modelId="{8F07088C-9F56-438E-BC5B-83DD4ADACEAC}" type="presParOf" srcId="{7A7327F8-E8EA-4119-9958-094227E43FC3}" destId="{9160D32D-66C2-47C2-9152-E3DE16E386A1}" srcOrd="10" destOrd="0" presId="urn:microsoft.com/office/officeart/2005/8/layout/radial5"/>
    <dgm:cxn modelId="{5974A38A-8F13-4FEC-873B-7FD5BBCBC7B6}" type="presParOf" srcId="{7A7327F8-E8EA-4119-9958-094227E43FC3}" destId="{C851C8C4-F672-4CD2-A88F-3077C4465798}" srcOrd="11" destOrd="0" presId="urn:microsoft.com/office/officeart/2005/8/layout/radial5"/>
    <dgm:cxn modelId="{C8C864B0-9504-4C8E-B091-D768A45CAA97}" type="presParOf" srcId="{C851C8C4-F672-4CD2-A88F-3077C4465798}" destId="{BBFDD191-0767-4D4C-800B-BA173C887ED4}" srcOrd="0" destOrd="0" presId="urn:microsoft.com/office/officeart/2005/8/layout/radial5"/>
    <dgm:cxn modelId="{D38E4AAB-EB9E-4161-AF00-7914FBE77BC6}" type="presParOf" srcId="{7A7327F8-E8EA-4119-9958-094227E43FC3}" destId="{DD09B7C4-E2DB-4667-B14B-FAD652007691}" srcOrd="12" destOrd="0" presId="urn:microsoft.com/office/officeart/2005/8/layout/radial5"/>
    <dgm:cxn modelId="{21D65F1D-08C0-42C4-A83C-30304C65D485}" type="presParOf" srcId="{7A7327F8-E8EA-4119-9958-094227E43FC3}" destId="{C7F3C4F7-167F-4F92-9849-100FD6CF8F75}" srcOrd="13" destOrd="0" presId="urn:microsoft.com/office/officeart/2005/8/layout/radial5"/>
    <dgm:cxn modelId="{B15538B9-7872-4F02-A373-9ED8E5CD848E}" type="presParOf" srcId="{C7F3C4F7-167F-4F92-9849-100FD6CF8F75}" destId="{686DB9E3-B1BC-46C9-9193-85E9F4730FD6}" srcOrd="0" destOrd="0" presId="urn:microsoft.com/office/officeart/2005/8/layout/radial5"/>
    <dgm:cxn modelId="{B0E9410B-0B43-45B6-A413-0EA45CCBF0CE}" type="presParOf" srcId="{7A7327F8-E8EA-4119-9958-094227E43FC3}" destId="{43308AEB-128C-4688-9DC4-52FC94E035F9}" srcOrd="14" destOrd="0" presId="urn:microsoft.com/office/officeart/2005/8/layout/radial5"/>
    <dgm:cxn modelId="{481D3B08-5A19-42A7-B8B4-D0B6E1E8ADA6}" type="presParOf" srcId="{7A7327F8-E8EA-4119-9958-094227E43FC3}" destId="{7E5505EA-817A-4FB5-AF73-0E5AA9A23585}" srcOrd="15" destOrd="0" presId="urn:microsoft.com/office/officeart/2005/8/layout/radial5"/>
    <dgm:cxn modelId="{B9ED687F-8A05-4F2B-A34D-3AD53D7FC6A3}" type="presParOf" srcId="{7E5505EA-817A-4FB5-AF73-0E5AA9A23585}" destId="{7D7AE448-3D9F-4948-A7C9-0CCB4D09C7B3}" srcOrd="0" destOrd="0" presId="urn:microsoft.com/office/officeart/2005/8/layout/radial5"/>
    <dgm:cxn modelId="{9610237F-1EEB-4CEF-BD08-F46EC679E226}" type="presParOf" srcId="{7A7327F8-E8EA-4119-9958-094227E43FC3}" destId="{29156C53-69B4-4BA5-BC58-C81E295A2D09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ABCD3-3B1D-459A-AAFF-1AA11CB729D7}" type="doc">
      <dgm:prSet loTypeId="urn:microsoft.com/office/officeart/2005/8/layout/hProcess6" loCatId="process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DD5D3259-B114-4A25-B402-9BAF4D8103CE}">
      <dgm:prSet phldrT="[Text]"/>
      <dgm:spPr/>
      <dgm:t>
        <a:bodyPr/>
        <a:lstStyle/>
        <a:p>
          <a:endParaRPr lang="en-US" dirty="0"/>
        </a:p>
      </dgm:t>
    </dgm:pt>
    <dgm:pt modelId="{7718E1E4-7F4B-42EF-BFA1-7DE36E8E8149}" type="parTrans" cxnId="{0D1F3A68-AB81-41F5-A903-EEF700627B2B}">
      <dgm:prSet/>
      <dgm:spPr/>
      <dgm:t>
        <a:bodyPr/>
        <a:lstStyle/>
        <a:p>
          <a:endParaRPr lang="en-US"/>
        </a:p>
      </dgm:t>
    </dgm:pt>
    <dgm:pt modelId="{D03F9EEB-F97C-4596-B23A-20E036DFB987}" type="sibTrans" cxnId="{0D1F3A68-AB81-41F5-A903-EEF700627B2B}">
      <dgm:prSet/>
      <dgm:spPr/>
      <dgm:t>
        <a:bodyPr/>
        <a:lstStyle/>
        <a:p>
          <a:endParaRPr lang="en-US"/>
        </a:p>
      </dgm:t>
    </dgm:pt>
    <dgm:pt modelId="{CB47948A-0C4A-4016-8504-21400CEF379B}">
      <dgm:prSet phldrT="[Text]"/>
      <dgm:spPr/>
      <dgm:t>
        <a:bodyPr/>
        <a:lstStyle/>
        <a:p>
          <a:r>
            <a:rPr lang="en-US" dirty="0" smtClean="0"/>
            <a:t>Surabaya</a:t>
          </a:r>
          <a:endParaRPr lang="en-US" dirty="0"/>
        </a:p>
      </dgm:t>
    </dgm:pt>
    <dgm:pt modelId="{D9ADC975-9907-49B9-BCA1-F77A32836155}" type="parTrans" cxnId="{BC09BE60-FDDA-4BA7-B8C5-26F3FDDA8B76}">
      <dgm:prSet/>
      <dgm:spPr/>
      <dgm:t>
        <a:bodyPr/>
        <a:lstStyle/>
        <a:p>
          <a:endParaRPr lang="en-US"/>
        </a:p>
      </dgm:t>
    </dgm:pt>
    <dgm:pt modelId="{6135E319-B15F-422C-A686-B60DF967A523}" type="sibTrans" cxnId="{BC09BE60-FDDA-4BA7-B8C5-26F3FDDA8B76}">
      <dgm:prSet/>
      <dgm:spPr/>
      <dgm:t>
        <a:bodyPr/>
        <a:lstStyle/>
        <a:p>
          <a:endParaRPr lang="en-US"/>
        </a:p>
      </dgm:t>
    </dgm:pt>
    <dgm:pt modelId="{110B920B-D8AF-4002-BBC8-E9C716065E3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9781D0-0065-4DD7-9919-0DE09EBB356E}" type="parTrans" cxnId="{4B2615A4-9D03-4D62-A660-A5682534116F}">
      <dgm:prSet/>
      <dgm:spPr/>
      <dgm:t>
        <a:bodyPr/>
        <a:lstStyle/>
        <a:p>
          <a:endParaRPr lang="en-US"/>
        </a:p>
      </dgm:t>
    </dgm:pt>
    <dgm:pt modelId="{F0B83079-DF4D-4D7F-B7BD-47B1FB7D74FB}" type="sibTrans" cxnId="{4B2615A4-9D03-4D62-A660-A5682534116F}">
      <dgm:prSet/>
      <dgm:spPr/>
      <dgm:t>
        <a:bodyPr/>
        <a:lstStyle/>
        <a:p>
          <a:endParaRPr lang="en-US"/>
        </a:p>
      </dgm:t>
    </dgm:pt>
    <dgm:pt modelId="{08591F9C-FECE-4C78-A52A-42547CAC1F9B}">
      <dgm:prSet phldrT="[Text]"/>
      <dgm:spPr/>
      <dgm:t>
        <a:bodyPr/>
        <a:lstStyle/>
        <a:p>
          <a:r>
            <a:rPr lang="en-US" dirty="0" smtClean="0"/>
            <a:t>Kediri</a:t>
          </a:r>
          <a:endParaRPr lang="en-US" dirty="0"/>
        </a:p>
      </dgm:t>
    </dgm:pt>
    <dgm:pt modelId="{8467A754-C582-4002-80D2-61EBA2F91CA7}" type="parTrans" cxnId="{1C016435-B32C-4BF9-87DC-F8EA56CCF924}">
      <dgm:prSet/>
      <dgm:spPr/>
      <dgm:t>
        <a:bodyPr/>
        <a:lstStyle/>
        <a:p>
          <a:endParaRPr lang="en-US"/>
        </a:p>
      </dgm:t>
    </dgm:pt>
    <dgm:pt modelId="{A63589BF-56BB-4A61-B3E1-37D6F8A0A201}" type="sibTrans" cxnId="{1C016435-B32C-4BF9-87DC-F8EA56CCF924}">
      <dgm:prSet/>
      <dgm:spPr/>
      <dgm:t>
        <a:bodyPr/>
        <a:lstStyle/>
        <a:p>
          <a:endParaRPr lang="en-US"/>
        </a:p>
      </dgm:t>
    </dgm:pt>
    <dgm:pt modelId="{431F477D-1817-4C1D-9875-D428B24E213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D7FABA1-C45C-4BAA-A51D-52FF2D336EFE}" type="parTrans" cxnId="{862B566A-B825-4F6E-8F1E-4481EFA9AE06}">
      <dgm:prSet/>
      <dgm:spPr/>
      <dgm:t>
        <a:bodyPr/>
        <a:lstStyle/>
        <a:p>
          <a:endParaRPr lang="en-US"/>
        </a:p>
      </dgm:t>
    </dgm:pt>
    <dgm:pt modelId="{F3E37FAD-0944-40F8-984A-E1BE63BBBD95}" type="sibTrans" cxnId="{862B566A-B825-4F6E-8F1E-4481EFA9AE06}">
      <dgm:prSet/>
      <dgm:spPr/>
      <dgm:t>
        <a:bodyPr/>
        <a:lstStyle/>
        <a:p>
          <a:endParaRPr lang="en-US"/>
        </a:p>
      </dgm:t>
    </dgm:pt>
    <dgm:pt modelId="{97358449-D71C-44E9-B4A5-2FB0466F096F}">
      <dgm:prSet phldrT="[Text]"/>
      <dgm:spPr/>
      <dgm:t>
        <a:bodyPr/>
        <a:lstStyle/>
        <a:p>
          <a:r>
            <a:rPr lang="en-US" dirty="0" smtClean="0"/>
            <a:t>Solo</a:t>
          </a:r>
          <a:endParaRPr lang="en-US" dirty="0"/>
        </a:p>
      </dgm:t>
    </dgm:pt>
    <dgm:pt modelId="{E1FA4794-6AB6-4B52-B4E8-857ECFAA92C9}" type="parTrans" cxnId="{ACAC1966-7454-47C7-9875-0D8C01E2C7D0}">
      <dgm:prSet/>
      <dgm:spPr/>
      <dgm:t>
        <a:bodyPr/>
        <a:lstStyle/>
        <a:p>
          <a:endParaRPr lang="en-US"/>
        </a:p>
      </dgm:t>
    </dgm:pt>
    <dgm:pt modelId="{D43E7A65-80AD-4D68-8225-3765AF8E2DA1}" type="sibTrans" cxnId="{ACAC1966-7454-47C7-9875-0D8C01E2C7D0}">
      <dgm:prSet/>
      <dgm:spPr/>
      <dgm:t>
        <a:bodyPr/>
        <a:lstStyle/>
        <a:p>
          <a:endParaRPr lang="en-US"/>
        </a:p>
      </dgm:t>
    </dgm:pt>
    <dgm:pt modelId="{C078BB0F-8153-489F-8D49-C573A8792010}" type="pres">
      <dgm:prSet presAssocID="{E83ABCD3-3B1D-459A-AAFF-1AA11CB729D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866A1C-3883-4FCE-8F0E-CE3A94944B15}" type="pres">
      <dgm:prSet presAssocID="{DD5D3259-B114-4A25-B402-9BAF4D8103CE}" presName="compNode" presStyleCnt="0"/>
      <dgm:spPr/>
    </dgm:pt>
    <dgm:pt modelId="{85F9490D-41F0-40BF-A4CF-21B3A28EE29E}" type="pres">
      <dgm:prSet presAssocID="{DD5D3259-B114-4A25-B402-9BAF4D8103CE}" presName="noGeometry" presStyleCnt="0"/>
      <dgm:spPr/>
    </dgm:pt>
    <dgm:pt modelId="{C130DCE9-0D08-4BA2-BE9C-AB2C25B5979D}" type="pres">
      <dgm:prSet presAssocID="{DD5D3259-B114-4A25-B402-9BAF4D8103C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933AE-D1A5-4C05-A3B2-0FCF2D9707C3}" type="pres">
      <dgm:prSet presAssocID="{DD5D3259-B114-4A25-B402-9BAF4D8103CE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1647C5AE-98A2-4A2E-B3D0-D542B99A63EC}" type="pres">
      <dgm:prSet presAssocID="{DD5D3259-B114-4A25-B402-9BAF4D8103C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92666-E43A-4B3E-8BCD-35E4AA199A30}" type="pres">
      <dgm:prSet presAssocID="{DD5D3259-B114-4A25-B402-9BAF4D8103CE}" presName="aSpace" presStyleCnt="0"/>
      <dgm:spPr/>
    </dgm:pt>
    <dgm:pt modelId="{CC5DE2DA-852F-4E39-9E86-77D63CB06B0D}" type="pres">
      <dgm:prSet presAssocID="{110B920B-D8AF-4002-BBC8-E9C716065E3B}" presName="compNode" presStyleCnt="0"/>
      <dgm:spPr/>
    </dgm:pt>
    <dgm:pt modelId="{8A696B69-71B1-46CE-AB06-DBC8FC2B0B3A}" type="pres">
      <dgm:prSet presAssocID="{110B920B-D8AF-4002-BBC8-E9C716065E3B}" presName="noGeometry" presStyleCnt="0"/>
      <dgm:spPr/>
    </dgm:pt>
    <dgm:pt modelId="{DFD8EDA2-1526-4CA8-83D1-1CD9D56E4E42}" type="pres">
      <dgm:prSet presAssocID="{110B920B-D8AF-4002-BBC8-E9C716065E3B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CDC4C-1674-4F4B-AC90-1C88736105D8}" type="pres">
      <dgm:prSet presAssocID="{110B920B-D8AF-4002-BBC8-E9C716065E3B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152EAAC4-380D-444F-8F2D-47931EFE432C}" type="pres">
      <dgm:prSet presAssocID="{110B920B-D8AF-4002-BBC8-E9C716065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FD4C7-C436-4833-8FE2-0FE570072622}" type="pres">
      <dgm:prSet presAssocID="{110B920B-D8AF-4002-BBC8-E9C716065E3B}" presName="aSpace" presStyleCnt="0"/>
      <dgm:spPr/>
    </dgm:pt>
    <dgm:pt modelId="{063077AB-762E-47A5-815D-7D982085B81C}" type="pres">
      <dgm:prSet presAssocID="{431F477D-1817-4C1D-9875-D428B24E213B}" presName="compNode" presStyleCnt="0"/>
      <dgm:spPr/>
    </dgm:pt>
    <dgm:pt modelId="{27194111-8985-424A-8F90-6FA8F958D4BA}" type="pres">
      <dgm:prSet presAssocID="{431F477D-1817-4C1D-9875-D428B24E213B}" presName="noGeometry" presStyleCnt="0"/>
      <dgm:spPr/>
    </dgm:pt>
    <dgm:pt modelId="{61B4C12C-077F-4252-9130-0D62C703F10B}" type="pres">
      <dgm:prSet presAssocID="{431F477D-1817-4C1D-9875-D428B24E213B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749B4-4D3B-4A7A-B16C-BA7498F7AE50}" type="pres">
      <dgm:prSet presAssocID="{431F477D-1817-4C1D-9875-D428B24E213B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E1505789-7007-482F-BD82-7D182071B9DC}" type="pres">
      <dgm:prSet presAssocID="{431F477D-1817-4C1D-9875-D428B24E213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8CBA3-356E-4CDE-8E18-2E128174EB57}" type="presOf" srcId="{08591F9C-FECE-4C78-A52A-42547CAC1F9B}" destId="{242CDC4C-1674-4F4B-AC90-1C88736105D8}" srcOrd="1" destOrd="0" presId="urn:microsoft.com/office/officeart/2005/8/layout/hProcess6"/>
    <dgm:cxn modelId="{E74E25C7-C5EC-40AF-8CE4-589B5D3920EC}" type="presOf" srcId="{431F477D-1817-4C1D-9875-D428B24E213B}" destId="{E1505789-7007-482F-BD82-7D182071B9DC}" srcOrd="0" destOrd="0" presId="urn:microsoft.com/office/officeart/2005/8/layout/hProcess6"/>
    <dgm:cxn modelId="{0D1F3A68-AB81-41F5-A903-EEF700627B2B}" srcId="{E83ABCD3-3B1D-459A-AAFF-1AA11CB729D7}" destId="{DD5D3259-B114-4A25-B402-9BAF4D8103CE}" srcOrd="0" destOrd="0" parTransId="{7718E1E4-7F4B-42EF-BFA1-7DE36E8E8149}" sibTransId="{D03F9EEB-F97C-4596-B23A-20E036DFB987}"/>
    <dgm:cxn modelId="{ACAC1966-7454-47C7-9875-0D8C01E2C7D0}" srcId="{431F477D-1817-4C1D-9875-D428B24E213B}" destId="{97358449-D71C-44E9-B4A5-2FB0466F096F}" srcOrd="0" destOrd="0" parTransId="{E1FA4794-6AB6-4B52-B4E8-857ECFAA92C9}" sibTransId="{D43E7A65-80AD-4D68-8225-3765AF8E2DA1}"/>
    <dgm:cxn modelId="{BC09BE60-FDDA-4BA7-B8C5-26F3FDDA8B76}" srcId="{DD5D3259-B114-4A25-B402-9BAF4D8103CE}" destId="{CB47948A-0C4A-4016-8504-21400CEF379B}" srcOrd="0" destOrd="0" parTransId="{D9ADC975-9907-49B9-BCA1-F77A32836155}" sibTransId="{6135E319-B15F-422C-A686-B60DF967A523}"/>
    <dgm:cxn modelId="{A6DC5FB2-F193-4F06-9C3A-9C419D4F9C07}" type="presOf" srcId="{110B920B-D8AF-4002-BBC8-E9C716065E3B}" destId="{152EAAC4-380D-444F-8F2D-47931EFE432C}" srcOrd="0" destOrd="0" presId="urn:microsoft.com/office/officeart/2005/8/layout/hProcess6"/>
    <dgm:cxn modelId="{4B2615A4-9D03-4D62-A660-A5682534116F}" srcId="{E83ABCD3-3B1D-459A-AAFF-1AA11CB729D7}" destId="{110B920B-D8AF-4002-BBC8-E9C716065E3B}" srcOrd="1" destOrd="0" parTransId="{5F9781D0-0065-4DD7-9919-0DE09EBB356E}" sibTransId="{F0B83079-DF4D-4D7F-B7BD-47B1FB7D74FB}"/>
    <dgm:cxn modelId="{1C016435-B32C-4BF9-87DC-F8EA56CCF924}" srcId="{110B920B-D8AF-4002-BBC8-E9C716065E3B}" destId="{08591F9C-FECE-4C78-A52A-42547CAC1F9B}" srcOrd="0" destOrd="0" parTransId="{8467A754-C582-4002-80D2-61EBA2F91CA7}" sibTransId="{A63589BF-56BB-4A61-B3E1-37D6F8A0A201}"/>
    <dgm:cxn modelId="{47D11791-31E0-4BE5-949D-D1AAC8466009}" type="presOf" srcId="{E83ABCD3-3B1D-459A-AAFF-1AA11CB729D7}" destId="{C078BB0F-8153-489F-8D49-C573A8792010}" srcOrd="0" destOrd="0" presId="urn:microsoft.com/office/officeart/2005/8/layout/hProcess6"/>
    <dgm:cxn modelId="{862B566A-B825-4F6E-8F1E-4481EFA9AE06}" srcId="{E83ABCD3-3B1D-459A-AAFF-1AA11CB729D7}" destId="{431F477D-1817-4C1D-9875-D428B24E213B}" srcOrd="2" destOrd="0" parTransId="{5D7FABA1-C45C-4BAA-A51D-52FF2D336EFE}" sibTransId="{F3E37FAD-0944-40F8-984A-E1BE63BBBD95}"/>
    <dgm:cxn modelId="{8F334E2E-FA44-44AB-97EF-57449156F59E}" type="presOf" srcId="{08591F9C-FECE-4C78-A52A-42547CAC1F9B}" destId="{DFD8EDA2-1526-4CA8-83D1-1CD9D56E4E42}" srcOrd="0" destOrd="0" presId="urn:microsoft.com/office/officeart/2005/8/layout/hProcess6"/>
    <dgm:cxn modelId="{C1DA5DC7-E634-4F37-9E04-5F59E4868CF7}" type="presOf" srcId="{CB47948A-0C4A-4016-8504-21400CEF379B}" destId="{C130DCE9-0D08-4BA2-BE9C-AB2C25B5979D}" srcOrd="0" destOrd="0" presId="urn:microsoft.com/office/officeart/2005/8/layout/hProcess6"/>
    <dgm:cxn modelId="{5FAE588F-06C5-45A1-ABCA-BAE3BAE5EC6A}" type="presOf" srcId="{97358449-D71C-44E9-B4A5-2FB0466F096F}" destId="{61B4C12C-077F-4252-9130-0D62C703F10B}" srcOrd="0" destOrd="0" presId="urn:microsoft.com/office/officeart/2005/8/layout/hProcess6"/>
    <dgm:cxn modelId="{AE4356A9-D304-482E-B9AD-627F6984F131}" type="presOf" srcId="{DD5D3259-B114-4A25-B402-9BAF4D8103CE}" destId="{1647C5AE-98A2-4A2E-B3D0-D542B99A63EC}" srcOrd="0" destOrd="0" presId="urn:microsoft.com/office/officeart/2005/8/layout/hProcess6"/>
    <dgm:cxn modelId="{3818EE09-019B-4879-9024-4CBD97474E42}" type="presOf" srcId="{CB47948A-0C4A-4016-8504-21400CEF379B}" destId="{733933AE-D1A5-4C05-A3B2-0FCF2D9707C3}" srcOrd="1" destOrd="0" presId="urn:microsoft.com/office/officeart/2005/8/layout/hProcess6"/>
    <dgm:cxn modelId="{56BC62AE-637E-4EFB-9B82-9373EF9DE0C0}" type="presOf" srcId="{97358449-D71C-44E9-B4A5-2FB0466F096F}" destId="{C9D749B4-4D3B-4A7A-B16C-BA7498F7AE50}" srcOrd="1" destOrd="0" presId="urn:microsoft.com/office/officeart/2005/8/layout/hProcess6"/>
    <dgm:cxn modelId="{59AF25A0-E020-4828-B21A-2D5D092C503C}" type="presParOf" srcId="{C078BB0F-8153-489F-8D49-C573A8792010}" destId="{8A866A1C-3883-4FCE-8F0E-CE3A94944B15}" srcOrd="0" destOrd="0" presId="urn:microsoft.com/office/officeart/2005/8/layout/hProcess6"/>
    <dgm:cxn modelId="{1BC5F377-AAA6-477C-95BA-2DA1C9D09DF8}" type="presParOf" srcId="{8A866A1C-3883-4FCE-8F0E-CE3A94944B15}" destId="{85F9490D-41F0-40BF-A4CF-21B3A28EE29E}" srcOrd="0" destOrd="0" presId="urn:microsoft.com/office/officeart/2005/8/layout/hProcess6"/>
    <dgm:cxn modelId="{0D22E5EE-2D3D-4806-8867-B5E456C3520D}" type="presParOf" srcId="{8A866A1C-3883-4FCE-8F0E-CE3A94944B15}" destId="{C130DCE9-0D08-4BA2-BE9C-AB2C25B5979D}" srcOrd="1" destOrd="0" presId="urn:microsoft.com/office/officeart/2005/8/layout/hProcess6"/>
    <dgm:cxn modelId="{28BBDFF7-2343-46A1-A911-E18DFE655E4B}" type="presParOf" srcId="{8A866A1C-3883-4FCE-8F0E-CE3A94944B15}" destId="{733933AE-D1A5-4C05-A3B2-0FCF2D9707C3}" srcOrd="2" destOrd="0" presId="urn:microsoft.com/office/officeart/2005/8/layout/hProcess6"/>
    <dgm:cxn modelId="{014F32A3-3B19-4FED-B5C0-9B60DE22369B}" type="presParOf" srcId="{8A866A1C-3883-4FCE-8F0E-CE3A94944B15}" destId="{1647C5AE-98A2-4A2E-B3D0-D542B99A63EC}" srcOrd="3" destOrd="0" presId="urn:microsoft.com/office/officeart/2005/8/layout/hProcess6"/>
    <dgm:cxn modelId="{993670F7-6BF7-477F-8AE8-AD8CFF59496C}" type="presParOf" srcId="{C078BB0F-8153-489F-8D49-C573A8792010}" destId="{0E492666-E43A-4B3E-8BCD-35E4AA199A30}" srcOrd="1" destOrd="0" presId="urn:microsoft.com/office/officeart/2005/8/layout/hProcess6"/>
    <dgm:cxn modelId="{C736DB09-A52E-450D-AAA6-619588543E8E}" type="presParOf" srcId="{C078BB0F-8153-489F-8D49-C573A8792010}" destId="{CC5DE2DA-852F-4E39-9E86-77D63CB06B0D}" srcOrd="2" destOrd="0" presId="urn:microsoft.com/office/officeart/2005/8/layout/hProcess6"/>
    <dgm:cxn modelId="{51BA5D49-0F69-4552-8296-0133D05F377B}" type="presParOf" srcId="{CC5DE2DA-852F-4E39-9E86-77D63CB06B0D}" destId="{8A696B69-71B1-46CE-AB06-DBC8FC2B0B3A}" srcOrd="0" destOrd="0" presId="urn:microsoft.com/office/officeart/2005/8/layout/hProcess6"/>
    <dgm:cxn modelId="{950B8DFD-85AA-4212-B145-77AD6A0CD3CE}" type="presParOf" srcId="{CC5DE2DA-852F-4E39-9E86-77D63CB06B0D}" destId="{DFD8EDA2-1526-4CA8-83D1-1CD9D56E4E42}" srcOrd="1" destOrd="0" presId="urn:microsoft.com/office/officeart/2005/8/layout/hProcess6"/>
    <dgm:cxn modelId="{8A73E78A-87EB-478A-A303-739E6FC2ECF5}" type="presParOf" srcId="{CC5DE2DA-852F-4E39-9E86-77D63CB06B0D}" destId="{242CDC4C-1674-4F4B-AC90-1C88736105D8}" srcOrd="2" destOrd="0" presId="urn:microsoft.com/office/officeart/2005/8/layout/hProcess6"/>
    <dgm:cxn modelId="{B95930E5-811C-4681-A752-89CBAE5014E7}" type="presParOf" srcId="{CC5DE2DA-852F-4E39-9E86-77D63CB06B0D}" destId="{152EAAC4-380D-444F-8F2D-47931EFE432C}" srcOrd="3" destOrd="0" presId="urn:microsoft.com/office/officeart/2005/8/layout/hProcess6"/>
    <dgm:cxn modelId="{0D70E44B-7439-4BED-B36A-899947E3B43D}" type="presParOf" srcId="{C078BB0F-8153-489F-8D49-C573A8792010}" destId="{E54FD4C7-C436-4833-8FE2-0FE570072622}" srcOrd="3" destOrd="0" presId="urn:microsoft.com/office/officeart/2005/8/layout/hProcess6"/>
    <dgm:cxn modelId="{94C6FE80-A0EE-4F93-959F-1AD932CC0B4E}" type="presParOf" srcId="{C078BB0F-8153-489F-8D49-C573A8792010}" destId="{063077AB-762E-47A5-815D-7D982085B81C}" srcOrd="4" destOrd="0" presId="urn:microsoft.com/office/officeart/2005/8/layout/hProcess6"/>
    <dgm:cxn modelId="{E422374F-E829-4425-95C7-410A6EFD2AF6}" type="presParOf" srcId="{063077AB-762E-47A5-815D-7D982085B81C}" destId="{27194111-8985-424A-8F90-6FA8F958D4BA}" srcOrd="0" destOrd="0" presId="urn:microsoft.com/office/officeart/2005/8/layout/hProcess6"/>
    <dgm:cxn modelId="{9D78644C-5443-4925-B885-03E2B20E55A8}" type="presParOf" srcId="{063077AB-762E-47A5-815D-7D982085B81C}" destId="{61B4C12C-077F-4252-9130-0D62C703F10B}" srcOrd="1" destOrd="0" presId="urn:microsoft.com/office/officeart/2005/8/layout/hProcess6"/>
    <dgm:cxn modelId="{194A0787-9D19-4198-9DA6-AC48432BF609}" type="presParOf" srcId="{063077AB-762E-47A5-815D-7D982085B81C}" destId="{C9D749B4-4D3B-4A7A-B16C-BA7498F7AE50}" srcOrd="2" destOrd="0" presId="urn:microsoft.com/office/officeart/2005/8/layout/hProcess6"/>
    <dgm:cxn modelId="{F4C7829E-8135-4780-B1F6-5310BB3BBABD}" type="presParOf" srcId="{063077AB-762E-47A5-815D-7D982085B81C}" destId="{E1505789-7007-482F-BD82-7D182071B9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4CF4EA-3D56-4977-BE67-2E8E03F1E45E}" type="doc">
      <dgm:prSet loTypeId="urn:microsoft.com/office/officeart/2005/8/layout/chevron1" loCatId="process" qsTypeId="urn:microsoft.com/office/officeart/2005/8/quickstyle/simple5" qsCatId="simple" csTypeId="urn:microsoft.com/office/officeart/2005/8/colors/colorful1#3" csCatId="colorful" phldr="1"/>
      <dgm:spPr/>
    </dgm:pt>
    <dgm:pt modelId="{FA9E2775-29B6-4E22-81E2-D6040BF4C27F}">
      <dgm:prSet phldrT="[Text]"/>
      <dgm:spPr/>
      <dgm:t>
        <a:bodyPr/>
        <a:lstStyle/>
        <a:p>
          <a:r>
            <a:rPr lang="en-US" dirty="0" smtClean="0"/>
            <a:t>PO</a:t>
          </a:r>
          <a:endParaRPr lang="en-US" dirty="0"/>
        </a:p>
      </dgm:t>
    </dgm:pt>
    <dgm:pt modelId="{110BA1C8-202B-425B-A320-6F13B93BEE3C}" type="parTrans" cxnId="{0283C15E-7FF3-499F-8AC1-D6BD00A31BA9}">
      <dgm:prSet/>
      <dgm:spPr/>
      <dgm:t>
        <a:bodyPr/>
        <a:lstStyle/>
        <a:p>
          <a:endParaRPr lang="en-US"/>
        </a:p>
      </dgm:t>
    </dgm:pt>
    <dgm:pt modelId="{DD1C6D03-AF16-4EC9-A3AF-D5E7FA63B396}" type="sibTrans" cxnId="{0283C15E-7FF3-499F-8AC1-D6BD00A31BA9}">
      <dgm:prSet/>
      <dgm:spPr/>
      <dgm:t>
        <a:bodyPr/>
        <a:lstStyle/>
        <a:p>
          <a:endParaRPr lang="en-US"/>
        </a:p>
      </dgm:t>
    </dgm:pt>
    <dgm:pt modelId="{D58A89A1-9472-4F81-BBC1-2A256B34C937}">
      <dgm:prSet phldrT="[Text]"/>
      <dgm:spPr/>
      <dgm:t>
        <a:bodyPr/>
        <a:lstStyle/>
        <a:p>
          <a:r>
            <a:rPr lang="en-US" dirty="0" smtClean="0"/>
            <a:t>Internal Move</a:t>
          </a:r>
          <a:endParaRPr lang="en-US" dirty="0"/>
        </a:p>
      </dgm:t>
    </dgm:pt>
    <dgm:pt modelId="{67CFECE7-D496-4ADC-8B00-09B20E249758}" type="parTrans" cxnId="{7367CCB4-1B07-4019-B5EA-5FA2A3C8FF58}">
      <dgm:prSet/>
      <dgm:spPr/>
      <dgm:t>
        <a:bodyPr/>
        <a:lstStyle/>
        <a:p>
          <a:endParaRPr lang="en-US"/>
        </a:p>
      </dgm:t>
    </dgm:pt>
    <dgm:pt modelId="{497004CD-3760-474F-AC4E-C31F7429B254}" type="sibTrans" cxnId="{7367CCB4-1B07-4019-B5EA-5FA2A3C8FF58}">
      <dgm:prSet/>
      <dgm:spPr/>
      <dgm:t>
        <a:bodyPr/>
        <a:lstStyle/>
        <a:p>
          <a:endParaRPr lang="en-US"/>
        </a:p>
      </dgm:t>
    </dgm:pt>
    <dgm:pt modelId="{59D6F15C-E9B7-42A9-B3EA-5D502A1B093F}">
      <dgm:prSet phldrT="[Text]"/>
      <dgm:spPr/>
      <dgm:t>
        <a:bodyPr/>
        <a:lstStyle/>
        <a:p>
          <a:r>
            <a:rPr lang="en-US" dirty="0" smtClean="0"/>
            <a:t>Internal Move</a:t>
          </a:r>
          <a:endParaRPr lang="en-US" dirty="0"/>
        </a:p>
      </dgm:t>
    </dgm:pt>
    <dgm:pt modelId="{FC8AC97F-27A9-41FD-9E73-65C81CA3F775}" type="parTrans" cxnId="{0857E40F-BAC0-4C6A-8DBF-0732FAAF64F0}">
      <dgm:prSet/>
      <dgm:spPr/>
      <dgm:t>
        <a:bodyPr/>
        <a:lstStyle/>
        <a:p>
          <a:endParaRPr lang="en-US"/>
        </a:p>
      </dgm:t>
    </dgm:pt>
    <dgm:pt modelId="{89E92789-7451-4958-8C6B-3C8CB9694312}" type="sibTrans" cxnId="{0857E40F-BAC0-4C6A-8DBF-0732FAAF64F0}">
      <dgm:prSet/>
      <dgm:spPr/>
      <dgm:t>
        <a:bodyPr/>
        <a:lstStyle/>
        <a:p>
          <a:endParaRPr lang="en-US"/>
        </a:p>
      </dgm:t>
    </dgm:pt>
    <dgm:pt modelId="{F329ED79-9609-48DA-B3C0-539B8D063198}" type="pres">
      <dgm:prSet presAssocID="{2A4CF4EA-3D56-4977-BE67-2E8E03F1E45E}" presName="Name0" presStyleCnt="0">
        <dgm:presLayoutVars>
          <dgm:dir/>
          <dgm:animLvl val="lvl"/>
          <dgm:resizeHandles val="exact"/>
        </dgm:presLayoutVars>
      </dgm:prSet>
      <dgm:spPr/>
    </dgm:pt>
    <dgm:pt modelId="{1F844E1C-8C6F-47A0-B5AA-22C787A30231}" type="pres">
      <dgm:prSet presAssocID="{FA9E2775-29B6-4E22-81E2-D6040BF4C2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D96D4-FEA1-4B1A-8CCC-72EC2DBF7D50}" type="pres">
      <dgm:prSet presAssocID="{DD1C6D03-AF16-4EC9-A3AF-D5E7FA63B396}" presName="parTxOnlySpace" presStyleCnt="0"/>
      <dgm:spPr/>
    </dgm:pt>
    <dgm:pt modelId="{675E50C1-6CFA-4093-A9E4-5125E3873252}" type="pres">
      <dgm:prSet presAssocID="{D58A89A1-9472-4F81-BBC1-2A256B34C93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F83B2-4286-4941-A733-B617BB34F90E}" type="pres">
      <dgm:prSet presAssocID="{497004CD-3760-474F-AC4E-C31F7429B254}" presName="parTxOnlySpace" presStyleCnt="0"/>
      <dgm:spPr/>
    </dgm:pt>
    <dgm:pt modelId="{AD546874-91D0-49F7-8863-0BC29D27C51E}" type="pres">
      <dgm:prSet presAssocID="{59D6F15C-E9B7-42A9-B3EA-5D502A1B093F}" presName="parTxOnly" presStyleLbl="node1" presStyleIdx="2" presStyleCnt="3" custLinFactNeighborX="358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7CCB4-1B07-4019-B5EA-5FA2A3C8FF58}" srcId="{2A4CF4EA-3D56-4977-BE67-2E8E03F1E45E}" destId="{D58A89A1-9472-4F81-BBC1-2A256B34C937}" srcOrd="1" destOrd="0" parTransId="{67CFECE7-D496-4ADC-8B00-09B20E249758}" sibTransId="{497004CD-3760-474F-AC4E-C31F7429B254}"/>
    <dgm:cxn modelId="{7167223A-91BA-4867-8CBB-2A7994B5ED8D}" type="presOf" srcId="{59D6F15C-E9B7-42A9-B3EA-5D502A1B093F}" destId="{AD546874-91D0-49F7-8863-0BC29D27C51E}" srcOrd="0" destOrd="0" presId="urn:microsoft.com/office/officeart/2005/8/layout/chevron1"/>
    <dgm:cxn modelId="{A26F5817-B6F2-4ADC-AD08-112700EC5F8B}" type="presOf" srcId="{D58A89A1-9472-4F81-BBC1-2A256B34C937}" destId="{675E50C1-6CFA-4093-A9E4-5125E3873252}" srcOrd="0" destOrd="0" presId="urn:microsoft.com/office/officeart/2005/8/layout/chevron1"/>
    <dgm:cxn modelId="{0283C15E-7FF3-499F-8AC1-D6BD00A31BA9}" srcId="{2A4CF4EA-3D56-4977-BE67-2E8E03F1E45E}" destId="{FA9E2775-29B6-4E22-81E2-D6040BF4C27F}" srcOrd="0" destOrd="0" parTransId="{110BA1C8-202B-425B-A320-6F13B93BEE3C}" sibTransId="{DD1C6D03-AF16-4EC9-A3AF-D5E7FA63B396}"/>
    <dgm:cxn modelId="{0857E40F-BAC0-4C6A-8DBF-0732FAAF64F0}" srcId="{2A4CF4EA-3D56-4977-BE67-2E8E03F1E45E}" destId="{59D6F15C-E9B7-42A9-B3EA-5D502A1B093F}" srcOrd="2" destOrd="0" parTransId="{FC8AC97F-27A9-41FD-9E73-65C81CA3F775}" sibTransId="{89E92789-7451-4958-8C6B-3C8CB9694312}"/>
    <dgm:cxn modelId="{73E7826F-AD86-4E03-AC85-306895765064}" type="presOf" srcId="{2A4CF4EA-3D56-4977-BE67-2E8E03F1E45E}" destId="{F329ED79-9609-48DA-B3C0-539B8D063198}" srcOrd="0" destOrd="0" presId="urn:microsoft.com/office/officeart/2005/8/layout/chevron1"/>
    <dgm:cxn modelId="{6D7AEFD1-B44E-4EEC-81A5-7EC45AD403C5}" type="presOf" srcId="{FA9E2775-29B6-4E22-81E2-D6040BF4C27F}" destId="{1F844E1C-8C6F-47A0-B5AA-22C787A30231}" srcOrd="0" destOrd="0" presId="urn:microsoft.com/office/officeart/2005/8/layout/chevron1"/>
    <dgm:cxn modelId="{31C5D99C-9A50-484C-A6DA-E234FDA87324}" type="presParOf" srcId="{F329ED79-9609-48DA-B3C0-539B8D063198}" destId="{1F844E1C-8C6F-47A0-B5AA-22C787A30231}" srcOrd="0" destOrd="0" presId="urn:microsoft.com/office/officeart/2005/8/layout/chevron1"/>
    <dgm:cxn modelId="{4B8952AD-6FF4-46CD-A032-C6D58CEB99D9}" type="presParOf" srcId="{F329ED79-9609-48DA-B3C0-539B8D063198}" destId="{64BD96D4-FEA1-4B1A-8CCC-72EC2DBF7D50}" srcOrd="1" destOrd="0" presId="urn:microsoft.com/office/officeart/2005/8/layout/chevron1"/>
    <dgm:cxn modelId="{DDB17A81-06FF-42AF-B359-C5FED2FEB26F}" type="presParOf" srcId="{F329ED79-9609-48DA-B3C0-539B8D063198}" destId="{675E50C1-6CFA-4093-A9E4-5125E3873252}" srcOrd="2" destOrd="0" presId="urn:microsoft.com/office/officeart/2005/8/layout/chevron1"/>
    <dgm:cxn modelId="{557DA3AD-AF2B-4463-98D1-D59BEC45B348}" type="presParOf" srcId="{F329ED79-9609-48DA-B3C0-539B8D063198}" destId="{01DF83B2-4286-4941-A733-B617BB34F90E}" srcOrd="3" destOrd="0" presId="urn:microsoft.com/office/officeart/2005/8/layout/chevron1"/>
    <dgm:cxn modelId="{CA3F14D7-01F0-4D66-AF00-7BA27B8DFB1B}" type="presParOf" srcId="{F329ED79-9609-48DA-B3C0-539B8D063198}" destId="{AD546874-91D0-49F7-8863-0BC29D27C51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03070-975E-49CB-A03A-66B50F06ACB8}">
      <dsp:nvSpPr>
        <dsp:cNvPr id="0" name=""/>
        <dsp:cNvSpPr/>
      </dsp:nvSpPr>
      <dsp:spPr>
        <a:xfrm>
          <a:off x="3000126" y="2514697"/>
          <a:ext cx="1955518" cy="6856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SALES MANAGEMENT</a:t>
          </a:r>
          <a:endParaRPr lang="en-US" sz="1900" b="1" kern="1200" dirty="0"/>
        </a:p>
      </dsp:txBody>
      <dsp:txXfrm>
        <a:off x="3033594" y="2548165"/>
        <a:ext cx="1888582" cy="618669"/>
      </dsp:txXfrm>
    </dsp:sp>
    <dsp:sp modelId="{7F79748E-6910-48FD-A0AB-E9A8D90C93F9}">
      <dsp:nvSpPr>
        <dsp:cNvPr id="0" name=""/>
        <dsp:cNvSpPr/>
      </dsp:nvSpPr>
      <dsp:spPr>
        <a:xfrm rot="16200000">
          <a:off x="3567299" y="1518284"/>
          <a:ext cx="821172" cy="489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40788" y="1689758"/>
        <a:ext cx="674195" cy="293954"/>
      </dsp:txXfrm>
    </dsp:sp>
    <dsp:sp modelId="{0E0403D5-BE31-4352-80EE-50E33A447C37}">
      <dsp:nvSpPr>
        <dsp:cNvPr id="0" name=""/>
        <dsp:cNvSpPr/>
      </dsp:nvSpPr>
      <dsp:spPr>
        <a:xfrm>
          <a:off x="3122160" y="338919"/>
          <a:ext cx="1711451" cy="6263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CRM</a:t>
          </a:r>
          <a:endParaRPr lang="en-US" sz="1600" kern="1200" dirty="0"/>
        </a:p>
      </dsp:txBody>
      <dsp:txXfrm>
        <a:off x="3152738" y="369497"/>
        <a:ext cx="1650295" cy="565239"/>
      </dsp:txXfrm>
    </dsp:sp>
    <dsp:sp modelId="{1234B0C5-2E16-4B42-BD3B-52AE0B990870}">
      <dsp:nvSpPr>
        <dsp:cNvPr id="0" name=""/>
        <dsp:cNvSpPr/>
      </dsp:nvSpPr>
      <dsp:spPr>
        <a:xfrm rot="19415930">
          <a:off x="4559406" y="1931889"/>
          <a:ext cx="683298" cy="489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573745" y="2073485"/>
        <a:ext cx="536321" cy="293954"/>
      </dsp:txXfrm>
    </dsp:sp>
    <dsp:sp modelId="{18CDB357-7926-418D-BD5F-95DD383F23B0}">
      <dsp:nvSpPr>
        <dsp:cNvPr id="0" name=""/>
        <dsp:cNvSpPr/>
      </dsp:nvSpPr>
      <dsp:spPr>
        <a:xfrm>
          <a:off x="4999610" y="1192099"/>
          <a:ext cx="1624561" cy="6263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Accounting</a:t>
          </a:r>
          <a:endParaRPr lang="en-US" sz="1600" kern="1200" dirty="0"/>
        </a:p>
      </dsp:txBody>
      <dsp:txXfrm>
        <a:off x="5030188" y="1222677"/>
        <a:ext cx="1563405" cy="565239"/>
      </dsp:txXfrm>
    </dsp:sp>
    <dsp:sp modelId="{C3D76AF9-1D4C-46FB-BB24-E69FAA1BB71F}">
      <dsp:nvSpPr>
        <dsp:cNvPr id="0" name=""/>
        <dsp:cNvSpPr/>
      </dsp:nvSpPr>
      <dsp:spPr>
        <a:xfrm rot="151227">
          <a:off x="5140375" y="2673929"/>
          <a:ext cx="464369" cy="489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40442" y="2768851"/>
        <a:ext cx="325058" cy="293954"/>
      </dsp:txXfrm>
    </dsp:sp>
    <dsp:sp modelId="{B360D3E9-A331-40E4-892F-7D3F0EFA3486}">
      <dsp:nvSpPr>
        <dsp:cNvPr id="0" name=""/>
        <dsp:cNvSpPr/>
      </dsp:nvSpPr>
      <dsp:spPr>
        <a:xfrm>
          <a:off x="5819526" y="2657536"/>
          <a:ext cx="1461572" cy="6263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eCommerce</a:t>
          </a:r>
          <a:endParaRPr lang="en-US" sz="1600" kern="1200" dirty="0"/>
        </a:p>
      </dsp:txBody>
      <dsp:txXfrm>
        <a:off x="5850104" y="2688114"/>
        <a:ext cx="1400416" cy="565239"/>
      </dsp:txXfrm>
    </dsp:sp>
    <dsp:sp modelId="{BE68F33E-B92E-4BB1-93D6-0769E888DEBA}">
      <dsp:nvSpPr>
        <dsp:cNvPr id="0" name=""/>
        <dsp:cNvSpPr/>
      </dsp:nvSpPr>
      <dsp:spPr>
        <a:xfrm rot="2428933">
          <a:off x="4509927" y="3416165"/>
          <a:ext cx="818954" cy="489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527520" y="3466440"/>
        <a:ext cx="671977" cy="293954"/>
      </dsp:txXfrm>
    </dsp:sp>
    <dsp:sp modelId="{9E4DBCA0-E997-4299-911D-1E28A2D4E436}">
      <dsp:nvSpPr>
        <dsp:cNvPr id="0" name=""/>
        <dsp:cNvSpPr/>
      </dsp:nvSpPr>
      <dsp:spPr>
        <a:xfrm>
          <a:off x="5121813" y="4144453"/>
          <a:ext cx="1461572" cy="6263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Payment</a:t>
          </a:r>
          <a:endParaRPr lang="en-US" sz="1600" b="0" kern="1200" dirty="0"/>
        </a:p>
      </dsp:txBody>
      <dsp:txXfrm>
        <a:off x="5152391" y="4175031"/>
        <a:ext cx="1400416" cy="565239"/>
      </dsp:txXfrm>
    </dsp:sp>
    <dsp:sp modelId="{EABE4E68-255F-46C2-AC83-1F5C6FD3019E}">
      <dsp:nvSpPr>
        <dsp:cNvPr id="0" name=""/>
        <dsp:cNvSpPr/>
      </dsp:nvSpPr>
      <dsp:spPr>
        <a:xfrm rot="5414107">
          <a:off x="3525974" y="3773696"/>
          <a:ext cx="894293" cy="489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599764" y="3798193"/>
        <a:ext cx="747316" cy="293954"/>
      </dsp:txXfrm>
    </dsp:sp>
    <dsp:sp modelId="{9160D32D-66C2-47C2-9152-E3DE16E386A1}">
      <dsp:nvSpPr>
        <dsp:cNvPr id="0" name=""/>
        <dsp:cNvSpPr/>
      </dsp:nvSpPr>
      <dsp:spPr>
        <a:xfrm>
          <a:off x="3059742" y="4887634"/>
          <a:ext cx="1817054" cy="6263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Account Receivable</a:t>
          </a:r>
          <a:br>
            <a:rPr lang="en-US" sz="1600" kern="1200" dirty="0" smtClean="0"/>
          </a:br>
          <a:r>
            <a:rPr lang="en-US" sz="1600" kern="1200" dirty="0" smtClean="0"/>
            <a:t>( AR )</a:t>
          </a:r>
          <a:endParaRPr lang="en-US" sz="1600" kern="1200" dirty="0"/>
        </a:p>
      </dsp:txBody>
      <dsp:txXfrm>
        <a:off x="3090320" y="4918212"/>
        <a:ext cx="1755898" cy="565239"/>
      </dsp:txXfrm>
    </dsp:sp>
    <dsp:sp modelId="{C851C8C4-F672-4CD2-A88F-3077C4465798}">
      <dsp:nvSpPr>
        <dsp:cNvPr id="0" name=""/>
        <dsp:cNvSpPr/>
      </dsp:nvSpPr>
      <dsp:spPr>
        <a:xfrm rot="8671522">
          <a:off x="2453452" y="3386190"/>
          <a:ext cx="877591" cy="489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586788" y="3441527"/>
        <a:ext cx="730614" cy="293954"/>
      </dsp:txXfrm>
    </dsp:sp>
    <dsp:sp modelId="{DD09B7C4-E2DB-4667-B14B-FAD652007691}">
      <dsp:nvSpPr>
        <dsp:cNvPr id="0" name=""/>
        <dsp:cNvSpPr/>
      </dsp:nvSpPr>
      <dsp:spPr>
        <a:xfrm>
          <a:off x="1090368" y="4081242"/>
          <a:ext cx="1461572" cy="6263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Email Integrated</a:t>
          </a:r>
          <a:endParaRPr lang="en-US" sz="1600" kern="1200" dirty="0"/>
        </a:p>
      </dsp:txBody>
      <dsp:txXfrm>
        <a:off x="1120946" y="4111820"/>
        <a:ext cx="1400416" cy="565239"/>
      </dsp:txXfrm>
    </dsp:sp>
    <dsp:sp modelId="{C7F3C4F7-167F-4F92-9849-100FD6CF8F75}">
      <dsp:nvSpPr>
        <dsp:cNvPr id="0" name=""/>
        <dsp:cNvSpPr/>
      </dsp:nvSpPr>
      <dsp:spPr>
        <a:xfrm rot="10636987">
          <a:off x="2385708" y="2677635"/>
          <a:ext cx="440752" cy="489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517860" y="2772486"/>
        <a:ext cx="308526" cy="293954"/>
      </dsp:txXfrm>
    </dsp:sp>
    <dsp:sp modelId="{43308AEB-128C-4688-9DC4-52FC94E035F9}">
      <dsp:nvSpPr>
        <dsp:cNvPr id="0" name=""/>
        <dsp:cNvSpPr/>
      </dsp:nvSpPr>
      <dsp:spPr>
        <a:xfrm>
          <a:off x="509043" y="2669148"/>
          <a:ext cx="1675917" cy="6263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WMS</a:t>
          </a:r>
          <a:endParaRPr lang="en-US" sz="1600" b="0" kern="1200" dirty="0"/>
        </a:p>
      </dsp:txBody>
      <dsp:txXfrm>
        <a:off x="539621" y="2699726"/>
        <a:ext cx="1614761" cy="565239"/>
      </dsp:txXfrm>
    </dsp:sp>
    <dsp:sp modelId="{7E5505EA-817A-4FB5-AF73-0E5AA9A23585}">
      <dsp:nvSpPr>
        <dsp:cNvPr id="0" name=""/>
        <dsp:cNvSpPr/>
      </dsp:nvSpPr>
      <dsp:spPr>
        <a:xfrm rot="12685437">
          <a:off x="2611165" y="1987400"/>
          <a:ext cx="687088" cy="489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747364" y="2123699"/>
        <a:ext cx="540111" cy="293954"/>
      </dsp:txXfrm>
    </dsp:sp>
    <dsp:sp modelId="{29156C53-69B4-4BA5-BC58-C81E295A2D09}">
      <dsp:nvSpPr>
        <dsp:cNvPr id="0" name=""/>
        <dsp:cNvSpPr/>
      </dsp:nvSpPr>
      <dsp:spPr>
        <a:xfrm>
          <a:off x="1152116" y="1216060"/>
          <a:ext cx="1510775" cy="7529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</a:t>
          </a:r>
          <a:r>
            <a:rPr lang="en-US" sz="1600" kern="1200" baseline="30000" dirty="0" smtClean="0"/>
            <a:t>rd</a:t>
          </a:r>
          <a:r>
            <a:rPr lang="en-US" sz="1600" kern="1200" dirty="0" smtClean="0"/>
            <a:t> Party</a:t>
          </a:r>
          <a:endParaRPr lang="en-US" sz="2400" kern="1200" dirty="0"/>
        </a:p>
      </dsp:txBody>
      <dsp:txXfrm>
        <a:off x="1188873" y="1252817"/>
        <a:ext cx="1437261" cy="679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0DCE9-0D08-4BA2-BE9C-AB2C25B5979D}">
      <dsp:nvSpPr>
        <dsp:cNvPr id="0" name=""/>
        <dsp:cNvSpPr/>
      </dsp:nvSpPr>
      <dsp:spPr>
        <a:xfrm>
          <a:off x="395882" y="75100"/>
          <a:ext cx="1571625" cy="13737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Surabaya</a:t>
          </a:r>
          <a:endParaRPr lang="en-US" sz="1500" kern="1200" dirty="0"/>
        </a:p>
      </dsp:txBody>
      <dsp:txXfrm>
        <a:off x="788789" y="281170"/>
        <a:ext cx="766167" cy="961658"/>
      </dsp:txXfrm>
    </dsp:sp>
    <dsp:sp modelId="{1647C5AE-98A2-4A2E-B3D0-D542B99A63EC}">
      <dsp:nvSpPr>
        <dsp:cNvPr id="0" name=""/>
        <dsp:cNvSpPr/>
      </dsp:nvSpPr>
      <dsp:spPr>
        <a:xfrm>
          <a:off x="2976" y="369093"/>
          <a:ext cx="785812" cy="7858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118056" y="484173"/>
        <a:ext cx="555652" cy="555652"/>
      </dsp:txXfrm>
    </dsp:sp>
    <dsp:sp modelId="{DFD8EDA2-1526-4CA8-83D1-1CD9D56E4E42}">
      <dsp:nvSpPr>
        <dsp:cNvPr id="0" name=""/>
        <dsp:cNvSpPr/>
      </dsp:nvSpPr>
      <dsp:spPr>
        <a:xfrm>
          <a:off x="2458640" y="75100"/>
          <a:ext cx="1571625" cy="13737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Kediri</a:t>
          </a:r>
          <a:endParaRPr lang="en-US" sz="1500" kern="1200" dirty="0"/>
        </a:p>
      </dsp:txBody>
      <dsp:txXfrm>
        <a:off x="2851546" y="281170"/>
        <a:ext cx="766167" cy="961658"/>
      </dsp:txXfrm>
    </dsp:sp>
    <dsp:sp modelId="{152EAAC4-380D-444F-8F2D-47931EFE432C}">
      <dsp:nvSpPr>
        <dsp:cNvPr id="0" name=""/>
        <dsp:cNvSpPr/>
      </dsp:nvSpPr>
      <dsp:spPr>
        <a:xfrm>
          <a:off x="2065734" y="369093"/>
          <a:ext cx="785812" cy="7858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</a:t>
          </a:r>
          <a:endParaRPr lang="en-US" sz="3600" kern="1200" dirty="0"/>
        </a:p>
      </dsp:txBody>
      <dsp:txXfrm>
        <a:off x="2180814" y="484173"/>
        <a:ext cx="555652" cy="555652"/>
      </dsp:txXfrm>
    </dsp:sp>
    <dsp:sp modelId="{61B4C12C-077F-4252-9130-0D62C703F10B}">
      <dsp:nvSpPr>
        <dsp:cNvPr id="0" name=""/>
        <dsp:cNvSpPr/>
      </dsp:nvSpPr>
      <dsp:spPr>
        <a:xfrm>
          <a:off x="4521398" y="75100"/>
          <a:ext cx="1571625" cy="13737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Solo</a:t>
          </a:r>
          <a:endParaRPr lang="en-US" sz="1500" kern="1200" dirty="0"/>
        </a:p>
      </dsp:txBody>
      <dsp:txXfrm>
        <a:off x="4914304" y="281170"/>
        <a:ext cx="766167" cy="961658"/>
      </dsp:txXfrm>
    </dsp:sp>
    <dsp:sp modelId="{E1505789-7007-482F-BD82-7D182071B9DC}">
      <dsp:nvSpPr>
        <dsp:cNvPr id="0" name=""/>
        <dsp:cNvSpPr/>
      </dsp:nvSpPr>
      <dsp:spPr>
        <a:xfrm>
          <a:off x="4128492" y="369093"/>
          <a:ext cx="785812" cy="78581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</a:t>
          </a:r>
          <a:endParaRPr lang="en-US" sz="3600" kern="1200" dirty="0"/>
        </a:p>
      </dsp:txBody>
      <dsp:txXfrm>
        <a:off x="4243572" y="484173"/>
        <a:ext cx="555652" cy="555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44E1C-8C6F-47A0-B5AA-22C787A30231}">
      <dsp:nvSpPr>
        <dsp:cNvPr id="0" name=""/>
        <dsp:cNvSpPr/>
      </dsp:nvSpPr>
      <dsp:spPr>
        <a:xfrm>
          <a:off x="1785" y="0"/>
          <a:ext cx="2175867" cy="5334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</a:t>
          </a:r>
          <a:endParaRPr lang="en-US" sz="2100" kern="1200" dirty="0"/>
        </a:p>
      </dsp:txBody>
      <dsp:txXfrm>
        <a:off x="268485" y="0"/>
        <a:ext cx="1642467" cy="533400"/>
      </dsp:txXfrm>
    </dsp:sp>
    <dsp:sp modelId="{675E50C1-6CFA-4093-A9E4-5125E3873252}">
      <dsp:nvSpPr>
        <dsp:cNvPr id="0" name=""/>
        <dsp:cNvSpPr/>
      </dsp:nvSpPr>
      <dsp:spPr>
        <a:xfrm>
          <a:off x="1960066" y="0"/>
          <a:ext cx="2175867" cy="5334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Internal Move</a:t>
          </a:r>
          <a:endParaRPr lang="en-US" sz="2100" kern="1200" dirty="0"/>
        </a:p>
      </dsp:txBody>
      <dsp:txXfrm>
        <a:off x="2226766" y="0"/>
        <a:ext cx="1642467" cy="533400"/>
      </dsp:txXfrm>
    </dsp:sp>
    <dsp:sp modelId="{AD546874-91D0-49F7-8863-0BC29D27C51E}">
      <dsp:nvSpPr>
        <dsp:cNvPr id="0" name=""/>
        <dsp:cNvSpPr/>
      </dsp:nvSpPr>
      <dsp:spPr>
        <a:xfrm>
          <a:off x="3920132" y="0"/>
          <a:ext cx="2175867" cy="5334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Internal Move</a:t>
          </a:r>
          <a:endParaRPr lang="en-US" sz="2100" kern="1200" dirty="0"/>
        </a:p>
      </dsp:txBody>
      <dsp:txXfrm>
        <a:off x="4186832" y="0"/>
        <a:ext cx="1642467" cy="53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17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5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A2478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7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3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4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3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0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8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A5C3-3B51-48A0-A8E0-72592E64D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8700-434B-47F2-A635-D7726ABDC61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A5C3-3B51-48A0-A8E0-72592E64D3D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28" y="6324600"/>
            <a:ext cx="1749470" cy="425075"/>
          </a:xfrm>
          <a:prstGeom prst="rect">
            <a:avLst/>
          </a:prstGeom>
        </p:spPr>
      </p:pic>
      <p:pic>
        <p:nvPicPr>
          <p:cNvPr id="8" name="Picture 2" descr="E:\Edy\Edy\OpenERP\odoo-server8\openerp\addons\web\static\src\img\logo2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92342"/>
            <a:ext cx="1295400" cy="56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0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856F-7FB1-4BD4-8468-9F1EDDA411F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A794-FBA8-4CDF-9A2D-EA442971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558100"/>
          </a:xfrm>
          <a:prstGeom prst="rect">
            <a:avLst/>
          </a:prstGeom>
          <a:solidFill>
            <a:srgbClr val="A2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6400800" cy="6096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dirty="0" smtClean="0">
                <a:solidFill>
                  <a:schemeClr val="tx1"/>
                </a:solidFill>
              </a:rPr>
              <a:t>PT. </a:t>
            </a:r>
            <a:r>
              <a:rPr lang="en-US" sz="12800" dirty="0" err="1" smtClean="0">
                <a:solidFill>
                  <a:schemeClr val="tx1"/>
                </a:solidFill>
              </a:rPr>
              <a:t>Edaptec</a:t>
            </a:r>
            <a:r>
              <a:rPr lang="en-US" sz="12800" dirty="0" smtClean="0">
                <a:solidFill>
                  <a:schemeClr val="tx1"/>
                </a:solidFill>
              </a:rPr>
              <a:t> </a:t>
            </a:r>
            <a:r>
              <a:rPr lang="en-US" sz="12800" dirty="0" err="1" smtClean="0">
                <a:solidFill>
                  <a:schemeClr val="tx1"/>
                </a:solidFill>
              </a:rPr>
              <a:t>Solusi</a:t>
            </a:r>
            <a:r>
              <a:rPr lang="en-US" sz="12800" dirty="0" smtClean="0">
                <a:solidFill>
                  <a:schemeClr val="tx1"/>
                </a:solidFill>
              </a:rPr>
              <a:t> </a:t>
            </a:r>
            <a:r>
              <a:rPr lang="en-US" sz="12800" dirty="0" err="1" smtClean="0">
                <a:solidFill>
                  <a:schemeClr val="tx1"/>
                </a:solidFill>
              </a:rPr>
              <a:t>Komputindo</a:t>
            </a:r>
            <a:endParaRPr lang="en-US" sz="12800" dirty="0" smtClean="0">
              <a:solidFill>
                <a:schemeClr val="tx1"/>
              </a:solidFill>
            </a:endParaRPr>
          </a:p>
          <a:p>
            <a:pPr algn="l"/>
            <a:endParaRPr lang="en-US" sz="12800" dirty="0">
              <a:solidFill>
                <a:schemeClr val="tx1"/>
              </a:solidFill>
            </a:endParaRPr>
          </a:p>
          <a:p>
            <a:pPr algn="l"/>
            <a:r>
              <a:rPr lang="en-US" sz="6400" dirty="0" err="1" smtClean="0">
                <a:solidFill>
                  <a:schemeClr val="tx1"/>
                </a:solidFill>
              </a:rPr>
              <a:t>Edy</a:t>
            </a:r>
            <a:r>
              <a:rPr lang="en-US" sz="6400" dirty="0" smtClean="0">
                <a:solidFill>
                  <a:schemeClr val="tx1"/>
                </a:solidFill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</a:rPr>
              <a:t>Kendengis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2819401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SALES MANAGEMENT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/>
          <p:cNvSpPr/>
          <p:nvPr/>
        </p:nvSpPr>
        <p:spPr>
          <a:xfrm>
            <a:off x="-4648200" y="840506"/>
            <a:ext cx="6093694" cy="6093694"/>
          </a:xfrm>
          <a:prstGeom prst="blockArc">
            <a:avLst>
              <a:gd name="adj1" fmla="val 18900000"/>
              <a:gd name="adj2" fmla="val 3089871"/>
              <a:gd name="adj3" fmla="val 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/>
          <p:cNvGrpSpPr/>
          <p:nvPr/>
        </p:nvGrpSpPr>
        <p:grpSpPr>
          <a:xfrm>
            <a:off x="784227" y="1830121"/>
            <a:ext cx="7851682" cy="411319"/>
            <a:chOff x="317496" y="205750"/>
            <a:chExt cx="7851682" cy="411319"/>
          </a:xfrm>
        </p:grpSpPr>
        <p:sp>
          <p:nvSpPr>
            <p:cNvPr id="60" name="Rectangle 59"/>
            <p:cNvSpPr/>
            <p:nvPr/>
          </p:nvSpPr>
          <p:spPr>
            <a:xfrm>
              <a:off x="317496" y="205750"/>
              <a:ext cx="7851682" cy="41131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 60"/>
            <p:cNvSpPr/>
            <p:nvPr/>
          </p:nvSpPr>
          <p:spPr>
            <a:xfrm>
              <a:off x="317496" y="205750"/>
              <a:ext cx="7851682" cy="411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6485" tIns="53340" rIns="53340" bIns="5334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Quotation</a:t>
              </a:r>
              <a:endParaRPr lang="en-US" sz="2100" kern="1200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27152" y="1778706"/>
            <a:ext cx="514149" cy="514149"/>
          </a:xfrm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156714" y="2447462"/>
            <a:ext cx="7479195" cy="411319"/>
            <a:chOff x="689983" y="823091"/>
            <a:chExt cx="7479195" cy="411319"/>
          </a:xfrm>
        </p:grpSpPr>
        <p:sp>
          <p:nvSpPr>
            <p:cNvPr id="58" name="Rectangle 57"/>
            <p:cNvSpPr/>
            <p:nvPr/>
          </p:nvSpPr>
          <p:spPr>
            <a:xfrm>
              <a:off x="689983" y="823091"/>
              <a:ext cx="7479195" cy="41131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 58"/>
            <p:cNvSpPr/>
            <p:nvPr/>
          </p:nvSpPr>
          <p:spPr>
            <a:xfrm>
              <a:off x="689983" y="823091"/>
              <a:ext cx="7479195" cy="411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6485" tIns="53340" rIns="53340" bIns="5334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Sales Order</a:t>
              </a:r>
              <a:endParaRPr lang="en-US" sz="2100" kern="1200" dirty="0"/>
            </a:p>
          </p:txBody>
        </p:sp>
      </p:grpSp>
      <p:sp>
        <p:nvSpPr>
          <p:cNvPr id="37" name="Oval 36"/>
          <p:cNvSpPr/>
          <p:nvPr/>
        </p:nvSpPr>
        <p:spPr>
          <a:xfrm>
            <a:off x="899639" y="2396047"/>
            <a:ext cx="514149" cy="514149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360834" y="3064351"/>
            <a:ext cx="7275074" cy="411319"/>
            <a:chOff x="894103" y="1439980"/>
            <a:chExt cx="7275074" cy="411319"/>
          </a:xfrm>
        </p:grpSpPr>
        <p:sp>
          <p:nvSpPr>
            <p:cNvPr id="56" name="Rectangle 55"/>
            <p:cNvSpPr/>
            <p:nvPr/>
          </p:nvSpPr>
          <p:spPr>
            <a:xfrm>
              <a:off x="894103" y="1439980"/>
              <a:ext cx="7275074" cy="41131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angle 56"/>
            <p:cNvSpPr/>
            <p:nvPr/>
          </p:nvSpPr>
          <p:spPr>
            <a:xfrm>
              <a:off x="894103" y="1439980"/>
              <a:ext cx="7275074" cy="411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6485" tIns="53340" rIns="53340" bIns="5334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Delivery Order (Outgoing </a:t>
              </a:r>
              <a:r>
                <a:rPr lang="en-US" sz="2100" kern="1200" dirty="0" smtClean="0"/>
                <a:t>Picking)</a:t>
              </a:r>
              <a:endParaRPr lang="en-US" sz="2100" kern="1200" dirty="0" smtClean="0"/>
            </a:p>
          </p:txBody>
        </p:sp>
      </p:grpSp>
      <p:sp>
        <p:nvSpPr>
          <p:cNvPr id="39" name="Oval 38"/>
          <p:cNvSpPr/>
          <p:nvPr/>
        </p:nvSpPr>
        <p:spPr>
          <a:xfrm>
            <a:off x="1103760" y="3012936"/>
            <a:ext cx="514149" cy="514149"/>
          </a:xfrm>
          <a:prstGeom prst="ellipse">
            <a:avLst/>
          </a:pr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426008" y="3681692"/>
            <a:ext cx="7209900" cy="411319"/>
            <a:chOff x="959277" y="2057321"/>
            <a:chExt cx="7209900" cy="411319"/>
          </a:xfrm>
        </p:grpSpPr>
        <p:sp>
          <p:nvSpPr>
            <p:cNvPr id="54" name="Rectangle 53"/>
            <p:cNvSpPr/>
            <p:nvPr/>
          </p:nvSpPr>
          <p:spPr>
            <a:xfrm>
              <a:off x="959277" y="2057321"/>
              <a:ext cx="7209900" cy="41131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 54"/>
            <p:cNvSpPr/>
            <p:nvPr/>
          </p:nvSpPr>
          <p:spPr>
            <a:xfrm>
              <a:off x="959277" y="2057321"/>
              <a:ext cx="7209900" cy="411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6485" tIns="53340" rIns="53340" bIns="5334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Customer Invoice</a:t>
              </a:r>
              <a:endParaRPr lang="en-US" sz="2100" kern="1200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1168934" y="3630277"/>
            <a:ext cx="514149" cy="514149"/>
          </a:xfrm>
          <a:prstGeom prst="ellipse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360834" y="4299034"/>
            <a:ext cx="7275074" cy="411319"/>
            <a:chOff x="894103" y="2674663"/>
            <a:chExt cx="7275074" cy="411319"/>
          </a:xfrm>
        </p:grpSpPr>
        <p:sp>
          <p:nvSpPr>
            <p:cNvPr id="52" name="Rectangle 51"/>
            <p:cNvSpPr/>
            <p:nvPr/>
          </p:nvSpPr>
          <p:spPr>
            <a:xfrm>
              <a:off x="894103" y="2674663"/>
              <a:ext cx="7275074" cy="41131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894103" y="2674663"/>
              <a:ext cx="7275074" cy="411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6485" tIns="53340" rIns="53340" bIns="5334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Product Return</a:t>
              </a:r>
              <a:endParaRPr lang="en-US" sz="2100" kern="1200" dirty="0"/>
            </a:p>
          </p:txBody>
        </p:sp>
      </p:grpSp>
      <p:sp>
        <p:nvSpPr>
          <p:cNvPr id="43" name="Oval 42"/>
          <p:cNvSpPr/>
          <p:nvPr/>
        </p:nvSpPr>
        <p:spPr>
          <a:xfrm>
            <a:off x="1103760" y="4247619"/>
            <a:ext cx="514149" cy="514149"/>
          </a:xfrm>
          <a:prstGeom prst="ellipse">
            <a:avLst/>
          </a:prstGeom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56714" y="4915922"/>
            <a:ext cx="7479195" cy="411319"/>
            <a:chOff x="689983" y="3291551"/>
            <a:chExt cx="7479195" cy="411319"/>
          </a:xfrm>
        </p:grpSpPr>
        <p:sp>
          <p:nvSpPr>
            <p:cNvPr id="50" name="Rectangle 49"/>
            <p:cNvSpPr/>
            <p:nvPr/>
          </p:nvSpPr>
          <p:spPr>
            <a:xfrm>
              <a:off x="689983" y="3291551"/>
              <a:ext cx="7479195" cy="41131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689983" y="3291551"/>
              <a:ext cx="7479195" cy="411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6485" tIns="53340" rIns="53340" bIns="5334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Customer Refund</a:t>
              </a:r>
              <a:endParaRPr lang="en-US" sz="2100" kern="1200" dirty="0"/>
            </a:p>
          </p:txBody>
        </p:sp>
      </p:grpSp>
      <p:sp>
        <p:nvSpPr>
          <p:cNvPr id="45" name="Oval 44"/>
          <p:cNvSpPr/>
          <p:nvPr/>
        </p:nvSpPr>
        <p:spPr>
          <a:xfrm>
            <a:off x="899639" y="4864507"/>
            <a:ext cx="514149" cy="514149"/>
          </a:xfrm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784227" y="5533264"/>
            <a:ext cx="7851682" cy="411319"/>
            <a:chOff x="317496" y="3908893"/>
            <a:chExt cx="7851682" cy="411319"/>
          </a:xfrm>
        </p:grpSpPr>
        <p:sp>
          <p:nvSpPr>
            <p:cNvPr id="48" name="Rectangle 47"/>
            <p:cNvSpPr/>
            <p:nvPr/>
          </p:nvSpPr>
          <p:spPr>
            <a:xfrm>
              <a:off x="317496" y="3908893"/>
              <a:ext cx="7851682" cy="41131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 48"/>
            <p:cNvSpPr/>
            <p:nvPr/>
          </p:nvSpPr>
          <p:spPr>
            <a:xfrm>
              <a:off x="317496" y="3908893"/>
              <a:ext cx="7851682" cy="411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6485" tIns="53340" rIns="53340" bIns="5334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Sales Receipt</a:t>
              </a:r>
              <a:endParaRPr lang="en-US" sz="2100" kern="1200" dirty="0"/>
            </a:p>
          </p:txBody>
        </p:sp>
      </p:grpSp>
      <p:sp>
        <p:nvSpPr>
          <p:cNvPr id="47" name="Oval 46"/>
          <p:cNvSpPr/>
          <p:nvPr/>
        </p:nvSpPr>
        <p:spPr>
          <a:xfrm>
            <a:off x="527152" y="5481849"/>
            <a:ext cx="514149" cy="514149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09473" y="6166666"/>
            <a:ext cx="6677127" cy="411319"/>
            <a:chOff x="959277" y="2057321"/>
            <a:chExt cx="7209900" cy="411319"/>
          </a:xfrm>
        </p:grpSpPr>
        <p:sp>
          <p:nvSpPr>
            <p:cNvPr id="65" name="Rectangle 64"/>
            <p:cNvSpPr/>
            <p:nvPr/>
          </p:nvSpPr>
          <p:spPr>
            <a:xfrm>
              <a:off x="959277" y="2057321"/>
              <a:ext cx="7209900" cy="41131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angle 65"/>
            <p:cNvSpPr/>
            <p:nvPr/>
          </p:nvSpPr>
          <p:spPr>
            <a:xfrm>
              <a:off x="959277" y="2057321"/>
              <a:ext cx="7209900" cy="411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6485" tIns="53340" rIns="53340" bIns="5334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Sales Team</a:t>
              </a:r>
              <a:endParaRPr lang="en-US" sz="2100" kern="1200" dirty="0"/>
            </a:p>
          </p:txBody>
        </p:sp>
      </p:grpSp>
      <p:sp>
        <p:nvSpPr>
          <p:cNvPr id="67" name="Oval 66"/>
          <p:cNvSpPr/>
          <p:nvPr/>
        </p:nvSpPr>
        <p:spPr>
          <a:xfrm>
            <a:off x="152400" y="6115251"/>
            <a:ext cx="514149" cy="514149"/>
          </a:xfrm>
          <a:prstGeom prst="ellipse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205458" y="228600"/>
            <a:ext cx="8709941" cy="762000"/>
          </a:xfrm>
          <a:ln>
            <a:solidFill>
              <a:srgbClr val="A2478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Sales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19200"/>
            <a:ext cx="7239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Sales Team</a:t>
            </a:r>
          </a:p>
          <a:p>
            <a:r>
              <a:rPr lang="en-US" dirty="0"/>
              <a:t>Quotations</a:t>
            </a:r>
          </a:p>
          <a:p>
            <a:pPr lvl="1"/>
            <a:r>
              <a:rPr lang="en-US" dirty="0"/>
              <a:t>Approve Methods.</a:t>
            </a:r>
          </a:p>
          <a:p>
            <a:pPr lvl="1"/>
            <a:r>
              <a:rPr lang="en-US" dirty="0"/>
              <a:t>Full Integrated with SO, DO and Invoice.</a:t>
            </a:r>
          </a:p>
          <a:p>
            <a:pPr lvl="1"/>
            <a:r>
              <a:rPr lang="en-US" dirty="0" smtClean="0"/>
              <a:t>Multi-Pricelist</a:t>
            </a:r>
            <a:endParaRPr lang="en-US" dirty="0"/>
          </a:p>
          <a:p>
            <a:r>
              <a:rPr lang="en-US" dirty="0"/>
              <a:t>Sales Orders</a:t>
            </a:r>
          </a:p>
          <a:p>
            <a:pPr lvl="1"/>
            <a:r>
              <a:rPr lang="en-US" dirty="0"/>
              <a:t>Integrated with </a:t>
            </a:r>
            <a:r>
              <a:rPr lang="en-US" dirty="0" err="1"/>
              <a:t>eCommerce</a:t>
            </a:r>
            <a:r>
              <a:rPr lang="en-US" dirty="0"/>
              <a:t>(Online Shop) &amp; CRM</a:t>
            </a:r>
          </a:p>
          <a:p>
            <a:pPr lvl="1"/>
            <a:r>
              <a:rPr lang="en-US" dirty="0"/>
              <a:t>Integrated with Warehouse (Stock Availabilities,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Integrated with module : email, </a:t>
            </a:r>
            <a:r>
              <a:rPr lang="en-US" dirty="0" err="1"/>
              <a:t>chetter</a:t>
            </a:r>
            <a:r>
              <a:rPr lang="en-US" dirty="0"/>
              <a:t>, &amp; live chat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Partial Invoicing &amp; Delivery Order</a:t>
            </a:r>
            <a:endParaRPr lang="en-US" dirty="0"/>
          </a:p>
          <a:p>
            <a:r>
              <a:rPr lang="en-US" dirty="0"/>
              <a:t>Delivery (Warehouse)</a:t>
            </a:r>
          </a:p>
          <a:p>
            <a:pPr lvl="1"/>
            <a:r>
              <a:rPr lang="en-US" dirty="0"/>
              <a:t>Full and/or Partial Delivery.</a:t>
            </a:r>
          </a:p>
          <a:p>
            <a:pPr lvl="1"/>
            <a:r>
              <a:rPr lang="en-US" dirty="0"/>
              <a:t>Split Delivery by (Serial No, Part-No, Variant,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Integrated with Finance (Stock Valuation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r>
              <a:rPr lang="en-US" dirty="0"/>
              <a:t>Sales Invoice</a:t>
            </a:r>
          </a:p>
          <a:p>
            <a:pPr lvl="1"/>
            <a:r>
              <a:rPr lang="en-US" dirty="0"/>
              <a:t>Integrated with Finance (AP)</a:t>
            </a:r>
          </a:p>
          <a:p>
            <a:r>
              <a:rPr lang="en-US" dirty="0"/>
              <a:t>Sales </a:t>
            </a:r>
            <a:r>
              <a:rPr lang="en-US" dirty="0" smtClean="0"/>
              <a:t>Return / </a:t>
            </a:r>
            <a:r>
              <a:rPr lang="en-US" dirty="0"/>
              <a:t>Refund</a:t>
            </a:r>
          </a:p>
          <a:p>
            <a:r>
              <a:rPr lang="en-US" dirty="0"/>
              <a:t>Sales Analytic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363646"/>
              </p:ext>
            </p:extLst>
          </p:nvPr>
        </p:nvGraphicFramePr>
        <p:xfrm>
          <a:off x="685800" y="838200"/>
          <a:ext cx="7848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636" y="152400"/>
            <a:ext cx="4003964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Sales </a:t>
            </a:r>
            <a:r>
              <a:rPr lang="en-US" b="1" dirty="0" smtClean="0"/>
              <a:t>Integration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52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458" y="228600"/>
            <a:ext cx="8709941" cy="762000"/>
          </a:xfrm>
          <a:ln>
            <a:solidFill>
              <a:srgbClr val="A2478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Sales </a:t>
            </a:r>
            <a:r>
              <a:rPr lang="en-US" dirty="0" smtClean="0"/>
              <a:t>Business 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0025" y="160020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Quotation</a:t>
            </a:r>
            <a:br>
              <a:rPr lang="en-US" dirty="0" smtClean="0"/>
            </a:br>
            <a:r>
              <a:rPr lang="en-US" sz="1400" i="1" dirty="0" smtClean="0">
                <a:solidFill>
                  <a:srgbClr val="FF0000"/>
                </a:solidFill>
              </a:rPr>
              <a:t>( draft )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9668" y="1600200"/>
            <a:ext cx="14478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Order</a:t>
            </a:r>
            <a:br>
              <a:rPr lang="en-US" dirty="0" smtClean="0"/>
            </a:br>
            <a:r>
              <a:rPr lang="en-US" sz="1400" i="1" dirty="0" smtClean="0">
                <a:solidFill>
                  <a:srgbClr val="FF0000"/>
                </a:solidFill>
              </a:rPr>
              <a:t>( confirmed 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7825" y="3526971"/>
            <a:ext cx="1447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86196" y="3526971"/>
            <a:ext cx="14478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074921" y="1752600"/>
            <a:ext cx="9784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2267076">
            <a:off x="3005097" y="2400898"/>
            <a:ext cx="288302" cy="1077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9604705">
            <a:off x="4857034" y="2414589"/>
            <a:ext cx="296952" cy="1128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93289" y="3679371"/>
            <a:ext cx="9784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7825" y="5127171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05510" y="5127171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Accounting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2411725" y="4136571"/>
            <a:ext cx="27813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>
            <a:off x="2411725" y="4136571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4" idx="0"/>
          </p:cNvCxnSpPr>
          <p:nvPr/>
        </p:nvCxnSpPr>
        <p:spPr>
          <a:xfrm>
            <a:off x="5710096" y="4136571"/>
            <a:ext cx="19314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54619" y="3531882"/>
            <a:ext cx="492315" cy="533400"/>
            <a:chOff x="762000" y="3352800"/>
            <a:chExt cx="492315" cy="533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62000" y="3352800"/>
              <a:ext cx="492315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62001" y="3352800"/>
              <a:ext cx="492314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315200" y="5127171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>
          <a:xfrm>
            <a:off x="6453310" y="3831771"/>
            <a:ext cx="158579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32" idx="1"/>
          </p:cNvCxnSpPr>
          <p:nvPr/>
        </p:nvCxnSpPr>
        <p:spPr>
          <a:xfrm>
            <a:off x="6453310" y="5431971"/>
            <a:ext cx="8618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44459" y="4690569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Reconcile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Quotation &amp; Sales</a:t>
            </a:r>
          </a:p>
          <a:p>
            <a:pPr lvl="1"/>
            <a:r>
              <a:rPr lang="en-US" dirty="0" smtClean="0"/>
              <a:t>Margin ( be careful has bugs )</a:t>
            </a:r>
          </a:p>
          <a:p>
            <a:r>
              <a:rPr lang="en-US" dirty="0" smtClean="0"/>
              <a:t>Shipping</a:t>
            </a:r>
          </a:p>
          <a:p>
            <a:r>
              <a:rPr lang="en-US" dirty="0" smtClean="0"/>
              <a:t>Warehouse </a:t>
            </a:r>
            <a:r>
              <a:rPr lang="en-US" i="1" dirty="0" smtClean="0"/>
              <a:t>( see WMS )</a:t>
            </a:r>
          </a:p>
          <a:p>
            <a:r>
              <a:rPr lang="en-US" i="1" dirty="0" smtClean="0"/>
              <a:t>More Sales Modules… (see on Apps list)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91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Operational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Quotation</a:t>
            </a:r>
          </a:p>
          <a:p>
            <a:r>
              <a:rPr lang="en-US" dirty="0" smtClean="0"/>
              <a:t>Create Sales Order</a:t>
            </a:r>
          </a:p>
          <a:p>
            <a:r>
              <a:rPr lang="en-US" dirty="0" smtClean="0"/>
              <a:t>Create Picking (DO)</a:t>
            </a:r>
          </a:p>
          <a:p>
            <a:r>
              <a:rPr lang="en-US" dirty="0" smtClean="0"/>
              <a:t>Create Invoice</a:t>
            </a:r>
          </a:p>
          <a:p>
            <a:r>
              <a:rPr lang="en-US" dirty="0" smtClean="0"/>
              <a:t>Create 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876423"/>
              </p:ext>
            </p:extLst>
          </p:nvPr>
        </p:nvGraphicFramePr>
        <p:xfrm>
          <a:off x="2209800" y="1828800"/>
          <a:ext cx="6096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E:\Edy\Edy\OpenERP\odoo-server8\openerp\addons\web\static\src\img\logo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2857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5410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Reorder &amp; Procurement</a:t>
            </a:r>
            <a:br>
              <a:rPr lang="en-US" dirty="0" smtClean="0"/>
            </a:br>
            <a:r>
              <a:rPr lang="en-US" dirty="0" smtClean="0"/>
              <a:t>Rule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3876289"/>
              </p:ext>
            </p:extLst>
          </p:nvPr>
        </p:nvGraphicFramePr>
        <p:xfrm>
          <a:off x="1143000" y="3733800"/>
          <a:ext cx="60960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Left Arrow 10"/>
          <p:cNvSpPr/>
          <p:nvPr/>
        </p:nvSpPr>
        <p:spPr>
          <a:xfrm rot="19424744">
            <a:off x="7511796" y="1905000"/>
            <a:ext cx="978408" cy="484632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5839789" y="2362200"/>
            <a:ext cx="978408" cy="484632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Reorder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822192" y="2334768"/>
            <a:ext cx="978408" cy="484632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Reorder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1524000" y="2334768"/>
            <a:ext cx="978408" cy="484632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7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Graphic spid="7" grpId="0">
        <p:bldAsOne/>
      </p:bldGraphic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223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PowerPoint Presentation</vt:lpstr>
      <vt:lpstr>Sales Features</vt:lpstr>
      <vt:lpstr>Sales Features</vt:lpstr>
      <vt:lpstr>Sales Integration</vt:lpstr>
      <vt:lpstr>Sales Business Flow</vt:lpstr>
      <vt:lpstr>Configuration</vt:lpstr>
      <vt:lpstr>Sales Operational</vt:lpstr>
      <vt:lpstr>Reorder &amp; Procurement Rule</vt:lpstr>
    </vt:vector>
  </TitlesOfParts>
  <Company>TASK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PURCHASE MANAGEMENT</dc:title>
  <dc:creator>TASK</dc:creator>
  <cp:lastModifiedBy>EDY</cp:lastModifiedBy>
  <cp:revision>85</cp:revision>
  <dcterms:created xsi:type="dcterms:W3CDTF">2015-01-23T11:31:53Z</dcterms:created>
  <dcterms:modified xsi:type="dcterms:W3CDTF">2016-09-17T05:10:13Z</dcterms:modified>
</cp:coreProperties>
</file>