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80" r:id="rId4"/>
    <p:sldId id="279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6" r:id="rId19"/>
    <p:sldId id="270" r:id="rId20"/>
    <p:sldId id="271" r:id="rId21"/>
    <p:sldId id="272" r:id="rId22"/>
    <p:sldId id="273" r:id="rId23"/>
    <p:sldId id="274" r:id="rId24"/>
    <p:sldId id="275" r:id="rId25"/>
    <p:sldId id="27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10E10-4F57-46D7-879E-23F3AE444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7FFA5-1AD7-463F-88AE-531F91F68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B6196-A5FF-4F3F-BB99-8A4D33B45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19BA-FE02-498B-8A4A-D9F25F9D33C0}" type="datetimeFigureOut">
              <a:rPr lang="en-IN" smtClean="0"/>
              <a:t>11-10-2020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1E21E-DE9C-4FE8-A283-ED6C1396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7E5B3-D4F5-463C-8208-9753508D8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79A2-9593-4DEE-AA0A-0E8FB798F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935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61DC7-6428-40DB-9564-732300AEC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66487E-C546-4593-88FA-7E79794EB7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269A3-9722-4E17-A38A-DBD84012F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19BA-FE02-498B-8A4A-D9F25F9D33C0}" type="datetimeFigureOut">
              <a:rPr lang="en-IN" smtClean="0"/>
              <a:t>11-10-2020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87C2B-79DE-473A-9296-8BA68222E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85B3A-36BD-402B-A70F-088A64F37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79A2-9593-4DEE-AA0A-0E8FB798F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382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121FE4-A563-40B9-9D5D-152A05A4B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D99BC3-61BA-4388-81C6-73AFA6530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20C0A-792C-4AEA-AF09-FE5809158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19BA-FE02-498B-8A4A-D9F25F9D33C0}" type="datetimeFigureOut">
              <a:rPr lang="en-IN" smtClean="0"/>
              <a:t>11-10-2020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0775E-9EDD-48D5-BAF2-738D3006F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FB449-4577-4BB2-A6B0-0AC6BBC1A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79A2-9593-4DEE-AA0A-0E8FB798F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4825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F4AD6-9651-4BA3-9E39-069987A72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AA0C4-1BF9-4CB8-B140-32F69F1C2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EAA0B-06F0-4A92-A6CA-B3EC858FB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19BA-FE02-498B-8A4A-D9F25F9D33C0}" type="datetimeFigureOut">
              <a:rPr lang="en-IN" smtClean="0"/>
              <a:t>11-10-2020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0315C-FA57-4415-8D31-AE4F9026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01267-D573-4E56-B0D4-CBFFC7E95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79A2-9593-4DEE-AA0A-0E8FB798F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955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63DD6-1B0E-4781-845B-154546462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E9B04-BB3A-4669-BA28-A01E621AE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1E1C9-8572-4120-854C-265A7160E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19BA-FE02-498B-8A4A-D9F25F9D33C0}" type="datetimeFigureOut">
              <a:rPr lang="en-IN" smtClean="0"/>
              <a:t>11-10-2020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918E0-8F34-4326-B3F9-7E493C1D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34E53-BE8E-49FA-AF88-7100FF18B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79A2-9593-4DEE-AA0A-0E8FB798F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753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D5C24-A453-4111-9F01-717C276C8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7332F-471F-45AD-A14E-7E6DBA87C6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F54BDF-EFF4-40B1-8E57-BB38D6A12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66575-DCB4-4C08-8BB7-0FA77EC57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19BA-FE02-498B-8A4A-D9F25F9D33C0}" type="datetimeFigureOut">
              <a:rPr lang="en-IN" smtClean="0"/>
              <a:t>11-10-2020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D78C3F-2CA3-4189-94AA-BFFE5E2DA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DCDAAB-AD03-48C6-90DB-EFD6009E0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79A2-9593-4DEE-AA0A-0E8FB798F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380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B7A3C-A77E-45B2-9D10-51E9C2F5D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25C62-46B8-4A04-88B3-6DA424352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CE32C9-D9E2-4083-9AC9-9E0E78FF5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540EC3-C51C-435C-8445-201D9A1A86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C52BDE-FCA8-42FB-8FCF-142C4D17B7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F6E90C-4B96-4873-878A-9694B7A49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19BA-FE02-498B-8A4A-D9F25F9D33C0}" type="datetimeFigureOut">
              <a:rPr lang="en-IN" smtClean="0"/>
              <a:t>11-10-2020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C3D591-1E4B-4A96-AFE8-6A64A4769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793191-0EE6-4207-BD96-9E05FA42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79A2-9593-4DEE-AA0A-0E8FB798F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480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B4EAB-C09A-4DCC-8447-61EB5690B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61A2B0-3428-4C8A-B969-627B7083C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19BA-FE02-498B-8A4A-D9F25F9D33C0}" type="datetimeFigureOut">
              <a:rPr lang="en-IN" smtClean="0"/>
              <a:t>11-10-2020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5856F4-9BBE-4C8A-B60C-4FBAB34D1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6800BA-5AD2-441E-9792-5D58BBE0D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79A2-9593-4DEE-AA0A-0E8FB798F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368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00C945-07C8-4AFB-A785-E5F680529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19BA-FE02-498B-8A4A-D9F25F9D33C0}" type="datetimeFigureOut">
              <a:rPr lang="en-IN" smtClean="0"/>
              <a:t>11-10-2020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470DB4-E326-43AF-8805-4C08B36F1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A2988D-86E6-45A1-89C1-55732FA99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79A2-9593-4DEE-AA0A-0E8FB798F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333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3C9D1-4A85-4BCA-9955-4B9775C7E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81AA1-DC04-4E00-8686-BC7CF33ED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51D2B-DABE-441E-94B5-87E9E5A18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5CDBE8-2FAB-48C8-92F4-A3D677632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19BA-FE02-498B-8A4A-D9F25F9D33C0}" type="datetimeFigureOut">
              <a:rPr lang="en-IN" smtClean="0"/>
              <a:t>11-10-2020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51052-0C0F-418F-8C80-211CD894D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2EB22B-DD7E-41A4-B80E-D7B20C7A5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79A2-9593-4DEE-AA0A-0E8FB798F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7983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88697-BDEC-46AF-9615-EF0A9BBDE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8B23CC-A7C4-4FCC-90F0-DDE8A01D7B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57EBFE-1B68-4C5C-8A7C-095A9DC3A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102C9B-378C-44DC-9697-C2B135C7E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719BA-FE02-498B-8A4A-D9F25F9D33C0}" type="datetimeFigureOut">
              <a:rPr lang="en-IN" smtClean="0"/>
              <a:t>11-10-2020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8CF4AC-399F-475D-9043-14AA3779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5AD718-00C1-4C52-9280-EE769288D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B79A2-9593-4DEE-AA0A-0E8FB798F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998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B4C73-DC3D-4C19-9964-1C144730D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377F6-6C84-4A96-B89D-D0E946FD5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81CD6-F23D-4ADD-B260-C29848DC0F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719BA-FE02-498B-8A4A-D9F25F9D33C0}" type="datetimeFigureOut">
              <a:rPr lang="en-IN" smtClean="0"/>
              <a:t>11-10-2020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D54BB-23A1-43BD-A2A9-1F750E135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E9225-5B64-4E24-BF22-71D60F951C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B79A2-9593-4DEE-AA0A-0E8FB798F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54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F417B-AA57-429F-9B34-8C4A8F222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59209"/>
            <a:ext cx="9144000" cy="2387600"/>
          </a:xfrm>
        </p:spPr>
        <p:txBody>
          <a:bodyPr/>
          <a:lstStyle/>
          <a:p>
            <a:r>
              <a:rPr lang="en-IN" dirty="0"/>
              <a:t>Citation Network Analysis for Bibliometric Study</a:t>
            </a:r>
          </a:p>
        </p:txBody>
      </p:sp>
    </p:spTree>
    <p:extLst>
      <p:ext uri="{BB962C8B-B14F-4D97-AF65-F5344CB8AC3E}">
        <p14:creationId xmlns:p14="http://schemas.microsoft.com/office/powerpoint/2010/main" val="3344065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300CBD-CC55-492C-BA67-835FFABE1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7816"/>
            <a:ext cx="12192000" cy="558236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A97FBA7-2801-4CCE-A4C9-5FD306FDF49E}"/>
              </a:ext>
            </a:extLst>
          </p:cNvPr>
          <p:cNvSpPr/>
          <p:nvPr/>
        </p:nvSpPr>
        <p:spPr>
          <a:xfrm>
            <a:off x="106532" y="541536"/>
            <a:ext cx="3710867" cy="73684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BA49AB-F95C-45A7-A819-25BD5183C221}"/>
              </a:ext>
            </a:extLst>
          </p:cNvPr>
          <p:cNvSpPr/>
          <p:nvPr/>
        </p:nvSpPr>
        <p:spPr>
          <a:xfrm>
            <a:off x="1" y="2132118"/>
            <a:ext cx="3000652" cy="408806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751A84-FCB0-488F-B47C-643C3BEEF18C}"/>
              </a:ext>
            </a:extLst>
          </p:cNvPr>
          <p:cNvSpPr/>
          <p:nvPr/>
        </p:nvSpPr>
        <p:spPr>
          <a:xfrm>
            <a:off x="3096827" y="2132118"/>
            <a:ext cx="9095171" cy="408806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369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0499BE-24C6-4F19-92F1-656056579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656135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0DD0B9-EFB0-4C71-AF7F-9B28F1EB4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260" y="0"/>
            <a:ext cx="3491479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07F2DB-29C0-49CE-BAD1-ABFCF7902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3981" y="0"/>
            <a:ext cx="3528019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DA54228-7659-418E-9487-C9EF6279F441}"/>
              </a:ext>
            </a:extLst>
          </p:cNvPr>
          <p:cNvSpPr/>
          <p:nvPr/>
        </p:nvSpPr>
        <p:spPr>
          <a:xfrm>
            <a:off x="195309" y="1118584"/>
            <a:ext cx="1828800" cy="52378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301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99DEB9-5ABD-408F-A026-38624FF68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4933"/>
            <a:ext cx="12192000" cy="454813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BF1943E-F217-42DF-AFFA-CF2C7A59A60D}"/>
              </a:ext>
            </a:extLst>
          </p:cNvPr>
          <p:cNvSpPr/>
          <p:nvPr/>
        </p:nvSpPr>
        <p:spPr>
          <a:xfrm>
            <a:off x="195309" y="1287262"/>
            <a:ext cx="1482571" cy="34622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1283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08B611-8494-478C-8E7B-7B07DC6A5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9219"/>
            <a:ext cx="12192000" cy="563956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B41832B-343D-4493-A206-E41E2FF3F388}"/>
              </a:ext>
            </a:extLst>
          </p:cNvPr>
          <p:cNvSpPr/>
          <p:nvPr/>
        </p:nvSpPr>
        <p:spPr>
          <a:xfrm>
            <a:off x="97655" y="701336"/>
            <a:ext cx="3568823" cy="46163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ACA109-33C1-45EC-A627-B245BE5C6938}"/>
              </a:ext>
            </a:extLst>
          </p:cNvPr>
          <p:cNvSpPr/>
          <p:nvPr/>
        </p:nvSpPr>
        <p:spPr>
          <a:xfrm>
            <a:off x="195309" y="1287262"/>
            <a:ext cx="6844683" cy="46163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826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DCE16F-3A4F-42DC-9897-477619726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840" y="0"/>
            <a:ext cx="1007432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1046D71-8C1A-4A2F-9171-9C86639F5692}"/>
              </a:ext>
            </a:extLst>
          </p:cNvPr>
          <p:cNvSpPr/>
          <p:nvPr/>
        </p:nvSpPr>
        <p:spPr>
          <a:xfrm>
            <a:off x="1695635" y="1624614"/>
            <a:ext cx="9294920" cy="36398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AC45B6-A761-489E-BF82-E67247F4EEC5}"/>
              </a:ext>
            </a:extLst>
          </p:cNvPr>
          <p:cNvSpPr/>
          <p:nvPr/>
        </p:nvSpPr>
        <p:spPr>
          <a:xfrm>
            <a:off x="8504808" y="466078"/>
            <a:ext cx="2485747" cy="36398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807397-84F9-4051-BBE6-15AC5F591D4D}"/>
              </a:ext>
            </a:extLst>
          </p:cNvPr>
          <p:cNvSpPr/>
          <p:nvPr/>
        </p:nvSpPr>
        <p:spPr>
          <a:xfrm>
            <a:off x="6649375" y="492711"/>
            <a:ext cx="1269507" cy="33735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618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9563F5-A6AA-44B4-A63B-ABAB25945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7983"/>
            <a:ext cx="12192000" cy="622203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EA1F6BE-30C7-4E67-A487-CCFF60DBC43E}"/>
              </a:ext>
            </a:extLst>
          </p:cNvPr>
          <p:cNvSpPr/>
          <p:nvPr/>
        </p:nvSpPr>
        <p:spPr>
          <a:xfrm>
            <a:off x="3355759" y="2370337"/>
            <a:ext cx="8744505" cy="43661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B69DAB-F4C9-400F-928F-1B20F795CE4A}"/>
              </a:ext>
            </a:extLst>
          </p:cNvPr>
          <p:cNvSpPr/>
          <p:nvPr/>
        </p:nvSpPr>
        <p:spPr>
          <a:xfrm>
            <a:off x="4802819" y="1376039"/>
            <a:ext cx="195310" cy="37286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5057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91513A-54EF-4C75-9BEF-E28AF4DEE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930"/>
            <a:ext cx="12192000" cy="64441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D90E2E9-2EEA-44C2-AB80-AE26DFB78B56}"/>
              </a:ext>
            </a:extLst>
          </p:cNvPr>
          <p:cNvSpPr/>
          <p:nvPr/>
        </p:nvSpPr>
        <p:spPr>
          <a:xfrm>
            <a:off x="355108" y="1180730"/>
            <a:ext cx="1961964" cy="35510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746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BB6047-7CF1-4660-A11E-9B07054D5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6687"/>
            <a:ext cx="12192000" cy="60046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1C5C257-A154-44D3-8FF7-C7932B6DEDA8}"/>
              </a:ext>
            </a:extLst>
          </p:cNvPr>
          <p:cNvSpPr/>
          <p:nvPr/>
        </p:nvSpPr>
        <p:spPr>
          <a:xfrm>
            <a:off x="0" y="6085083"/>
            <a:ext cx="1908699" cy="34622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474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4CE4AC-E0E0-40AA-8262-EEF9973DF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4030"/>
            <a:ext cx="12192000" cy="338993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434C8AA-39A2-45F7-96AC-1370BBF3674C}"/>
              </a:ext>
            </a:extLst>
          </p:cNvPr>
          <p:cNvSpPr/>
          <p:nvPr/>
        </p:nvSpPr>
        <p:spPr>
          <a:xfrm>
            <a:off x="0" y="1734030"/>
            <a:ext cx="12192000" cy="338993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280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3AA4F9-B22B-40E7-A8F5-26B31AED23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359" b="16505"/>
          <a:stretch/>
        </p:blipFill>
        <p:spPr>
          <a:xfrm>
            <a:off x="0" y="1464816"/>
            <a:ext cx="12192000" cy="426128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E3F6A89-A2F9-4D2A-A23E-90CCFF6AB4BC}"/>
              </a:ext>
            </a:extLst>
          </p:cNvPr>
          <p:cNvSpPr/>
          <p:nvPr/>
        </p:nvSpPr>
        <p:spPr>
          <a:xfrm>
            <a:off x="3826276" y="2521258"/>
            <a:ext cx="4358936" cy="59480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494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15C7BE-2377-4BC7-A3AE-1ED93BB27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372" y="0"/>
            <a:ext cx="75632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1638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5B0845-5978-4F61-A670-9B2C26BE6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6400"/>
            <a:ext cx="12192000" cy="55852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0D69FC5-4D67-43EB-A8ED-71900A564BC1}"/>
              </a:ext>
            </a:extLst>
          </p:cNvPr>
          <p:cNvSpPr/>
          <p:nvPr/>
        </p:nvSpPr>
        <p:spPr>
          <a:xfrm>
            <a:off x="7501632" y="4358936"/>
            <a:ext cx="1651246" cy="33735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5742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9C8F72-1D1D-462B-AB75-07ADE09B3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914" y="0"/>
            <a:ext cx="10034171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48CFAF8-01F3-46D4-80EC-9B221B1CA9B6}"/>
              </a:ext>
            </a:extLst>
          </p:cNvPr>
          <p:cNvSpPr/>
          <p:nvPr/>
        </p:nvSpPr>
        <p:spPr>
          <a:xfrm>
            <a:off x="1278385" y="1118586"/>
            <a:ext cx="1482571" cy="34622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6B236D-023B-4C51-8555-86790333FA32}"/>
              </a:ext>
            </a:extLst>
          </p:cNvPr>
          <p:cNvSpPr/>
          <p:nvPr/>
        </p:nvSpPr>
        <p:spPr>
          <a:xfrm>
            <a:off x="2237173" y="1580225"/>
            <a:ext cx="1313895" cy="34622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4A60AE-8201-48D3-8890-81C866AC3E80}"/>
              </a:ext>
            </a:extLst>
          </p:cNvPr>
          <p:cNvSpPr/>
          <p:nvPr/>
        </p:nvSpPr>
        <p:spPr>
          <a:xfrm>
            <a:off x="8886548" y="1127464"/>
            <a:ext cx="2095130" cy="33735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603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E00C8A-E108-48F5-9FBC-4190D07B3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5928"/>
            <a:ext cx="12192000" cy="560614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7DBF4C1-2E5B-4767-9CF5-956786154192}"/>
              </a:ext>
            </a:extLst>
          </p:cNvPr>
          <p:cNvSpPr/>
          <p:nvPr/>
        </p:nvSpPr>
        <p:spPr>
          <a:xfrm>
            <a:off x="115410" y="625928"/>
            <a:ext cx="6258757" cy="50602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785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61A5F0-6169-4061-AB57-7426BE9C3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3413"/>
            <a:ext cx="12192000" cy="623117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3CA41EE-0B33-4585-BF5F-77A74F9182C7}"/>
              </a:ext>
            </a:extLst>
          </p:cNvPr>
          <p:cNvSpPr/>
          <p:nvPr/>
        </p:nvSpPr>
        <p:spPr>
          <a:xfrm>
            <a:off x="3311371" y="1047565"/>
            <a:ext cx="621437" cy="49715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583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6460C4-C56B-46E1-8E77-A4872CB69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4500"/>
            <a:ext cx="12192000" cy="5969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17089C6-7B01-4202-8885-68F07AA78A63}"/>
              </a:ext>
            </a:extLst>
          </p:cNvPr>
          <p:cNvSpPr/>
          <p:nvPr/>
        </p:nvSpPr>
        <p:spPr>
          <a:xfrm>
            <a:off x="0" y="6067271"/>
            <a:ext cx="1873188" cy="34622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1059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DA015A-FD3C-4A61-AD07-4386EB994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3683"/>
            <a:ext cx="12192000" cy="42906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3AC419B-B5BE-4857-80C4-84A8F14C3C65}"/>
              </a:ext>
            </a:extLst>
          </p:cNvPr>
          <p:cNvSpPr/>
          <p:nvPr/>
        </p:nvSpPr>
        <p:spPr>
          <a:xfrm>
            <a:off x="0" y="1283683"/>
            <a:ext cx="12192000" cy="429063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44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B7850-01F2-4816-B4C4-53B73E1EB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List of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24399-A209-4DA8-99CA-447D134CC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Task 1: Extracting Citation Data from SCOPUS</a:t>
            </a:r>
          </a:p>
          <a:p>
            <a:r>
              <a:rPr lang="en-IN" dirty="0"/>
              <a:t>Task 2: Introduction to Gephi</a:t>
            </a:r>
          </a:p>
          <a:p>
            <a:r>
              <a:rPr lang="en-IN" dirty="0"/>
              <a:t>Task 3: Building Network</a:t>
            </a:r>
          </a:p>
          <a:p>
            <a:r>
              <a:rPr lang="en-IN" dirty="0"/>
              <a:t>Task 4: Analyze the Network</a:t>
            </a:r>
          </a:p>
          <a:p>
            <a:r>
              <a:rPr lang="en-IN" dirty="0"/>
              <a:t>Task 5: Citation Network Analysis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4924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F417B-AA57-429F-9B34-8C4A8F2222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5920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N" dirty="0"/>
              <a:t>Task 1</a:t>
            </a:r>
            <a:br>
              <a:rPr lang="en-IN" dirty="0"/>
            </a:br>
            <a:r>
              <a:rPr lang="en-IN" dirty="0"/>
              <a:t>Extracting Citation Data from SCOPUS</a:t>
            </a:r>
          </a:p>
        </p:txBody>
      </p:sp>
    </p:spTree>
    <p:extLst>
      <p:ext uri="{BB962C8B-B14F-4D97-AF65-F5344CB8AC3E}">
        <p14:creationId xmlns:p14="http://schemas.microsoft.com/office/powerpoint/2010/main" val="3200198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F6B61B-E037-4592-9BB2-B0B9F0200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3719"/>
            <a:ext cx="12192000" cy="566607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3142C2C-D9F0-4BF7-B698-C6BEB0608A41}"/>
              </a:ext>
            </a:extLst>
          </p:cNvPr>
          <p:cNvSpPr/>
          <p:nvPr/>
        </p:nvSpPr>
        <p:spPr>
          <a:xfrm>
            <a:off x="11407806" y="595964"/>
            <a:ext cx="674703" cy="57588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4B0B4AD4-F9C6-4942-A8DB-6873BC3BB328}"/>
              </a:ext>
            </a:extLst>
          </p:cNvPr>
          <p:cNvSpPr/>
          <p:nvPr/>
        </p:nvSpPr>
        <p:spPr>
          <a:xfrm>
            <a:off x="11622350" y="1287262"/>
            <a:ext cx="248574" cy="772357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FC5891-BE0A-4C6A-B52E-69D294D08ACD}"/>
              </a:ext>
            </a:extLst>
          </p:cNvPr>
          <p:cNvSpPr txBox="1"/>
          <p:nvPr/>
        </p:nvSpPr>
        <p:spPr>
          <a:xfrm>
            <a:off x="109491" y="256190"/>
            <a:ext cx="3778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URL: https://www.scopus.com</a:t>
            </a:r>
          </a:p>
        </p:txBody>
      </p:sp>
    </p:spTree>
    <p:extLst>
      <p:ext uri="{BB962C8B-B14F-4D97-AF65-F5344CB8AC3E}">
        <p14:creationId xmlns:p14="http://schemas.microsoft.com/office/powerpoint/2010/main" val="1570261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3FB5136-1687-450F-A77E-3C6A85703C8B}"/>
              </a:ext>
            </a:extLst>
          </p:cNvPr>
          <p:cNvGrpSpPr/>
          <p:nvPr/>
        </p:nvGrpSpPr>
        <p:grpSpPr>
          <a:xfrm>
            <a:off x="0" y="482225"/>
            <a:ext cx="12192000" cy="5893550"/>
            <a:chOff x="0" y="482225"/>
            <a:chExt cx="12192000" cy="589355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60DDAD0-6F96-4542-A96B-C56A5F67CC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482225"/>
              <a:ext cx="12192000" cy="589355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912FA05-7C9A-4FEE-884A-75FEED32CC9E}"/>
                </a:ext>
              </a:extLst>
            </p:cNvPr>
            <p:cNvSpPr/>
            <p:nvPr/>
          </p:nvSpPr>
          <p:spPr>
            <a:xfrm>
              <a:off x="4296791" y="3284737"/>
              <a:ext cx="1535837" cy="1464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6" name="Arrow: Bent 5">
            <a:extLst>
              <a:ext uri="{FF2B5EF4-FFF2-40B4-BE49-F238E27FC236}">
                <a16:creationId xmlns:a16="http://schemas.microsoft.com/office/drawing/2014/main" id="{624A320E-C601-4674-A022-FEB903615BD6}"/>
              </a:ext>
            </a:extLst>
          </p:cNvPr>
          <p:cNvSpPr/>
          <p:nvPr/>
        </p:nvSpPr>
        <p:spPr>
          <a:xfrm rot="16200000" flipH="1">
            <a:off x="7581530" y="2325949"/>
            <a:ext cx="923278" cy="1899822"/>
          </a:xfrm>
          <a:prstGeom prst="bentArrow">
            <a:avLst>
              <a:gd name="adj1" fmla="val 22436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FA33C4-5C3D-4105-83AC-6703DF6B1203}"/>
              </a:ext>
            </a:extLst>
          </p:cNvPr>
          <p:cNvSpPr txBox="1"/>
          <p:nvPr/>
        </p:nvSpPr>
        <p:spPr>
          <a:xfrm>
            <a:off x="8993080" y="2611773"/>
            <a:ext cx="28674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Login with Institution credentials</a:t>
            </a:r>
          </a:p>
        </p:txBody>
      </p:sp>
    </p:spTree>
    <p:extLst>
      <p:ext uri="{BB962C8B-B14F-4D97-AF65-F5344CB8AC3E}">
        <p14:creationId xmlns:p14="http://schemas.microsoft.com/office/powerpoint/2010/main" val="89731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475F24-F783-4AC0-B962-31533947E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7893"/>
            <a:ext cx="12192000" cy="362221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48E33DE-F0E3-4719-86B7-360F094D6518}"/>
              </a:ext>
            </a:extLst>
          </p:cNvPr>
          <p:cNvSpPr/>
          <p:nvPr/>
        </p:nvSpPr>
        <p:spPr>
          <a:xfrm>
            <a:off x="949910" y="3160450"/>
            <a:ext cx="1171853" cy="26855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390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31530C-851D-4132-AAEC-D5685570F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4829"/>
            <a:ext cx="12192000" cy="544834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89E59A3-150D-4613-BF29-9D3FD3853116}"/>
              </a:ext>
            </a:extLst>
          </p:cNvPr>
          <p:cNvSpPr/>
          <p:nvPr/>
        </p:nvSpPr>
        <p:spPr>
          <a:xfrm>
            <a:off x="88776" y="594802"/>
            <a:ext cx="3710867" cy="73684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837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61B1C4-6A43-47EE-BD5A-F1DA5D5F3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7115"/>
            <a:ext cx="12192000" cy="362376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55A1C09-AF72-4ADB-A31D-B761978B22CE}"/>
              </a:ext>
            </a:extLst>
          </p:cNvPr>
          <p:cNvSpPr/>
          <p:nvPr/>
        </p:nvSpPr>
        <p:spPr>
          <a:xfrm>
            <a:off x="949910" y="3160450"/>
            <a:ext cx="1171853" cy="26855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044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61</Words>
  <Application>Microsoft Office PowerPoint</Application>
  <PresentationFormat>Widescreen</PresentationFormat>
  <Paragraphs>10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Citation Network Analysis for Bibliometric Study</vt:lpstr>
      <vt:lpstr>PowerPoint Presentation</vt:lpstr>
      <vt:lpstr>List of Tasks</vt:lpstr>
      <vt:lpstr>Task 1 Extracting Citation Data from SCOPUS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Extracting Citation Data from SCOPUS</dc:title>
  <dc:creator>Barsha Saha</dc:creator>
  <cp:lastModifiedBy>Barsha Saha</cp:lastModifiedBy>
  <cp:revision>13</cp:revision>
  <dcterms:created xsi:type="dcterms:W3CDTF">2020-09-25T14:51:14Z</dcterms:created>
  <dcterms:modified xsi:type="dcterms:W3CDTF">2020-10-11T06:36:58Z</dcterms:modified>
</cp:coreProperties>
</file>