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5"/>
  </p:notesMasterIdLst>
  <p:sldIdLst>
    <p:sldId id="256" r:id="rId2"/>
    <p:sldId id="258" r:id="rId3"/>
    <p:sldId id="259" r:id="rId4"/>
    <p:sldId id="260" r:id="rId5"/>
    <p:sldId id="261" r:id="rId6"/>
    <p:sldId id="257" r:id="rId7"/>
    <p:sldId id="262" r:id="rId8"/>
    <p:sldId id="263" r:id="rId9"/>
    <p:sldId id="266" r:id="rId10"/>
    <p:sldId id="264"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33DD1-9848-934F-AFDD-2306B6DE9108}" v="93" dt="2023-12-12T18:12:08.595"/>
    <p1510:client id="{A25CA1CB-7527-DBCB-62C1-ED08AE5AA911}" v="23" dt="2023-12-12T19:27:43.921"/>
    <p1510:client id="{A485DC83-B680-42E7-8677-053135D611FD}" v="173" dt="2023-12-13T14:48:36.265"/>
    <p1510:client id="{A9B2CD08-01F4-EE40-99B3-564615371794}" v="1303" dt="2023-12-13T15:52:08.470"/>
    <p1510:client id="{AD13CCA6-3C17-4384-B6EA-0129CF6B22F6}" v="813" dt="2023-12-13T04:05:31.055"/>
    <p1510:client id="{BECBD270-13EF-0B7D-B808-E111A8DF9F08}" v="74" dt="2023-12-13T04:21:03.037"/>
    <p1510:client id="{C9C2E3CF-93A1-1472-28DB-FAD313E8815B}" v="71" dt="2023-12-12T17:58:57.199"/>
    <p1510:client id="{DB1B1302-EDC5-8BA1-BCE5-77B5A9456053}" v="97" dt="2023-12-13T00:37:40.203"/>
    <p1510:client id="{E2ED1086-71D7-C5CE-9159-DB9B270646A4}" v="6" dt="2023-12-13T15:20:48.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o, Joe J" userId="S::androj@wit.edu::4a85fe88-dcb9-4712-8645-3ff8283ac394" providerId="AD" clId="Web-{BECBD270-13EF-0B7D-B808-E111A8DF9F08}"/>
    <pc:docChg chg="modSld">
      <pc:chgData name="Andro, Joe J" userId="S::androj@wit.edu::4a85fe88-dcb9-4712-8645-3ff8283ac394" providerId="AD" clId="Web-{BECBD270-13EF-0B7D-B808-E111A8DF9F08}" dt="2023-12-13T04:21:03.037" v="56" actId="1076"/>
      <pc:docMkLst>
        <pc:docMk/>
      </pc:docMkLst>
      <pc:sldChg chg="addSp delSp modSp">
        <pc:chgData name="Andro, Joe J" userId="S::androj@wit.edu::4a85fe88-dcb9-4712-8645-3ff8283ac394" providerId="AD" clId="Web-{BECBD270-13EF-0B7D-B808-E111A8DF9F08}" dt="2023-12-13T04:21:03.037" v="56" actId="1076"/>
        <pc:sldMkLst>
          <pc:docMk/>
          <pc:sldMk cId="1649875562" sldId="263"/>
        </pc:sldMkLst>
        <pc:spChg chg="add del">
          <ac:chgData name="Andro, Joe J" userId="S::androj@wit.edu::4a85fe88-dcb9-4712-8645-3ff8283ac394" providerId="AD" clId="Web-{BECBD270-13EF-0B7D-B808-E111A8DF9F08}" dt="2023-12-13T04:20:03.270" v="24"/>
          <ac:spMkLst>
            <pc:docMk/>
            <pc:sldMk cId="1649875562" sldId="263"/>
            <ac:spMk id="4" creationId="{647C132D-0001-43A3-F460-B75C2E79B7A3}"/>
          </ac:spMkLst>
        </pc:spChg>
        <pc:spChg chg="mod">
          <ac:chgData name="Andro, Joe J" userId="S::androj@wit.edu::4a85fe88-dcb9-4712-8645-3ff8283ac394" providerId="AD" clId="Web-{BECBD270-13EF-0B7D-B808-E111A8DF9F08}" dt="2023-12-13T04:19:42.629" v="22" actId="1076"/>
          <ac:spMkLst>
            <pc:docMk/>
            <pc:sldMk cId="1649875562" sldId="263"/>
            <ac:spMk id="6" creationId="{9E064CAE-F6F5-C285-EE3C-315CC2A6EDDB}"/>
          </ac:spMkLst>
        </pc:spChg>
        <pc:spChg chg="add mod">
          <ac:chgData name="Andro, Joe J" userId="S::androj@wit.edu::4a85fe88-dcb9-4712-8645-3ff8283ac394" providerId="AD" clId="Web-{BECBD270-13EF-0B7D-B808-E111A8DF9F08}" dt="2023-12-13T04:20:27.614" v="38" actId="1076"/>
          <ac:spMkLst>
            <pc:docMk/>
            <pc:sldMk cId="1649875562" sldId="263"/>
            <ac:spMk id="7" creationId="{29C4214B-FDBA-8191-D3CA-61B24216AA5D}"/>
          </ac:spMkLst>
        </pc:spChg>
        <pc:spChg chg="add mod">
          <ac:chgData name="Andro, Joe J" userId="S::androj@wit.edu::4a85fe88-dcb9-4712-8645-3ff8283ac394" providerId="AD" clId="Web-{BECBD270-13EF-0B7D-B808-E111A8DF9F08}" dt="2023-12-13T04:21:03.037" v="56" actId="1076"/>
          <ac:spMkLst>
            <pc:docMk/>
            <pc:sldMk cId="1649875562" sldId="263"/>
            <ac:spMk id="8" creationId="{B705ADEC-B2DD-DE70-82B6-909E97C0BC17}"/>
          </ac:spMkLst>
        </pc:spChg>
        <pc:picChg chg="add mod modCrop">
          <ac:chgData name="Andro, Joe J" userId="S::androj@wit.edu::4a85fe88-dcb9-4712-8645-3ff8283ac394" providerId="AD" clId="Web-{BECBD270-13EF-0B7D-B808-E111A8DF9F08}" dt="2023-12-13T04:19:22.566" v="14" actId="1076"/>
          <ac:picMkLst>
            <pc:docMk/>
            <pc:sldMk cId="1649875562" sldId="263"/>
            <ac:picMk id="3" creationId="{B8BCEB09-AB29-AD18-D006-DB1049ECEA50}"/>
          </ac:picMkLst>
        </pc:picChg>
        <pc:picChg chg="mod modCrop">
          <ac:chgData name="Andro, Joe J" userId="S::androj@wit.edu::4a85fe88-dcb9-4712-8645-3ff8283ac394" providerId="AD" clId="Web-{BECBD270-13EF-0B7D-B808-E111A8DF9F08}" dt="2023-12-13T04:19:39.254" v="21" actId="1076"/>
          <ac:picMkLst>
            <pc:docMk/>
            <pc:sldMk cId="1649875562" sldId="263"/>
            <ac:picMk id="5" creationId="{DBA1C3F6-1BE1-CC8F-90E4-2838EEDD6A02}"/>
          </ac:picMkLst>
        </pc:picChg>
        <pc:picChg chg="mod">
          <ac:chgData name="Andro, Joe J" userId="S::androj@wit.edu::4a85fe88-dcb9-4712-8645-3ff8283ac394" providerId="AD" clId="Web-{BECBD270-13EF-0B7D-B808-E111A8DF9F08}" dt="2023-12-13T04:18:59.097" v="5" actId="1076"/>
          <ac:picMkLst>
            <pc:docMk/>
            <pc:sldMk cId="1649875562" sldId="263"/>
            <ac:picMk id="1026" creationId="{A3996C3E-B5CF-C6E3-959B-147A5A03CE60}"/>
          </ac:picMkLst>
        </pc:picChg>
      </pc:sldChg>
    </pc:docChg>
  </pc:docChgLst>
  <pc:docChgLst>
    <pc:chgData name="Agyekum, Edmund S" userId="4d4e7dc5-6aa3-4691-86d5-25d84809679e" providerId="ADAL" clId="{19333DD1-9848-934F-AFDD-2306B6DE9108}"/>
    <pc:docChg chg="undo custSel addSld delSld modSld sldOrd">
      <pc:chgData name="Agyekum, Edmund S" userId="4d4e7dc5-6aa3-4691-86d5-25d84809679e" providerId="ADAL" clId="{19333DD1-9848-934F-AFDD-2306B6DE9108}" dt="2023-12-12T19:19:07.164" v="693" actId="20577"/>
      <pc:docMkLst>
        <pc:docMk/>
      </pc:docMkLst>
      <pc:sldChg chg="modSp mod">
        <pc:chgData name="Agyekum, Edmund S" userId="4d4e7dc5-6aa3-4691-86d5-25d84809679e" providerId="ADAL" clId="{19333DD1-9848-934F-AFDD-2306B6DE9108}" dt="2023-12-12T17:33:30.690" v="15" actId="20577"/>
        <pc:sldMkLst>
          <pc:docMk/>
          <pc:sldMk cId="109857222" sldId="256"/>
        </pc:sldMkLst>
        <pc:spChg chg="mod">
          <ac:chgData name="Agyekum, Edmund S" userId="4d4e7dc5-6aa3-4691-86d5-25d84809679e" providerId="ADAL" clId="{19333DD1-9848-934F-AFDD-2306B6DE9108}" dt="2023-12-12T17:33:30.690" v="15" actId="20577"/>
          <ac:spMkLst>
            <pc:docMk/>
            <pc:sldMk cId="109857222" sldId="256"/>
            <ac:spMk id="2" creationId="{00000000-0000-0000-0000-000000000000}"/>
          </ac:spMkLst>
        </pc:spChg>
      </pc:sldChg>
      <pc:sldChg chg="modSp mod">
        <pc:chgData name="Agyekum, Edmund S" userId="4d4e7dc5-6aa3-4691-86d5-25d84809679e" providerId="ADAL" clId="{19333DD1-9848-934F-AFDD-2306B6DE9108}" dt="2023-12-12T17:33:55.047" v="30" actId="20577"/>
        <pc:sldMkLst>
          <pc:docMk/>
          <pc:sldMk cId="3890932918" sldId="257"/>
        </pc:sldMkLst>
        <pc:spChg chg="mod">
          <ac:chgData name="Agyekum, Edmund S" userId="4d4e7dc5-6aa3-4691-86d5-25d84809679e" providerId="ADAL" clId="{19333DD1-9848-934F-AFDD-2306B6DE9108}" dt="2023-12-12T17:33:55.047" v="30" actId="20577"/>
          <ac:spMkLst>
            <pc:docMk/>
            <pc:sldMk cId="3890932918" sldId="257"/>
            <ac:spMk id="3" creationId="{677641DF-67B1-5A82-C431-2786DE10CFD3}"/>
          </ac:spMkLst>
        </pc:spChg>
      </pc:sldChg>
      <pc:sldChg chg="modSp mod ord">
        <pc:chgData name="Agyekum, Edmund S" userId="4d4e7dc5-6aa3-4691-86d5-25d84809679e" providerId="ADAL" clId="{19333DD1-9848-934F-AFDD-2306B6DE9108}" dt="2023-12-12T17:55:11.910" v="540" actId="20578"/>
        <pc:sldMkLst>
          <pc:docMk/>
          <pc:sldMk cId="1900416947" sldId="258"/>
        </pc:sldMkLst>
        <pc:spChg chg="mod">
          <ac:chgData name="Agyekum, Edmund S" userId="4d4e7dc5-6aa3-4691-86d5-25d84809679e" providerId="ADAL" clId="{19333DD1-9848-934F-AFDD-2306B6DE9108}" dt="2023-12-12T17:34:51.945" v="193" actId="20577"/>
          <ac:spMkLst>
            <pc:docMk/>
            <pc:sldMk cId="1900416947" sldId="258"/>
            <ac:spMk id="3" creationId="{5C764494-F45D-A942-8E53-A56B9673DF9F}"/>
          </ac:spMkLst>
        </pc:spChg>
      </pc:sldChg>
      <pc:sldChg chg="ord">
        <pc:chgData name="Agyekum, Edmund S" userId="4d4e7dc5-6aa3-4691-86d5-25d84809679e" providerId="ADAL" clId="{19333DD1-9848-934F-AFDD-2306B6DE9108}" dt="2023-12-12T17:55:14.492" v="541" actId="20578"/>
        <pc:sldMkLst>
          <pc:docMk/>
          <pc:sldMk cId="2867660709" sldId="259"/>
        </pc:sldMkLst>
      </pc:sldChg>
      <pc:sldChg chg="modSp mod ord">
        <pc:chgData name="Agyekum, Edmund S" userId="4d4e7dc5-6aa3-4691-86d5-25d84809679e" providerId="ADAL" clId="{19333DD1-9848-934F-AFDD-2306B6DE9108}" dt="2023-12-12T17:55:19.598" v="542" actId="20578"/>
        <pc:sldMkLst>
          <pc:docMk/>
          <pc:sldMk cId="610696025" sldId="260"/>
        </pc:sldMkLst>
        <pc:spChg chg="mod">
          <ac:chgData name="Agyekum, Edmund S" userId="4d4e7dc5-6aa3-4691-86d5-25d84809679e" providerId="ADAL" clId="{19333DD1-9848-934F-AFDD-2306B6DE9108}" dt="2023-12-12T17:36:12.283" v="285" actId="20577"/>
          <ac:spMkLst>
            <pc:docMk/>
            <pc:sldMk cId="610696025" sldId="260"/>
            <ac:spMk id="3" creationId="{E6F18CB9-FF6B-DB18-FAF4-231BB5704E2C}"/>
          </ac:spMkLst>
        </pc:spChg>
      </pc:sldChg>
      <pc:sldChg chg="modSp mod ord">
        <pc:chgData name="Agyekum, Edmund S" userId="4d4e7dc5-6aa3-4691-86d5-25d84809679e" providerId="ADAL" clId="{19333DD1-9848-934F-AFDD-2306B6DE9108}" dt="2023-12-12T18:04:57.280" v="559" actId="20577"/>
        <pc:sldMkLst>
          <pc:docMk/>
          <pc:sldMk cId="1272830885" sldId="261"/>
        </pc:sldMkLst>
        <pc:spChg chg="mod">
          <ac:chgData name="Agyekum, Edmund S" userId="4d4e7dc5-6aa3-4691-86d5-25d84809679e" providerId="ADAL" clId="{19333DD1-9848-934F-AFDD-2306B6DE9108}" dt="2023-12-12T18:04:57.280" v="559" actId="20577"/>
          <ac:spMkLst>
            <pc:docMk/>
            <pc:sldMk cId="1272830885" sldId="261"/>
            <ac:spMk id="3" creationId="{EF9DF754-129B-E65E-2B98-79A4D0C27621}"/>
          </ac:spMkLst>
        </pc:spChg>
      </pc:sldChg>
      <pc:sldChg chg="addSp delSp modSp mod">
        <pc:chgData name="Agyekum, Edmund S" userId="4d4e7dc5-6aa3-4691-86d5-25d84809679e" providerId="ADAL" clId="{19333DD1-9848-934F-AFDD-2306B6DE9108}" dt="2023-12-12T18:12:08.595" v="587" actId="20577"/>
        <pc:sldMkLst>
          <pc:docMk/>
          <pc:sldMk cId="1649875562" sldId="263"/>
        </pc:sldMkLst>
        <pc:spChg chg="mod">
          <ac:chgData name="Agyekum, Edmund S" userId="4d4e7dc5-6aa3-4691-86d5-25d84809679e" providerId="ADAL" clId="{19333DD1-9848-934F-AFDD-2306B6DE9108}" dt="2023-12-12T17:40:55.456" v="298" actId="20577"/>
          <ac:spMkLst>
            <pc:docMk/>
            <pc:sldMk cId="1649875562" sldId="263"/>
            <ac:spMk id="2" creationId="{EED0BAD6-4504-32CF-BDDD-FF39484A6420}"/>
          </ac:spMkLst>
        </pc:spChg>
        <pc:spChg chg="del">
          <ac:chgData name="Agyekum, Edmund S" userId="4d4e7dc5-6aa3-4691-86d5-25d84809679e" providerId="ADAL" clId="{19333DD1-9848-934F-AFDD-2306B6DE9108}" dt="2023-12-12T18:10:58.513" v="560"/>
          <ac:spMkLst>
            <pc:docMk/>
            <pc:sldMk cId="1649875562" sldId="263"/>
            <ac:spMk id="3" creationId="{D96FC848-7E76-0B29-AA83-C230D66C11BE}"/>
          </ac:spMkLst>
        </pc:spChg>
        <pc:spChg chg="add mod">
          <ac:chgData name="Agyekum, Edmund S" userId="4d4e7dc5-6aa3-4691-86d5-25d84809679e" providerId="ADAL" clId="{19333DD1-9848-934F-AFDD-2306B6DE9108}" dt="2023-12-12T18:12:08.595" v="587" actId="20577"/>
          <ac:spMkLst>
            <pc:docMk/>
            <pc:sldMk cId="1649875562" sldId="263"/>
            <ac:spMk id="6" creationId="{9E064CAE-F6F5-C285-EE3C-315CC2A6EDDB}"/>
          </ac:spMkLst>
        </pc:spChg>
        <pc:picChg chg="add mod">
          <ac:chgData name="Agyekum, Edmund S" userId="4d4e7dc5-6aa3-4691-86d5-25d84809679e" providerId="ADAL" clId="{19333DD1-9848-934F-AFDD-2306B6DE9108}" dt="2023-12-12T18:11:19.781" v="564" actId="14100"/>
          <ac:picMkLst>
            <pc:docMk/>
            <pc:sldMk cId="1649875562" sldId="263"/>
            <ac:picMk id="5" creationId="{DBA1C3F6-1BE1-CC8F-90E4-2838EEDD6A02}"/>
          </ac:picMkLst>
        </pc:picChg>
      </pc:sldChg>
      <pc:sldChg chg="modSp mod">
        <pc:chgData name="Agyekum, Edmund S" userId="4d4e7dc5-6aa3-4691-86d5-25d84809679e" providerId="ADAL" clId="{19333DD1-9848-934F-AFDD-2306B6DE9108}" dt="2023-12-12T19:19:07.164" v="693" actId="20577"/>
        <pc:sldMkLst>
          <pc:docMk/>
          <pc:sldMk cId="1264051954" sldId="265"/>
        </pc:sldMkLst>
        <pc:spChg chg="mod">
          <ac:chgData name="Agyekum, Edmund S" userId="4d4e7dc5-6aa3-4691-86d5-25d84809679e" providerId="ADAL" clId="{19333DD1-9848-934F-AFDD-2306B6DE9108}" dt="2023-12-12T19:18:42.781" v="607" actId="20577"/>
          <ac:spMkLst>
            <pc:docMk/>
            <pc:sldMk cId="1264051954" sldId="265"/>
            <ac:spMk id="2" creationId="{D3FBEBD8-EF89-B8C6-6261-C4B63F3C6A7E}"/>
          </ac:spMkLst>
        </pc:spChg>
        <pc:spChg chg="mod">
          <ac:chgData name="Agyekum, Edmund S" userId="4d4e7dc5-6aa3-4691-86d5-25d84809679e" providerId="ADAL" clId="{19333DD1-9848-934F-AFDD-2306B6DE9108}" dt="2023-12-12T19:19:07.164" v="693" actId="20577"/>
          <ac:spMkLst>
            <pc:docMk/>
            <pc:sldMk cId="1264051954" sldId="265"/>
            <ac:spMk id="3" creationId="{47C8918A-07AE-DC67-430B-D6FCFCEA2B22}"/>
          </ac:spMkLst>
        </pc:spChg>
      </pc:sldChg>
      <pc:sldChg chg="modSp new del mod">
        <pc:chgData name="Agyekum, Edmund S" userId="4d4e7dc5-6aa3-4691-86d5-25d84809679e" providerId="ADAL" clId="{19333DD1-9848-934F-AFDD-2306B6DE9108}" dt="2023-12-12T17:54:59.569" v="531" actId="680"/>
        <pc:sldMkLst>
          <pc:docMk/>
          <pc:sldMk cId="1280259161" sldId="266"/>
        </pc:sldMkLst>
        <pc:spChg chg="mod">
          <ac:chgData name="Agyekum, Edmund S" userId="4d4e7dc5-6aa3-4691-86d5-25d84809679e" providerId="ADAL" clId="{19333DD1-9848-934F-AFDD-2306B6DE9108}" dt="2023-12-12T17:54:58.403" v="530" actId="20577"/>
          <ac:spMkLst>
            <pc:docMk/>
            <pc:sldMk cId="1280259161" sldId="266"/>
            <ac:spMk id="2" creationId="{B0B8A97A-E80E-CEC5-C836-50B0256E96A5}"/>
          </ac:spMkLst>
        </pc:spChg>
      </pc:sldChg>
      <pc:sldChg chg="modSp new mod">
        <pc:chgData name="Agyekum, Edmund S" userId="4d4e7dc5-6aa3-4691-86d5-25d84809679e" providerId="ADAL" clId="{19333DD1-9848-934F-AFDD-2306B6DE9108}" dt="2023-12-12T17:56:19.568" v="549" actId="20577"/>
        <pc:sldMkLst>
          <pc:docMk/>
          <pc:sldMk cId="3308621299" sldId="266"/>
        </pc:sldMkLst>
        <pc:spChg chg="mod">
          <ac:chgData name="Agyekum, Edmund S" userId="4d4e7dc5-6aa3-4691-86d5-25d84809679e" providerId="ADAL" clId="{19333DD1-9848-934F-AFDD-2306B6DE9108}" dt="2023-12-12T17:56:19.568" v="549" actId="20577"/>
          <ac:spMkLst>
            <pc:docMk/>
            <pc:sldMk cId="3308621299" sldId="266"/>
            <ac:spMk id="2" creationId="{6864A760-C27B-BCAF-8BA4-804DF6B8F1B5}"/>
          </ac:spMkLst>
        </pc:spChg>
      </pc:sldChg>
    </pc:docChg>
  </pc:docChgLst>
  <pc:docChgLst>
    <pc:chgData name="Agyekum, Edmund S" userId="4d4e7dc5-6aa3-4691-86d5-25d84809679e" providerId="ADAL" clId="{A9B2CD08-01F4-EE40-99B3-564615371794}"/>
    <pc:docChg chg="undo custSel addSld modSld">
      <pc:chgData name="Agyekum, Edmund S" userId="4d4e7dc5-6aa3-4691-86d5-25d84809679e" providerId="ADAL" clId="{A9B2CD08-01F4-EE40-99B3-564615371794}" dt="2023-12-13T15:52:08.471" v="1302" actId="1076"/>
      <pc:docMkLst>
        <pc:docMk/>
      </pc:docMkLst>
      <pc:sldChg chg="modSp mod">
        <pc:chgData name="Agyekum, Edmund S" userId="4d4e7dc5-6aa3-4691-86d5-25d84809679e" providerId="ADAL" clId="{A9B2CD08-01F4-EE40-99B3-564615371794}" dt="2023-12-13T15:42:18.154" v="1229" actId="20577"/>
        <pc:sldMkLst>
          <pc:docMk/>
          <pc:sldMk cId="109857222" sldId="256"/>
        </pc:sldMkLst>
        <pc:spChg chg="mod">
          <ac:chgData name="Agyekum, Edmund S" userId="4d4e7dc5-6aa3-4691-86d5-25d84809679e" providerId="ADAL" clId="{A9B2CD08-01F4-EE40-99B3-564615371794}" dt="2023-12-13T15:42:18.154" v="1229" actId="20577"/>
          <ac:spMkLst>
            <pc:docMk/>
            <pc:sldMk cId="109857222" sldId="256"/>
            <ac:spMk id="3" creationId="{00000000-0000-0000-0000-000000000000}"/>
          </ac:spMkLst>
        </pc:spChg>
      </pc:sldChg>
      <pc:sldChg chg="addSp delSp modSp mod setBg">
        <pc:chgData name="Agyekum, Edmund S" userId="4d4e7dc5-6aa3-4691-86d5-25d84809679e" providerId="ADAL" clId="{A9B2CD08-01F4-EE40-99B3-564615371794}" dt="2023-12-13T15:45:11.386" v="1247" actId="403"/>
        <pc:sldMkLst>
          <pc:docMk/>
          <pc:sldMk cId="3890932918" sldId="257"/>
        </pc:sldMkLst>
        <pc:spChg chg="mod">
          <ac:chgData name="Agyekum, Edmund S" userId="4d4e7dc5-6aa3-4691-86d5-25d84809679e" providerId="ADAL" clId="{A9B2CD08-01F4-EE40-99B3-564615371794}" dt="2023-12-13T15:44:40.192" v="1238" actId="26606"/>
          <ac:spMkLst>
            <pc:docMk/>
            <pc:sldMk cId="3890932918" sldId="257"/>
            <ac:spMk id="2" creationId="{77DDC907-32AE-BD66-704A-591F720F0F32}"/>
          </ac:spMkLst>
        </pc:spChg>
        <pc:spChg chg="mod">
          <ac:chgData name="Agyekum, Edmund S" userId="4d4e7dc5-6aa3-4691-86d5-25d84809679e" providerId="ADAL" clId="{A9B2CD08-01F4-EE40-99B3-564615371794}" dt="2023-12-13T15:45:11.386" v="1247" actId="403"/>
          <ac:spMkLst>
            <pc:docMk/>
            <pc:sldMk cId="3890932918" sldId="257"/>
            <ac:spMk id="3" creationId="{677641DF-67B1-5A82-C431-2786DE10CFD3}"/>
          </ac:spMkLst>
        </pc:spChg>
        <pc:spChg chg="add del">
          <ac:chgData name="Agyekum, Edmund S" userId="4d4e7dc5-6aa3-4691-86d5-25d84809679e" providerId="ADAL" clId="{A9B2CD08-01F4-EE40-99B3-564615371794}" dt="2023-12-13T15:44:04.630" v="1232" actId="26606"/>
          <ac:spMkLst>
            <pc:docMk/>
            <pc:sldMk cId="3890932918" sldId="257"/>
            <ac:spMk id="6" creationId="{69A38EBA-6E97-44A4-B4B8-D9FB5D33FD89}"/>
          </ac:spMkLst>
        </pc:spChg>
        <pc:spChg chg="add del">
          <ac:chgData name="Agyekum, Edmund S" userId="4d4e7dc5-6aa3-4691-86d5-25d84809679e" providerId="ADAL" clId="{A9B2CD08-01F4-EE40-99B3-564615371794}" dt="2023-12-13T15:44:04.630" v="1232" actId="26606"/>
          <ac:spMkLst>
            <pc:docMk/>
            <pc:sldMk cId="3890932918" sldId="257"/>
            <ac:spMk id="7" creationId="{33AE4636-AEEC-45D6-84D4-7AC2DA48ECF8}"/>
          </ac:spMkLst>
        </pc:spChg>
        <pc:spChg chg="add del">
          <ac:chgData name="Agyekum, Edmund S" userId="4d4e7dc5-6aa3-4691-86d5-25d84809679e" providerId="ADAL" clId="{A9B2CD08-01F4-EE40-99B3-564615371794}" dt="2023-12-13T15:44:04.630" v="1232" actId="26606"/>
          <ac:spMkLst>
            <pc:docMk/>
            <pc:sldMk cId="3890932918" sldId="257"/>
            <ac:spMk id="8" creationId="{8D9CE0F4-2EB2-4F1F-8AAC-DB3571D9FE10}"/>
          </ac:spMkLst>
        </pc:spChg>
        <pc:spChg chg="add del">
          <ac:chgData name="Agyekum, Edmund S" userId="4d4e7dc5-6aa3-4691-86d5-25d84809679e" providerId="ADAL" clId="{A9B2CD08-01F4-EE40-99B3-564615371794}" dt="2023-12-13T15:44:40.192" v="1238" actId="26606"/>
          <ac:spMkLst>
            <pc:docMk/>
            <pc:sldMk cId="3890932918" sldId="257"/>
            <ac:spMk id="12" creationId="{8FC9BE17-9A7B-462D-AE50-3D8777387304}"/>
          </ac:spMkLst>
        </pc:spChg>
        <pc:spChg chg="add del">
          <ac:chgData name="Agyekum, Edmund S" userId="4d4e7dc5-6aa3-4691-86d5-25d84809679e" providerId="ADAL" clId="{A9B2CD08-01F4-EE40-99B3-564615371794}" dt="2023-12-13T15:44:40.192" v="1238" actId="26606"/>
          <ac:spMkLst>
            <pc:docMk/>
            <pc:sldMk cId="3890932918" sldId="257"/>
            <ac:spMk id="14" creationId="{3EBE8569-6AEC-4B8C-8D53-2DE337CDBA65}"/>
          </ac:spMkLst>
        </pc:spChg>
        <pc:spChg chg="add del">
          <ac:chgData name="Agyekum, Edmund S" userId="4d4e7dc5-6aa3-4691-86d5-25d84809679e" providerId="ADAL" clId="{A9B2CD08-01F4-EE40-99B3-564615371794}" dt="2023-12-13T15:44:40.192" v="1238" actId="26606"/>
          <ac:spMkLst>
            <pc:docMk/>
            <pc:sldMk cId="3890932918" sldId="257"/>
            <ac:spMk id="16" creationId="{55D4142C-5077-457F-A6AD-3FECFDB39685}"/>
          </ac:spMkLst>
        </pc:spChg>
        <pc:spChg chg="add del">
          <ac:chgData name="Agyekum, Edmund S" userId="4d4e7dc5-6aa3-4691-86d5-25d84809679e" providerId="ADAL" clId="{A9B2CD08-01F4-EE40-99B3-564615371794}" dt="2023-12-13T15:44:40.192" v="1238" actId="26606"/>
          <ac:spMkLst>
            <pc:docMk/>
            <pc:sldMk cId="3890932918" sldId="257"/>
            <ac:spMk id="22" creationId="{7A5F0580-5EE9-419F-96EE-B6529EF6E7D0}"/>
          </ac:spMkLst>
        </pc:spChg>
        <pc:spChg chg="add">
          <ac:chgData name="Agyekum, Edmund S" userId="4d4e7dc5-6aa3-4691-86d5-25d84809679e" providerId="ADAL" clId="{A9B2CD08-01F4-EE40-99B3-564615371794}" dt="2023-12-13T15:44:40.192" v="1238" actId="26606"/>
          <ac:spMkLst>
            <pc:docMk/>
            <pc:sldMk cId="3890932918" sldId="257"/>
            <ac:spMk id="27" creationId="{560AFAAC-EA6C-45A9-9E03-C9C9F0193B4F}"/>
          </ac:spMkLst>
        </pc:spChg>
        <pc:spChg chg="add">
          <ac:chgData name="Agyekum, Edmund S" userId="4d4e7dc5-6aa3-4691-86d5-25d84809679e" providerId="ADAL" clId="{A9B2CD08-01F4-EE40-99B3-564615371794}" dt="2023-12-13T15:44:40.192" v="1238" actId="26606"/>
          <ac:spMkLst>
            <pc:docMk/>
            <pc:sldMk cId="3890932918" sldId="257"/>
            <ac:spMk id="33" creationId="{C0036C6B-F09C-4EAB-AE02-8D056EE74856}"/>
          </ac:spMkLst>
        </pc:spChg>
        <pc:spChg chg="add">
          <ac:chgData name="Agyekum, Edmund S" userId="4d4e7dc5-6aa3-4691-86d5-25d84809679e" providerId="ADAL" clId="{A9B2CD08-01F4-EE40-99B3-564615371794}" dt="2023-12-13T15:44:40.192" v="1238" actId="26606"/>
          <ac:spMkLst>
            <pc:docMk/>
            <pc:sldMk cId="3890932918" sldId="257"/>
            <ac:spMk id="39" creationId="{83549E37-C86B-4401-90BD-D8BF83859F14}"/>
          </ac:spMkLst>
        </pc:spChg>
        <pc:spChg chg="add">
          <ac:chgData name="Agyekum, Edmund S" userId="4d4e7dc5-6aa3-4691-86d5-25d84809679e" providerId="ADAL" clId="{A9B2CD08-01F4-EE40-99B3-564615371794}" dt="2023-12-13T15:44:40.192" v="1238" actId="26606"/>
          <ac:spMkLst>
            <pc:docMk/>
            <pc:sldMk cId="3890932918" sldId="257"/>
            <ac:spMk id="40" creationId="{8A17784E-76D8-4521-A77D-0D2EBB923004}"/>
          </ac:spMkLst>
        </pc:spChg>
        <pc:spChg chg="add">
          <ac:chgData name="Agyekum, Edmund S" userId="4d4e7dc5-6aa3-4691-86d5-25d84809679e" providerId="ADAL" clId="{A9B2CD08-01F4-EE40-99B3-564615371794}" dt="2023-12-13T15:44:40.192" v="1238" actId="26606"/>
          <ac:spMkLst>
            <pc:docMk/>
            <pc:sldMk cId="3890932918" sldId="257"/>
            <ac:spMk id="41" creationId="{FC8D5885-2804-4D3C-BE31-902E4D3279B0}"/>
          </ac:spMkLst>
        </pc:spChg>
        <pc:picChg chg="add mod ord">
          <ac:chgData name="Agyekum, Edmund S" userId="4d4e7dc5-6aa3-4691-86d5-25d84809679e" providerId="ADAL" clId="{A9B2CD08-01F4-EE40-99B3-564615371794}" dt="2023-12-13T15:44:40.192" v="1238" actId="26606"/>
          <ac:picMkLst>
            <pc:docMk/>
            <pc:sldMk cId="3890932918" sldId="257"/>
            <ac:picMk id="10" creationId="{E3C39D34-17FB-824D-B60E-70F6941D641D}"/>
          </ac:picMkLst>
        </pc:picChg>
      </pc:sldChg>
      <pc:sldChg chg="modSp mod">
        <pc:chgData name="Agyekum, Edmund S" userId="4d4e7dc5-6aa3-4691-86d5-25d84809679e" providerId="ADAL" clId="{A9B2CD08-01F4-EE40-99B3-564615371794}" dt="2023-12-13T15:10:03.086" v="53" actId="20577"/>
        <pc:sldMkLst>
          <pc:docMk/>
          <pc:sldMk cId="610696025" sldId="260"/>
        </pc:sldMkLst>
        <pc:spChg chg="mod">
          <ac:chgData name="Agyekum, Edmund S" userId="4d4e7dc5-6aa3-4691-86d5-25d84809679e" providerId="ADAL" clId="{A9B2CD08-01F4-EE40-99B3-564615371794}" dt="2023-12-13T15:10:03.086" v="53" actId="20577"/>
          <ac:spMkLst>
            <pc:docMk/>
            <pc:sldMk cId="610696025" sldId="260"/>
            <ac:spMk id="3" creationId="{E6F18CB9-FF6B-DB18-FAF4-231BB5704E2C}"/>
          </ac:spMkLst>
        </pc:spChg>
      </pc:sldChg>
      <pc:sldChg chg="modSp mod">
        <pc:chgData name="Agyekum, Edmund S" userId="4d4e7dc5-6aa3-4691-86d5-25d84809679e" providerId="ADAL" clId="{A9B2CD08-01F4-EE40-99B3-564615371794}" dt="2023-12-13T15:12:41.002" v="119" actId="20577"/>
        <pc:sldMkLst>
          <pc:docMk/>
          <pc:sldMk cId="1272830885" sldId="261"/>
        </pc:sldMkLst>
        <pc:spChg chg="mod">
          <ac:chgData name="Agyekum, Edmund S" userId="4d4e7dc5-6aa3-4691-86d5-25d84809679e" providerId="ADAL" clId="{A9B2CD08-01F4-EE40-99B3-564615371794}" dt="2023-12-13T15:12:41.002" v="119" actId="20577"/>
          <ac:spMkLst>
            <pc:docMk/>
            <pc:sldMk cId="1272830885" sldId="261"/>
            <ac:spMk id="3" creationId="{EF9DF754-129B-E65E-2B98-79A4D0C27621}"/>
          </ac:spMkLst>
        </pc:spChg>
      </pc:sldChg>
      <pc:sldChg chg="addSp modSp mod">
        <pc:chgData name="Agyekum, Edmund S" userId="4d4e7dc5-6aa3-4691-86d5-25d84809679e" providerId="ADAL" clId="{A9B2CD08-01F4-EE40-99B3-564615371794}" dt="2023-12-13T15:52:08.471" v="1302" actId="1076"/>
        <pc:sldMkLst>
          <pc:docMk/>
          <pc:sldMk cId="3129734052" sldId="262"/>
        </pc:sldMkLst>
        <pc:spChg chg="add mod">
          <ac:chgData name="Agyekum, Edmund S" userId="4d4e7dc5-6aa3-4691-86d5-25d84809679e" providerId="ADAL" clId="{A9B2CD08-01F4-EE40-99B3-564615371794}" dt="2023-12-13T15:51:45.372" v="1299" actId="20577"/>
          <ac:spMkLst>
            <pc:docMk/>
            <pc:sldMk cId="3129734052" sldId="262"/>
            <ac:spMk id="4" creationId="{A547DE30-6A82-F2BD-89EB-8A7DD2B1C37A}"/>
          </ac:spMkLst>
        </pc:spChg>
        <pc:spChg chg="mod">
          <ac:chgData name="Agyekum, Edmund S" userId="4d4e7dc5-6aa3-4691-86d5-25d84809679e" providerId="ADAL" clId="{A9B2CD08-01F4-EE40-99B3-564615371794}" dt="2023-12-13T15:52:08.471" v="1302" actId="1076"/>
          <ac:spMkLst>
            <pc:docMk/>
            <pc:sldMk cId="3129734052" sldId="262"/>
            <ac:spMk id="8" creationId="{789ADC63-C32E-4CEB-CEC2-6EDCD7B85C79}"/>
          </ac:spMkLst>
        </pc:spChg>
        <pc:spChg chg="mod">
          <ac:chgData name="Agyekum, Edmund S" userId="4d4e7dc5-6aa3-4691-86d5-25d84809679e" providerId="ADAL" clId="{A9B2CD08-01F4-EE40-99B3-564615371794}" dt="2023-12-13T15:51:34.848" v="1272" actId="1076"/>
          <ac:spMkLst>
            <pc:docMk/>
            <pc:sldMk cId="3129734052" sldId="262"/>
            <ac:spMk id="9" creationId="{4789ADDD-2060-7BB6-8BC5-1A88FD75DC5E}"/>
          </ac:spMkLst>
        </pc:spChg>
        <pc:picChg chg="add mod">
          <ac:chgData name="Agyekum, Edmund S" userId="4d4e7dc5-6aa3-4691-86d5-25d84809679e" providerId="ADAL" clId="{A9B2CD08-01F4-EE40-99B3-564615371794}" dt="2023-12-13T15:51:57.904" v="1300" actId="14100"/>
          <ac:picMkLst>
            <pc:docMk/>
            <pc:sldMk cId="3129734052" sldId="262"/>
            <ac:picMk id="3" creationId="{D162967B-00E0-D312-DEF2-E86BBA7291F7}"/>
          </ac:picMkLst>
        </pc:picChg>
        <pc:picChg chg="mod">
          <ac:chgData name="Agyekum, Edmund S" userId="4d4e7dc5-6aa3-4691-86d5-25d84809679e" providerId="ADAL" clId="{A9B2CD08-01F4-EE40-99B3-564615371794}" dt="2023-12-13T15:50:31.213" v="1258" actId="1076"/>
          <ac:picMkLst>
            <pc:docMk/>
            <pc:sldMk cId="3129734052" sldId="262"/>
            <ac:picMk id="5" creationId="{9B0DA08C-4585-CCD9-5441-2875312CF03C}"/>
          </ac:picMkLst>
        </pc:picChg>
        <pc:picChg chg="mod">
          <ac:chgData name="Agyekum, Edmund S" userId="4d4e7dc5-6aa3-4691-86d5-25d84809679e" providerId="ADAL" clId="{A9B2CD08-01F4-EE40-99B3-564615371794}" dt="2023-12-13T15:52:00.294" v="1301" actId="14100"/>
          <ac:picMkLst>
            <pc:docMk/>
            <pc:sldMk cId="3129734052" sldId="262"/>
            <ac:picMk id="7" creationId="{BB5187E2-3009-A035-8B34-894CEF1F0A9E}"/>
          </ac:picMkLst>
        </pc:picChg>
      </pc:sldChg>
      <pc:sldChg chg="addSp modSp mod">
        <pc:chgData name="Agyekum, Edmund S" userId="4d4e7dc5-6aa3-4691-86d5-25d84809679e" providerId="ADAL" clId="{A9B2CD08-01F4-EE40-99B3-564615371794}" dt="2023-12-13T15:41:53.642" v="1211"/>
        <pc:sldMkLst>
          <pc:docMk/>
          <pc:sldMk cId="4234084060" sldId="264"/>
        </pc:sldMkLst>
        <pc:graphicFrameChg chg="mod">
          <ac:chgData name="Agyekum, Edmund S" userId="4d4e7dc5-6aa3-4691-86d5-25d84809679e" providerId="ADAL" clId="{A9B2CD08-01F4-EE40-99B3-564615371794}" dt="2023-12-13T15:41:53.642" v="1211"/>
          <ac:graphicFrameMkLst>
            <pc:docMk/>
            <pc:sldMk cId="4234084060" sldId="264"/>
            <ac:graphicFrameMk id="5" creationId="{D912F314-EE2C-724B-1ED9-57FDB1090C1F}"/>
          </ac:graphicFrameMkLst>
        </pc:graphicFrameChg>
        <pc:picChg chg="add mod">
          <ac:chgData name="Agyekum, Edmund S" userId="4d4e7dc5-6aa3-4691-86d5-25d84809679e" providerId="ADAL" clId="{A9B2CD08-01F4-EE40-99B3-564615371794}" dt="2023-12-13T15:40:48.147" v="1131" actId="207"/>
          <ac:picMkLst>
            <pc:docMk/>
            <pc:sldMk cId="4234084060" sldId="264"/>
            <ac:picMk id="4" creationId="{14F3B7B4-07F2-4B9F-006A-2D31B2313281}"/>
          </ac:picMkLst>
        </pc:picChg>
        <pc:picChg chg="add mod">
          <ac:chgData name="Agyekum, Edmund S" userId="4d4e7dc5-6aa3-4691-86d5-25d84809679e" providerId="ADAL" clId="{A9B2CD08-01F4-EE40-99B3-564615371794}" dt="2023-12-13T15:41:38.748" v="1209" actId="1038"/>
          <ac:picMkLst>
            <pc:docMk/>
            <pc:sldMk cId="4234084060" sldId="264"/>
            <ac:picMk id="7" creationId="{8F532336-BDDA-2C89-4566-23C569874421}"/>
          </ac:picMkLst>
        </pc:picChg>
      </pc:sldChg>
      <pc:sldChg chg="addSp delSp modSp mod">
        <pc:chgData name="Agyekum, Edmund S" userId="4d4e7dc5-6aa3-4691-86d5-25d84809679e" providerId="ADAL" clId="{A9B2CD08-01F4-EE40-99B3-564615371794}" dt="2023-12-13T15:31:53.221" v="706" actId="26606"/>
        <pc:sldMkLst>
          <pc:docMk/>
          <pc:sldMk cId="1264051954" sldId="265"/>
        </pc:sldMkLst>
        <pc:spChg chg="mod">
          <ac:chgData name="Agyekum, Edmund S" userId="4d4e7dc5-6aa3-4691-86d5-25d84809679e" providerId="ADAL" clId="{A9B2CD08-01F4-EE40-99B3-564615371794}" dt="2023-12-13T15:31:53.221" v="706" actId="26606"/>
          <ac:spMkLst>
            <pc:docMk/>
            <pc:sldMk cId="1264051954" sldId="265"/>
            <ac:spMk id="2" creationId="{D3FBEBD8-EF89-B8C6-6261-C4B63F3C6A7E}"/>
          </ac:spMkLst>
        </pc:spChg>
        <pc:spChg chg="del mod">
          <ac:chgData name="Agyekum, Edmund S" userId="4d4e7dc5-6aa3-4691-86d5-25d84809679e" providerId="ADAL" clId="{A9B2CD08-01F4-EE40-99B3-564615371794}" dt="2023-12-13T15:31:53.221" v="706" actId="26606"/>
          <ac:spMkLst>
            <pc:docMk/>
            <pc:sldMk cId="1264051954" sldId="265"/>
            <ac:spMk id="3" creationId="{47C8918A-07AE-DC67-430B-D6FCFCEA2B22}"/>
          </ac:spMkLst>
        </pc:spChg>
        <pc:spChg chg="add del">
          <ac:chgData name="Agyekum, Edmund S" userId="4d4e7dc5-6aa3-4691-86d5-25d84809679e" providerId="ADAL" clId="{A9B2CD08-01F4-EE40-99B3-564615371794}" dt="2023-12-13T15:31:53.221" v="706" actId="26606"/>
          <ac:spMkLst>
            <pc:docMk/>
            <pc:sldMk cId="1264051954" sldId="265"/>
            <ac:spMk id="9" creationId="{8380AD67-C5CA-4918-B4BB-C359BB03EEDD}"/>
          </ac:spMkLst>
        </pc:spChg>
        <pc:spChg chg="add del">
          <ac:chgData name="Agyekum, Edmund S" userId="4d4e7dc5-6aa3-4691-86d5-25d84809679e" providerId="ADAL" clId="{A9B2CD08-01F4-EE40-99B3-564615371794}" dt="2023-12-13T15:31:53.221" v="706" actId="26606"/>
          <ac:spMkLst>
            <pc:docMk/>
            <pc:sldMk cId="1264051954" sldId="265"/>
            <ac:spMk id="11" creationId="{EABAD4DA-87BA-4F70-9EF0-45C6BCF17823}"/>
          </ac:spMkLst>
        </pc:spChg>
        <pc:spChg chg="add del">
          <ac:chgData name="Agyekum, Edmund S" userId="4d4e7dc5-6aa3-4691-86d5-25d84809679e" providerId="ADAL" clId="{A9B2CD08-01F4-EE40-99B3-564615371794}" dt="2023-12-13T15:31:53.221" v="706" actId="26606"/>
          <ac:spMkLst>
            <pc:docMk/>
            <pc:sldMk cId="1264051954" sldId="265"/>
            <ac:spMk id="13" creationId="{915128D9-2797-47FA-B6FE-EC24E6B8437A}"/>
          </ac:spMkLst>
        </pc:spChg>
        <pc:spChg chg="add del">
          <ac:chgData name="Agyekum, Edmund S" userId="4d4e7dc5-6aa3-4691-86d5-25d84809679e" providerId="ADAL" clId="{A9B2CD08-01F4-EE40-99B3-564615371794}" dt="2023-12-13T15:31:53.167" v="705" actId="26606"/>
          <ac:spMkLst>
            <pc:docMk/>
            <pc:sldMk cId="1264051954" sldId="265"/>
            <ac:spMk id="19" creationId="{8108D317-7CBD-4897-BD1F-959436D2A3BE}"/>
          </ac:spMkLst>
        </pc:spChg>
        <pc:spChg chg="add del">
          <ac:chgData name="Agyekum, Edmund S" userId="4d4e7dc5-6aa3-4691-86d5-25d84809679e" providerId="ADAL" clId="{A9B2CD08-01F4-EE40-99B3-564615371794}" dt="2023-12-13T15:31:53.167" v="705" actId="26606"/>
          <ac:spMkLst>
            <pc:docMk/>
            <pc:sldMk cId="1264051954" sldId="265"/>
            <ac:spMk id="21" creationId="{D6297641-8B9F-4767-9606-8A11313227BF}"/>
          </ac:spMkLst>
        </pc:spChg>
        <pc:spChg chg="add del">
          <ac:chgData name="Agyekum, Edmund S" userId="4d4e7dc5-6aa3-4691-86d5-25d84809679e" providerId="ADAL" clId="{A9B2CD08-01F4-EE40-99B3-564615371794}" dt="2023-12-13T15:31:53.167" v="705" actId="26606"/>
          <ac:spMkLst>
            <pc:docMk/>
            <pc:sldMk cId="1264051954" sldId="265"/>
            <ac:spMk id="23" creationId="{D8F3CA65-EA00-46B4-9616-39E6853F7BED}"/>
          </ac:spMkLst>
        </pc:spChg>
        <pc:spChg chg="add">
          <ac:chgData name="Agyekum, Edmund S" userId="4d4e7dc5-6aa3-4691-86d5-25d84809679e" providerId="ADAL" clId="{A9B2CD08-01F4-EE40-99B3-564615371794}" dt="2023-12-13T15:31:53.221" v="706" actId="26606"/>
          <ac:spMkLst>
            <pc:docMk/>
            <pc:sldMk cId="1264051954" sldId="265"/>
            <ac:spMk id="25" creationId="{53B021B3-DE93-4AB7-8A18-CF5F1CED88B8}"/>
          </ac:spMkLst>
        </pc:spChg>
        <pc:spChg chg="add">
          <ac:chgData name="Agyekum, Edmund S" userId="4d4e7dc5-6aa3-4691-86d5-25d84809679e" providerId="ADAL" clId="{A9B2CD08-01F4-EE40-99B3-564615371794}" dt="2023-12-13T15:31:53.221" v="706" actId="26606"/>
          <ac:spMkLst>
            <pc:docMk/>
            <pc:sldMk cId="1264051954" sldId="265"/>
            <ac:spMk id="26" creationId="{52D502E5-F6B4-4D58-B4AE-FC466FF15EE8}"/>
          </ac:spMkLst>
        </pc:spChg>
        <pc:spChg chg="add">
          <ac:chgData name="Agyekum, Edmund S" userId="4d4e7dc5-6aa3-4691-86d5-25d84809679e" providerId="ADAL" clId="{A9B2CD08-01F4-EE40-99B3-564615371794}" dt="2023-12-13T15:31:53.221" v="706" actId="26606"/>
          <ac:spMkLst>
            <pc:docMk/>
            <pc:sldMk cId="1264051954" sldId="265"/>
            <ac:spMk id="27" creationId="{9DECDBF4-02B6-4BB4-B65B-B8107AD6A9E8}"/>
          </ac:spMkLst>
        </pc:spChg>
        <pc:graphicFrameChg chg="add">
          <ac:chgData name="Agyekum, Edmund S" userId="4d4e7dc5-6aa3-4691-86d5-25d84809679e" providerId="ADAL" clId="{A9B2CD08-01F4-EE40-99B3-564615371794}" dt="2023-12-13T15:31:53.221" v="706" actId="26606"/>
          <ac:graphicFrameMkLst>
            <pc:docMk/>
            <pc:sldMk cId="1264051954" sldId="265"/>
            <ac:graphicFrameMk id="28" creationId="{A3C46885-0C4C-9F09-943A-0DEFAED7838C}"/>
          </ac:graphicFrameMkLst>
        </pc:graphicFrameChg>
        <pc:picChg chg="del mod">
          <ac:chgData name="Agyekum, Edmund S" userId="4d4e7dc5-6aa3-4691-86d5-25d84809679e" providerId="ADAL" clId="{A9B2CD08-01F4-EE40-99B3-564615371794}" dt="2023-12-13T15:31:28.715" v="703" actId="478"/>
          <ac:picMkLst>
            <pc:docMk/>
            <pc:sldMk cId="1264051954" sldId="265"/>
            <ac:picMk id="5" creationId="{3C4D4134-6CEF-B631-1227-9E09BAA052C3}"/>
          </ac:picMkLst>
        </pc:picChg>
        <pc:picChg chg="add del">
          <ac:chgData name="Agyekum, Edmund S" userId="4d4e7dc5-6aa3-4691-86d5-25d84809679e" providerId="ADAL" clId="{A9B2CD08-01F4-EE40-99B3-564615371794}" dt="2023-12-13T15:31:53.167" v="705" actId="26606"/>
          <ac:picMkLst>
            <pc:docMk/>
            <pc:sldMk cId="1264051954" sldId="265"/>
            <ac:picMk id="15" creationId="{3F670514-28AD-620B-4C82-2D39C33526A1}"/>
          </ac:picMkLst>
        </pc:picChg>
      </pc:sldChg>
      <pc:sldChg chg="addSp delSp modSp add mod">
        <pc:chgData name="Agyekum, Edmund S" userId="4d4e7dc5-6aa3-4691-86d5-25d84809679e" providerId="ADAL" clId="{A9B2CD08-01F4-EE40-99B3-564615371794}" dt="2023-12-13T15:29:05.577" v="606" actId="20577"/>
        <pc:sldMkLst>
          <pc:docMk/>
          <pc:sldMk cId="2604590365" sldId="268"/>
        </pc:sldMkLst>
        <pc:spChg chg="mod">
          <ac:chgData name="Agyekum, Edmund S" userId="4d4e7dc5-6aa3-4691-86d5-25d84809679e" providerId="ADAL" clId="{A9B2CD08-01F4-EE40-99B3-564615371794}" dt="2023-12-13T15:29:05.577" v="606" actId="20577"/>
          <ac:spMkLst>
            <pc:docMk/>
            <pc:sldMk cId="2604590365" sldId="268"/>
            <ac:spMk id="2" creationId="{D3FBEBD8-EF89-B8C6-6261-C4B63F3C6A7E}"/>
          </ac:spMkLst>
        </pc:spChg>
        <pc:spChg chg="del">
          <ac:chgData name="Agyekum, Edmund S" userId="4d4e7dc5-6aa3-4691-86d5-25d84809679e" providerId="ADAL" clId="{A9B2CD08-01F4-EE40-99B3-564615371794}" dt="2023-12-13T15:26:16.641" v="522" actId="26606"/>
          <ac:spMkLst>
            <pc:docMk/>
            <pc:sldMk cId="2604590365" sldId="268"/>
            <ac:spMk id="3" creationId="{47C8918A-07AE-DC67-430B-D6FCFCEA2B22}"/>
          </ac:spMkLst>
        </pc:spChg>
        <pc:graphicFrameChg chg="add mod">
          <ac:chgData name="Agyekum, Edmund S" userId="4d4e7dc5-6aa3-4691-86d5-25d84809679e" providerId="ADAL" clId="{A9B2CD08-01F4-EE40-99B3-564615371794}" dt="2023-12-13T15:26:34.036" v="524"/>
          <ac:graphicFrameMkLst>
            <pc:docMk/>
            <pc:sldMk cId="2604590365" sldId="268"/>
            <ac:graphicFrameMk id="15" creationId="{A4832ED7-1FDA-107C-401D-077CC19353D4}"/>
          </ac:graphicFrameMkLst>
        </pc:graphicFrameChg>
        <pc:picChg chg="mod">
          <ac:chgData name="Agyekum, Edmund S" userId="4d4e7dc5-6aa3-4691-86d5-25d84809679e" providerId="ADAL" clId="{A9B2CD08-01F4-EE40-99B3-564615371794}" dt="2023-12-13T15:26:03.009" v="521" actId="1076"/>
          <ac:picMkLst>
            <pc:docMk/>
            <pc:sldMk cId="2604590365" sldId="268"/>
            <ac:picMk id="5" creationId="{3C4D4134-6CEF-B631-1227-9E09BAA052C3}"/>
          </ac:picMkLst>
        </pc:picChg>
      </pc:sldChg>
    </pc:docChg>
  </pc:docChgLst>
  <pc:docChgLst>
    <pc:chgData name="Kaur, Manreet" userId="S::kaurm@wit.edu::523856f2-0a4f-4abd-bd99-f2fcdbfa27f1" providerId="AD" clId="Web-{7624FD83-B35B-44FA-AFF8-DF35654056D5}"/>
    <pc:docChg chg="addSld delSld modSld addMainMaster delMainMaster">
      <pc:chgData name="Kaur, Manreet" userId="S::kaurm@wit.edu::523856f2-0a4f-4abd-bd99-f2fcdbfa27f1" providerId="AD" clId="Web-{7624FD83-B35B-44FA-AFF8-DF35654056D5}" dt="2023-12-05T03:17:52.516" v="225"/>
      <pc:docMkLst>
        <pc:docMk/>
      </pc:docMkLst>
      <pc:sldChg chg="addSp delSp modSp mod setBg modClrScheme chgLayout">
        <pc:chgData name="Kaur, Manreet" userId="S::kaurm@wit.edu::523856f2-0a4f-4abd-bd99-f2fcdbfa27f1" providerId="AD" clId="Web-{7624FD83-B35B-44FA-AFF8-DF35654056D5}" dt="2023-12-05T03:13:50.806" v="217" actId="1076"/>
        <pc:sldMkLst>
          <pc:docMk/>
          <pc:sldMk cId="109857222" sldId="256"/>
        </pc:sldMkLst>
        <pc:spChg chg="mod">
          <ac:chgData name="Kaur, Manreet" userId="S::kaurm@wit.edu::523856f2-0a4f-4abd-bd99-f2fcdbfa27f1" providerId="AD" clId="Web-{7624FD83-B35B-44FA-AFF8-DF35654056D5}" dt="2023-12-05T02:58:10.029" v="163" actId="20577"/>
          <ac:spMkLst>
            <pc:docMk/>
            <pc:sldMk cId="109857222" sldId="256"/>
            <ac:spMk id="2" creationId="{00000000-0000-0000-0000-000000000000}"/>
          </ac:spMkLst>
        </pc:spChg>
        <pc:spChg chg="mod">
          <ac:chgData name="Kaur, Manreet" userId="S::kaurm@wit.edu::523856f2-0a4f-4abd-bd99-f2fcdbfa27f1" providerId="AD" clId="Web-{7624FD83-B35B-44FA-AFF8-DF35654056D5}" dt="2023-12-05T02:50:52.641" v="18" actId="20577"/>
          <ac:spMkLst>
            <pc:docMk/>
            <pc:sldMk cId="109857222" sldId="256"/>
            <ac:spMk id="3" creationId="{00000000-0000-0000-0000-000000000000}"/>
          </ac:spMkLst>
        </pc:spChg>
        <pc:spChg chg="add">
          <ac:chgData name="Kaur, Manreet" userId="S::kaurm@wit.edu::523856f2-0a4f-4abd-bd99-f2fcdbfa27f1" providerId="AD" clId="Web-{7624FD83-B35B-44FA-AFF8-DF35654056D5}" dt="2023-12-05T02:46:31.665" v="2"/>
          <ac:spMkLst>
            <pc:docMk/>
            <pc:sldMk cId="109857222" sldId="256"/>
            <ac:spMk id="8" creationId="{5463EB0A-3D7C-4AA5-BFA5-8EE5B4BA5624}"/>
          </ac:spMkLst>
        </pc:spChg>
        <pc:spChg chg="add del">
          <ac:chgData name="Kaur, Manreet" userId="S::kaurm@wit.edu::523856f2-0a4f-4abd-bd99-f2fcdbfa27f1" providerId="AD" clId="Web-{7624FD83-B35B-44FA-AFF8-DF35654056D5}" dt="2023-12-05T02:46:31.618" v="1"/>
          <ac:spMkLst>
            <pc:docMk/>
            <pc:sldMk cId="109857222" sldId="256"/>
            <ac:spMk id="9" creationId="{19F9BF86-FE94-4517-B97D-026C7515E589}"/>
          </ac:spMkLst>
        </pc:spChg>
        <pc:spChg chg="add">
          <ac:chgData name="Kaur, Manreet" userId="S::kaurm@wit.edu::523856f2-0a4f-4abd-bd99-f2fcdbfa27f1" providerId="AD" clId="Web-{7624FD83-B35B-44FA-AFF8-DF35654056D5}" dt="2023-12-05T02:46:31.665" v="2"/>
          <ac:spMkLst>
            <pc:docMk/>
            <pc:sldMk cId="109857222" sldId="256"/>
            <ac:spMk id="10" creationId="{7945AD00-F967-454D-A4B2-39ABA5C88C20}"/>
          </ac:spMkLst>
        </pc:spChg>
        <pc:spChg chg="add del">
          <ac:chgData name="Kaur, Manreet" userId="S::kaurm@wit.edu::523856f2-0a4f-4abd-bd99-f2fcdbfa27f1" providerId="AD" clId="Web-{7624FD83-B35B-44FA-AFF8-DF35654056D5}" dt="2023-12-05T02:46:31.618" v="1"/>
          <ac:spMkLst>
            <pc:docMk/>
            <pc:sldMk cId="109857222" sldId="256"/>
            <ac:spMk id="11" creationId="{9BD78BA5-2579-4D62-B68F-2289D39BF376}"/>
          </ac:spMkLst>
        </pc:spChg>
        <pc:spChg chg="add">
          <ac:chgData name="Kaur, Manreet" userId="S::kaurm@wit.edu::523856f2-0a4f-4abd-bd99-f2fcdbfa27f1" providerId="AD" clId="Web-{7624FD83-B35B-44FA-AFF8-DF35654056D5}" dt="2023-12-05T02:46:31.665" v="2"/>
          <ac:spMkLst>
            <pc:docMk/>
            <pc:sldMk cId="109857222" sldId="256"/>
            <ac:spMk id="12" creationId="{E9BC5B79-B912-427C-8219-E3E50943FCDE}"/>
          </ac:spMkLst>
        </pc:spChg>
        <pc:picChg chg="add del">
          <ac:chgData name="Kaur, Manreet" userId="S::kaurm@wit.edu::523856f2-0a4f-4abd-bd99-f2fcdbfa27f1" providerId="AD" clId="Web-{7624FD83-B35B-44FA-AFF8-DF35654056D5}" dt="2023-12-05T02:46:31.618" v="1"/>
          <ac:picMkLst>
            <pc:docMk/>
            <pc:sldMk cId="109857222" sldId="256"/>
            <ac:picMk id="4" creationId="{AEB307BD-B467-8728-A222-03448654D4AB}"/>
          </ac:picMkLst>
        </pc:picChg>
        <pc:picChg chg="add mod">
          <ac:chgData name="Kaur, Manreet" userId="S::kaurm@wit.edu::523856f2-0a4f-4abd-bd99-f2fcdbfa27f1" providerId="AD" clId="Web-{7624FD83-B35B-44FA-AFF8-DF35654056D5}" dt="2023-12-05T03:13:50.806" v="217" actId="1076"/>
          <ac:picMkLst>
            <pc:docMk/>
            <pc:sldMk cId="109857222" sldId="256"/>
            <ac:picMk id="6" creationId="{1D4BA3DA-6F8F-D7E7-F27A-123F3EE12C50}"/>
          </ac:picMkLst>
        </pc:picChg>
        <pc:cxnChg chg="add del">
          <ac:chgData name="Kaur, Manreet" userId="S::kaurm@wit.edu::523856f2-0a4f-4abd-bd99-f2fcdbfa27f1" providerId="AD" clId="Web-{7624FD83-B35B-44FA-AFF8-DF35654056D5}" dt="2023-12-05T02:46:31.618" v="1"/>
          <ac:cxnSpMkLst>
            <pc:docMk/>
            <pc:sldMk cId="109857222" sldId="256"/>
            <ac:cxnSpMk id="13" creationId="{97CC2FE6-3AD0-4131-B4BC-1F4D65E25E13}"/>
          </ac:cxnSpMkLst>
        </pc:cxnChg>
      </pc:sldChg>
      <pc:sldChg chg="modSp new">
        <pc:chgData name="Kaur, Manreet" userId="S::kaurm@wit.edu::523856f2-0a4f-4abd-bd99-f2fcdbfa27f1" providerId="AD" clId="Web-{7624FD83-B35B-44FA-AFF8-DF35654056D5}" dt="2023-12-05T02:51:01.626" v="25" actId="20577"/>
        <pc:sldMkLst>
          <pc:docMk/>
          <pc:sldMk cId="3890932918" sldId="257"/>
        </pc:sldMkLst>
        <pc:spChg chg="mod">
          <ac:chgData name="Kaur, Manreet" userId="S::kaurm@wit.edu::523856f2-0a4f-4abd-bd99-f2fcdbfa27f1" providerId="AD" clId="Web-{7624FD83-B35B-44FA-AFF8-DF35654056D5}" dt="2023-12-05T02:51:01.626" v="25" actId="20577"/>
          <ac:spMkLst>
            <pc:docMk/>
            <pc:sldMk cId="3890932918" sldId="257"/>
            <ac:spMk id="2" creationId="{77DDC907-32AE-BD66-704A-591F720F0F32}"/>
          </ac:spMkLst>
        </pc:spChg>
      </pc:sldChg>
      <pc:sldChg chg="addSp delSp modSp new">
        <pc:chgData name="Kaur, Manreet" userId="S::kaurm@wit.edu::523856f2-0a4f-4abd-bd99-f2fcdbfa27f1" providerId="AD" clId="Web-{7624FD83-B35B-44FA-AFF8-DF35654056D5}" dt="2023-12-05T03:13:53.025" v="218"/>
        <pc:sldMkLst>
          <pc:docMk/>
          <pc:sldMk cId="1900416947" sldId="258"/>
        </pc:sldMkLst>
        <pc:spChg chg="mod">
          <ac:chgData name="Kaur, Manreet" userId="S::kaurm@wit.edu::523856f2-0a4f-4abd-bd99-f2fcdbfa27f1" providerId="AD" clId="Web-{7624FD83-B35B-44FA-AFF8-DF35654056D5}" dt="2023-12-05T02:51:15.032" v="33" actId="20577"/>
          <ac:spMkLst>
            <pc:docMk/>
            <pc:sldMk cId="1900416947" sldId="258"/>
            <ac:spMk id="2" creationId="{993CE422-4DA0-D7E3-C7C6-118B1A90F25D}"/>
          </ac:spMkLst>
        </pc:spChg>
        <pc:spChg chg="mod">
          <ac:chgData name="Kaur, Manreet" userId="S::kaurm@wit.edu::523856f2-0a4f-4abd-bd99-f2fcdbfa27f1" providerId="AD" clId="Web-{7624FD83-B35B-44FA-AFF8-DF35654056D5}" dt="2023-12-05T03:05:22.713" v="167" actId="20577"/>
          <ac:spMkLst>
            <pc:docMk/>
            <pc:sldMk cId="1900416947" sldId="258"/>
            <ac:spMk id="3" creationId="{5C764494-F45D-A942-8E53-A56B9673DF9F}"/>
          </ac:spMkLst>
        </pc:spChg>
        <pc:picChg chg="add del mod">
          <ac:chgData name="Kaur, Manreet" userId="S::kaurm@wit.edu::523856f2-0a4f-4abd-bd99-f2fcdbfa27f1" providerId="AD" clId="Web-{7624FD83-B35B-44FA-AFF8-DF35654056D5}" dt="2023-12-05T03:12:49.429" v="209"/>
          <ac:picMkLst>
            <pc:docMk/>
            <pc:sldMk cId="1900416947" sldId="258"/>
            <ac:picMk id="4" creationId="{AA44E626-7F59-4AC9-FCF6-20B6F889D5D7}"/>
          </ac:picMkLst>
        </pc:picChg>
        <pc:picChg chg="add del mod">
          <ac:chgData name="Kaur, Manreet" userId="S::kaurm@wit.edu::523856f2-0a4f-4abd-bd99-f2fcdbfa27f1" providerId="AD" clId="Web-{7624FD83-B35B-44FA-AFF8-DF35654056D5}" dt="2023-12-05T03:13:53.025" v="218"/>
          <ac:picMkLst>
            <pc:docMk/>
            <pc:sldMk cId="1900416947" sldId="258"/>
            <ac:picMk id="5" creationId="{D786FB5D-4A59-070E-464C-7B0A17424CF8}"/>
          </ac:picMkLst>
        </pc:picChg>
      </pc:sldChg>
      <pc:sldChg chg="addSp modSp new">
        <pc:chgData name="Kaur, Manreet" userId="S::kaurm@wit.edu::523856f2-0a4f-4abd-bd99-f2fcdbfa27f1" providerId="AD" clId="Web-{7624FD83-B35B-44FA-AFF8-DF35654056D5}" dt="2023-12-05T03:11:49.006" v="207" actId="1076"/>
        <pc:sldMkLst>
          <pc:docMk/>
          <pc:sldMk cId="2867660709" sldId="259"/>
        </pc:sldMkLst>
        <pc:spChg chg="mod">
          <ac:chgData name="Kaur, Manreet" userId="S::kaurm@wit.edu::523856f2-0a4f-4abd-bd99-f2fcdbfa27f1" providerId="AD" clId="Web-{7624FD83-B35B-44FA-AFF8-DF35654056D5}" dt="2023-12-05T02:51:40.736" v="46" actId="20577"/>
          <ac:spMkLst>
            <pc:docMk/>
            <pc:sldMk cId="2867660709" sldId="259"/>
            <ac:spMk id="2" creationId="{D7EAE2BF-DB5B-63A7-F256-0E5F220A3BF3}"/>
          </ac:spMkLst>
        </pc:spChg>
        <pc:spChg chg="mod">
          <ac:chgData name="Kaur, Manreet" userId="S::kaurm@wit.edu::523856f2-0a4f-4abd-bd99-f2fcdbfa27f1" providerId="AD" clId="Web-{7624FD83-B35B-44FA-AFF8-DF35654056D5}" dt="2023-12-05T03:10:36.019" v="199" actId="20577"/>
          <ac:spMkLst>
            <pc:docMk/>
            <pc:sldMk cId="2867660709" sldId="259"/>
            <ac:spMk id="3" creationId="{EE6834A2-8F7F-1BBE-335E-92109B1A9DF3}"/>
          </ac:spMkLst>
        </pc:spChg>
        <pc:picChg chg="add mod">
          <ac:chgData name="Kaur, Manreet" userId="S::kaurm@wit.edu::523856f2-0a4f-4abd-bd99-f2fcdbfa27f1" providerId="AD" clId="Web-{7624FD83-B35B-44FA-AFF8-DF35654056D5}" dt="2023-12-05T03:11:47.271" v="206" actId="1076"/>
          <ac:picMkLst>
            <pc:docMk/>
            <pc:sldMk cId="2867660709" sldId="259"/>
            <ac:picMk id="4" creationId="{90C3786A-FE5B-BC8A-7D7E-14F9CF930860}"/>
          </ac:picMkLst>
        </pc:picChg>
        <pc:picChg chg="add mod">
          <ac:chgData name="Kaur, Manreet" userId="S::kaurm@wit.edu::523856f2-0a4f-4abd-bd99-f2fcdbfa27f1" providerId="AD" clId="Web-{7624FD83-B35B-44FA-AFF8-DF35654056D5}" dt="2023-12-05T03:11:49.006" v="207" actId="1076"/>
          <ac:picMkLst>
            <pc:docMk/>
            <pc:sldMk cId="2867660709" sldId="259"/>
            <ac:picMk id="5" creationId="{DEE5A664-EA0D-4679-3846-0F0BCBF66102}"/>
          </ac:picMkLst>
        </pc:picChg>
      </pc:sldChg>
      <pc:sldChg chg="addSp modSp new">
        <pc:chgData name="Kaur, Manreet" userId="S::kaurm@wit.edu::523856f2-0a4f-4abd-bd99-f2fcdbfa27f1" providerId="AD" clId="Web-{7624FD83-B35B-44FA-AFF8-DF35654056D5}" dt="2023-12-05T03:16:11.466" v="224" actId="1076"/>
        <pc:sldMkLst>
          <pc:docMk/>
          <pc:sldMk cId="610696025" sldId="260"/>
        </pc:sldMkLst>
        <pc:spChg chg="mod">
          <ac:chgData name="Kaur, Manreet" userId="S::kaurm@wit.edu::523856f2-0a4f-4abd-bd99-f2fcdbfa27f1" providerId="AD" clId="Web-{7624FD83-B35B-44FA-AFF8-DF35654056D5}" dt="2023-12-05T02:52:17.081" v="62" actId="20577"/>
          <ac:spMkLst>
            <pc:docMk/>
            <pc:sldMk cId="610696025" sldId="260"/>
            <ac:spMk id="2" creationId="{4895CBEB-7BE5-D6E7-1FA3-04CDE776D10E}"/>
          </ac:spMkLst>
        </pc:spChg>
        <pc:spChg chg="mod">
          <ac:chgData name="Kaur, Manreet" userId="S::kaurm@wit.edu::523856f2-0a4f-4abd-bd99-f2fcdbfa27f1" providerId="AD" clId="Web-{7624FD83-B35B-44FA-AFF8-DF35654056D5}" dt="2023-12-05T03:14:33.963" v="221" actId="20577"/>
          <ac:spMkLst>
            <pc:docMk/>
            <pc:sldMk cId="610696025" sldId="260"/>
            <ac:spMk id="3" creationId="{E6F18CB9-FF6B-DB18-FAF4-231BB5704E2C}"/>
          </ac:spMkLst>
        </pc:spChg>
        <pc:picChg chg="add mod">
          <ac:chgData name="Kaur, Manreet" userId="S::kaurm@wit.edu::523856f2-0a4f-4abd-bd99-f2fcdbfa27f1" providerId="AD" clId="Web-{7624FD83-B35B-44FA-AFF8-DF35654056D5}" dt="2023-12-05T03:16:11.466" v="224" actId="1076"/>
          <ac:picMkLst>
            <pc:docMk/>
            <pc:sldMk cId="610696025" sldId="260"/>
            <ac:picMk id="4" creationId="{6C31EE3B-3F4B-09AF-7306-BFF06FC914F4}"/>
          </ac:picMkLst>
        </pc:picChg>
      </pc:sldChg>
      <pc:sldChg chg="modSp new">
        <pc:chgData name="Kaur, Manreet" userId="S::kaurm@wit.edu::523856f2-0a4f-4abd-bd99-f2fcdbfa27f1" providerId="AD" clId="Web-{7624FD83-B35B-44FA-AFF8-DF35654056D5}" dt="2023-12-05T03:05:57.948" v="173" actId="20577"/>
        <pc:sldMkLst>
          <pc:docMk/>
          <pc:sldMk cId="1272830885" sldId="261"/>
        </pc:sldMkLst>
        <pc:spChg chg="mod">
          <ac:chgData name="Kaur, Manreet" userId="S::kaurm@wit.edu::523856f2-0a4f-4abd-bd99-f2fcdbfa27f1" providerId="AD" clId="Web-{7624FD83-B35B-44FA-AFF8-DF35654056D5}" dt="2023-12-05T02:52:48.972" v="82" actId="20577"/>
          <ac:spMkLst>
            <pc:docMk/>
            <pc:sldMk cId="1272830885" sldId="261"/>
            <ac:spMk id="2" creationId="{DA14DB7D-3522-56E9-1C5E-5D5CE5241CDB}"/>
          </ac:spMkLst>
        </pc:spChg>
        <pc:spChg chg="mod">
          <ac:chgData name="Kaur, Manreet" userId="S::kaurm@wit.edu::523856f2-0a4f-4abd-bd99-f2fcdbfa27f1" providerId="AD" clId="Web-{7624FD83-B35B-44FA-AFF8-DF35654056D5}" dt="2023-12-05T03:05:57.948" v="173" actId="20577"/>
          <ac:spMkLst>
            <pc:docMk/>
            <pc:sldMk cId="1272830885" sldId="261"/>
            <ac:spMk id="3" creationId="{EF9DF754-129B-E65E-2B98-79A4D0C27621}"/>
          </ac:spMkLst>
        </pc:spChg>
      </pc:sldChg>
      <pc:sldChg chg="modSp new">
        <pc:chgData name="Kaur, Manreet" userId="S::kaurm@wit.edu::523856f2-0a4f-4abd-bd99-f2fcdbfa27f1" providerId="AD" clId="Web-{7624FD83-B35B-44FA-AFF8-DF35654056D5}" dt="2023-12-05T02:52:58.176" v="86" actId="20577"/>
        <pc:sldMkLst>
          <pc:docMk/>
          <pc:sldMk cId="3129734052" sldId="262"/>
        </pc:sldMkLst>
        <pc:spChg chg="mod">
          <ac:chgData name="Kaur, Manreet" userId="S::kaurm@wit.edu::523856f2-0a4f-4abd-bd99-f2fcdbfa27f1" providerId="AD" clId="Web-{7624FD83-B35B-44FA-AFF8-DF35654056D5}" dt="2023-12-05T02:52:58.176" v="86" actId="20577"/>
          <ac:spMkLst>
            <pc:docMk/>
            <pc:sldMk cId="3129734052" sldId="262"/>
            <ac:spMk id="2" creationId="{89AB5608-004B-30DB-8021-9FB366C3EC0B}"/>
          </ac:spMkLst>
        </pc:spChg>
      </pc:sldChg>
      <pc:sldChg chg="modSp new">
        <pc:chgData name="Kaur, Manreet" userId="S::kaurm@wit.edu::523856f2-0a4f-4abd-bd99-f2fcdbfa27f1" providerId="AD" clId="Web-{7624FD83-B35B-44FA-AFF8-DF35654056D5}" dt="2023-12-05T02:53:16.442" v="94" actId="20577"/>
        <pc:sldMkLst>
          <pc:docMk/>
          <pc:sldMk cId="1649875562" sldId="263"/>
        </pc:sldMkLst>
        <pc:spChg chg="mod">
          <ac:chgData name="Kaur, Manreet" userId="S::kaurm@wit.edu::523856f2-0a4f-4abd-bd99-f2fcdbfa27f1" providerId="AD" clId="Web-{7624FD83-B35B-44FA-AFF8-DF35654056D5}" dt="2023-12-05T02:53:16.442" v="94" actId="20577"/>
          <ac:spMkLst>
            <pc:docMk/>
            <pc:sldMk cId="1649875562" sldId="263"/>
            <ac:spMk id="2" creationId="{EED0BAD6-4504-32CF-BDDD-FF39484A6420}"/>
          </ac:spMkLst>
        </pc:spChg>
      </pc:sldChg>
      <pc:sldChg chg="modSp new">
        <pc:chgData name="Kaur, Manreet" userId="S::kaurm@wit.edu::523856f2-0a4f-4abd-bd99-f2fcdbfa27f1" providerId="AD" clId="Web-{7624FD83-B35B-44FA-AFF8-DF35654056D5}" dt="2023-12-05T02:53:44.708" v="108" actId="20577"/>
        <pc:sldMkLst>
          <pc:docMk/>
          <pc:sldMk cId="4234084060" sldId="264"/>
        </pc:sldMkLst>
        <pc:spChg chg="mod">
          <ac:chgData name="Kaur, Manreet" userId="S::kaurm@wit.edu::523856f2-0a4f-4abd-bd99-f2fcdbfa27f1" providerId="AD" clId="Web-{7624FD83-B35B-44FA-AFF8-DF35654056D5}" dt="2023-12-05T02:53:44.708" v="108" actId="20577"/>
          <ac:spMkLst>
            <pc:docMk/>
            <pc:sldMk cId="4234084060" sldId="264"/>
            <ac:spMk id="2" creationId="{168A89D9-EE4E-FB20-BA20-F27D4A12A1D9}"/>
          </ac:spMkLst>
        </pc:spChg>
      </pc:sldChg>
      <pc:sldChg chg="modSp new">
        <pc:chgData name="Kaur, Manreet" userId="S::kaurm@wit.edu::523856f2-0a4f-4abd-bd99-f2fcdbfa27f1" providerId="AD" clId="Web-{7624FD83-B35B-44FA-AFF8-DF35654056D5}" dt="2023-12-05T02:55:08.930" v="154" actId="20577"/>
        <pc:sldMkLst>
          <pc:docMk/>
          <pc:sldMk cId="1264051954" sldId="265"/>
        </pc:sldMkLst>
        <pc:spChg chg="mod">
          <ac:chgData name="Kaur, Manreet" userId="S::kaurm@wit.edu::523856f2-0a4f-4abd-bd99-f2fcdbfa27f1" providerId="AD" clId="Web-{7624FD83-B35B-44FA-AFF8-DF35654056D5}" dt="2023-12-05T02:53:52.756" v="115" actId="20577"/>
          <ac:spMkLst>
            <pc:docMk/>
            <pc:sldMk cId="1264051954" sldId="265"/>
            <ac:spMk id="2" creationId="{D3FBEBD8-EF89-B8C6-6261-C4B63F3C6A7E}"/>
          </ac:spMkLst>
        </pc:spChg>
        <pc:spChg chg="mod">
          <ac:chgData name="Kaur, Manreet" userId="S::kaurm@wit.edu::523856f2-0a4f-4abd-bd99-f2fcdbfa27f1" providerId="AD" clId="Web-{7624FD83-B35B-44FA-AFF8-DF35654056D5}" dt="2023-12-05T02:55:08.930" v="154" actId="20577"/>
          <ac:spMkLst>
            <pc:docMk/>
            <pc:sldMk cId="1264051954" sldId="265"/>
            <ac:spMk id="3" creationId="{47C8918A-07AE-DC67-430B-D6FCFCEA2B22}"/>
          </ac:spMkLst>
        </pc:spChg>
      </pc:sldChg>
      <pc:sldChg chg="new del">
        <pc:chgData name="Kaur, Manreet" userId="S::kaurm@wit.edu::523856f2-0a4f-4abd-bd99-f2fcdbfa27f1" providerId="AD" clId="Web-{7624FD83-B35B-44FA-AFF8-DF35654056D5}" dt="2023-12-05T03:17:52.516" v="225"/>
        <pc:sldMkLst>
          <pc:docMk/>
          <pc:sldMk cId="1378057541" sldId="266"/>
        </pc:sldMkLst>
      </pc:sldChg>
      <pc:sldMasterChg chg="add del addSldLayout delSldLayout">
        <pc:chgData name="Kaur, Manreet" userId="S::kaurm@wit.edu::523856f2-0a4f-4abd-bd99-f2fcdbfa27f1" providerId="AD" clId="Web-{7624FD83-B35B-44FA-AFF8-DF35654056D5}" dt="2023-12-05T02:46:31.665" v="2"/>
        <pc:sldMasterMkLst>
          <pc:docMk/>
          <pc:sldMasterMk cId="2460954070" sldId="2147483660"/>
        </pc:sldMasterMkLst>
        <pc:sldLayoutChg chg="add del">
          <pc:chgData name="Kaur, Manreet" userId="S::kaurm@wit.edu::523856f2-0a4f-4abd-bd99-f2fcdbfa27f1" providerId="AD" clId="Web-{7624FD83-B35B-44FA-AFF8-DF35654056D5}" dt="2023-12-05T02:46:31.665" v="2"/>
          <pc:sldLayoutMkLst>
            <pc:docMk/>
            <pc:sldMasterMk cId="2460954070" sldId="2147483660"/>
            <pc:sldLayoutMk cId="2385387890" sldId="2147483661"/>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949138452" sldId="2147483662"/>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2591524520" sldId="2147483663"/>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1203092039" sldId="2147483664"/>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3733172339" sldId="2147483665"/>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3210312558" sldId="2147483666"/>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3146388984" sldId="2147483667"/>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3171841454" sldId="2147483668"/>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1718958274" sldId="2147483669"/>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2202905451" sldId="2147483670"/>
          </pc:sldLayoutMkLst>
        </pc:sldLayoutChg>
        <pc:sldLayoutChg chg="add del">
          <pc:chgData name="Kaur, Manreet" userId="S::kaurm@wit.edu::523856f2-0a4f-4abd-bd99-f2fcdbfa27f1" providerId="AD" clId="Web-{7624FD83-B35B-44FA-AFF8-DF35654056D5}" dt="2023-12-05T02:46:31.665" v="2"/>
          <pc:sldLayoutMkLst>
            <pc:docMk/>
            <pc:sldMasterMk cId="2460954070" sldId="2147483660"/>
            <pc:sldLayoutMk cId="3479445657" sldId="2147483671"/>
          </pc:sldLayoutMkLst>
        </pc:sldLayoutChg>
      </pc:sldMasterChg>
      <pc:sldMasterChg chg="add addSldLayout">
        <pc:chgData name="Kaur, Manreet" userId="S::kaurm@wit.edu::523856f2-0a4f-4abd-bd99-f2fcdbfa27f1" providerId="AD" clId="Web-{7624FD83-B35B-44FA-AFF8-DF35654056D5}" dt="2023-12-05T02:46:31.665" v="2"/>
        <pc:sldMasterMkLst>
          <pc:docMk/>
          <pc:sldMasterMk cId="2320695321" sldId="2147483685"/>
        </pc:sldMasterMkLst>
        <pc:sldLayoutChg chg="add">
          <pc:chgData name="Kaur, Manreet" userId="S::kaurm@wit.edu::523856f2-0a4f-4abd-bd99-f2fcdbfa27f1" providerId="AD" clId="Web-{7624FD83-B35B-44FA-AFF8-DF35654056D5}" dt="2023-12-05T02:46:31.665" v="2"/>
          <pc:sldLayoutMkLst>
            <pc:docMk/>
            <pc:sldMasterMk cId="2320695321" sldId="2147483685"/>
            <pc:sldLayoutMk cId="3556798662" sldId="2147483674"/>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2400925204" sldId="2147483675"/>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541115398" sldId="2147483676"/>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1854336356" sldId="2147483677"/>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1182208039" sldId="2147483678"/>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2853251123" sldId="2147483679"/>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1455828831" sldId="2147483680"/>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3868020627" sldId="2147483681"/>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17936341" sldId="2147483682"/>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2555170050" sldId="2147483683"/>
          </pc:sldLayoutMkLst>
        </pc:sldLayoutChg>
        <pc:sldLayoutChg chg="add">
          <pc:chgData name="Kaur, Manreet" userId="S::kaurm@wit.edu::523856f2-0a4f-4abd-bd99-f2fcdbfa27f1" providerId="AD" clId="Web-{7624FD83-B35B-44FA-AFF8-DF35654056D5}" dt="2023-12-05T02:46:31.665" v="2"/>
          <pc:sldLayoutMkLst>
            <pc:docMk/>
            <pc:sldMasterMk cId="2320695321" sldId="2147483685"/>
            <pc:sldLayoutMk cId="1553496240" sldId="2147483684"/>
          </pc:sldLayoutMkLst>
        </pc:sldLayoutChg>
      </pc:sldMasterChg>
      <pc:sldMasterChg chg="add del addSldLayout delSldLayout">
        <pc:chgData name="Kaur, Manreet" userId="S::kaurm@wit.edu::523856f2-0a4f-4abd-bd99-f2fcdbfa27f1" providerId="AD" clId="Web-{7624FD83-B35B-44FA-AFF8-DF35654056D5}" dt="2023-12-05T02:46:31.618" v="1"/>
        <pc:sldMasterMkLst>
          <pc:docMk/>
          <pc:sldMasterMk cId="1859404218" sldId="2147483698"/>
        </pc:sldMasterMkLst>
        <pc:sldLayoutChg chg="add del">
          <pc:chgData name="Kaur, Manreet" userId="S::kaurm@wit.edu::523856f2-0a4f-4abd-bd99-f2fcdbfa27f1" providerId="AD" clId="Web-{7624FD83-B35B-44FA-AFF8-DF35654056D5}" dt="2023-12-05T02:46:31.618" v="1"/>
          <pc:sldLayoutMkLst>
            <pc:docMk/>
            <pc:sldMasterMk cId="1859404218" sldId="2147483698"/>
            <pc:sldLayoutMk cId="2242996521" sldId="2147483687"/>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1359981029" sldId="2147483688"/>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1518872856" sldId="2147483689"/>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1264608495" sldId="2147483690"/>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252034602" sldId="2147483691"/>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2516502056" sldId="2147483692"/>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1007423123" sldId="2147483693"/>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119240678" sldId="2147483694"/>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849312478" sldId="2147483695"/>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688710379" sldId="2147483696"/>
          </pc:sldLayoutMkLst>
        </pc:sldLayoutChg>
        <pc:sldLayoutChg chg="add del">
          <pc:chgData name="Kaur, Manreet" userId="S::kaurm@wit.edu::523856f2-0a4f-4abd-bd99-f2fcdbfa27f1" providerId="AD" clId="Web-{7624FD83-B35B-44FA-AFF8-DF35654056D5}" dt="2023-12-05T02:46:31.618" v="1"/>
          <pc:sldLayoutMkLst>
            <pc:docMk/>
            <pc:sldMasterMk cId="1859404218" sldId="2147483698"/>
            <pc:sldLayoutMk cId="2899241318" sldId="2147483697"/>
          </pc:sldLayoutMkLst>
        </pc:sldLayoutChg>
      </pc:sldMasterChg>
    </pc:docChg>
  </pc:docChgLst>
  <pc:docChgLst>
    <pc:chgData name="Agyekum, Edmund S" userId="4d4e7dc5-6aa3-4691-86d5-25d84809679e" providerId="ADAL" clId="{AD13CCA6-3C17-4384-B6EA-0129CF6B22F6}"/>
    <pc:docChg chg="undo custSel modSld">
      <pc:chgData name="Agyekum, Edmund S" userId="4d4e7dc5-6aa3-4691-86d5-25d84809679e" providerId="ADAL" clId="{AD13CCA6-3C17-4384-B6EA-0129CF6B22F6}" dt="2023-12-13T04:05:31.055" v="812" actId="20577"/>
      <pc:docMkLst>
        <pc:docMk/>
      </pc:docMkLst>
      <pc:sldChg chg="modSp mod">
        <pc:chgData name="Agyekum, Edmund S" userId="4d4e7dc5-6aa3-4691-86d5-25d84809679e" providerId="ADAL" clId="{AD13CCA6-3C17-4384-B6EA-0129CF6B22F6}" dt="2023-12-13T04:05:31.055" v="812" actId="20577"/>
        <pc:sldMkLst>
          <pc:docMk/>
          <pc:sldMk cId="3890932918" sldId="257"/>
        </pc:sldMkLst>
        <pc:spChg chg="mod">
          <ac:chgData name="Agyekum, Edmund S" userId="4d4e7dc5-6aa3-4691-86d5-25d84809679e" providerId="ADAL" clId="{AD13CCA6-3C17-4384-B6EA-0129CF6B22F6}" dt="2023-12-13T04:02:53.858" v="723" actId="20577"/>
          <ac:spMkLst>
            <pc:docMk/>
            <pc:sldMk cId="3890932918" sldId="257"/>
            <ac:spMk id="2" creationId="{77DDC907-32AE-BD66-704A-591F720F0F32}"/>
          </ac:spMkLst>
        </pc:spChg>
        <pc:spChg chg="mod">
          <ac:chgData name="Agyekum, Edmund S" userId="4d4e7dc5-6aa3-4691-86d5-25d84809679e" providerId="ADAL" clId="{AD13CCA6-3C17-4384-B6EA-0129CF6B22F6}" dt="2023-12-13T04:05:31.055" v="812" actId="20577"/>
          <ac:spMkLst>
            <pc:docMk/>
            <pc:sldMk cId="3890932918" sldId="257"/>
            <ac:spMk id="3" creationId="{677641DF-67B1-5A82-C431-2786DE10CFD3}"/>
          </ac:spMkLst>
        </pc:spChg>
      </pc:sldChg>
    </pc:docChg>
  </pc:docChgLst>
  <pc:docChgLst>
    <pc:chgData name="Andro, Joe J" userId="S::androj@wit.edu::4a85fe88-dcb9-4712-8645-3ff8283ac394" providerId="AD" clId="Web-{C9C2E3CF-93A1-1472-28DB-FAD313E8815B}"/>
    <pc:docChg chg="modSld">
      <pc:chgData name="Andro, Joe J" userId="S::androj@wit.edu::4a85fe88-dcb9-4712-8645-3ff8283ac394" providerId="AD" clId="Web-{C9C2E3CF-93A1-1472-28DB-FAD313E8815B}" dt="2023-12-12T17:58:57.199" v="70" actId="20577"/>
      <pc:docMkLst>
        <pc:docMk/>
      </pc:docMkLst>
      <pc:sldChg chg="modSp">
        <pc:chgData name="Andro, Joe J" userId="S::androj@wit.edu::4a85fe88-dcb9-4712-8645-3ff8283ac394" providerId="AD" clId="Web-{C9C2E3CF-93A1-1472-28DB-FAD313E8815B}" dt="2023-12-12T17:58:57.199" v="70" actId="20577"/>
        <pc:sldMkLst>
          <pc:docMk/>
          <pc:sldMk cId="4234084060" sldId="264"/>
        </pc:sldMkLst>
        <pc:spChg chg="mod">
          <ac:chgData name="Andro, Joe J" userId="S::androj@wit.edu::4a85fe88-dcb9-4712-8645-3ff8283ac394" providerId="AD" clId="Web-{C9C2E3CF-93A1-1472-28DB-FAD313E8815B}" dt="2023-12-12T17:58:57.199" v="70" actId="20577"/>
          <ac:spMkLst>
            <pc:docMk/>
            <pc:sldMk cId="4234084060" sldId="264"/>
            <ac:spMk id="3" creationId="{67EA1864-B04A-CBDD-7131-C4DDAC71F2B0}"/>
          </ac:spMkLst>
        </pc:spChg>
      </pc:sldChg>
    </pc:docChg>
  </pc:docChgLst>
  <pc:docChgLst>
    <pc:chgData name="Kaur, Manreet" userId="S::kaurm@wit.edu::523856f2-0a4f-4abd-bd99-f2fcdbfa27f1" providerId="AD" clId="Web-{A25CA1CB-7527-DBCB-62C1-ED08AE5AA911}"/>
    <pc:docChg chg="modSld">
      <pc:chgData name="Kaur, Manreet" userId="S::kaurm@wit.edu::523856f2-0a4f-4abd-bd99-f2fcdbfa27f1" providerId="AD" clId="Web-{A25CA1CB-7527-DBCB-62C1-ED08AE5AA911}" dt="2023-12-12T19:27:43.921" v="22" actId="20577"/>
      <pc:docMkLst>
        <pc:docMk/>
      </pc:docMkLst>
      <pc:sldChg chg="modSp">
        <pc:chgData name="Kaur, Manreet" userId="S::kaurm@wit.edu::523856f2-0a4f-4abd-bd99-f2fcdbfa27f1" providerId="AD" clId="Web-{A25CA1CB-7527-DBCB-62C1-ED08AE5AA911}" dt="2023-12-12T19:27:43.921" v="22" actId="20577"/>
        <pc:sldMkLst>
          <pc:docMk/>
          <pc:sldMk cId="1264051954" sldId="265"/>
        </pc:sldMkLst>
        <pc:spChg chg="mod">
          <ac:chgData name="Kaur, Manreet" userId="S::kaurm@wit.edu::523856f2-0a4f-4abd-bd99-f2fcdbfa27f1" providerId="AD" clId="Web-{A25CA1CB-7527-DBCB-62C1-ED08AE5AA911}" dt="2023-12-12T19:27:43.921" v="22" actId="20577"/>
          <ac:spMkLst>
            <pc:docMk/>
            <pc:sldMk cId="1264051954" sldId="265"/>
            <ac:spMk id="3" creationId="{47C8918A-07AE-DC67-430B-D6FCFCEA2B22}"/>
          </ac:spMkLst>
        </pc:spChg>
      </pc:sldChg>
    </pc:docChg>
  </pc:docChgLst>
  <pc:docChgLst>
    <pc:chgData name="Andro, Joe J" userId="S::androj@wit.edu::4a85fe88-dcb9-4712-8645-3ff8283ac394" providerId="AD" clId="Web-{E2ED1086-71D7-C5CE-9159-DB9B270646A4}"/>
    <pc:docChg chg="modSld">
      <pc:chgData name="Andro, Joe J" userId="S::androj@wit.edu::4a85fe88-dcb9-4712-8645-3ff8283ac394" providerId="AD" clId="Web-{E2ED1086-71D7-C5CE-9159-DB9B270646A4}" dt="2023-12-13T15:20:48.405" v="5" actId="20577"/>
      <pc:docMkLst>
        <pc:docMk/>
      </pc:docMkLst>
      <pc:sldChg chg="modSp">
        <pc:chgData name="Andro, Joe J" userId="S::androj@wit.edu::4a85fe88-dcb9-4712-8645-3ff8283ac394" providerId="AD" clId="Web-{E2ED1086-71D7-C5CE-9159-DB9B270646A4}" dt="2023-12-13T15:20:48.405" v="5" actId="20577"/>
        <pc:sldMkLst>
          <pc:docMk/>
          <pc:sldMk cId="1272830885" sldId="261"/>
        </pc:sldMkLst>
        <pc:spChg chg="mod">
          <ac:chgData name="Andro, Joe J" userId="S::androj@wit.edu::4a85fe88-dcb9-4712-8645-3ff8283ac394" providerId="AD" clId="Web-{E2ED1086-71D7-C5CE-9159-DB9B270646A4}" dt="2023-12-13T15:20:48.405" v="5" actId="20577"/>
          <ac:spMkLst>
            <pc:docMk/>
            <pc:sldMk cId="1272830885" sldId="261"/>
            <ac:spMk id="3" creationId="{EF9DF754-129B-E65E-2B98-79A4D0C27621}"/>
          </ac:spMkLst>
        </pc:spChg>
      </pc:sldChg>
    </pc:docChg>
  </pc:docChgLst>
  <pc:docChgLst>
    <pc:chgData name="Kaur, Manreet" userId="S::kaurm@wit.edu::523856f2-0a4f-4abd-bd99-f2fcdbfa27f1" providerId="AD" clId="Web-{DB1B1302-EDC5-8BA1-BCE5-77B5A9456053}"/>
    <pc:docChg chg="addSld delSld modSld">
      <pc:chgData name="Kaur, Manreet" userId="S::kaurm@wit.edu::523856f2-0a4f-4abd-bd99-f2fcdbfa27f1" providerId="AD" clId="Web-{DB1B1302-EDC5-8BA1-BCE5-77B5A9456053}" dt="2023-12-13T00:37:57.641" v="137"/>
      <pc:docMkLst>
        <pc:docMk/>
      </pc:docMkLst>
      <pc:sldChg chg="addSp modSp mod setBg">
        <pc:chgData name="Kaur, Manreet" userId="S::kaurm@wit.edu::523856f2-0a4f-4abd-bd99-f2fcdbfa27f1" providerId="AD" clId="Web-{DB1B1302-EDC5-8BA1-BCE5-77B5A9456053}" dt="2023-12-13T00:36:18.247" v="131"/>
        <pc:sldMkLst>
          <pc:docMk/>
          <pc:sldMk cId="1900416947" sldId="258"/>
        </pc:sldMkLst>
        <pc:spChg chg="mod">
          <ac:chgData name="Kaur, Manreet" userId="S::kaurm@wit.edu::523856f2-0a4f-4abd-bd99-f2fcdbfa27f1" providerId="AD" clId="Web-{DB1B1302-EDC5-8BA1-BCE5-77B5A9456053}" dt="2023-12-13T00:36:18.247" v="131"/>
          <ac:spMkLst>
            <pc:docMk/>
            <pc:sldMk cId="1900416947" sldId="258"/>
            <ac:spMk id="2" creationId="{993CE422-4DA0-D7E3-C7C6-118B1A90F25D}"/>
          </ac:spMkLst>
        </pc:spChg>
        <pc:spChg chg="mod">
          <ac:chgData name="Kaur, Manreet" userId="S::kaurm@wit.edu::523856f2-0a4f-4abd-bd99-f2fcdbfa27f1" providerId="AD" clId="Web-{DB1B1302-EDC5-8BA1-BCE5-77B5A9456053}" dt="2023-12-13T00:36:18.247" v="131"/>
          <ac:spMkLst>
            <pc:docMk/>
            <pc:sldMk cId="1900416947" sldId="258"/>
            <ac:spMk id="3" creationId="{5C764494-F45D-A942-8E53-A56B9673DF9F}"/>
          </ac:spMkLst>
        </pc:spChg>
        <pc:spChg chg="add">
          <ac:chgData name="Kaur, Manreet" userId="S::kaurm@wit.edu::523856f2-0a4f-4abd-bd99-f2fcdbfa27f1" providerId="AD" clId="Web-{DB1B1302-EDC5-8BA1-BCE5-77B5A9456053}" dt="2023-12-13T00:36:18.247" v="131"/>
          <ac:spMkLst>
            <pc:docMk/>
            <pc:sldMk cId="1900416947" sldId="258"/>
            <ac:spMk id="9" creationId="{21A75659-5A6F-4F77-9679-678A00B9D8DC}"/>
          </ac:spMkLst>
        </pc:spChg>
        <pc:spChg chg="add">
          <ac:chgData name="Kaur, Manreet" userId="S::kaurm@wit.edu::523856f2-0a4f-4abd-bd99-f2fcdbfa27f1" providerId="AD" clId="Web-{DB1B1302-EDC5-8BA1-BCE5-77B5A9456053}" dt="2023-12-13T00:36:18.247" v="131"/>
          <ac:spMkLst>
            <pc:docMk/>
            <pc:sldMk cId="1900416947" sldId="258"/>
            <ac:spMk id="11" creationId="{EFAEC92A-2230-45B0-A12F-07F9F9EA45AD}"/>
          </ac:spMkLst>
        </pc:spChg>
        <pc:spChg chg="add">
          <ac:chgData name="Kaur, Manreet" userId="S::kaurm@wit.edu::523856f2-0a4f-4abd-bd99-f2fcdbfa27f1" providerId="AD" clId="Web-{DB1B1302-EDC5-8BA1-BCE5-77B5A9456053}" dt="2023-12-13T00:36:18.247" v="131"/>
          <ac:spMkLst>
            <pc:docMk/>
            <pc:sldMk cId="1900416947" sldId="258"/>
            <ac:spMk id="13" creationId="{55D4142C-5077-457F-A6AD-3FECFDB39685}"/>
          </ac:spMkLst>
        </pc:spChg>
        <pc:spChg chg="add">
          <ac:chgData name="Kaur, Manreet" userId="S::kaurm@wit.edu::523856f2-0a4f-4abd-bd99-f2fcdbfa27f1" providerId="AD" clId="Web-{DB1B1302-EDC5-8BA1-BCE5-77B5A9456053}" dt="2023-12-13T00:36:18.247" v="131"/>
          <ac:spMkLst>
            <pc:docMk/>
            <pc:sldMk cId="1900416947" sldId="258"/>
            <ac:spMk id="15" creationId="{7A5F0580-5EE9-419F-96EE-B6529EF6E7D0}"/>
          </ac:spMkLst>
        </pc:spChg>
        <pc:picChg chg="add">
          <ac:chgData name="Kaur, Manreet" userId="S::kaurm@wit.edu::523856f2-0a4f-4abd-bd99-f2fcdbfa27f1" providerId="AD" clId="Web-{DB1B1302-EDC5-8BA1-BCE5-77B5A9456053}" dt="2023-12-13T00:36:18.247" v="131"/>
          <ac:picMkLst>
            <pc:docMk/>
            <pc:sldMk cId="1900416947" sldId="258"/>
            <ac:picMk id="6" creationId="{1853F5C4-0ABA-1030-C8B4-9CD6E31D1791}"/>
          </ac:picMkLst>
        </pc:picChg>
      </pc:sldChg>
      <pc:sldChg chg="addSp modSp mod setBg">
        <pc:chgData name="Kaur, Manreet" userId="S::kaurm@wit.edu::523856f2-0a4f-4abd-bd99-f2fcdbfa27f1" providerId="AD" clId="Web-{DB1B1302-EDC5-8BA1-BCE5-77B5A9456053}" dt="2023-12-13T00:36:01.402" v="130"/>
        <pc:sldMkLst>
          <pc:docMk/>
          <pc:sldMk cId="2867660709" sldId="259"/>
        </pc:sldMkLst>
        <pc:spChg chg="mod">
          <ac:chgData name="Kaur, Manreet" userId="S::kaurm@wit.edu::523856f2-0a4f-4abd-bd99-f2fcdbfa27f1" providerId="AD" clId="Web-{DB1B1302-EDC5-8BA1-BCE5-77B5A9456053}" dt="2023-12-13T00:36:01.402" v="130"/>
          <ac:spMkLst>
            <pc:docMk/>
            <pc:sldMk cId="2867660709" sldId="259"/>
            <ac:spMk id="2" creationId="{D7EAE2BF-DB5B-63A7-F256-0E5F220A3BF3}"/>
          </ac:spMkLst>
        </pc:spChg>
        <pc:spChg chg="mod ord">
          <ac:chgData name="Kaur, Manreet" userId="S::kaurm@wit.edu::523856f2-0a4f-4abd-bd99-f2fcdbfa27f1" providerId="AD" clId="Web-{DB1B1302-EDC5-8BA1-BCE5-77B5A9456053}" dt="2023-12-13T00:36:01.402" v="130"/>
          <ac:spMkLst>
            <pc:docMk/>
            <pc:sldMk cId="2867660709" sldId="259"/>
            <ac:spMk id="3" creationId="{EE6834A2-8F7F-1BBE-335E-92109B1A9DF3}"/>
          </ac:spMkLst>
        </pc:spChg>
        <pc:spChg chg="add">
          <ac:chgData name="Kaur, Manreet" userId="S::kaurm@wit.edu::523856f2-0a4f-4abd-bd99-f2fcdbfa27f1" providerId="AD" clId="Web-{DB1B1302-EDC5-8BA1-BCE5-77B5A9456053}" dt="2023-12-13T00:36:01.402" v="130"/>
          <ac:spMkLst>
            <pc:docMk/>
            <pc:sldMk cId="2867660709" sldId="259"/>
            <ac:spMk id="10" creationId="{3A0D40CB-6D38-453A-B547-06466642698F}"/>
          </ac:spMkLst>
        </pc:spChg>
        <pc:spChg chg="add">
          <ac:chgData name="Kaur, Manreet" userId="S::kaurm@wit.edu::523856f2-0a4f-4abd-bd99-f2fcdbfa27f1" providerId="AD" clId="Web-{DB1B1302-EDC5-8BA1-BCE5-77B5A9456053}" dt="2023-12-13T00:36:01.402" v="130"/>
          <ac:spMkLst>
            <pc:docMk/>
            <pc:sldMk cId="2867660709" sldId="259"/>
            <ac:spMk id="12" creationId="{73698F52-1278-47FC-AC8B-E0A516204735}"/>
          </ac:spMkLst>
        </pc:spChg>
        <pc:spChg chg="add">
          <ac:chgData name="Kaur, Manreet" userId="S::kaurm@wit.edu::523856f2-0a4f-4abd-bd99-f2fcdbfa27f1" providerId="AD" clId="Web-{DB1B1302-EDC5-8BA1-BCE5-77B5A9456053}" dt="2023-12-13T00:36:01.402" v="130"/>
          <ac:spMkLst>
            <pc:docMk/>
            <pc:sldMk cId="2867660709" sldId="259"/>
            <ac:spMk id="14" creationId="{0D3F55AA-45AA-4023-BCB4-372B22732C78}"/>
          </ac:spMkLst>
        </pc:spChg>
        <pc:picChg chg="mod">
          <ac:chgData name="Kaur, Manreet" userId="S::kaurm@wit.edu::523856f2-0a4f-4abd-bd99-f2fcdbfa27f1" providerId="AD" clId="Web-{DB1B1302-EDC5-8BA1-BCE5-77B5A9456053}" dt="2023-12-13T00:36:01.402" v="130"/>
          <ac:picMkLst>
            <pc:docMk/>
            <pc:sldMk cId="2867660709" sldId="259"/>
            <ac:picMk id="4" creationId="{90C3786A-FE5B-BC8A-7D7E-14F9CF930860}"/>
          </ac:picMkLst>
        </pc:picChg>
        <pc:picChg chg="mod">
          <ac:chgData name="Kaur, Manreet" userId="S::kaurm@wit.edu::523856f2-0a4f-4abd-bd99-f2fcdbfa27f1" providerId="AD" clId="Web-{DB1B1302-EDC5-8BA1-BCE5-77B5A9456053}" dt="2023-12-13T00:36:01.402" v="130"/>
          <ac:picMkLst>
            <pc:docMk/>
            <pc:sldMk cId="2867660709" sldId="259"/>
            <ac:picMk id="5" creationId="{DEE5A664-EA0D-4679-3846-0F0BCBF66102}"/>
          </ac:picMkLst>
        </pc:picChg>
      </pc:sldChg>
      <pc:sldChg chg="addSp delSp modSp mod setBg">
        <pc:chgData name="Kaur, Manreet" userId="S::kaurm@wit.edu::523856f2-0a4f-4abd-bd99-f2fcdbfa27f1" providerId="AD" clId="Web-{DB1B1302-EDC5-8BA1-BCE5-77B5A9456053}" dt="2023-12-13T00:35:49.230" v="129"/>
        <pc:sldMkLst>
          <pc:docMk/>
          <pc:sldMk cId="610696025" sldId="260"/>
        </pc:sldMkLst>
        <pc:spChg chg="mod">
          <ac:chgData name="Kaur, Manreet" userId="S::kaurm@wit.edu::523856f2-0a4f-4abd-bd99-f2fcdbfa27f1" providerId="AD" clId="Web-{DB1B1302-EDC5-8BA1-BCE5-77B5A9456053}" dt="2023-12-13T00:35:49.230" v="129"/>
          <ac:spMkLst>
            <pc:docMk/>
            <pc:sldMk cId="610696025" sldId="260"/>
            <ac:spMk id="2" creationId="{4895CBEB-7BE5-D6E7-1FA3-04CDE776D10E}"/>
          </ac:spMkLst>
        </pc:spChg>
        <pc:spChg chg="mod">
          <ac:chgData name="Kaur, Manreet" userId="S::kaurm@wit.edu::523856f2-0a4f-4abd-bd99-f2fcdbfa27f1" providerId="AD" clId="Web-{DB1B1302-EDC5-8BA1-BCE5-77B5A9456053}" dt="2023-12-13T00:35:49.230" v="129"/>
          <ac:spMkLst>
            <pc:docMk/>
            <pc:sldMk cId="610696025" sldId="260"/>
            <ac:spMk id="3" creationId="{E6F18CB9-FF6B-DB18-FAF4-231BB5704E2C}"/>
          </ac:spMkLst>
        </pc:spChg>
        <pc:spChg chg="add del">
          <ac:chgData name="Kaur, Manreet" userId="S::kaurm@wit.edu::523856f2-0a4f-4abd-bd99-f2fcdbfa27f1" providerId="AD" clId="Web-{DB1B1302-EDC5-8BA1-BCE5-77B5A9456053}" dt="2023-12-13T00:35:49.214" v="128"/>
          <ac:spMkLst>
            <pc:docMk/>
            <pc:sldMk cId="610696025" sldId="260"/>
            <ac:spMk id="9" creationId="{8FC9BE17-9A7B-462D-AE50-3D8777387304}"/>
          </ac:spMkLst>
        </pc:spChg>
        <pc:spChg chg="add del">
          <ac:chgData name="Kaur, Manreet" userId="S::kaurm@wit.edu::523856f2-0a4f-4abd-bd99-f2fcdbfa27f1" providerId="AD" clId="Web-{DB1B1302-EDC5-8BA1-BCE5-77B5A9456053}" dt="2023-12-13T00:35:49.214" v="128"/>
          <ac:spMkLst>
            <pc:docMk/>
            <pc:sldMk cId="610696025" sldId="260"/>
            <ac:spMk id="11" creationId="{3EBE8569-6AEC-4B8C-8D53-2DE337CDBA65}"/>
          </ac:spMkLst>
        </pc:spChg>
        <pc:spChg chg="add del">
          <ac:chgData name="Kaur, Manreet" userId="S::kaurm@wit.edu::523856f2-0a4f-4abd-bd99-f2fcdbfa27f1" providerId="AD" clId="Web-{DB1B1302-EDC5-8BA1-BCE5-77B5A9456053}" dt="2023-12-13T00:35:49.214" v="128"/>
          <ac:spMkLst>
            <pc:docMk/>
            <pc:sldMk cId="610696025" sldId="260"/>
            <ac:spMk id="13" creationId="{55D4142C-5077-457F-A6AD-3FECFDB39685}"/>
          </ac:spMkLst>
        </pc:spChg>
        <pc:spChg chg="add del">
          <ac:chgData name="Kaur, Manreet" userId="S::kaurm@wit.edu::523856f2-0a4f-4abd-bd99-f2fcdbfa27f1" providerId="AD" clId="Web-{DB1B1302-EDC5-8BA1-BCE5-77B5A9456053}" dt="2023-12-13T00:35:49.214" v="128"/>
          <ac:spMkLst>
            <pc:docMk/>
            <pc:sldMk cId="610696025" sldId="260"/>
            <ac:spMk id="15" creationId="{7A5F0580-5EE9-419F-96EE-B6529EF6E7D0}"/>
          </ac:spMkLst>
        </pc:spChg>
        <pc:spChg chg="add">
          <ac:chgData name="Kaur, Manreet" userId="S::kaurm@wit.edu::523856f2-0a4f-4abd-bd99-f2fcdbfa27f1" providerId="AD" clId="Web-{DB1B1302-EDC5-8BA1-BCE5-77B5A9456053}" dt="2023-12-13T00:35:49.230" v="129"/>
          <ac:spMkLst>
            <pc:docMk/>
            <pc:sldMk cId="610696025" sldId="260"/>
            <ac:spMk id="17" creationId="{7C432AFE-B3D2-4BFF-BF8F-96C27AFF1AC7}"/>
          </ac:spMkLst>
        </pc:spChg>
        <pc:spChg chg="add">
          <ac:chgData name="Kaur, Manreet" userId="S::kaurm@wit.edu::523856f2-0a4f-4abd-bd99-f2fcdbfa27f1" providerId="AD" clId="Web-{DB1B1302-EDC5-8BA1-BCE5-77B5A9456053}" dt="2023-12-13T00:35:49.230" v="129"/>
          <ac:spMkLst>
            <pc:docMk/>
            <pc:sldMk cId="610696025" sldId="260"/>
            <ac:spMk id="18" creationId="{AF2F604E-43BE-4DC3-B983-E071523364F8}"/>
          </ac:spMkLst>
        </pc:spChg>
        <pc:spChg chg="add">
          <ac:chgData name="Kaur, Manreet" userId="S::kaurm@wit.edu::523856f2-0a4f-4abd-bd99-f2fcdbfa27f1" providerId="AD" clId="Web-{DB1B1302-EDC5-8BA1-BCE5-77B5A9456053}" dt="2023-12-13T00:35:49.230" v="129"/>
          <ac:spMkLst>
            <pc:docMk/>
            <pc:sldMk cId="610696025" sldId="260"/>
            <ac:spMk id="19" creationId="{08C9B587-E65E-4B52-B37C-ABEBB6E87928}"/>
          </ac:spMkLst>
        </pc:spChg>
        <pc:picChg chg="mod ord">
          <ac:chgData name="Kaur, Manreet" userId="S::kaurm@wit.edu::523856f2-0a4f-4abd-bd99-f2fcdbfa27f1" providerId="AD" clId="Web-{DB1B1302-EDC5-8BA1-BCE5-77B5A9456053}" dt="2023-12-13T00:35:49.230" v="129"/>
          <ac:picMkLst>
            <pc:docMk/>
            <pc:sldMk cId="610696025" sldId="260"/>
            <ac:picMk id="4" creationId="{6C31EE3B-3F4B-09AF-7306-BFF06FC914F4}"/>
          </ac:picMkLst>
        </pc:picChg>
      </pc:sldChg>
      <pc:sldChg chg="addSp delSp modSp mod setBg">
        <pc:chgData name="Kaur, Manreet" userId="S::kaurm@wit.edu::523856f2-0a4f-4abd-bd99-f2fcdbfa27f1" providerId="AD" clId="Web-{DB1B1302-EDC5-8BA1-BCE5-77B5A9456053}" dt="2023-12-13T00:37:57.641" v="137"/>
        <pc:sldMkLst>
          <pc:docMk/>
          <pc:sldMk cId="1272830885" sldId="261"/>
        </pc:sldMkLst>
        <pc:spChg chg="mod ord">
          <ac:chgData name="Kaur, Manreet" userId="S::kaurm@wit.edu::523856f2-0a4f-4abd-bd99-f2fcdbfa27f1" providerId="AD" clId="Web-{DB1B1302-EDC5-8BA1-BCE5-77B5A9456053}" dt="2023-12-13T00:37:57.641" v="137"/>
          <ac:spMkLst>
            <pc:docMk/>
            <pc:sldMk cId="1272830885" sldId="261"/>
            <ac:spMk id="2" creationId="{DA14DB7D-3522-56E9-1C5E-5D5CE5241CDB}"/>
          </ac:spMkLst>
        </pc:spChg>
        <pc:spChg chg="mod ord">
          <ac:chgData name="Kaur, Manreet" userId="S::kaurm@wit.edu::523856f2-0a4f-4abd-bd99-f2fcdbfa27f1" providerId="AD" clId="Web-{DB1B1302-EDC5-8BA1-BCE5-77B5A9456053}" dt="2023-12-13T00:37:57.641" v="137"/>
          <ac:spMkLst>
            <pc:docMk/>
            <pc:sldMk cId="1272830885" sldId="261"/>
            <ac:spMk id="3" creationId="{EF9DF754-129B-E65E-2B98-79A4D0C27621}"/>
          </ac:spMkLst>
        </pc:spChg>
        <pc:spChg chg="add del">
          <ac:chgData name="Kaur, Manreet" userId="S::kaurm@wit.edu::523856f2-0a4f-4abd-bd99-f2fcdbfa27f1" providerId="AD" clId="Web-{DB1B1302-EDC5-8BA1-BCE5-77B5A9456053}" dt="2023-12-13T00:34:50.759" v="108"/>
          <ac:spMkLst>
            <pc:docMk/>
            <pc:sldMk cId="1272830885" sldId="261"/>
            <ac:spMk id="10" creationId="{DF44879F-6698-4394-89D4-7B3CDB92E9A0}"/>
          </ac:spMkLst>
        </pc:spChg>
        <pc:spChg chg="add del">
          <ac:chgData name="Kaur, Manreet" userId="S::kaurm@wit.edu::523856f2-0a4f-4abd-bd99-f2fcdbfa27f1" providerId="AD" clId="Web-{DB1B1302-EDC5-8BA1-BCE5-77B5A9456053}" dt="2023-12-13T00:34:50.759" v="108"/>
          <ac:spMkLst>
            <pc:docMk/>
            <pc:sldMk cId="1272830885" sldId="261"/>
            <ac:spMk id="12" creationId="{C65FD3B2-577C-49A0-B40E-4845C5D597CF}"/>
          </ac:spMkLst>
        </pc:spChg>
        <pc:spChg chg="add del">
          <ac:chgData name="Kaur, Manreet" userId="S::kaurm@wit.edu::523856f2-0a4f-4abd-bd99-f2fcdbfa27f1" providerId="AD" clId="Web-{DB1B1302-EDC5-8BA1-BCE5-77B5A9456053}" dt="2023-12-13T00:34:50.759" v="108"/>
          <ac:spMkLst>
            <pc:docMk/>
            <pc:sldMk cId="1272830885" sldId="261"/>
            <ac:spMk id="14" creationId="{7A0B5DEA-ADF6-4BA5-9307-147F0A4685A0}"/>
          </ac:spMkLst>
        </pc:spChg>
        <pc:spChg chg="add del">
          <ac:chgData name="Kaur, Manreet" userId="S::kaurm@wit.edu::523856f2-0a4f-4abd-bd99-f2fcdbfa27f1" providerId="AD" clId="Web-{DB1B1302-EDC5-8BA1-BCE5-77B5A9456053}" dt="2023-12-13T00:34:50.759" v="108"/>
          <ac:spMkLst>
            <pc:docMk/>
            <pc:sldMk cId="1272830885" sldId="261"/>
            <ac:spMk id="16" creationId="{9DECDBF4-02B6-4BB4-B65B-B8107AD6A9E8}"/>
          </ac:spMkLst>
        </pc:spChg>
        <pc:spChg chg="add del">
          <ac:chgData name="Kaur, Manreet" userId="S::kaurm@wit.edu::523856f2-0a4f-4abd-bd99-f2fcdbfa27f1" providerId="AD" clId="Web-{DB1B1302-EDC5-8BA1-BCE5-77B5A9456053}" dt="2023-12-13T00:37:57.641" v="137"/>
          <ac:spMkLst>
            <pc:docMk/>
            <pc:sldMk cId="1272830885" sldId="261"/>
            <ac:spMk id="18" creationId="{8380AD67-C5CA-4918-B4BB-C359BB03EEDD}"/>
          </ac:spMkLst>
        </pc:spChg>
        <pc:spChg chg="add del">
          <ac:chgData name="Kaur, Manreet" userId="S::kaurm@wit.edu::523856f2-0a4f-4abd-bd99-f2fcdbfa27f1" providerId="AD" clId="Web-{DB1B1302-EDC5-8BA1-BCE5-77B5A9456053}" dt="2023-12-13T00:37:57.641" v="137"/>
          <ac:spMkLst>
            <pc:docMk/>
            <pc:sldMk cId="1272830885" sldId="261"/>
            <ac:spMk id="19" creationId="{EABAD4DA-87BA-4F70-9EF0-45C6BCF17823}"/>
          </ac:spMkLst>
        </pc:spChg>
        <pc:spChg chg="add del">
          <ac:chgData name="Kaur, Manreet" userId="S::kaurm@wit.edu::523856f2-0a4f-4abd-bd99-f2fcdbfa27f1" providerId="AD" clId="Web-{DB1B1302-EDC5-8BA1-BCE5-77B5A9456053}" dt="2023-12-13T00:37:57.641" v="137"/>
          <ac:spMkLst>
            <pc:docMk/>
            <pc:sldMk cId="1272830885" sldId="261"/>
            <ac:spMk id="20" creationId="{915128D9-2797-47FA-B6FE-EC24E6B8437A}"/>
          </ac:spMkLst>
        </pc:spChg>
        <pc:spChg chg="add del">
          <ac:chgData name="Kaur, Manreet" userId="S::kaurm@wit.edu::523856f2-0a4f-4abd-bd99-f2fcdbfa27f1" providerId="AD" clId="Web-{DB1B1302-EDC5-8BA1-BCE5-77B5A9456053}" dt="2023-12-13T00:37:52.625" v="134"/>
          <ac:spMkLst>
            <pc:docMk/>
            <pc:sldMk cId="1272830885" sldId="261"/>
            <ac:spMk id="25" creationId="{21A75659-5A6F-4F77-9679-678A00B9D8DC}"/>
          </ac:spMkLst>
        </pc:spChg>
        <pc:spChg chg="add del">
          <ac:chgData name="Kaur, Manreet" userId="S::kaurm@wit.edu::523856f2-0a4f-4abd-bd99-f2fcdbfa27f1" providerId="AD" clId="Web-{DB1B1302-EDC5-8BA1-BCE5-77B5A9456053}" dt="2023-12-13T00:37:52.625" v="134"/>
          <ac:spMkLst>
            <pc:docMk/>
            <pc:sldMk cId="1272830885" sldId="261"/>
            <ac:spMk id="27" creationId="{EFAEC92A-2230-45B0-A12F-07F9F9EA45AD}"/>
          </ac:spMkLst>
        </pc:spChg>
        <pc:spChg chg="add del">
          <ac:chgData name="Kaur, Manreet" userId="S::kaurm@wit.edu::523856f2-0a4f-4abd-bd99-f2fcdbfa27f1" providerId="AD" clId="Web-{DB1B1302-EDC5-8BA1-BCE5-77B5A9456053}" dt="2023-12-13T00:37:52.625" v="134"/>
          <ac:spMkLst>
            <pc:docMk/>
            <pc:sldMk cId="1272830885" sldId="261"/>
            <ac:spMk id="29" creationId="{55D4142C-5077-457F-A6AD-3FECFDB39685}"/>
          </ac:spMkLst>
        </pc:spChg>
        <pc:spChg chg="add del">
          <ac:chgData name="Kaur, Manreet" userId="S::kaurm@wit.edu::523856f2-0a4f-4abd-bd99-f2fcdbfa27f1" providerId="AD" clId="Web-{DB1B1302-EDC5-8BA1-BCE5-77B5A9456053}" dt="2023-12-13T00:37:52.625" v="134"/>
          <ac:spMkLst>
            <pc:docMk/>
            <pc:sldMk cId="1272830885" sldId="261"/>
            <ac:spMk id="31" creationId="{7A5F0580-5EE9-419F-96EE-B6529EF6E7D0}"/>
          </ac:spMkLst>
        </pc:spChg>
        <pc:spChg chg="add del">
          <ac:chgData name="Kaur, Manreet" userId="S::kaurm@wit.edu::523856f2-0a4f-4abd-bd99-f2fcdbfa27f1" providerId="AD" clId="Web-{DB1B1302-EDC5-8BA1-BCE5-77B5A9456053}" dt="2023-12-13T00:37:57.532" v="136"/>
          <ac:spMkLst>
            <pc:docMk/>
            <pc:sldMk cId="1272830885" sldId="261"/>
            <ac:spMk id="33" creationId="{F94AA2BD-2E3F-4B1D-8127-5744B8115311}"/>
          </ac:spMkLst>
        </pc:spChg>
        <pc:spChg chg="add del">
          <ac:chgData name="Kaur, Manreet" userId="S::kaurm@wit.edu::523856f2-0a4f-4abd-bd99-f2fcdbfa27f1" providerId="AD" clId="Web-{DB1B1302-EDC5-8BA1-BCE5-77B5A9456053}" dt="2023-12-13T00:37:57.532" v="136"/>
          <ac:spMkLst>
            <pc:docMk/>
            <pc:sldMk cId="1272830885" sldId="261"/>
            <ac:spMk id="34" creationId="{4BD02261-2DC8-4AA8-9E16-7751AE892445}"/>
          </ac:spMkLst>
        </pc:spChg>
        <pc:spChg chg="add del">
          <ac:chgData name="Kaur, Manreet" userId="S::kaurm@wit.edu::523856f2-0a4f-4abd-bd99-f2fcdbfa27f1" providerId="AD" clId="Web-{DB1B1302-EDC5-8BA1-BCE5-77B5A9456053}" dt="2023-12-13T00:37:57.532" v="136"/>
          <ac:spMkLst>
            <pc:docMk/>
            <pc:sldMk cId="1272830885" sldId="261"/>
            <ac:spMk id="35" creationId="{3D752CF2-2291-40B5-B462-C17B174C10BC}"/>
          </ac:spMkLst>
        </pc:spChg>
        <pc:spChg chg="add">
          <ac:chgData name="Kaur, Manreet" userId="S::kaurm@wit.edu::523856f2-0a4f-4abd-bd99-f2fcdbfa27f1" providerId="AD" clId="Web-{DB1B1302-EDC5-8BA1-BCE5-77B5A9456053}" dt="2023-12-13T00:37:57.641" v="137"/>
          <ac:spMkLst>
            <pc:docMk/>
            <pc:sldMk cId="1272830885" sldId="261"/>
            <ac:spMk id="37" creationId="{DF44879F-6698-4394-89D4-7B3CDB92E9A0}"/>
          </ac:spMkLst>
        </pc:spChg>
        <pc:spChg chg="add">
          <ac:chgData name="Kaur, Manreet" userId="S::kaurm@wit.edu::523856f2-0a4f-4abd-bd99-f2fcdbfa27f1" providerId="AD" clId="Web-{DB1B1302-EDC5-8BA1-BCE5-77B5A9456053}" dt="2023-12-13T00:37:57.641" v="137"/>
          <ac:spMkLst>
            <pc:docMk/>
            <pc:sldMk cId="1272830885" sldId="261"/>
            <ac:spMk id="38" creationId="{C65FD3B2-577C-49A0-B40E-4845C5D597CF}"/>
          </ac:spMkLst>
        </pc:spChg>
        <pc:spChg chg="add">
          <ac:chgData name="Kaur, Manreet" userId="S::kaurm@wit.edu::523856f2-0a4f-4abd-bd99-f2fcdbfa27f1" providerId="AD" clId="Web-{DB1B1302-EDC5-8BA1-BCE5-77B5A9456053}" dt="2023-12-13T00:37:57.641" v="137"/>
          <ac:spMkLst>
            <pc:docMk/>
            <pc:sldMk cId="1272830885" sldId="261"/>
            <ac:spMk id="39" creationId="{7A0B5DEA-ADF6-4BA5-9307-147F0A4685A0}"/>
          </ac:spMkLst>
        </pc:spChg>
        <pc:spChg chg="add">
          <ac:chgData name="Kaur, Manreet" userId="S::kaurm@wit.edu::523856f2-0a4f-4abd-bd99-f2fcdbfa27f1" providerId="AD" clId="Web-{DB1B1302-EDC5-8BA1-BCE5-77B5A9456053}" dt="2023-12-13T00:37:57.641" v="137"/>
          <ac:spMkLst>
            <pc:docMk/>
            <pc:sldMk cId="1272830885" sldId="261"/>
            <ac:spMk id="40" creationId="{9DECDBF4-02B6-4BB4-B65B-B8107AD6A9E8}"/>
          </ac:spMkLst>
        </pc:spChg>
        <pc:picChg chg="add mod ord">
          <ac:chgData name="Kaur, Manreet" userId="S::kaurm@wit.edu::523856f2-0a4f-4abd-bd99-f2fcdbfa27f1" providerId="AD" clId="Web-{DB1B1302-EDC5-8BA1-BCE5-77B5A9456053}" dt="2023-12-13T00:37:57.641" v="137"/>
          <ac:picMkLst>
            <pc:docMk/>
            <pc:sldMk cId="1272830885" sldId="261"/>
            <ac:picMk id="5" creationId="{52CFF869-1342-CA45-3013-804AE5B4849D}"/>
          </ac:picMkLst>
        </pc:picChg>
      </pc:sldChg>
      <pc:sldChg chg="addSp delSp modSp mod setBg">
        <pc:chgData name="Kaur, Manreet" userId="S::kaurm@wit.edu::523856f2-0a4f-4abd-bd99-f2fcdbfa27f1" providerId="AD" clId="Web-{DB1B1302-EDC5-8BA1-BCE5-77B5A9456053}" dt="2023-12-13T00:34:16.394" v="106"/>
        <pc:sldMkLst>
          <pc:docMk/>
          <pc:sldMk cId="4234084060" sldId="264"/>
        </pc:sldMkLst>
        <pc:spChg chg="mod">
          <ac:chgData name="Kaur, Manreet" userId="S::kaurm@wit.edu::523856f2-0a4f-4abd-bd99-f2fcdbfa27f1" providerId="AD" clId="Web-{DB1B1302-EDC5-8BA1-BCE5-77B5A9456053}" dt="2023-12-13T00:34:16.394" v="106"/>
          <ac:spMkLst>
            <pc:docMk/>
            <pc:sldMk cId="4234084060" sldId="264"/>
            <ac:spMk id="2" creationId="{168A89D9-EE4E-FB20-BA20-F27D4A12A1D9}"/>
          </ac:spMkLst>
        </pc:spChg>
        <pc:spChg chg="del mod">
          <ac:chgData name="Kaur, Manreet" userId="S::kaurm@wit.edu::523856f2-0a4f-4abd-bd99-f2fcdbfa27f1" providerId="AD" clId="Web-{DB1B1302-EDC5-8BA1-BCE5-77B5A9456053}" dt="2023-12-13T00:32:50.890" v="75"/>
          <ac:spMkLst>
            <pc:docMk/>
            <pc:sldMk cId="4234084060" sldId="264"/>
            <ac:spMk id="3" creationId="{67EA1864-B04A-CBDD-7131-C4DDAC71F2B0}"/>
          </ac:spMkLst>
        </pc:spChg>
        <pc:spChg chg="add del">
          <ac:chgData name="Kaur, Manreet" userId="S::kaurm@wit.edu::523856f2-0a4f-4abd-bd99-f2fcdbfa27f1" providerId="AD" clId="Web-{DB1B1302-EDC5-8BA1-BCE5-77B5A9456053}" dt="2023-12-13T00:34:16.394" v="106"/>
          <ac:spMkLst>
            <pc:docMk/>
            <pc:sldMk cId="4234084060" sldId="264"/>
            <ac:spMk id="10" creationId="{53B021B3-DE93-4AB7-8A18-CF5F1CED88B8}"/>
          </ac:spMkLst>
        </pc:spChg>
        <pc:spChg chg="add del">
          <ac:chgData name="Kaur, Manreet" userId="S::kaurm@wit.edu::523856f2-0a4f-4abd-bd99-f2fcdbfa27f1" providerId="AD" clId="Web-{DB1B1302-EDC5-8BA1-BCE5-77B5A9456053}" dt="2023-12-13T00:34:16.394" v="106"/>
          <ac:spMkLst>
            <pc:docMk/>
            <pc:sldMk cId="4234084060" sldId="264"/>
            <ac:spMk id="12" creationId="{52D502E5-F6B4-4D58-B4AE-FC466FF15EE8}"/>
          </ac:spMkLst>
        </pc:spChg>
        <pc:spChg chg="add del">
          <ac:chgData name="Kaur, Manreet" userId="S::kaurm@wit.edu::523856f2-0a4f-4abd-bd99-f2fcdbfa27f1" providerId="AD" clId="Web-{DB1B1302-EDC5-8BA1-BCE5-77B5A9456053}" dt="2023-12-13T00:34:16.394" v="106"/>
          <ac:spMkLst>
            <pc:docMk/>
            <pc:sldMk cId="4234084060" sldId="264"/>
            <ac:spMk id="14" creationId="{9DECDBF4-02B6-4BB4-B65B-B8107AD6A9E8}"/>
          </ac:spMkLst>
        </pc:spChg>
        <pc:spChg chg="add del">
          <ac:chgData name="Kaur, Manreet" userId="S::kaurm@wit.edu::523856f2-0a4f-4abd-bd99-f2fcdbfa27f1" providerId="AD" clId="Web-{DB1B1302-EDC5-8BA1-BCE5-77B5A9456053}" dt="2023-12-13T00:34:13.956" v="103"/>
          <ac:spMkLst>
            <pc:docMk/>
            <pc:sldMk cId="4234084060" sldId="264"/>
            <ac:spMk id="19" creationId="{81E1224E-6618-482E-BE87-321A7FC1CDE8}"/>
          </ac:spMkLst>
        </pc:spChg>
        <pc:spChg chg="add del">
          <ac:chgData name="Kaur, Manreet" userId="S::kaurm@wit.edu::523856f2-0a4f-4abd-bd99-f2fcdbfa27f1" providerId="AD" clId="Web-{DB1B1302-EDC5-8BA1-BCE5-77B5A9456053}" dt="2023-12-13T00:34:13.956" v="103"/>
          <ac:spMkLst>
            <pc:docMk/>
            <pc:sldMk cId="4234084060" sldId="264"/>
            <ac:spMk id="21" creationId="{066346BE-FDB4-4772-A696-0719490ABD64}"/>
          </ac:spMkLst>
        </pc:spChg>
        <pc:spChg chg="add del">
          <ac:chgData name="Kaur, Manreet" userId="S::kaurm@wit.edu::523856f2-0a4f-4abd-bd99-f2fcdbfa27f1" providerId="AD" clId="Web-{DB1B1302-EDC5-8BA1-BCE5-77B5A9456053}" dt="2023-12-13T00:34:13.956" v="103"/>
          <ac:spMkLst>
            <pc:docMk/>
            <pc:sldMk cId="4234084060" sldId="264"/>
            <ac:spMk id="23" creationId="{FB92FFCE-0C90-454E-AA25-D4EE9A6C39C5}"/>
          </ac:spMkLst>
        </pc:spChg>
        <pc:spChg chg="add del">
          <ac:chgData name="Kaur, Manreet" userId="S::kaurm@wit.edu::523856f2-0a4f-4abd-bd99-f2fcdbfa27f1" providerId="AD" clId="Web-{DB1B1302-EDC5-8BA1-BCE5-77B5A9456053}" dt="2023-12-13T00:34:16.362" v="105"/>
          <ac:spMkLst>
            <pc:docMk/>
            <pc:sldMk cId="4234084060" sldId="264"/>
            <ac:spMk id="25" creationId="{7301F447-EEF7-48F5-AF73-7566EE7F64AD}"/>
          </ac:spMkLst>
        </pc:spChg>
        <pc:spChg chg="add del">
          <ac:chgData name="Kaur, Manreet" userId="S::kaurm@wit.edu::523856f2-0a4f-4abd-bd99-f2fcdbfa27f1" providerId="AD" clId="Web-{DB1B1302-EDC5-8BA1-BCE5-77B5A9456053}" dt="2023-12-13T00:34:16.362" v="105"/>
          <ac:spMkLst>
            <pc:docMk/>
            <pc:sldMk cId="4234084060" sldId="264"/>
            <ac:spMk id="26" creationId="{F7117410-A2A4-4085-9ADC-46744551DBDE}"/>
          </ac:spMkLst>
        </pc:spChg>
        <pc:spChg chg="add del">
          <ac:chgData name="Kaur, Manreet" userId="S::kaurm@wit.edu::523856f2-0a4f-4abd-bd99-f2fcdbfa27f1" providerId="AD" clId="Web-{DB1B1302-EDC5-8BA1-BCE5-77B5A9456053}" dt="2023-12-13T00:34:16.362" v="105"/>
          <ac:spMkLst>
            <pc:docMk/>
            <pc:sldMk cId="4234084060" sldId="264"/>
            <ac:spMk id="27" creationId="{99F74EB5-E547-4FB4-95F5-BCC788F3C4A0}"/>
          </ac:spMkLst>
        </pc:spChg>
        <pc:spChg chg="add">
          <ac:chgData name="Kaur, Manreet" userId="S::kaurm@wit.edu::523856f2-0a4f-4abd-bd99-f2fcdbfa27f1" providerId="AD" clId="Web-{DB1B1302-EDC5-8BA1-BCE5-77B5A9456053}" dt="2023-12-13T00:34:16.394" v="106"/>
          <ac:spMkLst>
            <pc:docMk/>
            <pc:sldMk cId="4234084060" sldId="264"/>
            <ac:spMk id="29" creationId="{7301F447-EEF7-48F5-AF73-7566EE7F64AD}"/>
          </ac:spMkLst>
        </pc:spChg>
        <pc:spChg chg="add">
          <ac:chgData name="Kaur, Manreet" userId="S::kaurm@wit.edu::523856f2-0a4f-4abd-bd99-f2fcdbfa27f1" providerId="AD" clId="Web-{DB1B1302-EDC5-8BA1-BCE5-77B5A9456053}" dt="2023-12-13T00:34:16.394" v="106"/>
          <ac:spMkLst>
            <pc:docMk/>
            <pc:sldMk cId="4234084060" sldId="264"/>
            <ac:spMk id="30" creationId="{F7117410-A2A4-4085-9ADC-46744551DBDE}"/>
          </ac:spMkLst>
        </pc:spChg>
        <pc:spChg chg="add">
          <ac:chgData name="Kaur, Manreet" userId="S::kaurm@wit.edu::523856f2-0a4f-4abd-bd99-f2fcdbfa27f1" providerId="AD" clId="Web-{DB1B1302-EDC5-8BA1-BCE5-77B5A9456053}" dt="2023-12-13T00:34:16.394" v="106"/>
          <ac:spMkLst>
            <pc:docMk/>
            <pc:sldMk cId="4234084060" sldId="264"/>
            <ac:spMk id="31" creationId="{99F74EB5-E547-4FB4-95F5-BCC788F3C4A0}"/>
          </ac:spMkLst>
        </pc:spChg>
        <pc:graphicFrameChg chg="add mod modGraphic">
          <ac:chgData name="Kaur, Manreet" userId="S::kaurm@wit.edu::523856f2-0a4f-4abd-bd99-f2fcdbfa27f1" providerId="AD" clId="Web-{DB1B1302-EDC5-8BA1-BCE5-77B5A9456053}" dt="2023-12-13T00:34:16.394" v="106"/>
          <ac:graphicFrameMkLst>
            <pc:docMk/>
            <pc:sldMk cId="4234084060" sldId="264"/>
            <ac:graphicFrameMk id="5" creationId="{D912F314-EE2C-724B-1ED9-57FDB1090C1F}"/>
          </ac:graphicFrameMkLst>
        </pc:graphicFrameChg>
      </pc:sldChg>
      <pc:sldChg chg="addSp delSp modSp mod setBg">
        <pc:chgData name="Kaur, Manreet" userId="S::kaurm@wit.edu::523856f2-0a4f-4abd-bd99-f2fcdbfa27f1" providerId="AD" clId="Web-{DB1B1302-EDC5-8BA1-BCE5-77B5A9456053}" dt="2023-12-13T00:32:37.531" v="74"/>
        <pc:sldMkLst>
          <pc:docMk/>
          <pc:sldMk cId="1264051954" sldId="265"/>
        </pc:sldMkLst>
        <pc:spChg chg="mod">
          <ac:chgData name="Kaur, Manreet" userId="S::kaurm@wit.edu::523856f2-0a4f-4abd-bd99-f2fcdbfa27f1" providerId="AD" clId="Web-{DB1B1302-EDC5-8BA1-BCE5-77B5A9456053}" dt="2023-12-13T00:32:37.531" v="74"/>
          <ac:spMkLst>
            <pc:docMk/>
            <pc:sldMk cId="1264051954" sldId="265"/>
            <ac:spMk id="2" creationId="{D3FBEBD8-EF89-B8C6-6261-C4B63F3C6A7E}"/>
          </ac:spMkLst>
        </pc:spChg>
        <pc:spChg chg="mod">
          <ac:chgData name="Kaur, Manreet" userId="S::kaurm@wit.edu::523856f2-0a4f-4abd-bd99-f2fcdbfa27f1" providerId="AD" clId="Web-{DB1B1302-EDC5-8BA1-BCE5-77B5A9456053}" dt="2023-12-13T00:32:37.531" v="74"/>
          <ac:spMkLst>
            <pc:docMk/>
            <pc:sldMk cId="1264051954" sldId="265"/>
            <ac:spMk id="3" creationId="{47C8918A-07AE-DC67-430B-D6FCFCEA2B22}"/>
          </ac:spMkLst>
        </pc:spChg>
        <pc:spChg chg="add">
          <ac:chgData name="Kaur, Manreet" userId="S::kaurm@wit.edu::523856f2-0a4f-4abd-bd99-f2fcdbfa27f1" providerId="AD" clId="Web-{DB1B1302-EDC5-8BA1-BCE5-77B5A9456053}" dt="2023-12-13T00:32:37.531" v="74"/>
          <ac:spMkLst>
            <pc:docMk/>
            <pc:sldMk cId="1264051954" sldId="265"/>
            <ac:spMk id="9" creationId="{8380AD67-C5CA-4918-B4BB-C359BB03EEDD}"/>
          </ac:spMkLst>
        </pc:spChg>
        <pc:spChg chg="add">
          <ac:chgData name="Kaur, Manreet" userId="S::kaurm@wit.edu::523856f2-0a4f-4abd-bd99-f2fcdbfa27f1" providerId="AD" clId="Web-{DB1B1302-EDC5-8BA1-BCE5-77B5A9456053}" dt="2023-12-13T00:32:37.531" v="74"/>
          <ac:spMkLst>
            <pc:docMk/>
            <pc:sldMk cId="1264051954" sldId="265"/>
            <ac:spMk id="11" creationId="{EABAD4DA-87BA-4F70-9EF0-45C6BCF17823}"/>
          </ac:spMkLst>
        </pc:spChg>
        <pc:spChg chg="add">
          <ac:chgData name="Kaur, Manreet" userId="S::kaurm@wit.edu::523856f2-0a4f-4abd-bd99-f2fcdbfa27f1" providerId="AD" clId="Web-{DB1B1302-EDC5-8BA1-BCE5-77B5A9456053}" dt="2023-12-13T00:32:37.531" v="74"/>
          <ac:spMkLst>
            <pc:docMk/>
            <pc:sldMk cId="1264051954" sldId="265"/>
            <ac:spMk id="13" creationId="{915128D9-2797-47FA-B6FE-EC24E6B8437A}"/>
          </ac:spMkLst>
        </pc:spChg>
        <pc:picChg chg="add del mod">
          <ac:chgData name="Kaur, Manreet" userId="S::kaurm@wit.edu::523856f2-0a4f-4abd-bd99-f2fcdbfa27f1" providerId="AD" clId="Web-{DB1B1302-EDC5-8BA1-BCE5-77B5A9456053}" dt="2023-12-13T00:32:32.062" v="73"/>
          <ac:picMkLst>
            <pc:docMk/>
            <pc:sldMk cId="1264051954" sldId="265"/>
            <ac:picMk id="4" creationId="{34869322-6877-FBD8-4D34-8116FC42161C}"/>
          </ac:picMkLst>
        </pc:picChg>
        <pc:picChg chg="add">
          <ac:chgData name="Kaur, Manreet" userId="S::kaurm@wit.edu::523856f2-0a4f-4abd-bd99-f2fcdbfa27f1" providerId="AD" clId="Web-{DB1B1302-EDC5-8BA1-BCE5-77B5A9456053}" dt="2023-12-13T00:32:37.531" v="74"/>
          <ac:picMkLst>
            <pc:docMk/>
            <pc:sldMk cId="1264051954" sldId="265"/>
            <ac:picMk id="5" creationId="{3C4D4134-6CEF-B631-1227-9E09BAA052C3}"/>
          </ac:picMkLst>
        </pc:picChg>
      </pc:sldChg>
      <pc:sldChg chg="add del replId">
        <pc:chgData name="Kaur, Manreet" userId="S::kaurm@wit.edu::523856f2-0a4f-4abd-bd99-f2fcdbfa27f1" providerId="AD" clId="Web-{DB1B1302-EDC5-8BA1-BCE5-77B5A9456053}" dt="2023-12-13T00:25:14.264" v="3"/>
        <pc:sldMkLst>
          <pc:docMk/>
          <pc:sldMk cId="336001244" sldId="267"/>
        </pc:sldMkLst>
      </pc:sldChg>
      <pc:sldChg chg="add del replId">
        <pc:chgData name="Kaur, Manreet" userId="S::kaurm@wit.edu::523856f2-0a4f-4abd-bd99-f2fcdbfa27f1" providerId="AD" clId="Web-{DB1B1302-EDC5-8BA1-BCE5-77B5A9456053}" dt="2023-12-13T00:25:06.185" v="1"/>
        <pc:sldMkLst>
          <pc:docMk/>
          <pc:sldMk cId="1489676564" sldId="267"/>
        </pc:sldMkLst>
      </pc:sldChg>
    </pc:docChg>
  </pc:docChgLst>
  <pc:docChgLst>
    <pc:chgData name="Kaur, Manreet" userId="523856f2-0a4f-4abd-bd99-f2fcdbfa27f1" providerId="ADAL" clId="{A485DC83-B680-42E7-8677-053135D611FD}"/>
    <pc:docChg chg="undo custSel addSld modSld">
      <pc:chgData name="Kaur, Manreet" userId="523856f2-0a4f-4abd-bd99-f2fcdbfa27f1" providerId="ADAL" clId="{A485DC83-B680-42E7-8677-053135D611FD}" dt="2023-12-13T14:54:34.413" v="433" actId="5793"/>
      <pc:docMkLst>
        <pc:docMk/>
      </pc:docMkLst>
      <pc:sldChg chg="addSp delSp modSp mod setBg modNotesTx">
        <pc:chgData name="Kaur, Manreet" userId="523856f2-0a4f-4abd-bd99-f2fcdbfa27f1" providerId="ADAL" clId="{A485DC83-B680-42E7-8677-053135D611FD}" dt="2023-12-13T14:52:57.042" v="431" actId="26606"/>
        <pc:sldMkLst>
          <pc:docMk/>
          <pc:sldMk cId="3890932918" sldId="257"/>
        </pc:sldMkLst>
        <pc:spChg chg="mod">
          <ac:chgData name="Kaur, Manreet" userId="523856f2-0a4f-4abd-bd99-f2fcdbfa27f1" providerId="ADAL" clId="{A485DC83-B680-42E7-8677-053135D611FD}" dt="2023-12-13T14:52:57.042" v="431" actId="26606"/>
          <ac:spMkLst>
            <pc:docMk/>
            <pc:sldMk cId="3890932918" sldId="257"/>
            <ac:spMk id="2" creationId="{77DDC907-32AE-BD66-704A-591F720F0F32}"/>
          </ac:spMkLst>
        </pc:spChg>
        <pc:spChg chg="mod">
          <ac:chgData name="Kaur, Manreet" userId="523856f2-0a4f-4abd-bd99-f2fcdbfa27f1" providerId="ADAL" clId="{A485DC83-B680-42E7-8677-053135D611FD}" dt="2023-12-13T14:52:57.042" v="431" actId="26606"/>
          <ac:spMkLst>
            <pc:docMk/>
            <pc:sldMk cId="3890932918" sldId="257"/>
            <ac:spMk id="3" creationId="{677641DF-67B1-5A82-C431-2786DE10CFD3}"/>
          </ac:spMkLst>
        </pc:spChg>
        <pc:spChg chg="add del">
          <ac:chgData name="Kaur, Manreet" userId="523856f2-0a4f-4abd-bd99-f2fcdbfa27f1" providerId="ADAL" clId="{A485DC83-B680-42E7-8677-053135D611FD}" dt="2023-12-13T14:52:29.216" v="421" actId="26606"/>
          <ac:spMkLst>
            <pc:docMk/>
            <pc:sldMk cId="3890932918" sldId="257"/>
            <ac:spMk id="9" creationId="{9AA72BD9-2C5A-4EDC-931F-5AA08EACA0F3}"/>
          </ac:spMkLst>
        </pc:spChg>
        <pc:spChg chg="add del">
          <ac:chgData name="Kaur, Manreet" userId="523856f2-0a4f-4abd-bd99-f2fcdbfa27f1" providerId="ADAL" clId="{A485DC83-B680-42E7-8677-053135D611FD}" dt="2023-12-13T14:52:29.216" v="421" actId="26606"/>
          <ac:spMkLst>
            <pc:docMk/>
            <pc:sldMk cId="3890932918" sldId="257"/>
            <ac:spMk id="11" creationId="{8A6DB0E6-E65F-4229-A5A0-2500203B6CC3}"/>
          </ac:spMkLst>
        </pc:spChg>
        <pc:spChg chg="add del">
          <ac:chgData name="Kaur, Manreet" userId="523856f2-0a4f-4abd-bd99-f2fcdbfa27f1" providerId="ADAL" clId="{A485DC83-B680-42E7-8677-053135D611FD}" dt="2023-12-13T14:52:29.216" v="421" actId="26606"/>
          <ac:spMkLst>
            <pc:docMk/>
            <pc:sldMk cId="3890932918" sldId="257"/>
            <ac:spMk id="13" creationId="{55D4142C-5077-457F-A6AD-3FECFDB39685}"/>
          </ac:spMkLst>
        </pc:spChg>
        <pc:spChg chg="add del">
          <ac:chgData name="Kaur, Manreet" userId="523856f2-0a4f-4abd-bd99-f2fcdbfa27f1" providerId="ADAL" clId="{A485DC83-B680-42E7-8677-053135D611FD}" dt="2023-12-13T14:52:29.216" v="421" actId="26606"/>
          <ac:spMkLst>
            <pc:docMk/>
            <pc:sldMk cId="3890932918" sldId="257"/>
            <ac:spMk id="15" creationId="{7A5F0580-5EE9-419F-96EE-B6529EF6E7D0}"/>
          </ac:spMkLst>
        </pc:spChg>
        <pc:spChg chg="add del">
          <ac:chgData name="Kaur, Manreet" userId="523856f2-0a4f-4abd-bd99-f2fcdbfa27f1" providerId="ADAL" clId="{A485DC83-B680-42E7-8677-053135D611FD}" dt="2023-12-13T14:52:33.034" v="423" actId="26606"/>
          <ac:spMkLst>
            <pc:docMk/>
            <pc:sldMk cId="3890932918" sldId="257"/>
            <ac:spMk id="17" creationId="{DF44879F-6698-4394-89D4-7B3CDB92E9A0}"/>
          </ac:spMkLst>
        </pc:spChg>
        <pc:spChg chg="add del">
          <ac:chgData name="Kaur, Manreet" userId="523856f2-0a4f-4abd-bd99-f2fcdbfa27f1" providerId="ADAL" clId="{A485DC83-B680-42E7-8677-053135D611FD}" dt="2023-12-13T14:52:33.034" v="423" actId="26606"/>
          <ac:spMkLst>
            <pc:docMk/>
            <pc:sldMk cId="3890932918" sldId="257"/>
            <ac:spMk id="18" creationId="{C65FD3B2-577C-49A0-B40E-4845C5D597CF}"/>
          </ac:spMkLst>
        </pc:spChg>
        <pc:spChg chg="add del">
          <ac:chgData name="Kaur, Manreet" userId="523856f2-0a4f-4abd-bd99-f2fcdbfa27f1" providerId="ADAL" clId="{A485DC83-B680-42E7-8677-053135D611FD}" dt="2023-12-13T14:52:33.034" v="423" actId="26606"/>
          <ac:spMkLst>
            <pc:docMk/>
            <pc:sldMk cId="3890932918" sldId="257"/>
            <ac:spMk id="20" creationId="{7A0B5DEA-ADF6-4BA5-9307-147F0A4685A0}"/>
          </ac:spMkLst>
        </pc:spChg>
        <pc:spChg chg="add del">
          <ac:chgData name="Kaur, Manreet" userId="523856f2-0a4f-4abd-bd99-f2fcdbfa27f1" providerId="ADAL" clId="{A485DC83-B680-42E7-8677-053135D611FD}" dt="2023-12-13T14:52:33.034" v="423" actId="26606"/>
          <ac:spMkLst>
            <pc:docMk/>
            <pc:sldMk cId="3890932918" sldId="257"/>
            <ac:spMk id="21" creationId="{9DECDBF4-02B6-4BB4-B65B-B8107AD6A9E8}"/>
          </ac:spMkLst>
        </pc:spChg>
        <pc:spChg chg="add del">
          <ac:chgData name="Kaur, Manreet" userId="523856f2-0a4f-4abd-bd99-f2fcdbfa27f1" providerId="ADAL" clId="{A485DC83-B680-42E7-8677-053135D611FD}" dt="2023-12-13T14:52:44.789" v="425" actId="26606"/>
          <ac:spMkLst>
            <pc:docMk/>
            <pc:sldMk cId="3890932918" sldId="257"/>
            <ac:spMk id="23" creationId="{79477870-C64A-4E35-8F2F-05B7114F3C74}"/>
          </ac:spMkLst>
        </pc:spChg>
        <pc:spChg chg="add del">
          <ac:chgData name="Kaur, Manreet" userId="523856f2-0a4f-4abd-bd99-f2fcdbfa27f1" providerId="ADAL" clId="{A485DC83-B680-42E7-8677-053135D611FD}" dt="2023-12-13T14:52:44.789" v="425" actId="26606"/>
          <ac:spMkLst>
            <pc:docMk/>
            <pc:sldMk cId="3890932918" sldId="257"/>
            <ac:spMk id="24" creationId="{8AEA628B-C8FF-4D0B-B111-F101F580B15D}"/>
          </ac:spMkLst>
        </pc:spChg>
        <pc:spChg chg="add del">
          <ac:chgData name="Kaur, Manreet" userId="523856f2-0a4f-4abd-bd99-f2fcdbfa27f1" providerId="ADAL" clId="{A485DC83-B680-42E7-8677-053135D611FD}" dt="2023-12-13T14:52:44.789" v="425" actId="26606"/>
          <ac:spMkLst>
            <pc:docMk/>
            <pc:sldMk cId="3890932918" sldId="257"/>
            <ac:spMk id="25" creationId="{42663BD0-064C-40FC-A331-F49FCA9536AA}"/>
          </ac:spMkLst>
        </pc:spChg>
        <pc:spChg chg="add del">
          <ac:chgData name="Kaur, Manreet" userId="523856f2-0a4f-4abd-bd99-f2fcdbfa27f1" providerId="ADAL" clId="{A485DC83-B680-42E7-8677-053135D611FD}" dt="2023-12-13T14:52:46.388" v="427" actId="26606"/>
          <ac:spMkLst>
            <pc:docMk/>
            <pc:sldMk cId="3890932918" sldId="257"/>
            <ac:spMk id="28" creationId="{9AA72BD9-2C5A-4EDC-931F-5AA08EACA0F3}"/>
          </ac:spMkLst>
        </pc:spChg>
        <pc:spChg chg="add del">
          <ac:chgData name="Kaur, Manreet" userId="523856f2-0a4f-4abd-bd99-f2fcdbfa27f1" providerId="ADAL" clId="{A485DC83-B680-42E7-8677-053135D611FD}" dt="2023-12-13T14:52:46.388" v="427" actId="26606"/>
          <ac:spMkLst>
            <pc:docMk/>
            <pc:sldMk cId="3890932918" sldId="257"/>
            <ac:spMk id="30" creationId="{8A6DB0E6-E65F-4229-A5A0-2500203B6CC3}"/>
          </ac:spMkLst>
        </pc:spChg>
        <pc:spChg chg="add del">
          <ac:chgData name="Kaur, Manreet" userId="523856f2-0a4f-4abd-bd99-f2fcdbfa27f1" providerId="ADAL" clId="{A485DC83-B680-42E7-8677-053135D611FD}" dt="2023-12-13T14:52:46.388" v="427" actId="26606"/>
          <ac:spMkLst>
            <pc:docMk/>
            <pc:sldMk cId="3890932918" sldId="257"/>
            <ac:spMk id="31" creationId="{55D4142C-5077-457F-A6AD-3FECFDB39685}"/>
          </ac:spMkLst>
        </pc:spChg>
        <pc:spChg chg="add del">
          <ac:chgData name="Kaur, Manreet" userId="523856f2-0a4f-4abd-bd99-f2fcdbfa27f1" providerId="ADAL" clId="{A485DC83-B680-42E7-8677-053135D611FD}" dt="2023-12-13T14:52:46.388" v="427" actId="26606"/>
          <ac:spMkLst>
            <pc:docMk/>
            <pc:sldMk cId="3890932918" sldId="257"/>
            <ac:spMk id="32" creationId="{7A5F0580-5EE9-419F-96EE-B6529EF6E7D0}"/>
          </ac:spMkLst>
        </pc:spChg>
        <pc:spChg chg="add del">
          <ac:chgData name="Kaur, Manreet" userId="523856f2-0a4f-4abd-bd99-f2fcdbfa27f1" providerId="ADAL" clId="{A485DC83-B680-42E7-8677-053135D611FD}" dt="2023-12-13T14:52:57.042" v="431" actId="26606"/>
          <ac:spMkLst>
            <pc:docMk/>
            <pc:sldMk cId="3890932918" sldId="257"/>
            <ac:spMk id="34" creationId="{DF44879F-6698-4394-89D4-7B3CDB92E9A0}"/>
          </ac:spMkLst>
        </pc:spChg>
        <pc:spChg chg="add del">
          <ac:chgData name="Kaur, Manreet" userId="523856f2-0a4f-4abd-bd99-f2fcdbfa27f1" providerId="ADAL" clId="{A485DC83-B680-42E7-8677-053135D611FD}" dt="2023-12-13T14:52:57.042" v="431" actId="26606"/>
          <ac:spMkLst>
            <pc:docMk/>
            <pc:sldMk cId="3890932918" sldId="257"/>
            <ac:spMk id="35" creationId="{C65FD3B2-577C-49A0-B40E-4845C5D597CF}"/>
          </ac:spMkLst>
        </pc:spChg>
        <pc:spChg chg="add del">
          <ac:chgData name="Kaur, Manreet" userId="523856f2-0a4f-4abd-bd99-f2fcdbfa27f1" providerId="ADAL" clId="{A485DC83-B680-42E7-8677-053135D611FD}" dt="2023-12-13T14:52:57.042" v="431" actId="26606"/>
          <ac:spMkLst>
            <pc:docMk/>
            <pc:sldMk cId="3890932918" sldId="257"/>
            <ac:spMk id="37" creationId="{7A0B5DEA-ADF6-4BA5-9307-147F0A4685A0}"/>
          </ac:spMkLst>
        </pc:spChg>
        <pc:spChg chg="add del">
          <ac:chgData name="Kaur, Manreet" userId="523856f2-0a4f-4abd-bd99-f2fcdbfa27f1" providerId="ADAL" clId="{A485DC83-B680-42E7-8677-053135D611FD}" dt="2023-12-13T14:52:57.042" v="431" actId="26606"/>
          <ac:spMkLst>
            <pc:docMk/>
            <pc:sldMk cId="3890932918" sldId="257"/>
            <ac:spMk id="38" creationId="{9DECDBF4-02B6-4BB4-B65B-B8107AD6A9E8}"/>
          </ac:spMkLst>
        </pc:spChg>
        <pc:picChg chg="add del">
          <ac:chgData name="Kaur, Manreet" userId="523856f2-0a4f-4abd-bd99-f2fcdbfa27f1" providerId="ADAL" clId="{A485DC83-B680-42E7-8677-053135D611FD}" dt="2023-12-13T14:52:29.216" v="421" actId="26606"/>
          <ac:picMkLst>
            <pc:docMk/>
            <pc:sldMk cId="3890932918" sldId="257"/>
            <ac:picMk id="5" creationId="{29EE5851-5B82-C13C-FBF6-65B0F7D53894}"/>
          </ac:picMkLst>
        </pc:picChg>
        <pc:picChg chg="add del">
          <ac:chgData name="Kaur, Manreet" userId="523856f2-0a4f-4abd-bd99-f2fcdbfa27f1" providerId="ADAL" clId="{A485DC83-B680-42E7-8677-053135D611FD}" dt="2023-12-13T14:52:33.034" v="423" actId="26606"/>
          <ac:picMkLst>
            <pc:docMk/>
            <pc:sldMk cId="3890932918" sldId="257"/>
            <ac:picMk id="19" creationId="{24E7C6FE-3156-891F-6571-099961F92B1C}"/>
          </ac:picMkLst>
        </pc:picChg>
        <pc:picChg chg="add del">
          <ac:chgData name="Kaur, Manreet" userId="523856f2-0a4f-4abd-bd99-f2fcdbfa27f1" providerId="ADAL" clId="{A485DC83-B680-42E7-8677-053135D611FD}" dt="2023-12-13T14:52:44.789" v="425" actId="26606"/>
          <ac:picMkLst>
            <pc:docMk/>
            <pc:sldMk cId="3890932918" sldId="257"/>
            <ac:picMk id="26" creationId="{8807A677-02C9-EEEF-9712-3CF85BE12598}"/>
          </ac:picMkLst>
        </pc:picChg>
        <pc:picChg chg="add del">
          <ac:chgData name="Kaur, Manreet" userId="523856f2-0a4f-4abd-bd99-f2fcdbfa27f1" providerId="ADAL" clId="{A485DC83-B680-42E7-8677-053135D611FD}" dt="2023-12-13T14:52:46.388" v="427" actId="26606"/>
          <ac:picMkLst>
            <pc:docMk/>
            <pc:sldMk cId="3890932918" sldId="257"/>
            <ac:picMk id="29" creationId="{29EE5851-5B82-C13C-FBF6-65B0F7D53894}"/>
          </ac:picMkLst>
        </pc:picChg>
        <pc:picChg chg="add del">
          <ac:chgData name="Kaur, Manreet" userId="523856f2-0a4f-4abd-bd99-f2fcdbfa27f1" providerId="ADAL" clId="{A485DC83-B680-42E7-8677-053135D611FD}" dt="2023-12-13T14:52:57.042" v="431" actId="26606"/>
          <ac:picMkLst>
            <pc:docMk/>
            <pc:sldMk cId="3890932918" sldId="257"/>
            <ac:picMk id="36" creationId="{24E7C6FE-3156-891F-6571-099961F92B1C}"/>
          </ac:picMkLst>
        </pc:picChg>
      </pc:sldChg>
      <pc:sldChg chg="modSp mod modNotesTx">
        <pc:chgData name="Kaur, Manreet" userId="523856f2-0a4f-4abd-bd99-f2fcdbfa27f1" providerId="ADAL" clId="{A485DC83-B680-42E7-8677-053135D611FD}" dt="2023-12-13T14:03:26.228" v="194" actId="20577"/>
        <pc:sldMkLst>
          <pc:docMk/>
          <pc:sldMk cId="1900416947" sldId="258"/>
        </pc:sldMkLst>
        <pc:spChg chg="mod">
          <ac:chgData name="Kaur, Manreet" userId="523856f2-0a4f-4abd-bd99-f2fcdbfa27f1" providerId="ADAL" clId="{A485DC83-B680-42E7-8677-053135D611FD}" dt="2023-12-13T03:05:41.647" v="33" actId="20577"/>
          <ac:spMkLst>
            <pc:docMk/>
            <pc:sldMk cId="1900416947" sldId="258"/>
            <ac:spMk id="3" creationId="{5C764494-F45D-A942-8E53-A56B9673DF9F}"/>
          </ac:spMkLst>
        </pc:spChg>
      </pc:sldChg>
      <pc:sldChg chg="modNotesTx">
        <pc:chgData name="Kaur, Manreet" userId="523856f2-0a4f-4abd-bd99-f2fcdbfa27f1" providerId="ADAL" clId="{A485DC83-B680-42E7-8677-053135D611FD}" dt="2023-12-13T14:08:01.843" v="233" actId="20577"/>
        <pc:sldMkLst>
          <pc:docMk/>
          <pc:sldMk cId="2867660709" sldId="259"/>
        </pc:sldMkLst>
      </pc:sldChg>
      <pc:sldChg chg="modSp mod modNotesTx">
        <pc:chgData name="Kaur, Manreet" userId="523856f2-0a4f-4abd-bd99-f2fcdbfa27f1" providerId="ADAL" clId="{A485DC83-B680-42E7-8677-053135D611FD}" dt="2023-12-13T14:51:42.583" v="419" actId="20577"/>
        <pc:sldMkLst>
          <pc:docMk/>
          <pc:sldMk cId="610696025" sldId="260"/>
        </pc:sldMkLst>
        <pc:spChg chg="mod">
          <ac:chgData name="Kaur, Manreet" userId="523856f2-0a4f-4abd-bd99-f2fcdbfa27f1" providerId="ADAL" clId="{A485DC83-B680-42E7-8677-053135D611FD}" dt="2023-12-13T14:51:42.583" v="419" actId="20577"/>
          <ac:spMkLst>
            <pc:docMk/>
            <pc:sldMk cId="610696025" sldId="260"/>
            <ac:spMk id="3" creationId="{E6F18CB9-FF6B-DB18-FAF4-231BB5704E2C}"/>
          </ac:spMkLst>
        </pc:spChg>
      </pc:sldChg>
      <pc:sldChg chg="modNotesTx">
        <pc:chgData name="Kaur, Manreet" userId="523856f2-0a4f-4abd-bd99-f2fcdbfa27f1" providerId="ADAL" clId="{A485DC83-B680-42E7-8677-053135D611FD}" dt="2023-12-13T14:07:36.209" v="228" actId="20577"/>
        <pc:sldMkLst>
          <pc:docMk/>
          <pc:sldMk cId="1272830885" sldId="261"/>
        </pc:sldMkLst>
      </pc:sldChg>
      <pc:sldChg chg="addSp delSp modSp mod modNotesTx">
        <pc:chgData name="Kaur, Manreet" userId="523856f2-0a4f-4abd-bd99-f2fcdbfa27f1" providerId="ADAL" clId="{A485DC83-B680-42E7-8677-053135D611FD}" dt="2023-12-13T14:49:51.425" v="403" actId="122"/>
        <pc:sldMkLst>
          <pc:docMk/>
          <pc:sldMk cId="3129734052" sldId="262"/>
        </pc:sldMkLst>
        <pc:spChg chg="del mod">
          <ac:chgData name="Kaur, Manreet" userId="523856f2-0a4f-4abd-bd99-f2fcdbfa27f1" providerId="ADAL" clId="{A485DC83-B680-42E7-8677-053135D611FD}" dt="2023-12-13T14:13:06.351" v="239" actId="22"/>
          <ac:spMkLst>
            <pc:docMk/>
            <pc:sldMk cId="3129734052" sldId="262"/>
            <ac:spMk id="3" creationId="{5E98457D-942E-7EAA-FE91-87804A06107C}"/>
          </ac:spMkLst>
        </pc:spChg>
        <pc:spChg chg="add mod">
          <ac:chgData name="Kaur, Manreet" userId="523856f2-0a4f-4abd-bd99-f2fcdbfa27f1" providerId="ADAL" clId="{A485DC83-B680-42E7-8677-053135D611FD}" dt="2023-12-13T14:49:51.425" v="403" actId="122"/>
          <ac:spMkLst>
            <pc:docMk/>
            <pc:sldMk cId="3129734052" sldId="262"/>
            <ac:spMk id="8" creationId="{789ADC63-C32E-4CEB-CEC2-6EDCD7B85C79}"/>
          </ac:spMkLst>
        </pc:spChg>
        <pc:spChg chg="add mod">
          <ac:chgData name="Kaur, Manreet" userId="523856f2-0a4f-4abd-bd99-f2fcdbfa27f1" providerId="ADAL" clId="{A485DC83-B680-42E7-8677-053135D611FD}" dt="2023-12-13T14:49:48.910" v="402" actId="122"/>
          <ac:spMkLst>
            <pc:docMk/>
            <pc:sldMk cId="3129734052" sldId="262"/>
            <ac:spMk id="9" creationId="{4789ADDD-2060-7BB6-8BC5-1A88FD75DC5E}"/>
          </ac:spMkLst>
        </pc:spChg>
        <pc:picChg chg="add mod ord">
          <ac:chgData name="Kaur, Manreet" userId="523856f2-0a4f-4abd-bd99-f2fcdbfa27f1" providerId="ADAL" clId="{A485DC83-B680-42E7-8677-053135D611FD}" dt="2023-12-13T14:48:23.989" v="321" actId="1076"/>
          <ac:picMkLst>
            <pc:docMk/>
            <pc:sldMk cId="3129734052" sldId="262"/>
            <ac:picMk id="5" creationId="{9B0DA08C-4585-CCD9-5441-2875312CF03C}"/>
          </ac:picMkLst>
        </pc:picChg>
        <pc:picChg chg="add mod">
          <ac:chgData name="Kaur, Manreet" userId="523856f2-0a4f-4abd-bd99-f2fcdbfa27f1" providerId="ADAL" clId="{A485DC83-B680-42E7-8677-053135D611FD}" dt="2023-12-13T14:48:22.156" v="320" actId="1076"/>
          <ac:picMkLst>
            <pc:docMk/>
            <pc:sldMk cId="3129734052" sldId="262"/>
            <ac:picMk id="7" creationId="{BB5187E2-3009-A035-8B34-894CEF1F0A9E}"/>
          </ac:picMkLst>
        </pc:picChg>
      </pc:sldChg>
      <pc:sldChg chg="addSp modSp mod modNotesTx">
        <pc:chgData name="Kaur, Manreet" userId="523856f2-0a4f-4abd-bd99-f2fcdbfa27f1" providerId="ADAL" clId="{A485DC83-B680-42E7-8677-053135D611FD}" dt="2023-12-13T14:03:17.822" v="189" actId="20577"/>
        <pc:sldMkLst>
          <pc:docMk/>
          <pc:sldMk cId="1649875562" sldId="263"/>
        </pc:sldMkLst>
        <pc:spChg chg="mod">
          <ac:chgData name="Kaur, Manreet" userId="523856f2-0a4f-4abd-bd99-f2fcdbfa27f1" providerId="ADAL" clId="{A485DC83-B680-42E7-8677-053135D611FD}" dt="2023-12-13T03:08:31.716" v="55" actId="20577"/>
          <ac:spMkLst>
            <pc:docMk/>
            <pc:sldMk cId="1649875562" sldId="263"/>
            <ac:spMk id="2" creationId="{EED0BAD6-4504-32CF-BDDD-FF39484A6420}"/>
          </ac:spMkLst>
        </pc:spChg>
        <pc:spChg chg="mod">
          <ac:chgData name="Kaur, Manreet" userId="523856f2-0a4f-4abd-bd99-f2fcdbfa27f1" providerId="ADAL" clId="{A485DC83-B680-42E7-8677-053135D611FD}" dt="2023-12-13T03:08:41.353" v="59" actId="1076"/>
          <ac:spMkLst>
            <pc:docMk/>
            <pc:sldMk cId="1649875562" sldId="263"/>
            <ac:spMk id="6" creationId="{9E064CAE-F6F5-C285-EE3C-315CC2A6EDDB}"/>
          </ac:spMkLst>
        </pc:spChg>
        <pc:spChg chg="mod">
          <ac:chgData name="Kaur, Manreet" userId="523856f2-0a4f-4abd-bd99-f2fcdbfa27f1" providerId="ADAL" clId="{A485DC83-B680-42E7-8677-053135D611FD}" dt="2023-12-13T04:28:33.119" v="170" actId="122"/>
          <ac:spMkLst>
            <pc:docMk/>
            <pc:sldMk cId="1649875562" sldId="263"/>
            <ac:spMk id="7" creationId="{29C4214B-FDBA-8191-D3CA-61B24216AA5D}"/>
          </ac:spMkLst>
        </pc:spChg>
        <pc:spChg chg="mod">
          <ac:chgData name="Kaur, Manreet" userId="523856f2-0a4f-4abd-bd99-f2fcdbfa27f1" providerId="ADAL" clId="{A485DC83-B680-42E7-8677-053135D611FD}" dt="2023-12-13T04:28:19.627" v="152" actId="122"/>
          <ac:spMkLst>
            <pc:docMk/>
            <pc:sldMk cId="1649875562" sldId="263"/>
            <ac:spMk id="8" creationId="{B705ADEC-B2DD-DE70-82B6-909E97C0BC17}"/>
          </ac:spMkLst>
        </pc:spChg>
        <pc:picChg chg="mod">
          <ac:chgData name="Kaur, Manreet" userId="523856f2-0a4f-4abd-bd99-f2fcdbfa27f1" providerId="ADAL" clId="{A485DC83-B680-42E7-8677-053135D611FD}" dt="2023-12-13T03:08:43.058" v="60" actId="1076"/>
          <ac:picMkLst>
            <pc:docMk/>
            <pc:sldMk cId="1649875562" sldId="263"/>
            <ac:picMk id="5" creationId="{DBA1C3F6-1BE1-CC8F-90E4-2838EEDD6A02}"/>
          </ac:picMkLst>
        </pc:picChg>
        <pc:picChg chg="add mod">
          <ac:chgData name="Kaur, Manreet" userId="523856f2-0a4f-4abd-bd99-f2fcdbfa27f1" providerId="ADAL" clId="{A485DC83-B680-42E7-8677-053135D611FD}" dt="2023-12-13T03:46:05.612" v="124" actId="14100"/>
          <ac:picMkLst>
            <pc:docMk/>
            <pc:sldMk cId="1649875562" sldId="263"/>
            <ac:picMk id="1026" creationId="{A3996C3E-B5CF-C6E3-959B-147A5A03CE60}"/>
          </ac:picMkLst>
        </pc:picChg>
      </pc:sldChg>
      <pc:sldChg chg="modNotesTx">
        <pc:chgData name="Kaur, Manreet" userId="523856f2-0a4f-4abd-bd99-f2fcdbfa27f1" providerId="ADAL" clId="{A485DC83-B680-42E7-8677-053135D611FD}" dt="2023-12-13T14:04:32.329" v="197" actId="20577"/>
        <pc:sldMkLst>
          <pc:docMk/>
          <pc:sldMk cId="4234084060" sldId="264"/>
        </pc:sldMkLst>
      </pc:sldChg>
      <pc:sldChg chg="modSp mod modNotesTx">
        <pc:chgData name="Kaur, Manreet" userId="523856f2-0a4f-4abd-bd99-f2fcdbfa27f1" providerId="ADAL" clId="{A485DC83-B680-42E7-8677-053135D611FD}" dt="2023-12-13T14:54:34.413" v="433" actId="5793"/>
        <pc:sldMkLst>
          <pc:docMk/>
          <pc:sldMk cId="1264051954" sldId="265"/>
        </pc:sldMkLst>
        <pc:spChg chg="mod">
          <ac:chgData name="Kaur, Manreet" userId="523856f2-0a4f-4abd-bd99-f2fcdbfa27f1" providerId="ADAL" clId="{A485DC83-B680-42E7-8677-053135D611FD}" dt="2023-12-13T14:54:34.413" v="433" actId="5793"/>
          <ac:spMkLst>
            <pc:docMk/>
            <pc:sldMk cId="1264051954" sldId="265"/>
            <ac:spMk id="3" creationId="{47C8918A-07AE-DC67-430B-D6FCFCEA2B22}"/>
          </ac:spMkLst>
        </pc:spChg>
      </pc:sldChg>
      <pc:sldChg chg="modSp mod">
        <pc:chgData name="Kaur, Manreet" userId="523856f2-0a4f-4abd-bd99-f2fcdbfa27f1" providerId="ADAL" clId="{A485DC83-B680-42E7-8677-053135D611FD}" dt="2023-12-13T14:50:37.702" v="405" actId="58"/>
        <pc:sldMkLst>
          <pc:docMk/>
          <pc:sldMk cId="3308621299" sldId="266"/>
        </pc:sldMkLst>
        <pc:spChg chg="mod">
          <ac:chgData name="Kaur, Manreet" userId="523856f2-0a4f-4abd-bd99-f2fcdbfa27f1" providerId="ADAL" clId="{A485DC83-B680-42E7-8677-053135D611FD}" dt="2023-12-13T14:50:37.702" v="405" actId="58"/>
          <ac:spMkLst>
            <pc:docMk/>
            <pc:sldMk cId="3308621299" sldId="266"/>
            <ac:spMk id="3" creationId="{31C3D163-B0C8-F6AA-B9B6-CBDC6AE486B8}"/>
          </ac:spMkLst>
        </pc:spChg>
      </pc:sldChg>
      <pc:sldChg chg="addSp delSp modSp new mod setBg">
        <pc:chgData name="Kaur, Manreet" userId="523856f2-0a4f-4abd-bd99-f2fcdbfa27f1" providerId="ADAL" clId="{A485DC83-B680-42E7-8677-053135D611FD}" dt="2023-12-13T14:07:17.648" v="216" actId="26606"/>
        <pc:sldMkLst>
          <pc:docMk/>
          <pc:sldMk cId="1641209370" sldId="267"/>
        </pc:sldMkLst>
        <pc:spChg chg="mod">
          <ac:chgData name="Kaur, Manreet" userId="523856f2-0a4f-4abd-bd99-f2fcdbfa27f1" providerId="ADAL" clId="{A485DC83-B680-42E7-8677-053135D611FD}" dt="2023-12-13T14:07:17.648" v="216" actId="26606"/>
          <ac:spMkLst>
            <pc:docMk/>
            <pc:sldMk cId="1641209370" sldId="267"/>
            <ac:spMk id="2" creationId="{DCB1E97C-6EA3-33F7-3FA1-99C5FE8026D0}"/>
          </ac:spMkLst>
        </pc:spChg>
        <pc:spChg chg="del">
          <ac:chgData name="Kaur, Manreet" userId="523856f2-0a4f-4abd-bd99-f2fcdbfa27f1" providerId="ADAL" clId="{A485DC83-B680-42E7-8677-053135D611FD}" dt="2023-12-13T14:07:17.648" v="216" actId="26606"/>
          <ac:spMkLst>
            <pc:docMk/>
            <pc:sldMk cId="1641209370" sldId="267"/>
            <ac:spMk id="3" creationId="{69DAE6ED-85CC-DD72-E67B-8BA1F9E0134E}"/>
          </ac:spMkLst>
        </pc:spChg>
        <pc:spChg chg="add">
          <ac:chgData name="Kaur, Manreet" userId="523856f2-0a4f-4abd-bd99-f2fcdbfa27f1" providerId="ADAL" clId="{A485DC83-B680-42E7-8677-053135D611FD}" dt="2023-12-13T14:07:17.648" v="216" actId="26606"/>
          <ac:spMkLst>
            <pc:docMk/>
            <pc:sldMk cId="1641209370" sldId="267"/>
            <ac:spMk id="9" creationId="{8D06CE56-3881-4ADA-8CEF-D18B02C242A3}"/>
          </ac:spMkLst>
        </pc:spChg>
        <pc:spChg chg="add">
          <ac:chgData name="Kaur, Manreet" userId="523856f2-0a4f-4abd-bd99-f2fcdbfa27f1" providerId="ADAL" clId="{A485DC83-B680-42E7-8677-053135D611FD}" dt="2023-12-13T14:07:17.648" v="216" actId="26606"/>
          <ac:spMkLst>
            <pc:docMk/>
            <pc:sldMk cId="1641209370" sldId="267"/>
            <ac:spMk id="11" creationId="{79F3C543-62EC-4433-9C93-A2CD8764E9B4}"/>
          </ac:spMkLst>
        </pc:spChg>
        <pc:spChg chg="add">
          <ac:chgData name="Kaur, Manreet" userId="523856f2-0a4f-4abd-bd99-f2fcdbfa27f1" providerId="ADAL" clId="{A485DC83-B680-42E7-8677-053135D611FD}" dt="2023-12-13T14:07:17.648" v="216" actId="26606"/>
          <ac:spMkLst>
            <pc:docMk/>
            <pc:sldMk cId="1641209370" sldId="267"/>
            <ac:spMk id="13" creationId="{0671A8AE-40A1-4631-A6B8-581AFF065482}"/>
          </ac:spMkLst>
        </pc:spChg>
        <pc:spChg chg="add">
          <ac:chgData name="Kaur, Manreet" userId="523856f2-0a4f-4abd-bd99-f2fcdbfa27f1" providerId="ADAL" clId="{A485DC83-B680-42E7-8677-053135D611FD}" dt="2023-12-13T14:07:17.648" v="216" actId="26606"/>
          <ac:spMkLst>
            <pc:docMk/>
            <pc:sldMk cId="1641209370" sldId="267"/>
            <ac:spMk id="15" creationId="{A44CD100-6267-4E62-AA64-2182A3A6A1C0}"/>
          </ac:spMkLst>
        </pc:spChg>
        <pc:spChg chg="add">
          <ac:chgData name="Kaur, Manreet" userId="523856f2-0a4f-4abd-bd99-f2fcdbfa27f1" providerId="ADAL" clId="{A485DC83-B680-42E7-8677-053135D611FD}" dt="2023-12-13T14:07:17.648" v="216" actId="26606"/>
          <ac:spMkLst>
            <pc:docMk/>
            <pc:sldMk cId="1641209370" sldId="267"/>
            <ac:spMk id="17" creationId="{AF2F604E-43BE-4DC3-B983-E071523364F8}"/>
          </ac:spMkLst>
        </pc:spChg>
        <pc:spChg chg="add">
          <ac:chgData name="Kaur, Manreet" userId="523856f2-0a4f-4abd-bd99-f2fcdbfa27f1" providerId="ADAL" clId="{A485DC83-B680-42E7-8677-053135D611FD}" dt="2023-12-13T14:07:17.648" v="216" actId="26606"/>
          <ac:spMkLst>
            <pc:docMk/>
            <pc:sldMk cId="1641209370" sldId="267"/>
            <ac:spMk id="19" creationId="{08C9B587-E65E-4B52-B37C-ABEBB6E87928}"/>
          </ac:spMkLst>
        </pc:spChg>
        <pc:picChg chg="add">
          <ac:chgData name="Kaur, Manreet" userId="523856f2-0a4f-4abd-bd99-f2fcdbfa27f1" providerId="ADAL" clId="{A485DC83-B680-42E7-8677-053135D611FD}" dt="2023-12-13T14:07:17.648" v="216" actId="26606"/>
          <ac:picMkLst>
            <pc:docMk/>
            <pc:sldMk cId="1641209370" sldId="267"/>
            <ac:picMk id="5" creationId="{9B135D99-0F66-0FF6-E179-B38FFBD3B55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C9A49-6D13-44E0-8D61-CF7A182E2F5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A19216-255A-472A-B1B6-AFB4FCF22C33}">
      <dgm:prSet/>
      <dgm:spPr/>
      <dgm:t>
        <a:bodyPr/>
        <a:lstStyle/>
        <a:p>
          <a:pPr>
            <a:lnSpc>
              <a:spcPct val="100000"/>
            </a:lnSpc>
          </a:pPr>
          <a:r>
            <a:rPr lang="en-US">
              <a:latin typeface="Neue Haas Grotesk Text Pro"/>
            </a:rPr>
            <a:t>Controlling the character using 'ASWD'. </a:t>
          </a:r>
          <a:endParaRPr lang="en-US"/>
        </a:p>
      </dgm:t>
    </dgm:pt>
    <dgm:pt modelId="{80FAC6D0-7F2C-4D70-BBA4-AF81B0AE04DB}" type="parTrans" cxnId="{7A81E187-1C88-4B6D-9146-45C583C25B25}">
      <dgm:prSet/>
      <dgm:spPr/>
      <dgm:t>
        <a:bodyPr/>
        <a:lstStyle/>
        <a:p>
          <a:endParaRPr lang="en-US"/>
        </a:p>
      </dgm:t>
    </dgm:pt>
    <dgm:pt modelId="{8B9E6923-504E-482D-B7B7-EE1B88B64DF9}" type="sibTrans" cxnId="{7A81E187-1C88-4B6D-9146-45C583C25B25}">
      <dgm:prSet/>
      <dgm:spPr/>
      <dgm:t>
        <a:bodyPr/>
        <a:lstStyle/>
        <a:p>
          <a:pPr>
            <a:lnSpc>
              <a:spcPct val="100000"/>
            </a:lnSpc>
          </a:pPr>
          <a:endParaRPr lang="en-US"/>
        </a:p>
      </dgm:t>
    </dgm:pt>
    <dgm:pt modelId="{BF5E85DC-3810-4C44-AE09-07E339C52D29}">
      <dgm:prSet/>
      <dgm:spPr/>
      <dgm:t>
        <a:bodyPr/>
        <a:lstStyle/>
        <a:p>
          <a:pPr>
            <a:lnSpc>
              <a:spcPct val="100000"/>
            </a:lnSpc>
          </a:pPr>
          <a:r>
            <a:rPr lang="en-US"/>
            <a:t>Various syntax and pointer errors when trying to manipulate arrays and text on the screen. </a:t>
          </a:r>
        </a:p>
      </dgm:t>
    </dgm:pt>
    <dgm:pt modelId="{64BF2040-E95B-44A9-B55E-39EF25E51813}" type="parTrans" cxnId="{87FCE564-42AB-445A-BD2D-21376769902E}">
      <dgm:prSet/>
      <dgm:spPr/>
      <dgm:t>
        <a:bodyPr/>
        <a:lstStyle/>
        <a:p>
          <a:endParaRPr lang="en-US"/>
        </a:p>
      </dgm:t>
    </dgm:pt>
    <dgm:pt modelId="{8BAE3F31-E9CC-4F6B-BD51-D727C6FD44D3}" type="sibTrans" cxnId="{87FCE564-42AB-445A-BD2D-21376769902E}">
      <dgm:prSet/>
      <dgm:spPr/>
      <dgm:t>
        <a:bodyPr/>
        <a:lstStyle/>
        <a:p>
          <a:endParaRPr lang="en-US"/>
        </a:p>
      </dgm:t>
    </dgm:pt>
    <dgm:pt modelId="{3A5C22E9-8029-6A46-9A08-FB5DEE8B701F}">
      <dgm:prSet/>
      <dgm:spPr/>
      <dgm:t>
        <a:bodyPr/>
        <a:lstStyle/>
        <a:p>
          <a:pPr>
            <a:lnSpc>
              <a:spcPct val="100000"/>
            </a:lnSpc>
          </a:pPr>
          <a:r>
            <a:rPr lang="en-US"/>
            <a:t>Removing the box from the map. We decided to just hide the boxes instead.</a:t>
          </a:r>
        </a:p>
      </dgm:t>
    </dgm:pt>
    <dgm:pt modelId="{DA642E87-5FB0-2847-930E-0B832817F3EB}" type="parTrans" cxnId="{D708C6FA-C0F0-A149-BD2E-8D07D1D80F10}">
      <dgm:prSet/>
      <dgm:spPr/>
      <dgm:t>
        <a:bodyPr/>
        <a:lstStyle/>
        <a:p>
          <a:endParaRPr lang="en-US"/>
        </a:p>
      </dgm:t>
    </dgm:pt>
    <dgm:pt modelId="{DE432929-915C-A441-87B6-920B0A970280}" type="sibTrans" cxnId="{D708C6FA-C0F0-A149-BD2E-8D07D1D80F10}">
      <dgm:prSet/>
      <dgm:spPr/>
      <dgm:t>
        <a:bodyPr/>
        <a:lstStyle/>
        <a:p>
          <a:endParaRPr lang="en-US"/>
        </a:p>
      </dgm:t>
    </dgm:pt>
    <dgm:pt modelId="{BBFD45B7-AB51-1447-9383-E2EF57019F2B}">
      <dgm:prSet/>
      <dgm:spPr/>
      <dgm:t>
        <a:bodyPr/>
        <a:lstStyle/>
        <a:p>
          <a:pPr>
            <a:lnSpc>
              <a:spcPct val="100000"/>
            </a:lnSpc>
          </a:pPr>
          <a:r>
            <a:rPr lang="en-US"/>
            <a:t>Boxes could not be grabbed if the duck left the screen and came back so we made it an out of bounds zone.</a:t>
          </a:r>
        </a:p>
      </dgm:t>
    </dgm:pt>
    <dgm:pt modelId="{77F0553C-8AD6-734C-864C-8F964EFA6FA0}" type="parTrans" cxnId="{46032347-0EE1-D748-ACC4-02C73B0AEFE9}">
      <dgm:prSet/>
      <dgm:spPr/>
      <dgm:t>
        <a:bodyPr/>
        <a:lstStyle/>
        <a:p>
          <a:endParaRPr lang="en-US"/>
        </a:p>
      </dgm:t>
    </dgm:pt>
    <dgm:pt modelId="{0ACC0D7A-9701-304C-9816-1A6D35161B02}" type="sibTrans" cxnId="{46032347-0EE1-D748-ACC4-02C73B0AEFE9}">
      <dgm:prSet/>
      <dgm:spPr/>
      <dgm:t>
        <a:bodyPr/>
        <a:lstStyle/>
        <a:p>
          <a:endParaRPr lang="en-US"/>
        </a:p>
      </dgm:t>
    </dgm:pt>
    <dgm:pt modelId="{B9470F86-1717-48FC-87A2-EFE2B3DFFCA8}" type="pres">
      <dgm:prSet presAssocID="{322C9A49-6D13-44E0-8D61-CF7A182E2F59}" presName="root" presStyleCnt="0">
        <dgm:presLayoutVars>
          <dgm:dir/>
          <dgm:resizeHandles val="exact"/>
        </dgm:presLayoutVars>
      </dgm:prSet>
      <dgm:spPr/>
    </dgm:pt>
    <dgm:pt modelId="{4C201158-B820-4802-98B8-673FDB49097D}" type="pres">
      <dgm:prSet presAssocID="{FBA19216-255A-472A-B1B6-AFB4FCF22C33}" presName="compNode" presStyleCnt="0"/>
      <dgm:spPr/>
    </dgm:pt>
    <dgm:pt modelId="{6F875AF0-4CD5-46A8-841D-4820010F3FBE}" type="pres">
      <dgm:prSet presAssocID="{FBA19216-255A-472A-B1B6-AFB4FCF22C3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5538B2C8-D0E7-42DD-A5D7-3623A1602182}" type="pres">
      <dgm:prSet presAssocID="{FBA19216-255A-472A-B1B6-AFB4FCF22C33}" presName="spaceRect" presStyleCnt="0"/>
      <dgm:spPr/>
    </dgm:pt>
    <dgm:pt modelId="{9D102767-6A59-4B34-9888-F51DC357CA4F}" type="pres">
      <dgm:prSet presAssocID="{FBA19216-255A-472A-B1B6-AFB4FCF22C33}" presName="textRect" presStyleLbl="revTx" presStyleIdx="0" presStyleCnt="4">
        <dgm:presLayoutVars>
          <dgm:chMax val="1"/>
          <dgm:chPref val="1"/>
        </dgm:presLayoutVars>
      </dgm:prSet>
      <dgm:spPr/>
    </dgm:pt>
    <dgm:pt modelId="{22398B51-5732-44C1-9D6D-7CDA50D77116}" type="pres">
      <dgm:prSet presAssocID="{8B9E6923-504E-482D-B7B7-EE1B88B64DF9}" presName="sibTrans" presStyleCnt="0"/>
      <dgm:spPr/>
    </dgm:pt>
    <dgm:pt modelId="{63FF721B-275E-47FB-90BB-06D3064916AF}" type="pres">
      <dgm:prSet presAssocID="{BF5E85DC-3810-4C44-AE09-07E339C52D29}" presName="compNode" presStyleCnt="0"/>
      <dgm:spPr/>
    </dgm:pt>
    <dgm:pt modelId="{4BC512E6-7297-4A09-8FA7-DFBB2EC57522}" type="pres">
      <dgm:prSet presAssocID="{BF5E85DC-3810-4C44-AE09-07E339C52D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mmable"/>
        </a:ext>
      </dgm:extLst>
    </dgm:pt>
    <dgm:pt modelId="{AC477976-D81E-45C6-8AB7-8735136F6101}" type="pres">
      <dgm:prSet presAssocID="{BF5E85DC-3810-4C44-AE09-07E339C52D29}" presName="spaceRect" presStyleCnt="0"/>
      <dgm:spPr/>
    </dgm:pt>
    <dgm:pt modelId="{361EE2E0-80CD-4C91-A1F4-5DA179B64866}" type="pres">
      <dgm:prSet presAssocID="{BF5E85DC-3810-4C44-AE09-07E339C52D29}" presName="textRect" presStyleLbl="revTx" presStyleIdx="1" presStyleCnt="4">
        <dgm:presLayoutVars>
          <dgm:chMax val="1"/>
          <dgm:chPref val="1"/>
        </dgm:presLayoutVars>
      </dgm:prSet>
      <dgm:spPr/>
    </dgm:pt>
    <dgm:pt modelId="{3ABD8621-BA37-2646-8503-D8DD5F5E5121}" type="pres">
      <dgm:prSet presAssocID="{8BAE3F31-E9CC-4F6B-BD51-D727C6FD44D3}" presName="sibTrans" presStyleCnt="0"/>
      <dgm:spPr/>
    </dgm:pt>
    <dgm:pt modelId="{D724832F-1A52-8D43-B6C2-2595FBE88CD2}" type="pres">
      <dgm:prSet presAssocID="{3A5C22E9-8029-6A46-9A08-FB5DEE8B701F}" presName="compNode" presStyleCnt="0"/>
      <dgm:spPr/>
    </dgm:pt>
    <dgm:pt modelId="{F8FECB94-DC1A-4A47-987B-F9ED5CC25DA3}" type="pres">
      <dgm:prSet presAssocID="{3A5C22E9-8029-6A46-9A08-FB5DEE8B701F}" presName="iconRect" presStyleLbl="node1" presStyleIdx="2" presStyleCnt="4" custLinFactNeighborX="-49227" custLinFactNeighborY="-6559"/>
      <dgm:spPr>
        <a:solidFill>
          <a:schemeClr val="accent4">
            <a:hueOff val="0"/>
            <a:satOff val="0"/>
            <a:lumOff val="0"/>
            <a:alpha val="0"/>
          </a:schemeClr>
        </a:solidFill>
      </dgm:spPr>
    </dgm:pt>
    <dgm:pt modelId="{11FCE2B5-334F-AF4B-B5E5-5E616C919838}" type="pres">
      <dgm:prSet presAssocID="{3A5C22E9-8029-6A46-9A08-FB5DEE8B701F}" presName="spaceRect" presStyleCnt="0"/>
      <dgm:spPr/>
    </dgm:pt>
    <dgm:pt modelId="{83CDA2EF-471A-9740-BC6D-6872C692BB7C}" type="pres">
      <dgm:prSet presAssocID="{3A5C22E9-8029-6A46-9A08-FB5DEE8B701F}" presName="textRect" presStyleLbl="revTx" presStyleIdx="2" presStyleCnt="4">
        <dgm:presLayoutVars>
          <dgm:chMax val="1"/>
          <dgm:chPref val="1"/>
        </dgm:presLayoutVars>
      </dgm:prSet>
      <dgm:spPr/>
    </dgm:pt>
    <dgm:pt modelId="{DABE650F-FA3A-7643-A22F-C8C3903603F2}" type="pres">
      <dgm:prSet presAssocID="{DE432929-915C-A441-87B6-920B0A970280}" presName="sibTrans" presStyleCnt="0"/>
      <dgm:spPr/>
    </dgm:pt>
    <dgm:pt modelId="{E7147EA9-7BC0-FB43-A0B2-02CFF1F12F82}" type="pres">
      <dgm:prSet presAssocID="{BBFD45B7-AB51-1447-9383-E2EF57019F2B}" presName="compNode" presStyleCnt="0"/>
      <dgm:spPr/>
    </dgm:pt>
    <dgm:pt modelId="{A0261BAA-FB5F-6F4E-BA89-E3B12B72E8E8}" type="pres">
      <dgm:prSet presAssocID="{BBFD45B7-AB51-1447-9383-E2EF57019F2B}" presName="iconRect" presStyleLbl="node1" presStyleIdx="3" presStyleCnt="4"/>
      <dgm:spPr>
        <a:solidFill>
          <a:schemeClr val="accent5">
            <a:hueOff val="0"/>
            <a:satOff val="0"/>
            <a:lumOff val="0"/>
            <a:alpha val="0"/>
          </a:schemeClr>
        </a:solidFill>
      </dgm:spPr>
    </dgm:pt>
    <dgm:pt modelId="{9EDA776B-89B7-F34D-8311-FC0311DD37E5}" type="pres">
      <dgm:prSet presAssocID="{BBFD45B7-AB51-1447-9383-E2EF57019F2B}" presName="spaceRect" presStyleCnt="0"/>
      <dgm:spPr/>
    </dgm:pt>
    <dgm:pt modelId="{8E42511C-5039-7A43-9FE2-277E92DFB684}" type="pres">
      <dgm:prSet presAssocID="{BBFD45B7-AB51-1447-9383-E2EF57019F2B}" presName="textRect" presStyleLbl="revTx" presStyleIdx="3" presStyleCnt="4">
        <dgm:presLayoutVars>
          <dgm:chMax val="1"/>
          <dgm:chPref val="1"/>
        </dgm:presLayoutVars>
      </dgm:prSet>
      <dgm:spPr/>
    </dgm:pt>
  </dgm:ptLst>
  <dgm:cxnLst>
    <dgm:cxn modelId="{63CC2126-F34B-4861-964F-167DB823CD7E}" type="presOf" srcId="{BF5E85DC-3810-4C44-AE09-07E339C52D29}" destId="{361EE2E0-80CD-4C91-A1F4-5DA179B64866}" srcOrd="0" destOrd="0" presId="urn:microsoft.com/office/officeart/2018/2/layout/IconLabelList"/>
    <dgm:cxn modelId="{04732530-6EE3-B849-A520-12450D04090C}" type="presOf" srcId="{3A5C22E9-8029-6A46-9A08-FB5DEE8B701F}" destId="{83CDA2EF-471A-9740-BC6D-6872C692BB7C}" srcOrd="0" destOrd="0" presId="urn:microsoft.com/office/officeart/2018/2/layout/IconLabelList"/>
    <dgm:cxn modelId="{87FCE564-42AB-445A-BD2D-21376769902E}" srcId="{322C9A49-6D13-44E0-8D61-CF7A182E2F59}" destId="{BF5E85DC-3810-4C44-AE09-07E339C52D29}" srcOrd="1" destOrd="0" parTransId="{64BF2040-E95B-44A9-B55E-39EF25E51813}" sibTransId="{8BAE3F31-E9CC-4F6B-BD51-D727C6FD44D3}"/>
    <dgm:cxn modelId="{46032347-0EE1-D748-ACC4-02C73B0AEFE9}" srcId="{322C9A49-6D13-44E0-8D61-CF7A182E2F59}" destId="{BBFD45B7-AB51-1447-9383-E2EF57019F2B}" srcOrd="3" destOrd="0" parTransId="{77F0553C-8AD6-734C-864C-8F964EFA6FA0}" sibTransId="{0ACC0D7A-9701-304C-9816-1A6D35161B02}"/>
    <dgm:cxn modelId="{01C5A36C-5FBB-4F63-9599-0AAFCEFC1D96}" type="presOf" srcId="{322C9A49-6D13-44E0-8D61-CF7A182E2F59}" destId="{B9470F86-1717-48FC-87A2-EFE2B3DFFCA8}" srcOrd="0" destOrd="0" presId="urn:microsoft.com/office/officeart/2018/2/layout/IconLabelList"/>
    <dgm:cxn modelId="{DB35397D-A78B-BE4C-9B40-64204E0D771E}" type="presOf" srcId="{BBFD45B7-AB51-1447-9383-E2EF57019F2B}" destId="{8E42511C-5039-7A43-9FE2-277E92DFB684}" srcOrd="0" destOrd="0" presId="urn:microsoft.com/office/officeart/2018/2/layout/IconLabelList"/>
    <dgm:cxn modelId="{7A81E187-1C88-4B6D-9146-45C583C25B25}" srcId="{322C9A49-6D13-44E0-8D61-CF7A182E2F59}" destId="{FBA19216-255A-472A-B1B6-AFB4FCF22C33}" srcOrd="0" destOrd="0" parTransId="{80FAC6D0-7F2C-4D70-BBA4-AF81B0AE04DB}" sibTransId="{8B9E6923-504E-482D-B7B7-EE1B88B64DF9}"/>
    <dgm:cxn modelId="{F51F0D8B-B989-49A6-B1EA-5D6E052415A7}" type="presOf" srcId="{FBA19216-255A-472A-B1B6-AFB4FCF22C33}" destId="{9D102767-6A59-4B34-9888-F51DC357CA4F}" srcOrd="0" destOrd="0" presId="urn:microsoft.com/office/officeart/2018/2/layout/IconLabelList"/>
    <dgm:cxn modelId="{D708C6FA-C0F0-A149-BD2E-8D07D1D80F10}" srcId="{322C9A49-6D13-44E0-8D61-CF7A182E2F59}" destId="{3A5C22E9-8029-6A46-9A08-FB5DEE8B701F}" srcOrd="2" destOrd="0" parTransId="{DA642E87-5FB0-2847-930E-0B832817F3EB}" sibTransId="{DE432929-915C-A441-87B6-920B0A970280}"/>
    <dgm:cxn modelId="{66F0102E-E950-43AA-A5F3-12116E7F0621}" type="presParOf" srcId="{B9470F86-1717-48FC-87A2-EFE2B3DFFCA8}" destId="{4C201158-B820-4802-98B8-673FDB49097D}" srcOrd="0" destOrd="0" presId="urn:microsoft.com/office/officeart/2018/2/layout/IconLabelList"/>
    <dgm:cxn modelId="{0586962A-95F8-4EF7-B18B-5A40C90AC494}" type="presParOf" srcId="{4C201158-B820-4802-98B8-673FDB49097D}" destId="{6F875AF0-4CD5-46A8-841D-4820010F3FBE}" srcOrd="0" destOrd="0" presId="urn:microsoft.com/office/officeart/2018/2/layout/IconLabelList"/>
    <dgm:cxn modelId="{83BFF1F8-4F24-4BE9-8CEC-9336CB01B338}" type="presParOf" srcId="{4C201158-B820-4802-98B8-673FDB49097D}" destId="{5538B2C8-D0E7-42DD-A5D7-3623A1602182}" srcOrd="1" destOrd="0" presId="urn:microsoft.com/office/officeart/2018/2/layout/IconLabelList"/>
    <dgm:cxn modelId="{3F5409E6-1F4C-4AEC-AAE5-709AC282A7E3}" type="presParOf" srcId="{4C201158-B820-4802-98B8-673FDB49097D}" destId="{9D102767-6A59-4B34-9888-F51DC357CA4F}" srcOrd="2" destOrd="0" presId="urn:microsoft.com/office/officeart/2018/2/layout/IconLabelList"/>
    <dgm:cxn modelId="{E1C223A8-9B99-42AC-89B7-A77AA6D5D033}" type="presParOf" srcId="{B9470F86-1717-48FC-87A2-EFE2B3DFFCA8}" destId="{22398B51-5732-44C1-9D6D-7CDA50D77116}" srcOrd="1" destOrd="0" presId="urn:microsoft.com/office/officeart/2018/2/layout/IconLabelList"/>
    <dgm:cxn modelId="{3AA3FD67-0612-4F1A-9CF0-8655A3E0922B}" type="presParOf" srcId="{B9470F86-1717-48FC-87A2-EFE2B3DFFCA8}" destId="{63FF721B-275E-47FB-90BB-06D3064916AF}" srcOrd="2" destOrd="0" presId="urn:microsoft.com/office/officeart/2018/2/layout/IconLabelList"/>
    <dgm:cxn modelId="{B258BA90-A2FC-49A4-A9D2-5FEA5E5C4C02}" type="presParOf" srcId="{63FF721B-275E-47FB-90BB-06D3064916AF}" destId="{4BC512E6-7297-4A09-8FA7-DFBB2EC57522}" srcOrd="0" destOrd="0" presId="urn:microsoft.com/office/officeart/2018/2/layout/IconLabelList"/>
    <dgm:cxn modelId="{BA592059-1799-4B07-91AB-43AE2D0F0B64}" type="presParOf" srcId="{63FF721B-275E-47FB-90BB-06D3064916AF}" destId="{AC477976-D81E-45C6-8AB7-8735136F6101}" srcOrd="1" destOrd="0" presId="urn:microsoft.com/office/officeart/2018/2/layout/IconLabelList"/>
    <dgm:cxn modelId="{76BB3E9B-E9C9-40CF-B543-9712F64C521E}" type="presParOf" srcId="{63FF721B-275E-47FB-90BB-06D3064916AF}" destId="{361EE2E0-80CD-4C91-A1F4-5DA179B64866}" srcOrd="2" destOrd="0" presId="urn:microsoft.com/office/officeart/2018/2/layout/IconLabelList"/>
    <dgm:cxn modelId="{40E88DB7-9720-2141-BF72-3689410F8DCA}" type="presParOf" srcId="{B9470F86-1717-48FC-87A2-EFE2B3DFFCA8}" destId="{3ABD8621-BA37-2646-8503-D8DD5F5E5121}" srcOrd="3" destOrd="0" presId="urn:microsoft.com/office/officeart/2018/2/layout/IconLabelList"/>
    <dgm:cxn modelId="{82890069-2C2F-3C4D-B98E-17D0DB64E280}" type="presParOf" srcId="{B9470F86-1717-48FC-87A2-EFE2B3DFFCA8}" destId="{D724832F-1A52-8D43-B6C2-2595FBE88CD2}" srcOrd="4" destOrd="0" presId="urn:microsoft.com/office/officeart/2018/2/layout/IconLabelList"/>
    <dgm:cxn modelId="{88F7B7B1-531E-9545-B101-4055E6EADCA4}" type="presParOf" srcId="{D724832F-1A52-8D43-B6C2-2595FBE88CD2}" destId="{F8FECB94-DC1A-4A47-987B-F9ED5CC25DA3}" srcOrd="0" destOrd="0" presId="urn:microsoft.com/office/officeart/2018/2/layout/IconLabelList"/>
    <dgm:cxn modelId="{DE9FF525-6B02-194A-B148-B6206E77FB29}" type="presParOf" srcId="{D724832F-1A52-8D43-B6C2-2595FBE88CD2}" destId="{11FCE2B5-334F-AF4B-B5E5-5E616C919838}" srcOrd="1" destOrd="0" presId="urn:microsoft.com/office/officeart/2018/2/layout/IconLabelList"/>
    <dgm:cxn modelId="{877744D0-82A4-D64A-B114-AE7DEFBD753C}" type="presParOf" srcId="{D724832F-1A52-8D43-B6C2-2595FBE88CD2}" destId="{83CDA2EF-471A-9740-BC6D-6872C692BB7C}" srcOrd="2" destOrd="0" presId="urn:microsoft.com/office/officeart/2018/2/layout/IconLabelList"/>
    <dgm:cxn modelId="{3A457920-2CCA-2748-A834-CED7E3212503}" type="presParOf" srcId="{B9470F86-1717-48FC-87A2-EFE2B3DFFCA8}" destId="{DABE650F-FA3A-7643-A22F-C8C3903603F2}" srcOrd="5" destOrd="0" presId="urn:microsoft.com/office/officeart/2018/2/layout/IconLabelList"/>
    <dgm:cxn modelId="{9681EF01-F180-A346-89E8-3434B4833106}" type="presParOf" srcId="{B9470F86-1717-48FC-87A2-EFE2B3DFFCA8}" destId="{E7147EA9-7BC0-FB43-A0B2-02CFF1F12F82}" srcOrd="6" destOrd="0" presId="urn:microsoft.com/office/officeart/2018/2/layout/IconLabelList"/>
    <dgm:cxn modelId="{87109141-5964-7543-BA40-627834587FA9}" type="presParOf" srcId="{E7147EA9-7BC0-FB43-A0B2-02CFF1F12F82}" destId="{A0261BAA-FB5F-6F4E-BA89-E3B12B72E8E8}" srcOrd="0" destOrd="0" presId="urn:microsoft.com/office/officeart/2018/2/layout/IconLabelList"/>
    <dgm:cxn modelId="{E9CF96C6-A23F-E34A-B6DE-54E5ECB2B5F7}" type="presParOf" srcId="{E7147EA9-7BC0-FB43-A0B2-02CFF1F12F82}" destId="{9EDA776B-89B7-F34D-8311-FC0311DD37E5}" srcOrd="1" destOrd="0" presId="urn:microsoft.com/office/officeart/2018/2/layout/IconLabelList"/>
    <dgm:cxn modelId="{E681241A-3427-C748-911C-47CFBCC85151}" type="presParOf" srcId="{E7147EA9-7BC0-FB43-A0B2-02CFF1F12F82}" destId="{8E42511C-5039-7A43-9FE2-277E92DFB68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07BA76-2450-4E24-9607-958A2EDE7E4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2057D78-0E82-401C-9825-5DDD5F096B46}">
      <dgm:prSet/>
      <dgm:spPr/>
      <dgm:t>
        <a:bodyPr/>
        <a:lstStyle/>
        <a:p>
          <a:r>
            <a:rPr lang="en-US"/>
            <a:t>How to use the monitor program and how to program for microcontrollers</a:t>
          </a:r>
        </a:p>
      </dgm:t>
    </dgm:pt>
    <dgm:pt modelId="{F0C56688-0672-4D11-A920-7C5E65903841}" type="parTrans" cxnId="{1B8B52C3-F4D5-4DF7-AEDF-6CC593A43DB2}">
      <dgm:prSet/>
      <dgm:spPr/>
      <dgm:t>
        <a:bodyPr/>
        <a:lstStyle/>
        <a:p>
          <a:endParaRPr lang="en-US"/>
        </a:p>
      </dgm:t>
    </dgm:pt>
    <dgm:pt modelId="{3C345C1F-8C5B-4CFB-B313-A6E219C7B194}" type="sibTrans" cxnId="{1B8B52C3-F4D5-4DF7-AEDF-6CC593A43DB2}">
      <dgm:prSet/>
      <dgm:spPr/>
      <dgm:t>
        <a:bodyPr/>
        <a:lstStyle/>
        <a:p>
          <a:endParaRPr lang="en-US"/>
        </a:p>
      </dgm:t>
    </dgm:pt>
    <dgm:pt modelId="{214DF0A7-A225-4A7B-8AA2-C7B401A1D0FB}">
      <dgm:prSet/>
      <dgm:spPr/>
      <dgm:t>
        <a:bodyPr/>
        <a:lstStyle/>
        <a:p>
          <a:r>
            <a:rPr lang="en-US"/>
            <a:t>Animation using C, monitors, and DE-10 boards</a:t>
          </a:r>
        </a:p>
      </dgm:t>
    </dgm:pt>
    <dgm:pt modelId="{0B5EB352-3174-43EA-BB7F-3C9594A626D3}" type="parTrans" cxnId="{2027D7FE-42C9-4C73-8804-A5136AA96223}">
      <dgm:prSet/>
      <dgm:spPr/>
      <dgm:t>
        <a:bodyPr/>
        <a:lstStyle/>
        <a:p>
          <a:endParaRPr lang="en-US"/>
        </a:p>
      </dgm:t>
    </dgm:pt>
    <dgm:pt modelId="{4E046010-2AF9-4C09-AFD0-815B55E0CB46}" type="sibTrans" cxnId="{2027D7FE-42C9-4C73-8804-A5136AA96223}">
      <dgm:prSet/>
      <dgm:spPr/>
      <dgm:t>
        <a:bodyPr/>
        <a:lstStyle/>
        <a:p>
          <a:endParaRPr lang="en-US"/>
        </a:p>
      </dgm:t>
    </dgm:pt>
    <dgm:pt modelId="{D9F21E77-246F-4AC0-AE3B-EFF184CB6FAB}">
      <dgm:prSet/>
      <dgm:spPr/>
      <dgm:t>
        <a:bodyPr/>
        <a:lstStyle/>
        <a:p>
          <a:r>
            <a:rPr lang="en-US"/>
            <a:t>How to access separate files in our main program</a:t>
          </a:r>
        </a:p>
      </dgm:t>
    </dgm:pt>
    <dgm:pt modelId="{C92BF94A-AAD1-4588-9AF3-C795A2B59498}" type="parTrans" cxnId="{06B40E82-211E-4D21-8899-0EF56EF99716}">
      <dgm:prSet/>
      <dgm:spPr/>
      <dgm:t>
        <a:bodyPr/>
        <a:lstStyle/>
        <a:p>
          <a:endParaRPr lang="en-US"/>
        </a:p>
      </dgm:t>
    </dgm:pt>
    <dgm:pt modelId="{4F488AA4-9676-41BF-BB7C-242B034428C4}" type="sibTrans" cxnId="{06B40E82-211E-4D21-8899-0EF56EF99716}">
      <dgm:prSet/>
      <dgm:spPr/>
      <dgm:t>
        <a:bodyPr/>
        <a:lstStyle/>
        <a:p>
          <a:endParaRPr lang="en-US"/>
        </a:p>
      </dgm:t>
    </dgm:pt>
    <dgm:pt modelId="{DE072044-E13B-4243-9B96-06CBB0E0BB40}">
      <dgm:prSet/>
      <dgm:spPr/>
      <dgm:t>
        <a:bodyPr/>
        <a:lstStyle/>
        <a:p>
          <a:r>
            <a:rPr lang="en-US"/>
            <a:t>How to create, access and edit arrays</a:t>
          </a:r>
        </a:p>
      </dgm:t>
    </dgm:pt>
    <dgm:pt modelId="{3B3D6E4D-CDC0-4B25-9961-1F11BF3FF342}" type="parTrans" cxnId="{D825CE82-4944-4437-95B2-A8A558CD735B}">
      <dgm:prSet/>
      <dgm:spPr/>
      <dgm:t>
        <a:bodyPr/>
        <a:lstStyle/>
        <a:p>
          <a:endParaRPr lang="en-US"/>
        </a:p>
      </dgm:t>
    </dgm:pt>
    <dgm:pt modelId="{841D35BB-7EE7-42A0-A5A3-C49531A43431}" type="sibTrans" cxnId="{D825CE82-4944-4437-95B2-A8A558CD735B}">
      <dgm:prSet/>
      <dgm:spPr/>
      <dgm:t>
        <a:bodyPr/>
        <a:lstStyle/>
        <a:p>
          <a:endParaRPr lang="en-US"/>
        </a:p>
      </dgm:t>
    </dgm:pt>
    <dgm:pt modelId="{9339B69B-C35E-459D-8FA6-CAF099C19059}" type="pres">
      <dgm:prSet presAssocID="{3707BA76-2450-4E24-9607-958A2EDE7E44}" presName="root" presStyleCnt="0">
        <dgm:presLayoutVars>
          <dgm:dir/>
          <dgm:resizeHandles val="exact"/>
        </dgm:presLayoutVars>
      </dgm:prSet>
      <dgm:spPr/>
    </dgm:pt>
    <dgm:pt modelId="{E1171B36-E570-41AC-864E-44EA3EFDFE79}" type="pres">
      <dgm:prSet presAssocID="{3707BA76-2450-4E24-9607-958A2EDE7E44}" presName="container" presStyleCnt="0">
        <dgm:presLayoutVars>
          <dgm:dir/>
          <dgm:resizeHandles val="exact"/>
        </dgm:presLayoutVars>
      </dgm:prSet>
      <dgm:spPr/>
    </dgm:pt>
    <dgm:pt modelId="{BD5E2D0E-D47E-4B75-958F-C01B3E16016F}" type="pres">
      <dgm:prSet presAssocID="{82057D78-0E82-401C-9825-5DDD5F096B46}" presName="compNode" presStyleCnt="0"/>
      <dgm:spPr/>
    </dgm:pt>
    <dgm:pt modelId="{F0150919-1037-4655-B9F6-BC90D4F0EAEA}" type="pres">
      <dgm:prSet presAssocID="{82057D78-0E82-401C-9825-5DDD5F096B46}" presName="iconBgRect" presStyleLbl="bgShp" presStyleIdx="0" presStyleCnt="4"/>
      <dgm:spPr/>
    </dgm:pt>
    <dgm:pt modelId="{553C469C-0EED-4D72-B256-ACC341C51C19}" type="pres">
      <dgm:prSet presAssocID="{82057D78-0E82-401C-9825-5DDD5F096B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6001E39-9C0D-4648-84D2-70A677B7AA47}" type="pres">
      <dgm:prSet presAssocID="{82057D78-0E82-401C-9825-5DDD5F096B46}" presName="spaceRect" presStyleCnt="0"/>
      <dgm:spPr/>
    </dgm:pt>
    <dgm:pt modelId="{CC14C660-B68E-4A8A-B6E3-A4CCFB655F84}" type="pres">
      <dgm:prSet presAssocID="{82057D78-0E82-401C-9825-5DDD5F096B46}" presName="textRect" presStyleLbl="revTx" presStyleIdx="0" presStyleCnt="4">
        <dgm:presLayoutVars>
          <dgm:chMax val="1"/>
          <dgm:chPref val="1"/>
        </dgm:presLayoutVars>
      </dgm:prSet>
      <dgm:spPr/>
    </dgm:pt>
    <dgm:pt modelId="{6864C424-5129-4163-95C2-8A7C673643DD}" type="pres">
      <dgm:prSet presAssocID="{3C345C1F-8C5B-4CFB-B313-A6E219C7B194}" presName="sibTrans" presStyleLbl="sibTrans2D1" presStyleIdx="0" presStyleCnt="0"/>
      <dgm:spPr/>
    </dgm:pt>
    <dgm:pt modelId="{F3FDE527-2D62-4F59-8421-9F3C439D9635}" type="pres">
      <dgm:prSet presAssocID="{214DF0A7-A225-4A7B-8AA2-C7B401A1D0FB}" presName="compNode" presStyleCnt="0"/>
      <dgm:spPr/>
    </dgm:pt>
    <dgm:pt modelId="{EDEC55BE-8443-4AFE-BDC3-A13996D23C78}" type="pres">
      <dgm:prSet presAssocID="{214DF0A7-A225-4A7B-8AA2-C7B401A1D0FB}" presName="iconBgRect" presStyleLbl="bgShp" presStyleIdx="1" presStyleCnt="4"/>
      <dgm:spPr/>
    </dgm:pt>
    <dgm:pt modelId="{E0340C20-A934-4C33-BA72-0B2335AB602D}" type="pres">
      <dgm:prSet presAssocID="{214DF0A7-A225-4A7B-8AA2-C7B401A1D0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90CFCBB-4F15-4D77-9562-AD04770B4827}" type="pres">
      <dgm:prSet presAssocID="{214DF0A7-A225-4A7B-8AA2-C7B401A1D0FB}" presName="spaceRect" presStyleCnt="0"/>
      <dgm:spPr/>
    </dgm:pt>
    <dgm:pt modelId="{EA656CF6-F9A7-4B10-B2D3-D04F4FD7657D}" type="pres">
      <dgm:prSet presAssocID="{214DF0A7-A225-4A7B-8AA2-C7B401A1D0FB}" presName="textRect" presStyleLbl="revTx" presStyleIdx="1" presStyleCnt="4">
        <dgm:presLayoutVars>
          <dgm:chMax val="1"/>
          <dgm:chPref val="1"/>
        </dgm:presLayoutVars>
      </dgm:prSet>
      <dgm:spPr/>
    </dgm:pt>
    <dgm:pt modelId="{C03DD117-75FE-4BBC-8762-B25852DD8650}" type="pres">
      <dgm:prSet presAssocID="{4E046010-2AF9-4C09-AFD0-815B55E0CB46}" presName="sibTrans" presStyleLbl="sibTrans2D1" presStyleIdx="0" presStyleCnt="0"/>
      <dgm:spPr/>
    </dgm:pt>
    <dgm:pt modelId="{461991F1-E213-43E9-BA0F-EE0BFB234765}" type="pres">
      <dgm:prSet presAssocID="{D9F21E77-246F-4AC0-AE3B-EFF184CB6FAB}" presName="compNode" presStyleCnt="0"/>
      <dgm:spPr/>
    </dgm:pt>
    <dgm:pt modelId="{54401EA7-B523-4B5C-BE64-2CC75A00C802}" type="pres">
      <dgm:prSet presAssocID="{D9F21E77-246F-4AC0-AE3B-EFF184CB6FAB}" presName="iconBgRect" presStyleLbl="bgShp" presStyleIdx="2" presStyleCnt="4"/>
      <dgm:spPr/>
    </dgm:pt>
    <dgm:pt modelId="{3F033EE8-6250-40AA-8B57-6477DCE4FFA2}" type="pres">
      <dgm:prSet presAssocID="{D9F21E77-246F-4AC0-AE3B-EFF184CB6F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F2760B74-1ACE-4C00-BF58-EFEAD96AF11F}" type="pres">
      <dgm:prSet presAssocID="{D9F21E77-246F-4AC0-AE3B-EFF184CB6FAB}" presName="spaceRect" presStyleCnt="0"/>
      <dgm:spPr/>
    </dgm:pt>
    <dgm:pt modelId="{EA412AA7-A409-4A4D-A558-7FD003196349}" type="pres">
      <dgm:prSet presAssocID="{D9F21E77-246F-4AC0-AE3B-EFF184CB6FAB}" presName="textRect" presStyleLbl="revTx" presStyleIdx="2" presStyleCnt="4">
        <dgm:presLayoutVars>
          <dgm:chMax val="1"/>
          <dgm:chPref val="1"/>
        </dgm:presLayoutVars>
      </dgm:prSet>
      <dgm:spPr/>
    </dgm:pt>
    <dgm:pt modelId="{4886F806-13F9-4519-97BE-90C7DD13622F}" type="pres">
      <dgm:prSet presAssocID="{4F488AA4-9676-41BF-BB7C-242B034428C4}" presName="sibTrans" presStyleLbl="sibTrans2D1" presStyleIdx="0" presStyleCnt="0"/>
      <dgm:spPr/>
    </dgm:pt>
    <dgm:pt modelId="{5774E587-C0DA-44CC-8DB9-E467773EEACF}" type="pres">
      <dgm:prSet presAssocID="{DE072044-E13B-4243-9B96-06CBB0E0BB40}" presName="compNode" presStyleCnt="0"/>
      <dgm:spPr/>
    </dgm:pt>
    <dgm:pt modelId="{A48CF3C2-3A6A-4366-9D78-5DA370BB7595}" type="pres">
      <dgm:prSet presAssocID="{DE072044-E13B-4243-9B96-06CBB0E0BB40}" presName="iconBgRect" presStyleLbl="bgShp" presStyleIdx="3" presStyleCnt="4"/>
      <dgm:spPr/>
    </dgm:pt>
    <dgm:pt modelId="{B367B065-970F-4B73-8F16-33E3658DDE66}" type="pres">
      <dgm:prSet presAssocID="{DE072044-E13B-4243-9B96-06CBB0E0BB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052C74F6-1FFA-4613-8FBA-69B24940CB56}" type="pres">
      <dgm:prSet presAssocID="{DE072044-E13B-4243-9B96-06CBB0E0BB40}" presName="spaceRect" presStyleCnt="0"/>
      <dgm:spPr/>
    </dgm:pt>
    <dgm:pt modelId="{2E385DA4-01E4-40D9-B360-D0CB23D8FD8C}" type="pres">
      <dgm:prSet presAssocID="{DE072044-E13B-4243-9B96-06CBB0E0BB40}" presName="textRect" presStyleLbl="revTx" presStyleIdx="3" presStyleCnt="4">
        <dgm:presLayoutVars>
          <dgm:chMax val="1"/>
          <dgm:chPref val="1"/>
        </dgm:presLayoutVars>
      </dgm:prSet>
      <dgm:spPr/>
    </dgm:pt>
  </dgm:ptLst>
  <dgm:cxnLst>
    <dgm:cxn modelId="{96DC6D05-114A-42EE-B104-41243895A38F}" type="presOf" srcId="{D9F21E77-246F-4AC0-AE3B-EFF184CB6FAB}" destId="{EA412AA7-A409-4A4D-A558-7FD003196349}" srcOrd="0" destOrd="0" presId="urn:microsoft.com/office/officeart/2018/2/layout/IconCircleList"/>
    <dgm:cxn modelId="{46DC021B-1E82-42A2-9CA5-EAB746970BA8}" type="presOf" srcId="{82057D78-0E82-401C-9825-5DDD5F096B46}" destId="{CC14C660-B68E-4A8A-B6E3-A4CCFB655F84}" srcOrd="0" destOrd="0" presId="urn:microsoft.com/office/officeart/2018/2/layout/IconCircleList"/>
    <dgm:cxn modelId="{D250B320-EFBD-47B5-857E-26C71D8E7573}" type="presOf" srcId="{3C345C1F-8C5B-4CFB-B313-A6E219C7B194}" destId="{6864C424-5129-4163-95C2-8A7C673643DD}" srcOrd="0" destOrd="0" presId="urn:microsoft.com/office/officeart/2018/2/layout/IconCircleList"/>
    <dgm:cxn modelId="{71C46F27-3B85-404E-823E-6CC13A589BD8}" type="presOf" srcId="{3707BA76-2450-4E24-9607-958A2EDE7E44}" destId="{9339B69B-C35E-459D-8FA6-CAF099C19059}" srcOrd="0" destOrd="0" presId="urn:microsoft.com/office/officeart/2018/2/layout/IconCircleList"/>
    <dgm:cxn modelId="{06B40E82-211E-4D21-8899-0EF56EF99716}" srcId="{3707BA76-2450-4E24-9607-958A2EDE7E44}" destId="{D9F21E77-246F-4AC0-AE3B-EFF184CB6FAB}" srcOrd="2" destOrd="0" parTransId="{C92BF94A-AAD1-4588-9AF3-C795A2B59498}" sibTransId="{4F488AA4-9676-41BF-BB7C-242B034428C4}"/>
    <dgm:cxn modelId="{D825CE82-4944-4437-95B2-A8A558CD735B}" srcId="{3707BA76-2450-4E24-9607-958A2EDE7E44}" destId="{DE072044-E13B-4243-9B96-06CBB0E0BB40}" srcOrd="3" destOrd="0" parTransId="{3B3D6E4D-CDC0-4B25-9961-1F11BF3FF342}" sibTransId="{841D35BB-7EE7-42A0-A5A3-C49531A43431}"/>
    <dgm:cxn modelId="{2E017D91-E5F3-4447-8D5E-B72D8EBAC352}" type="presOf" srcId="{214DF0A7-A225-4A7B-8AA2-C7B401A1D0FB}" destId="{EA656CF6-F9A7-4B10-B2D3-D04F4FD7657D}" srcOrd="0" destOrd="0" presId="urn:microsoft.com/office/officeart/2018/2/layout/IconCircleList"/>
    <dgm:cxn modelId="{A3F79899-CFD2-467E-8BA5-51A7DD44CEA8}" type="presOf" srcId="{4E046010-2AF9-4C09-AFD0-815B55E0CB46}" destId="{C03DD117-75FE-4BBC-8762-B25852DD8650}" srcOrd="0" destOrd="0" presId="urn:microsoft.com/office/officeart/2018/2/layout/IconCircleList"/>
    <dgm:cxn modelId="{1B8B52C3-F4D5-4DF7-AEDF-6CC593A43DB2}" srcId="{3707BA76-2450-4E24-9607-958A2EDE7E44}" destId="{82057D78-0E82-401C-9825-5DDD5F096B46}" srcOrd="0" destOrd="0" parTransId="{F0C56688-0672-4D11-A920-7C5E65903841}" sibTransId="{3C345C1F-8C5B-4CFB-B313-A6E219C7B194}"/>
    <dgm:cxn modelId="{B795FAE8-B04A-47E9-821A-8528651F36D7}" type="presOf" srcId="{4F488AA4-9676-41BF-BB7C-242B034428C4}" destId="{4886F806-13F9-4519-97BE-90C7DD13622F}" srcOrd="0" destOrd="0" presId="urn:microsoft.com/office/officeart/2018/2/layout/IconCircleList"/>
    <dgm:cxn modelId="{438322FD-11F2-41AB-9AB9-DA306A3DC32E}" type="presOf" srcId="{DE072044-E13B-4243-9B96-06CBB0E0BB40}" destId="{2E385DA4-01E4-40D9-B360-D0CB23D8FD8C}" srcOrd="0" destOrd="0" presId="urn:microsoft.com/office/officeart/2018/2/layout/IconCircleList"/>
    <dgm:cxn modelId="{2027D7FE-42C9-4C73-8804-A5136AA96223}" srcId="{3707BA76-2450-4E24-9607-958A2EDE7E44}" destId="{214DF0A7-A225-4A7B-8AA2-C7B401A1D0FB}" srcOrd="1" destOrd="0" parTransId="{0B5EB352-3174-43EA-BB7F-3C9594A626D3}" sibTransId="{4E046010-2AF9-4C09-AFD0-815B55E0CB46}"/>
    <dgm:cxn modelId="{A8C22FDB-9FDA-4036-A53B-4926DC7E5510}" type="presParOf" srcId="{9339B69B-C35E-459D-8FA6-CAF099C19059}" destId="{E1171B36-E570-41AC-864E-44EA3EFDFE79}" srcOrd="0" destOrd="0" presId="urn:microsoft.com/office/officeart/2018/2/layout/IconCircleList"/>
    <dgm:cxn modelId="{C3BF390E-D2B3-4089-B8CF-08B8DF06C9A5}" type="presParOf" srcId="{E1171B36-E570-41AC-864E-44EA3EFDFE79}" destId="{BD5E2D0E-D47E-4B75-958F-C01B3E16016F}" srcOrd="0" destOrd="0" presId="urn:microsoft.com/office/officeart/2018/2/layout/IconCircleList"/>
    <dgm:cxn modelId="{E20A352A-F73D-4586-904D-955156AAFC0C}" type="presParOf" srcId="{BD5E2D0E-D47E-4B75-958F-C01B3E16016F}" destId="{F0150919-1037-4655-B9F6-BC90D4F0EAEA}" srcOrd="0" destOrd="0" presId="urn:microsoft.com/office/officeart/2018/2/layout/IconCircleList"/>
    <dgm:cxn modelId="{07B8515B-DE08-4377-A595-2F840974AD4F}" type="presParOf" srcId="{BD5E2D0E-D47E-4B75-958F-C01B3E16016F}" destId="{553C469C-0EED-4D72-B256-ACC341C51C19}" srcOrd="1" destOrd="0" presId="urn:microsoft.com/office/officeart/2018/2/layout/IconCircleList"/>
    <dgm:cxn modelId="{CB0C2E66-8189-4C6D-A476-5D7F99B79FCF}" type="presParOf" srcId="{BD5E2D0E-D47E-4B75-958F-C01B3E16016F}" destId="{06001E39-9C0D-4648-84D2-70A677B7AA47}" srcOrd="2" destOrd="0" presId="urn:microsoft.com/office/officeart/2018/2/layout/IconCircleList"/>
    <dgm:cxn modelId="{306BA885-5CFA-4CE2-A8A2-4FF71661C0AA}" type="presParOf" srcId="{BD5E2D0E-D47E-4B75-958F-C01B3E16016F}" destId="{CC14C660-B68E-4A8A-B6E3-A4CCFB655F84}" srcOrd="3" destOrd="0" presId="urn:microsoft.com/office/officeart/2018/2/layout/IconCircleList"/>
    <dgm:cxn modelId="{4FC6509D-9E3A-4CFA-9D58-2DE83A204A4E}" type="presParOf" srcId="{E1171B36-E570-41AC-864E-44EA3EFDFE79}" destId="{6864C424-5129-4163-95C2-8A7C673643DD}" srcOrd="1" destOrd="0" presId="urn:microsoft.com/office/officeart/2018/2/layout/IconCircleList"/>
    <dgm:cxn modelId="{2B8E2C87-AE5B-4153-83C3-A7F3363F48E7}" type="presParOf" srcId="{E1171B36-E570-41AC-864E-44EA3EFDFE79}" destId="{F3FDE527-2D62-4F59-8421-9F3C439D9635}" srcOrd="2" destOrd="0" presId="urn:microsoft.com/office/officeart/2018/2/layout/IconCircleList"/>
    <dgm:cxn modelId="{4A5AFC05-FCF9-4ABB-B11B-D6164762EDE7}" type="presParOf" srcId="{F3FDE527-2D62-4F59-8421-9F3C439D9635}" destId="{EDEC55BE-8443-4AFE-BDC3-A13996D23C78}" srcOrd="0" destOrd="0" presId="urn:microsoft.com/office/officeart/2018/2/layout/IconCircleList"/>
    <dgm:cxn modelId="{A5545404-AFC4-417A-B2EE-39C94E33A2A4}" type="presParOf" srcId="{F3FDE527-2D62-4F59-8421-9F3C439D9635}" destId="{E0340C20-A934-4C33-BA72-0B2335AB602D}" srcOrd="1" destOrd="0" presId="urn:microsoft.com/office/officeart/2018/2/layout/IconCircleList"/>
    <dgm:cxn modelId="{D2F8656D-3276-4BE3-B364-A983ADAB5176}" type="presParOf" srcId="{F3FDE527-2D62-4F59-8421-9F3C439D9635}" destId="{990CFCBB-4F15-4D77-9562-AD04770B4827}" srcOrd="2" destOrd="0" presId="urn:microsoft.com/office/officeart/2018/2/layout/IconCircleList"/>
    <dgm:cxn modelId="{159670E4-8D33-480D-A0EC-ACBB50E31A26}" type="presParOf" srcId="{F3FDE527-2D62-4F59-8421-9F3C439D9635}" destId="{EA656CF6-F9A7-4B10-B2D3-D04F4FD7657D}" srcOrd="3" destOrd="0" presId="urn:microsoft.com/office/officeart/2018/2/layout/IconCircleList"/>
    <dgm:cxn modelId="{42819DC2-E824-4F3B-9727-AD7FD0DF16FD}" type="presParOf" srcId="{E1171B36-E570-41AC-864E-44EA3EFDFE79}" destId="{C03DD117-75FE-4BBC-8762-B25852DD8650}" srcOrd="3" destOrd="0" presId="urn:microsoft.com/office/officeart/2018/2/layout/IconCircleList"/>
    <dgm:cxn modelId="{341F954B-2691-4BBA-ADC4-D4E3742EF931}" type="presParOf" srcId="{E1171B36-E570-41AC-864E-44EA3EFDFE79}" destId="{461991F1-E213-43E9-BA0F-EE0BFB234765}" srcOrd="4" destOrd="0" presId="urn:microsoft.com/office/officeart/2018/2/layout/IconCircleList"/>
    <dgm:cxn modelId="{235E3DF3-8817-43DA-A3A2-C636B8A56C59}" type="presParOf" srcId="{461991F1-E213-43E9-BA0F-EE0BFB234765}" destId="{54401EA7-B523-4B5C-BE64-2CC75A00C802}" srcOrd="0" destOrd="0" presId="urn:microsoft.com/office/officeart/2018/2/layout/IconCircleList"/>
    <dgm:cxn modelId="{B90B9EC9-A0F5-405D-A9B0-8CB114CF7C72}" type="presParOf" srcId="{461991F1-E213-43E9-BA0F-EE0BFB234765}" destId="{3F033EE8-6250-40AA-8B57-6477DCE4FFA2}" srcOrd="1" destOrd="0" presId="urn:microsoft.com/office/officeart/2018/2/layout/IconCircleList"/>
    <dgm:cxn modelId="{A78961EF-365B-4849-9F75-A2F806D551E1}" type="presParOf" srcId="{461991F1-E213-43E9-BA0F-EE0BFB234765}" destId="{F2760B74-1ACE-4C00-BF58-EFEAD96AF11F}" srcOrd="2" destOrd="0" presId="urn:microsoft.com/office/officeart/2018/2/layout/IconCircleList"/>
    <dgm:cxn modelId="{9AA8EC26-7FEC-4A8A-BA07-54A473C6B7F4}" type="presParOf" srcId="{461991F1-E213-43E9-BA0F-EE0BFB234765}" destId="{EA412AA7-A409-4A4D-A558-7FD003196349}" srcOrd="3" destOrd="0" presId="urn:microsoft.com/office/officeart/2018/2/layout/IconCircleList"/>
    <dgm:cxn modelId="{F54831E8-0DD1-4BB8-AA85-F53E14568199}" type="presParOf" srcId="{E1171B36-E570-41AC-864E-44EA3EFDFE79}" destId="{4886F806-13F9-4519-97BE-90C7DD13622F}" srcOrd="5" destOrd="0" presId="urn:microsoft.com/office/officeart/2018/2/layout/IconCircleList"/>
    <dgm:cxn modelId="{34795941-E345-4ED1-AA7F-6ADC4EB19C36}" type="presParOf" srcId="{E1171B36-E570-41AC-864E-44EA3EFDFE79}" destId="{5774E587-C0DA-44CC-8DB9-E467773EEACF}" srcOrd="6" destOrd="0" presId="urn:microsoft.com/office/officeart/2018/2/layout/IconCircleList"/>
    <dgm:cxn modelId="{50BF7C69-E357-4106-88AB-5D8B69CF0FF1}" type="presParOf" srcId="{5774E587-C0DA-44CC-8DB9-E467773EEACF}" destId="{A48CF3C2-3A6A-4366-9D78-5DA370BB7595}" srcOrd="0" destOrd="0" presId="urn:microsoft.com/office/officeart/2018/2/layout/IconCircleList"/>
    <dgm:cxn modelId="{452977F7-33E1-4B3F-9DEB-B68517D7335F}" type="presParOf" srcId="{5774E587-C0DA-44CC-8DB9-E467773EEACF}" destId="{B367B065-970F-4B73-8F16-33E3658DDE66}" srcOrd="1" destOrd="0" presId="urn:microsoft.com/office/officeart/2018/2/layout/IconCircleList"/>
    <dgm:cxn modelId="{C8F00F12-0BCE-4F40-BECF-A44EBECB8A54}" type="presParOf" srcId="{5774E587-C0DA-44CC-8DB9-E467773EEACF}" destId="{052C74F6-1FFA-4613-8FBA-69B24940CB56}" srcOrd="2" destOrd="0" presId="urn:microsoft.com/office/officeart/2018/2/layout/IconCircleList"/>
    <dgm:cxn modelId="{04582C4D-09A2-4B36-849B-B8EE81BA9C44}" type="presParOf" srcId="{5774E587-C0DA-44CC-8DB9-E467773EEACF}" destId="{2E385DA4-01E4-40D9-B360-D0CB23D8FD8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0CD12D-5C1B-4DAE-8FF3-540478E713B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E4D9E0E-FEA1-406D-8607-6392EDE5E6B9}">
      <dgm:prSet/>
      <dgm:spPr/>
      <dgm:t>
        <a:bodyPr/>
        <a:lstStyle/>
        <a:p>
          <a:r>
            <a:rPr lang="en-US"/>
            <a:t>Add a random function to randomize the boxes on the screen</a:t>
          </a:r>
        </a:p>
      </dgm:t>
    </dgm:pt>
    <dgm:pt modelId="{0B8FB293-C4A6-4E74-AE84-4D3F2DD0B37C}" type="parTrans" cxnId="{BB5CF78D-0D51-4590-BEDA-B70B50D6DD39}">
      <dgm:prSet/>
      <dgm:spPr/>
      <dgm:t>
        <a:bodyPr/>
        <a:lstStyle/>
        <a:p>
          <a:endParaRPr lang="en-US"/>
        </a:p>
      </dgm:t>
    </dgm:pt>
    <dgm:pt modelId="{2EDFB5CC-2C99-4314-B6D5-F42C3B8894CE}" type="sibTrans" cxnId="{BB5CF78D-0D51-4590-BEDA-B70B50D6DD39}">
      <dgm:prSet/>
      <dgm:spPr/>
      <dgm:t>
        <a:bodyPr/>
        <a:lstStyle/>
        <a:p>
          <a:endParaRPr lang="en-US"/>
        </a:p>
      </dgm:t>
    </dgm:pt>
    <dgm:pt modelId="{9710EE7D-3DD6-443C-8C09-0EF5217DB9DC}">
      <dgm:prSet/>
      <dgm:spPr/>
      <dgm:t>
        <a:bodyPr/>
        <a:lstStyle/>
        <a:p>
          <a:r>
            <a:rPr lang="en-US"/>
            <a:t>Display score on the DE-10 board as well</a:t>
          </a:r>
        </a:p>
      </dgm:t>
    </dgm:pt>
    <dgm:pt modelId="{3B6FA89D-46A2-4CA2-9DEB-AA59322345B3}" type="parTrans" cxnId="{E50C9609-FD5B-439E-A497-FB070E73DF01}">
      <dgm:prSet/>
      <dgm:spPr/>
      <dgm:t>
        <a:bodyPr/>
        <a:lstStyle/>
        <a:p>
          <a:endParaRPr lang="en-US"/>
        </a:p>
      </dgm:t>
    </dgm:pt>
    <dgm:pt modelId="{42AB3C4A-6EB6-4972-9E60-A7877FE3E1D5}" type="sibTrans" cxnId="{E50C9609-FD5B-439E-A497-FB070E73DF01}">
      <dgm:prSet/>
      <dgm:spPr/>
      <dgm:t>
        <a:bodyPr/>
        <a:lstStyle/>
        <a:p>
          <a:endParaRPr lang="en-US"/>
        </a:p>
      </dgm:t>
    </dgm:pt>
    <dgm:pt modelId="{D6D8C1B2-F8D4-4D7A-82F3-DE9179F0FDF7}">
      <dgm:prSet/>
      <dgm:spPr/>
      <dgm:t>
        <a:bodyPr/>
        <a:lstStyle/>
        <a:p>
          <a:r>
            <a:rPr lang="en-US"/>
            <a:t>Add some creative mapping to make it more challenging like walls that cannot be touched.</a:t>
          </a:r>
        </a:p>
      </dgm:t>
    </dgm:pt>
    <dgm:pt modelId="{C8A08EB1-54AE-438F-A6F3-679AEDF2A802}" type="parTrans" cxnId="{6786D2BB-7B37-4C01-93FF-17CF697F5D73}">
      <dgm:prSet/>
      <dgm:spPr/>
      <dgm:t>
        <a:bodyPr/>
        <a:lstStyle/>
        <a:p>
          <a:endParaRPr lang="en-US"/>
        </a:p>
      </dgm:t>
    </dgm:pt>
    <dgm:pt modelId="{3818523A-56A8-4396-A902-6422D526F96F}" type="sibTrans" cxnId="{6786D2BB-7B37-4C01-93FF-17CF697F5D73}">
      <dgm:prSet/>
      <dgm:spPr/>
      <dgm:t>
        <a:bodyPr/>
        <a:lstStyle/>
        <a:p>
          <a:endParaRPr lang="en-US"/>
        </a:p>
      </dgm:t>
    </dgm:pt>
    <dgm:pt modelId="{D078269A-3A72-264B-AEEB-5594638E80C2}" type="pres">
      <dgm:prSet presAssocID="{4A0CD12D-5C1B-4DAE-8FF3-540478E713B2}" presName="outerComposite" presStyleCnt="0">
        <dgm:presLayoutVars>
          <dgm:chMax val="5"/>
          <dgm:dir/>
          <dgm:resizeHandles val="exact"/>
        </dgm:presLayoutVars>
      </dgm:prSet>
      <dgm:spPr/>
    </dgm:pt>
    <dgm:pt modelId="{952191F6-8681-5644-8708-CBC2ADF38160}" type="pres">
      <dgm:prSet presAssocID="{4A0CD12D-5C1B-4DAE-8FF3-540478E713B2}" presName="dummyMaxCanvas" presStyleCnt="0">
        <dgm:presLayoutVars/>
      </dgm:prSet>
      <dgm:spPr/>
    </dgm:pt>
    <dgm:pt modelId="{59DC5B9A-6782-7B49-B717-6244B2A8F98C}" type="pres">
      <dgm:prSet presAssocID="{4A0CD12D-5C1B-4DAE-8FF3-540478E713B2}" presName="ThreeNodes_1" presStyleLbl="node1" presStyleIdx="0" presStyleCnt="3">
        <dgm:presLayoutVars>
          <dgm:bulletEnabled val="1"/>
        </dgm:presLayoutVars>
      </dgm:prSet>
      <dgm:spPr/>
    </dgm:pt>
    <dgm:pt modelId="{34462D77-07D5-DC40-946D-FCFBF8DA1A76}" type="pres">
      <dgm:prSet presAssocID="{4A0CD12D-5C1B-4DAE-8FF3-540478E713B2}" presName="ThreeNodes_2" presStyleLbl="node1" presStyleIdx="1" presStyleCnt="3">
        <dgm:presLayoutVars>
          <dgm:bulletEnabled val="1"/>
        </dgm:presLayoutVars>
      </dgm:prSet>
      <dgm:spPr/>
    </dgm:pt>
    <dgm:pt modelId="{6179C984-5B75-194A-A1F8-E078B94BB4C5}" type="pres">
      <dgm:prSet presAssocID="{4A0CD12D-5C1B-4DAE-8FF3-540478E713B2}" presName="ThreeNodes_3" presStyleLbl="node1" presStyleIdx="2" presStyleCnt="3">
        <dgm:presLayoutVars>
          <dgm:bulletEnabled val="1"/>
        </dgm:presLayoutVars>
      </dgm:prSet>
      <dgm:spPr/>
    </dgm:pt>
    <dgm:pt modelId="{7EA0E476-29DF-E245-9720-8F0D0CFE30DE}" type="pres">
      <dgm:prSet presAssocID="{4A0CD12D-5C1B-4DAE-8FF3-540478E713B2}" presName="ThreeConn_1-2" presStyleLbl="fgAccFollowNode1" presStyleIdx="0" presStyleCnt="2">
        <dgm:presLayoutVars>
          <dgm:bulletEnabled val="1"/>
        </dgm:presLayoutVars>
      </dgm:prSet>
      <dgm:spPr/>
    </dgm:pt>
    <dgm:pt modelId="{89F5860D-07AA-A442-9F03-F44A193E2077}" type="pres">
      <dgm:prSet presAssocID="{4A0CD12D-5C1B-4DAE-8FF3-540478E713B2}" presName="ThreeConn_2-3" presStyleLbl="fgAccFollowNode1" presStyleIdx="1" presStyleCnt="2">
        <dgm:presLayoutVars>
          <dgm:bulletEnabled val="1"/>
        </dgm:presLayoutVars>
      </dgm:prSet>
      <dgm:spPr/>
    </dgm:pt>
    <dgm:pt modelId="{C4327D67-8D19-D741-B133-E5C6A15F35BC}" type="pres">
      <dgm:prSet presAssocID="{4A0CD12D-5C1B-4DAE-8FF3-540478E713B2}" presName="ThreeNodes_1_text" presStyleLbl="node1" presStyleIdx="2" presStyleCnt="3">
        <dgm:presLayoutVars>
          <dgm:bulletEnabled val="1"/>
        </dgm:presLayoutVars>
      </dgm:prSet>
      <dgm:spPr/>
    </dgm:pt>
    <dgm:pt modelId="{B4EFF619-B71F-2044-94A3-FEE9CCCA7BB1}" type="pres">
      <dgm:prSet presAssocID="{4A0CD12D-5C1B-4DAE-8FF3-540478E713B2}" presName="ThreeNodes_2_text" presStyleLbl="node1" presStyleIdx="2" presStyleCnt="3">
        <dgm:presLayoutVars>
          <dgm:bulletEnabled val="1"/>
        </dgm:presLayoutVars>
      </dgm:prSet>
      <dgm:spPr/>
    </dgm:pt>
    <dgm:pt modelId="{93F8979B-9875-0C43-95FB-3271C77EEF65}" type="pres">
      <dgm:prSet presAssocID="{4A0CD12D-5C1B-4DAE-8FF3-540478E713B2}" presName="ThreeNodes_3_text" presStyleLbl="node1" presStyleIdx="2" presStyleCnt="3">
        <dgm:presLayoutVars>
          <dgm:bulletEnabled val="1"/>
        </dgm:presLayoutVars>
      </dgm:prSet>
      <dgm:spPr/>
    </dgm:pt>
  </dgm:ptLst>
  <dgm:cxnLst>
    <dgm:cxn modelId="{E50C9609-FD5B-439E-A497-FB070E73DF01}" srcId="{4A0CD12D-5C1B-4DAE-8FF3-540478E713B2}" destId="{9710EE7D-3DD6-443C-8C09-0EF5217DB9DC}" srcOrd="1" destOrd="0" parTransId="{3B6FA89D-46A2-4CA2-9DEB-AA59322345B3}" sibTransId="{42AB3C4A-6EB6-4972-9E60-A7877FE3E1D5}"/>
    <dgm:cxn modelId="{C41F1C0C-E08B-914B-A9A7-0CCDF39C0E5E}" type="presOf" srcId="{D6D8C1B2-F8D4-4D7A-82F3-DE9179F0FDF7}" destId="{93F8979B-9875-0C43-95FB-3271C77EEF65}" srcOrd="1" destOrd="0" presId="urn:microsoft.com/office/officeart/2005/8/layout/vProcess5"/>
    <dgm:cxn modelId="{9CE9500E-819B-6547-8FD2-92F0F3166840}" type="presOf" srcId="{9710EE7D-3DD6-443C-8C09-0EF5217DB9DC}" destId="{34462D77-07D5-DC40-946D-FCFBF8DA1A76}" srcOrd="0" destOrd="0" presId="urn:microsoft.com/office/officeart/2005/8/layout/vProcess5"/>
    <dgm:cxn modelId="{25555A65-4D85-4349-B862-E0F6EA8AF95F}" type="presOf" srcId="{42AB3C4A-6EB6-4972-9E60-A7877FE3E1D5}" destId="{89F5860D-07AA-A442-9F03-F44A193E2077}" srcOrd="0" destOrd="0" presId="urn:microsoft.com/office/officeart/2005/8/layout/vProcess5"/>
    <dgm:cxn modelId="{2A99E846-7A24-DF4A-A705-B3E0D53433BC}" type="presOf" srcId="{4A0CD12D-5C1B-4DAE-8FF3-540478E713B2}" destId="{D078269A-3A72-264B-AEEB-5594638E80C2}" srcOrd="0" destOrd="0" presId="urn:microsoft.com/office/officeart/2005/8/layout/vProcess5"/>
    <dgm:cxn modelId="{0390D951-193B-A449-8B77-68670AA7B598}" type="presOf" srcId="{D6D8C1B2-F8D4-4D7A-82F3-DE9179F0FDF7}" destId="{6179C984-5B75-194A-A1F8-E078B94BB4C5}" srcOrd="0" destOrd="0" presId="urn:microsoft.com/office/officeart/2005/8/layout/vProcess5"/>
    <dgm:cxn modelId="{B2DF9658-A0EE-D749-B232-C6E6B9DC4B6A}" type="presOf" srcId="{2EDFB5CC-2C99-4314-B6D5-F42C3B8894CE}" destId="{7EA0E476-29DF-E245-9720-8F0D0CFE30DE}" srcOrd="0" destOrd="0" presId="urn:microsoft.com/office/officeart/2005/8/layout/vProcess5"/>
    <dgm:cxn modelId="{BB5CF78D-0D51-4590-BEDA-B70B50D6DD39}" srcId="{4A0CD12D-5C1B-4DAE-8FF3-540478E713B2}" destId="{2E4D9E0E-FEA1-406D-8607-6392EDE5E6B9}" srcOrd="0" destOrd="0" parTransId="{0B8FB293-C4A6-4E74-AE84-4D3F2DD0B37C}" sibTransId="{2EDFB5CC-2C99-4314-B6D5-F42C3B8894CE}"/>
    <dgm:cxn modelId="{AF61679E-2132-9040-AF82-3F648C1DD6F4}" type="presOf" srcId="{2E4D9E0E-FEA1-406D-8607-6392EDE5E6B9}" destId="{59DC5B9A-6782-7B49-B717-6244B2A8F98C}" srcOrd="0" destOrd="0" presId="urn:microsoft.com/office/officeart/2005/8/layout/vProcess5"/>
    <dgm:cxn modelId="{6786D2BB-7B37-4C01-93FF-17CF697F5D73}" srcId="{4A0CD12D-5C1B-4DAE-8FF3-540478E713B2}" destId="{D6D8C1B2-F8D4-4D7A-82F3-DE9179F0FDF7}" srcOrd="2" destOrd="0" parTransId="{C8A08EB1-54AE-438F-A6F3-679AEDF2A802}" sibTransId="{3818523A-56A8-4396-A902-6422D526F96F}"/>
    <dgm:cxn modelId="{BC2251F7-0F48-4140-B052-11118AE92A62}" type="presOf" srcId="{9710EE7D-3DD6-443C-8C09-0EF5217DB9DC}" destId="{B4EFF619-B71F-2044-94A3-FEE9CCCA7BB1}" srcOrd="1" destOrd="0" presId="urn:microsoft.com/office/officeart/2005/8/layout/vProcess5"/>
    <dgm:cxn modelId="{67C306F8-4872-A440-B4B4-666F24E8F503}" type="presOf" srcId="{2E4D9E0E-FEA1-406D-8607-6392EDE5E6B9}" destId="{C4327D67-8D19-D741-B133-E5C6A15F35BC}" srcOrd="1" destOrd="0" presId="urn:microsoft.com/office/officeart/2005/8/layout/vProcess5"/>
    <dgm:cxn modelId="{311D171F-083E-244E-A46D-EBFA59420C3F}" type="presParOf" srcId="{D078269A-3A72-264B-AEEB-5594638E80C2}" destId="{952191F6-8681-5644-8708-CBC2ADF38160}" srcOrd="0" destOrd="0" presId="urn:microsoft.com/office/officeart/2005/8/layout/vProcess5"/>
    <dgm:cxn modelId="{A26C4763-F621-244D-8082-83907852737C}" type="presParOf" srcId="{D078269A-3A72-264B-AEEB-5594638E80C2}" destId="{59DC5B9A-6782-7B49-B717-6244B2A8F98C}" srcOrd="1" destOrd="0" presId="urn:microsoft.com/office/officeart/2005/8/layout/vProcess5"/>
    <dgm:cxn modelId="{0DDB45E5-00F7-A141-B1EB-BE7BAFCE9E8A}" type="presParOf" srcId="{D078269A-3A72-264B-AEEB-5594638E80C2}" destId="{34462D77-07D5-DC40-946D-FCFBF8DA1A76}" srcOrd="2" destOrd="0" presId="urn:microsoft.com/office/officeart/2005/8/layout/vProcess5"/>
    <dgm:cxn modelId="{9EA37CE9-9E94-3D45-A7DA-6AE1BCDD2EB5}" type="presParOf" srcId="{D078269A-3A72-264B-AEEB-5594638E80C2}" destId="{6179C984-5B75-194A-A1F8-E078B94BB4C5}" srcOrd="3" destOrd="0" presId="urn:microsoft.com/office/officeart/2005/8/layout/vProcess5"/>
    <dgm:cxn modelId="{B78ED1FA-676C-8F44-880F-2F3D81CA71B6}" type="presParOf" srcId="{D078269A-3A72-264B-AEEB-5594638E80C2}" destId="{7EA0E476-29DF-E245-9720-8F0D0CFE30DE}" srcOrd="4" destOrd="0" presId="urn:microsoft.com/office/officeart/2005/8/layout/vProcess5"/>
    <dgm:cxn modelId="{369B5BFD-698C-CF49-884F-62E1E5C04987}" type="presParOf" srcId="{D078269A-3A72-264B-AEEB-5594638E80C2}" destId="{89F5860D-07AA-A442-9F03-F44A193E2077}" srcOrd="5" destOrd="0" presId="urn:microsoft.com/office/officeart/2005/8/layout/vProcess5"/>
    <dgm:cxn modelId="{598980F9-BF7E-EA4B-B959-DD0E1BC8C2C5}" type="presParOf" srcId="{D078269A-3A72-264B-AEEB-5594638E80C2}" destId="{C4327D67-8D19-D741-B133-E5C6A15F35BC}" srcOrd="6" destOrd="0" presId="urn:microsoft.com/office/officeart/2005/8/layout/vProcess5"/>
    <dgm:cxn modelId="{13B8BF5B-1FE8-874B-AD9B-22A07584279C}" type="presParOf" srcId="{D078269A-3A72-264B-AEEB-5594638E80C2}" destId="{B4EFF619-B71F-2044-94A3-FEE9CCCA7BB1}" srcOrd="7" destOrd="0" presId="urn:microsoft.com/office/officeart/2005/8/layout/vProcess5"/>
    <dgm:cxn modelId="{1EF6A2D2-F0AD-4B4F-BEB8-60000076FBFD}" type="presParOf" srcId="{D078269A-3A72-264B-AEEB-5594638E80C2}" destId="{93F8979B-9875-0C43-95FB-3271C77EEF65}"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75AF0-4CD5-46A8-841D-4820010F3FBE}">
      <dsp:nvSpPr>
        <dsp:cNvPr id="0" name=""/>
        <dsp:cNvSpPr/>
      </dsp:nvSpPr>
      <dsp:spPr>
        <a:xfrm>
          <a:off x="1134975" y="1295599"/>
          <a:ext cx="932434" cy="932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102767-6A59-4B34-9888-F51DC357CA4F}">
      <dsp:nvSpPr>
        <dsp:cNvPr id="0" name=""/>
        <dsp:cNvSpPr/>
      </dsp:nvSpPr>
      <dsp:spPr>
        <a:xfrm>
          <a:off x="565154" y="251982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Neue Haas Grotesk Text Pro"/>
            </a:rPr>
            <a:t>Controlling the character using 'ASWD'. </a:t>
          </a:r>
          <a:endParaRPr lang="en-US" sz="1100" kern="1200"/>
        </a:p>
      </dsp:txBody>
      <dsp:txXfrm>
        <a:off x="565154" y="2519824"/>
        <a:ext cx="2072076" cy="720000"/>
      </dsp:txXfrm>
    </dsp:sp>
    <dsp:sp modelId="{4BC512E6-7297-4A09-8FA7-DFBB2EC57522}">
      <dsp:nvSpPr>
        <dsp:cNvPr id="0" name=""/>
        <dsp:cNvSpPr/>
      </dsp:nvSpPr>
      <dsp:spPr>
        <a:xfrm>
          <a:off x="3569665" y="1295599"/>
          <a:ext cx="932434" cy="932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EE2E0-80CD-4C91-A1F4-5DA179B64866}">
      <dsp:nvSpPr>
        <dsp:cNvPr id="0" name=""/>
        <dsp:cNvSpPr/>
      </dsp:nvSpPr>
      <dsp:spPr>
        <a:xfrm>
          <a:off x="2999844" y="251982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Various syntax and pointer errors when trying to manipulate arrays and text on the screen. </a:t>
          </a:r>
        </a:p>
      </dsp:txBody>
      <dsp:txXfrm>
        <a:off x="2999844" y="2519824"/>
        <a:ext cx="2072076" cy="720000"/>
      </dsp:txXfrm>
    </dsp:sp>
    <dsp:sp modelId="{F8FECB94-DC1A-4A47-987B-F9ED5CC25DA3}">
      <dsp:nvSpPr>
        <dsp:cNvPr id="0" name=""/>
        <dsp:cNvSpPr/>
      </dsp:nvSpPr>
      <dsp:spPr>
        <a:xfrm>
          <a:off x="5545346" y="1234440"/>
          <a:ext cx="932434" cy="932434"/>
        </a:xfrm>
        <a:prstGeom prst="rect">
          <a:avLst/>
        </a:prstGeom>
        <a:solidFill>
          <a:schemeClr val="accent4">
            <a:hueOff val="0"/>
            <a:satOff val="0"/>
            <a:lumOff val="0"/>
            <a:alpha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DA2EF-471A-9740-BC6D-6872C692BB7C}">
      <dsp:nvSpPr>
        <dsp:cNvPr id="0" name=""/>
        <dsp:cNvSpPr/>
      </dsp:nvSpPr>
      <dsp:spPr>
        <a:xfrm>
          <a:off x="5434534" y="251982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Removing the box from the map. We decided to just hide the boxes instead.</a:t>
          </a:r>
        </a:p>
      </dsp:txBody>
      <dsp:txXfrm>
        <a:off x="5434534" y="2519824"/>
        <a:ext cx="2072076" cy="720000"/>
      </dsp:txXfrm>
    </dsp:sp>
    <dsp:sp modelId="{A0261BAA-FB5F-6F4E-BA89-E3B12B72E8E8}">
      <dsp:nvSpPr>
        <dsp:cNvPr id="0" name=""/>
        <dsp:cNvSpPr/>
      </dsp:nvSpPr>
      <dsp:spPr>
        <a:xfrm>
          <a:off x="8439046" y="1295599"/>
          <a:ext cx="932434" cy="932434"/>
        </a:xfrm>
        <a:prstGeom prst="rect">
          <a:avLst/>
        </a:prstGeom>
        <a:solidFill>
          <a:schemeClr val="accent5">
            <a:hueOff val="0"/>
            <a:satOff val="0"/>
            <a:lumOff val="0"/>
            <a:alpha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42511C-5039-7A43-9FE2-277E92DFB684}">
      <dsp:nvSpPr>
        <dsp:cNvPr id="0" name=""/>
        <dsp:cNvSpPr/>
      </dsp:nvSpPr>
      <dsp:spPr>
        <a:xfrm>
          <a:off x="7869224" y="251982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Boxes could not be grabbed if the duck left the screen and came back so we made it an out of bounds zone.</a:t>
          </a:r>
        </a:p>
      </dsp:txBody>
      <dsp:txXfrm>
        <a:off x="7869224" y="2519824"/>
        <a:ext cx="207207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50919-1037-4655-B9F6-BC90D4F0EAEA}">
      <dsp:nvSpPr>
        <dsp:cNvPr id="0" name=""/>
        <dsp:cNvSpPr/>
      </dsp:nvSpPr>
      <dsp:spPr>
        <a:xfrm>
          <a:off x="212335" y="472457"/>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C469C-0EED-4D72-B256-ACC341C51C19}">
      <dsp:nvSpPr>
        <dsp:cNvPr id="0" name=""/>
        <dsp:cNvSpPr/>
      </dsp:nvSpPr>
      <dsp:spPr>
        <a:xfrm>
          <a:off x="492877" y="75299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14C660-B68E-4A8A-B6E3-A4CCFB655F84}">
      <dsp:nvSpPr>
        <dsp:cNvPr id="0" name=""/>
        <dsp:cNvSpPr/>
      </dsp:nvSpPr>
      <dsp:spPr>
        <a:xfrm>
          <a:off x="1834517"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How to use the monitor program and how to program for microcontrollers</a:t>
          </a:r>
        </a:p>
      </dsp:txBody>
      <dsp:txXfrm>
        <a:off x="1834517" y="472457"/>
        <a:ext cx="3148942" cy="1335915"/>
      </dsp:txXfrm>
    </dsp:sp>
    <dsp:sp modelId="{EDEC55BE-8443-4AFE-BDC3-A13996D23C78}">
      <dsp:nvSpPr>
        <dsp:cNvPr id="0" name=""/>
        <dsp:cNvSpPr/>
      </dsp:nvSpPr>
      <dsp:spPr>
        <a:xfrm>
          <a:off x="5532139" y="472457"/>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40C20-A934-4C33-BA72-0B2335AB602D}">
      <dsp:nvSpPr>
        <dsp:cNvPr id="0" name=""/>
        <dsp:cNvSpPr/>
      </dsp:nvSpPr>
      <dsp:spPr>
        <a:xfrm>
          <a:off x="5812681" y="75299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656CF6-F9A7-4B10-B2D3-D04F4FD7657D}">
      <dsp:nvSpPr>
        <dsp:cNvPr id="0" name=""/>
        <dsp:cNvSpPr/>
      </dsp:nvSpPr>
      <dsp:spPr>
        <a:xfrm>
          <a:off x="7154322"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Animation using C, monitors, and DE-10 boards</a:t>
          </a:r>
        </a:p>
      </dsp:txBody>
      <dsp:txXfrm>
        <a:off x="7154322" y="472457"/>
        <a:ext cx="3148942" cy="1335915"/>
      </dsp:txXfrm>
    </dsp:sp>
    <dsp:sp modelId="{54401EA7-B523-4B5C-BE64-2CC75A00C802}">
      <dsp:nvSpPr>
        <dsp:cNvPr id="0" name=""/>
        <dsp:cNvSpPr/>
      </dsp:nvSpPr>
      <dsp:spPr>
        <a:xfrm>
          <a:off x="212335" y="2549151"/>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33EE8-6250-40AA-8B57-6477DCE4FFA2}">
      <dsp:nvSpPr>
        <dsp:cNvPr id="0" name=""/>
        <dsp:cNvSpPr/>
      </dsp:nvSpPr>
      <dsp:spPr>
        <a:xfrm>
          <a:off x="492877" y="282969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12AA7-A409-4A4D-A558-7FD003196349}">
      <dsp:nvSpPr>
        <dsp:cNvPr id="0" name=""/>
        <dsp:cNvSpPr/>
      </dsp:nvSpPr>
      <dsp:spPr>
        <a:xfrm>
          <a:off x="1834517"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How to access separate files in our main program</a:t>
          </a:r>
        </a:p>
      </dsp:txBody>
      <dsp:txXfrm>
        <a:off x="1834517" y="2549151"/>
        <a:ext cx="3148942" cy="1335915"/>
      </dsp:txXfrm>
    </dsp:sp>
    <dsp:sp modelId="{A48CF3C2-3A6A-4366-9D78-5DA370BB7595}">
      <dsp:nvSpPr>
        <dsp:cNvPr id="0" name=""/>
        <dsp:cNvSpPr/>
      </dsp:nvSpPr>
      <dsp:spPr>
        <a:xfrm>
          <a:off x="5532139" y="2549151"/>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7B065-970F-4B73-8F16-33E3658DDE66}">
      <dsp:nvSpPr>
        <dsp:cNvPr id="0" name=""/>
        <dsp:cNvSpPr/>
      </dsp:nvSpPr>
      <dsp:spPr>
        <a:xfrm>
          <a:off x="5812681" y="282969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385DA4-01E4-40D9-B360-D0CB23D8FD8C}">
      <dsp:nvSpPr>
        <dsp:cNvPr id="0" name=""/>
        <dsp:cNvSpPr/>
      </dsp:nvSpPr>
      <dsp:spPr>
        <a:xfrm>
          <a:off x="7154322"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How to create, access and edit arrays</a:t>
          </a:r>
        </a:p>
      </dsp:txBody>
      <dsp:txXfrm>
        <a:off x="7154322" y="254915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C5B9A-6782-7B49-B717-6244B2A8F98C}">
      <dsp:nvSpPr>
        <dsp:cNvPr id="0" name=""/>
        <dsp:cNvSpPr/>
      </dsp:nvSpPr>
      <dsp:spPr>
        <a:xfrm>
          <a:off x="0" y="0"/>
          <a:ext cx="5331866" cy="847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Add a random function to randomize the boxes on the screen</a:t>
          </a:r>
        </a:p>
      </dsp:txBody>
      <dsp:txXfrm>
        <a:off x="24828" y="24828"/>
        <a:ext cx="4417126" cy="798049"/>
      </dsp:txXfrm>
    </dsp:sp>
    <dsp:sp modelId="{34462D77-07D5-DC40-946D-FCFBF8DA1A76}">
      <dsp:nvSpPr>
        <dsp:cNvPr id="0" name=""/>
        <dsp:cNvSpPr/>
      </dsp:nvSpPr>
      <dsp:spPr>
        <a:xfrm>
          <a:off x="470458" y="988990"/>
          <a:ext cx="5331866" cy="847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Display score on the DE-10 board as well</a:t>
          </a:r>
        </a:p>
      </dsp:txBody>
      <dsp:txXfrm>
        <a:off x="495286" y="1013818"/>
        <a:ext cx="4260742" cy="798049"/>
      </dsp:txXfrm>
    </dsp:sp>
    <dsp:sp modelId="{6179C984-5B75-194A-A1F8-E078B94BB4C5}">
      <dsp:nvSpPr>
        <dsp:cNvPr id="0" name=""/>
        <dsp:cNvSpPr/>
      </dsp:nvSpPr>
      <dsp:spPr>
        <a:xfrm>
          <a:off x="940917" y="1977980"/>
          <a:ext cx="5331866" cy="847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Add some creative mapping to make it more challenging like walls that cannot be touched.</a:t>
          </a:r>
        </a:p>
      </dsp:txBody>
      <dsp:txXfrm>
        <a:off x="965745" y="2002808"/>
        <a:ext cx="4260742" cy="798049"/>
      </dsp:txXfrm>
    </dsp:sp>
    <dsp:sp modelId="{7EA0E476-29DF-E245-9720-8F0D0CFE30DE}">
      <dsp:nvSpPr>
        <dsp:cNvPr id="0" name=""/>
        <dsp:cNvSpPr/>
      </dsp:nvSpPr>
      <dsp:spPr>
        <a:xfrm>
          <a:off x="4780857" y="642843"/>
          <a:ext cx="551008" cy="55100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904834" y="642843"/>
        <a:ext cx="303054" cy="414634"/>
      </dsp:txXfrm>
    </dsp:sp>
    <dsp:sp modelId="{89F5860D-07AA-A442-9F03-F44A193E2077}">
      <dsp:nvSpPr>
        <dsp:cNvPr id="0" name=""/>
        <dsp:cNvSpPr/>
      </dsp:nvSpPr>
      <dsp:spPr>
        <a:xfrm>
          <a:off x="5251316" y="1626182"/>
          <a:ext cx="551008" cy="55100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375293" y="1626182"/>
        <a:ext cx="303054" cy="4146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35571-AAB3-4F19-9F7D-1E5388C6B034}"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FF17D-F108-4BED-A1C3-551C9458D453}" type="slidenum">
              <a:rPr lang="en-US" smtClean="0"/>
              <a:t>‹#›</a:t>
            </a:fld>
            <a:endParaRPr lang="en-US"/>
          </a:p>
        </p:txBody>
      </p:sp>
    </p:spTree>
    <p:extLst>
      <p:ext uri="{BB962C8B-B14F-4D97-AF65-F5344CB8AC3E}">
        <p14:creationId xmlns:p14="http://schemas.microsoft.com/office/powerpoint/2010/main" val="51519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Joe</a:t>
            </a:r>
          </a:p>
        </p:txBody>
      </p:sp>
      <p:sp>
        <p:nvSpPr>
          <p:cNvPr id="4" name="Slide Number Placeholder 3"/>
          <p:cNvSpPr>
            <a:spLocks noGrp="1"/>
          </p:cNvSpPr>
          <p:nvPr>
            <p:ph type="sldNum" sz="quarter" idx="5"/>
          </p:nvPr>
        </p:nvSpPr>
        <p:spPr/>
        <p:txBody>
          <a:bodyPr/>
          <a:lstStyle/>
          <a:p>
            <a:fld id="{73BFF17D-F108-4BED-A1C3-551C9458D453}" type="slidenum">
              <a:rPr lang="en-US" smtClean="0"/>
              <a:t>2</a:t>
            </a:fld>
            <a:endParaRPr lang="en-US"/>
          </a:p>
        </p:txBody>
      </p:sp>
    </p:spTree>
    <p:extLst>
      <p:ext uri="{BB962C8B-B14F-4D97-AF65-F5344CB8AC3E}">
        <p14:creationId xmlns:p14="http://schemas.microsoft.com/office/powerpoint/2010/main" val="2243585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Manreet</a:t>
            </a:r>
          </a:p>
        </p:txBody>
      </p:sp>
      <p:sp>
        <p:nvSpPr>
          <p:cNvPr id="4" name="Slide Number Placeholder 3"/>
          <p:cNvSpPr>
            <a:spLocks noGrp="1"/>
          </p:cNvSpPr>
          <p:nvPr>
            <p:ph type="sldNum" sz="quarter" idx="5"/>
          </p:nvPr>
        </p:nvSpPr>
        <p:spPr/>
        <p:txBody>
          <a:bodyPr/>
          <a:lstStyle/>
          <a:p>
            <a:fld id="{73BFF17D-F108-4BED-A1C3-551C9458D453}" type="slidenum">
              <a:rPr lang="en-US" smtClean="0"/>
              <a:t>12</a:t>
            </a:fld>
            <a:endParaRPr lang="en-US"/>
          </a:p>
        </p:txBody>
      </p:sp>
    </p:spTree>
    <p:extLst>
      <p:ext uri="{BB962C8B-B14F-4D97-AF65-F5344CB8AC3E}">
        <p14:creationId xmlns:p14="http://schemas.microsoft.com/office/powerpoint/2010/main" val="425427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Joe</a:t>
            </a:r>
          </a:p>
        </p:txBody>
      </p:sp>
      <p:sp>
        <p:nvSpPr>
          <p:cNvPr id="4" name="Slide Number Placeholder 3"/>
          <p:cNvSpPr>
            <a:spLocks noGrp="1"/>
          </p:cNvSpPr>
          <p:nvPr>
            <p:ph type="sldNum" sz="quarter" idx="5"/>
          </p:nvPr>
        </p:nvSpPr>
        <p:spPr/>
        <p:txBody>
          <a:bodyPr/>
          <a:lstStyle/>
          <a:p>
            <a:fld id="{73BFF17D-F108-4BED-A1C3-551C9458D453}" type="slidenum">
              <a:rPr lang="en-US" smtClean="0"/>
              <a:t>3</a:t>
            </a:fld>
            <a:endParaRPr lang="en-US"/>
          </a:p>
        </p:txBody>
      </p:sp>
    </p:spTree>
    <p:extLst>
      <p:ext uri="{BB962C8B-B14F-4D97-AF65-F5344CB8AC3E}">
        <p14:creationId xmlns:p14="http://schemas.microsoft.com/office/powerpoint/2010/main" val="2283296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Manreet </a:t>
            </a:r>
          </a:p>
        </p:txBody>
      </p:sp>
      <p:sp>
        <p:nvSpPr>
          <p:cNvPr id="4" name="Slide Number Placeholder 3"/>
          <p:cNvSpPr>
            <a:spLocks noGrp="1"/>
          </p:cNvSpPr>
          <p:nvPr>
            <p:ph type="sldNum" sz="quarter" idx="5"/>
          </p:nvPr>
        </p:nvSpPr>
        <p:spPr/>
        <p:txBody>
          <a:bodyPr/>
          <a:lstStyle/>
          <a:p>
            <a:fld id="{73BFF17D-F108-4BED-A1C3-551C9458D453}" type="slidenum">
              <a:rPr lang="en-US" smtClean="0"/>
              <a:t>4</a:t>
            </a:fld>
            <a:endParaRPr lang="en-US"/>
          </a:p>
        </p:txBody>
      </p:sp>
    </p:spTree>
    <p:extLst>
      <p:ext uri="{BB962C8B-B14F-4D97-AF65-F5344CB8AC3E}">
        <p14:creationId xmlns:p14="http://schemas.microsoft.com/office/powerpoint/2010/main" val="882587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Edmund </a:t>
            </a:r>
          </a:p>
        </p:txBody>
      </p:sp>
      <p:sp>
        <p:nvSpPr>
          <p:cNvPr id="4" name="Slide Number Placeholder 3"/>
          <p:cNvSpPr>
            <a:spLocks noGrp="1"/>
          </p:cNvSpPr>
          <p:nvPr>
            <p:ph type="sldNum" sz="quarter" idx="5"/>
          </p:nvPr>
        </p:nvSpPr>
        <p:spPr/>
        <p:txBody>
          <a:bodyPr/>
          <a:lstStyle/>
          <a:p>
            <a:fld id="{73BFF17D-F108-4BED-A1C3-551C9458D453}" type="slidenum">
              <a:rPr lang="en-US" smtClean="0"/>
              <a:t>5</a:t>
            </a:fld>
            <a:endParaRPr lang="en-US"/>
          </a:p>
        </p:txBody>
      </p:sp>
    </p:spTree>
    <p:extLst>
      <p:ext uri="{BB962C8B-B14F-4D97-AF65-F5344CB8AC3E}">
        <p14:creationId xmlns:p14="http://schemas.microsoft.com/office/powerpoint/2010/main" val="180298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Edmund</a:t>
            </a:r>
          </a:p>
        </p:txBody>
      </p:sp>
      <p:sp>
        <p:nvSpPr>
          <p:cNvPr id="4" name="Slide Number Placeholder 3"/>
          <p:cNvSpPr>
            <a:spLocks noGrp="1"/>
          </p:cNvSpPr>
          <p:nvPr>
            <p:ph type="sldNum" sz="quarter" idx="5"/>
          </p:nvPr>
        </p:nvSpPr>
        <p:spPr/>
        <p:txBody>
          <a:bodyPr/>
          <a:lstStyle/>
          <a:p>
            <a:fld id="{73BFF17D-F108-4BED-A1C3-551C9458D453}" type="slidenum">
              <a:rPr lang="en-US" smtClean="0"/>
              <a:t>6</a:t>
            </a:fld>
            <a:endParaRPr lang="en-US"/>
          </a:p>
        </p:txBody>
      </p:sp>
    </p:spTree>
    <p:extLst>
      <p:ext uri="{BB962C8B-B14F-4D97-AF65-F5344CB8AC3E}">
        <p14:creationId xmlns:p14="http://schemas.microsoft.com/office/powerpoint/2010/main" val="1238804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Edmund</a:t>
            </a:r>
          </a:p>
        </p:txBody>
      </p:sp>
      <p:sp>
        <p:nvSpPr>
          <p:cNvPr id="4" name="Slide Number Placeholder 3"/>
          <p:cNvSpPr>
            <a:spLocks noGrp="1"/>
          </p:cNvSpPr>
          <p:nvPr>
            <p:ph type="sldNum" sz="quarter" idx="5"/>
          </p:nvPr>
        </p:nvSpPr>
        <p:spPr/>
        <p:txBody>
          <a:bodyPr/>
          <a:lstStyle/>
          <a:p>
            <a:fld id="{73BFF17D-F108-4BED-A1C3-551C9458D453}" type="slidenum">
              <a:rPr lang="en-US" smtClean="0"/>
              <a:t>7</a:t>
            </a:fld>
            <a:endParaRPr lang="en-US"/>
          </a:p>
        </p:txBody>
      </p:sp>
    </p:spTree>
    <p:extLst>
      <p:ext uri="{BB962C8B-B14F-4D97-AF65-F5344CB8AC3E}">
        <p14:creationId xmlns:p14="http://schemas.microsoft.com/office/powerpoint/2010/main" val="269184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Manreet</a:t>
            </a:r>
          </a:p>
        </p:txBody>
      </p:sp>
      <p:sp>
        <p:nvSpPr>
          <p:cNvPr id="4" name="Slide Number Placeholder 3"/>
          <p:cNvSpPr>
            <a:spLocks noGrp="1"/>
          </p:cNvSpPr>
          <p:nvPr>
            <p:ph type="sldNum" sz="quarter" idx="5"/>
          </p:nvPr>
        </p:nvSpPr>
        <p:spPr/>
        <p:txBody>
          <a:bodyPr/>
          <a:lstStyle/>
          <a:p>
            <a:fld id="{73BFF17D-F108-4BED-A1C3-551C9458D453}" type="slidenum">
              <a:rPr lang="en-US" smtClean="0"/>
              <a:t>8</a:t>
            </a:fld>
            <a:endParaRPr lang="en-US"/>
          </a:p>
        </p:txBody>
      </p:sp>
    </p:spTree>
    <p:extLst>
      <p:ext uri="{BB962C8B-B14F-4D97-AF65-F5344CB8AC3E}">
        <p14:creationId xmlns:p14="http://schemas.microsoft.com/office/powerpoint/2010/main" val="294679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Joe</a:t>
            </a:r>
          </a:p>
        </p:txBody>
      </p:sp>
      <p:sp>
        <p:nvSpPr>
          <p:cNvPr id="4" name="Slide Number Placeholder 3"/>
          <p:cNvSpPr>
            <a:spLocks noGrp="1"/>
          </p:cNvSpPr>
          <p:nvPr>
            <p:ph type="sldNum" sz="quarter" idx="5"/>
          </p:nvPr>
        </p:nvSpPr>
        <p:spPr/>
        <p:txBody>
          <a:bodyPr/>
          <a:lstStyle/>
          <a:p>
            <a:fld id="{73BFF17D-F108-4BED-A1C3-551C9458D453}" type="slidenum">
              <a:rPr lang="en-US" smtClean="0"/>
              <a:t>10</a:t>
            </a:fld>
            <a:endParaRPr lang="en-US"/>
          </a:p>
        </p:txBody>
      </p:sp>
    </p:spTree>
    <p:extLst>
      <p:ext uri="{BB962C8B-B14F-4D97-AF65-F5344CB8AC3E}">
        <p14:creationId xmlns:p14="http://schemas.microsoft.com/office/powerpoint/2010/main" val="457964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Manreet</a:t>
            </a:r>
          </a:p>
        </p:txBody>
      </p:sp>
      <p:sp>
        <p:nvSpPr>
          <p:cNvPr id="4" name="Slide Number Placeholder 3"/>
          <p:cNvSpPr>
            <a:spLocks noGrp="1"/>
          </p:cNvSpPr>
          <p:nvPr>
            <p:ph type="sldNum" sz="quarter" idx="5"/>
          </p:nvPr>
        </p:nvSpPr>
        <p:spPr/>
        <p:txBody>
          <a:bodyPr/>
          <a:lstStyle/>
          <a:p>
            <a:fld id="{73BFF17D-F108-4BED-A1C3-551C9458D453}" type="slidenum">
              <a:rPr lang="en-US" smtClean="0"/>
              <a:t>11</a:t>
            </a:fld>
            <a:endParaRPr lang="en-US"/>
          </a:p>
        </p:txBody>
      </p:sp>
    </p:spTree>
    <p:extLst>
      <p:ext uri="{BB962C8B-B14F-4D97-AF65-F5344CB8AC3E}">
        <p14:creationId xmlns:p14="http://schemas.microsoft.com/office/powerpoint/2010/main" val="217518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12/13/2023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582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4336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325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802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3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517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349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220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679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12/13/2023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092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111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069532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0.svg"/><Relationship Id="rId5" Type="http://schemas.openxmlformats.org/officeDocument/2006/relationships/diagramQuickStyle" Target="../diagrams/quickStyle1.xml"/><Relationship Id="rId10"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9.jpe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hyperlink" Target="https://mywentworth-my.sharepoint.com/:v:/r/personal/kaurm_wit_edu/Documents/Final%20Project%20Video.mov?csf=1&amp;web=1&amp;e=dXRkFc&amp;nav=eyJyZWZlcnJhbEluZm8iOnsicmVmZXJyYWxBcHAiOiJTdHJlYW1XZWJBcHAiLCJyZWZlcnJhbFZpZXciOiJTaGFyZURpYWxvZy1MaW5rIiwicmVmZXJyYWxBcHBQbGF0Zm9ybSI6IldlYiIsInJlZmVycmFsTW9kZSI6InZpZXcifX0%3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8651" y="1122363"/>
            <a:ext cx="11034695" cy="3174690"/>
          </a:xfrm>
        </p:spPr>
        <p:txBody>
          <a:bodyPr>
            <a:normAutofit/>
          </a:bodyPr>
          <a:lstStyle/>
          <a:p>
            <a:r>
              <a:rPr lang="en-US"/>
              <a:t>Ducky Run </a:t>
            </a:r>
          </a:p>
        </p:txBody>
      </p:sp>
      <p:sp>
        <p:nvSpPr>
          <p:cNvPr id="3" name="Subtitle 2"/>
          <p:cNvSpPr>
            <a:spLocks noGrp="1"/>
          </p:cNvSpPr>
          <p:nvPr>
            <p:ph type="subTitle" idx="1"/>
          </p:nvPr>
        </p:nvSpPr>
        <p:spPr>
          <a:xfrm>
            <a:off x="578651" y="4723637"/>
            <a:ext cx="11034695" cy="1481396"/>
          </a:xfrm>
        </p:spPr>
        <p:txBody>
          <a:bodyPr vert="horz" lIns="91440" tIns="45720" rIns="91440" bIns="45720" rtlCol="0" anchor="t">
            <a:normAutofit/>
          </a:bodyPr>
          <a:lstStyle/>
          <a:p>
            <a:r>
              <a:rPr lang="en-US"/>
              <a:t>By: </a:t>
            </a:r>
            <a:r>
              <a:rPr lang="en-US" err="1"/>
              <a:t>Manreet</a:t>
            </a:r>
            <a:r>
              <a:rPr lang="en-US"/>
              <a:t> Kaur, Joe </a:t>
            </a:r>
            <a:r>
              <a:rPr lang="en-US" err="1"/>
              <a:t>Andro</a:t>
            </a:r>
            <a:r>
              <a:rPr lang="en-US"/>
              <a:t>, Edmund Agyekum</a:t>
            </a:r>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Duck Life Games | Play Online at Coolmath Games">
            <a:extLst>
              <a:ext uri="{FF2B5EF4-FFF2-40B4-BE49-F238E27FC236}">
                <a16:creationId xmlns:a16="http://schemas.microsoft.com/office/drawing/2014/main" id="{1D4BA3DA-6F8F-D7E7-F27A-123F3EE12C50}"/>
              </a:ext>
            </a:extLst>
          </p:cNvPr>
          <p:cNvPicPr>
            <a:picLocks noChangeAspect="1"/>
          </p:cNvPicPr>
          <p:nvPr/>
        </p:nvPicPr>
        <p:blipFill>
          <a:blip r:embed="rId2"/>
          <a:stretch>
            <a:fillRect/>
          </a:stretch>
        </p:blipFill>
        <p:spPr>
          <a:xfrm>
            <a:off x="7471423" y="704649"/>
            <a:ext cx="3184167" cy="318416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A89D9-EE4E-FB20-BA20-F27D4A12A1D9}"/>
              </a:ext>
            </a:extLst>
          </p:cNvPr>
          <p:cNvSpPr>
            <a:spLocks noGrp="1"/>
          </p:cNvSpPr>
          <p:nvPr>
            <p:ph type="title"/>
          </p:nvPr>
        </p:nvSpPr>
        <p:spPr>
          <a:xfrm>
            <a:off x="841248" y="334644"/>
            <a:ext cx="10509504" cy="1076914"/>
          </a:xfrm>
        </p:spPr>
        <p:txBody>
          <a:bodyPr anchor="ctr">
            <a:normAutofit/>
          </a:bodyPr>
          <a:lstStyle/>
          <a:p>
            <a:r>
              <a:rPr lang="en-US"/>
              <a:t>Difficulties/Challenges  </a:t>
            </a:r>
          </a:p>
        </p:txBody>
      </p:sp>
      <p:sp>
        <p:nvSpPr>
          <p:cNvPr id="30" name="Rectangle 2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912F314-EE2C-724B-1ED9-57FDB1090C1F}"/>
              </a:ext>
            </a:extLst>
          </p:cNvPr>
          <p:cNvGraphicFramePr>
            <a:graphicFrameLocks noGrp="1"/>
          </p:cNvGraphicFramePr>
          <p:nvPr>
            <p:ph idx="1"/>
            <p:extLst>
              <p:ext uri="{D42A27DB-BD31-4B8C-83A1-F6EECF244321}">
                <p14:modId xmlns:p14="http://schemas.microsoft.com/office/powerpoint/2010/main" val="512254628"/>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Box trolley outline">
            <a:extLst>
              <a:ext uri="{FF2B5EF4-FFF2-40B4-BE49-F238E27FC236}">
                <a16:creationId xmlns:a16="http://schemas.microsoft.com/office/drawing/2014/main" id="{14F3B7B4-07F2-4B9F-006A-2D31B23132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49762" y="2971800"/>
            <a:ext cx="914400" cy="914400"/>
          </a:xfrm>
          <a:prstGeom prst="rect">
            <a:avLst/>
          </a:prstGeom>
        </p:spPr>
      </p:pic>
      <p:pic>
        <p:nvPicPr>
          <p:cNvPr id="7" name="Graphic 6" descr="Rope Knot outline">
            <a:extLst>
              <a:ext uri="{FF2B5EF4-FFF2-40B4-BE49-F238E27FC236}">
                <a16:creationId xmlns:a16="http://schemas.microsoft.com/office/drawing/2014/main" id="{8F532336-BDDA-2C89-4566-23C5698744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08768" y="2971800"/>
            <a:ext cx="914400" cy="914400"/>
          </a:xfrm>
          <a:prstGeom prst="rect">
            <a:avLst/>
          </a:prstGeom>
        </p:spPr>
      </p:pic>
    </p:spTree>
    <p:extLst>
      <p:ext uri="{BB962C8B-B14F-4D97-AF65-F5344CB8AC3E}">
        <p14:creationId xmlns:p14="http://schemas.microsoft.com/office/powerpoint/2010/main" val="423408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BEBD8-EF89-B8C6-6261-C4B63F3C6A7E}"/>
              </a:ext>
            </a:extLst>
          </p:cNvPr>
          <p:cNvSpPr>
            <a:spLocks noGrp="1"/>
          </p:cNvSpPr>
          <p:nvPr>
            <p:ph type="title"/>
          </p:nvPr>
        </p:nvSpPr>
        <p:spPr>
          <a:xfrm>
            <a:off x="841248" y="256032"/>
            <a:ext cx="10506456" cy="1014984"/>
          </a:xfrm>
        </p:spPr>
        <p:txBody>
          <a:bodyPr anchor="b">
            <a:normAutofit/>
          </a:bodyPr>
          <a:lstStyle/>
          <a:p>
            <a:r>
              <a:rPr lang="en-US"/>
              <a:t>New skills learned</a:t>
            </a:r>
          </a:p>
        </p:txBody>
      </p:sp>
      <p:sp>
        <p:nvSpPr>
          <p:cNvPr id="26" name="Rectangle 2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8" name="Content Placeholder 2">
            <a:extLst>
              <a:ext uri="{FF2B5EF4-FFF2-40B4-BE49-F238E27FC236}">
                <a16:creationId xmlns:a16="http://schemas.microsoft.com/office/drawing/2014/main" id="{A3C46885-0C4C-9F09-943A-0DEFAED7838C}"/>
              </a:ext>
            </a:extLst>
          </p:cNvPr>
          <p:cNvGraphicFramePr>
            <a:graphicFrameLocks noGrp="1"/>
          </p:cNvGraphicFramePr>
          <p:nvPr>
            <p:ph idx="1"/>
            <p:extLst>
              <p:ext uri="{D42A27DB-BD31-4B8C-83A1-F6EECF244321}">
                <p14:modId xmlns:p14="http://schemas.microsoft.com/office/powerpoint/2010/main" val="134945364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405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BEBD8-EF89-B8C6-6261-C4B63F3C6A7E}"/>
              </a:ext>
            </a:extLst>
          </p:cNvPr>
          <p:cNvSpPr>
            <a:spLocks noGrp="1"/>
          </p:cNvSpPr>
          <p:nvPr>
            <p:ph type="title"/>
          </p:nvPr>
        </p:nvSpPr>
        <p:spPr>
          <a:xfrm>
            <a:off x="5080216" y="1076324"/>
            <a:ext cx="6272784" cy="1535051"/>
          </a:xfrm>
        </p:spPr>
        <p:txBody>
          <a:bodyPr anchor="b">
            <a:normAutofit/>
          </a:bodyPr>
          <a:lstStyle/>
          <a:p>
            <a:r>
              <a:rPr lang="en-US" sz="5200"/>
              <a:t>Improvements </a:t>
            </a:r>
          </a:p>
        </p:txBody>
      </p:sp>
      <p:pic>
        <p:nvPicPr>
          <p:cNvPr id="5" name="Picture 4" descr="Cubes connected with a red line">
            <a:extLst>
              <a:ext uri="{FF2B5EF4-FFF2-40B4-BE49-F238E27FC236}">
                <a16:creationId xmlns:a16="http://schemas.microsoft.com/office/drawing/2014/main" id="{3C4D4134-6CEF-B631-1227-9E09BAA052C3}"/>
              </a:ext>
            </a:extLst>
          </p:cNvPr>
          <p:cNvPicPr>
            <a:picLocks noChangeAspect="1"/>
          </p:cNvPicPr>
          <p:nvPr/>
        </p:nvPicPr>
        <p:blipFill rotWithShape="1">
          <a:blip r:embed="rId3"/>
          <a:srcRect l="30129" r="19346" b="-6"/>
          <a:stretch/>
        </p:blipFill>
        <p:spPr>
          <a:xfrm>
            <a:off x="0" y="210216"/>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A4832ED7-1FDA-107C-401D-077CC19353D4}"/>
              </a:ext>
            </a:extLst>
          </p:cNvPr>
          <p:cNvGraphicFramePr>
            <a:graphicFrameLocks noGrp="1"/>
          </p:cNvGraphicFramePr>
          <p:nvPr>
            <p:ph idx="1"/>
            <p:extLst>
              <p:ext uri="{D42A27DB-BD31-4B8C-83A1-F6EECF244321}">
                <p14:modId xmlns:p14="http://schemas.microsoft.com/office/powerpoint/2010/main" val="1135980205"/>
              </p:ext>
            </p:extLst>
          </p:nvPr>
        </p:nvGraphicFramePr>
        <p:xfrm>
          <a:off x="5080216" y="3351276"/>
          <a:ext cx="6272784" cy="28256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459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9B135D99-0F66-0FF6-E179-B38FFBD3B550}"/>
              </a:ext>
            </a:extLst>
          </p:cNvPr>
          <p:cNvPicPr>
            <a:picLocks noChangeAspect="1"/>
          </p:cNvPicPr>
          <p:nvPr/>
        </p:nvPicPr>
        <p:blipFill rotWithShape="1">
          <a:blip r:embed="rId2"/>
          <a:srcRect t="7787"/>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1E97C-6EA3-33F7-3FA1-99C5FE8026D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Questions?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120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op view of wooden blocks on a white background">
            <a:extLst>
              <a:ext uri="{FF2B5EF4-FFF2-40B4-BE49-F238E27FC236}">
                <a16:creationId xmlns:a16="http://schemas.microsoft.com/office/drawing/2014/main" id="{1853F5C4-0ABA-1030-C8B4-9CD6E31D1791}"/>
              </a:ext>
            </a:extLst>
          </p:cNvPr>
          <p:cNvPicPr>
            <a:picLocks noChangeAspect="1"/>
          </p:cNvPicPr>
          <p:nvPr/>
        </p:nvPicPr>
        <p:blipFill rotWithShape="1">
          <a:blip r:embed="rId3"/>
          <a:srcRect r="15751" b="-3"/>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CE422-4DA0-D7E3-C7C6-118B1A90F25D}"/>
              </a:ext>
            </a:extLst>
          </p:cNvPr>
          <p:cNvSpPr>
            <a:spLocks noGrp="1"/>
          </p:cNvSpPr>
          <p:nvPr>
            <p:ph type="title"/>
          </p:nvPr>
        </p:nvSpPr>
        <p:spPr>
          <a:xfrm>
            <a:off x="8395868" y="1161288"/>
            <a:ext cx="3438144" cy="1124712"/>
          </a:xfrm>
        </p:spPr>
        <p:txBody>
          <a:bodyPr anchor="b">
            <a:normAutofit/>
          </a:bodyPr>
          <a:lstStyle/>
          <a:p>
            <a:r>
              <a:rPr lang="en-US" sz="2800">
                <a:solidFill>
                  <a:schemeClr val="bg1"/>
                </a:solidFill>
              </a:rPr>
              <a:t>What is our game?</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764494-F45D-A942-8E53-A56B9673DF9F}"/>
              </a:ext>
            </a:extLst>
          </p:cNvPr>
          <p:cNvSpPr>
            <a:spLocks noGrp="1"/>
          </p:cNvSpPr>
          <p:nvPr>
            <p:ph idx="1"/>
          </p:nvPr>
        </p:nvSpPr>
        <p:spPr>
          <a:xfrm>
            <a:off x="8395868" y="2718054"/>
            <a:ext cx="3438906" cy="3207258"/>
          </a:xfrm>
        </p:spPr>
        <p:txBody>
          <a:bodyPr vert="horz" lIns="91440" tIns="45720" rIns="91440" bIns="45720" rtlCol="0" anchor="t">
            <a:normAutofit/>
          </a:bodyPr>
          <a:lstStyle/>
          <a:p>
            <a:r>
              <a:rPr lang="en-US" sz="1700">
                <a:solidFill>
                  <a:schemeClr val="bg1"/>
                </a:solidFill>
                <a:latin typeface="Neue Haas Grotesk Text Pro"/>
              </a:rPr>
              <a:t>The purpose of the game is that there is a Duck which is the main character and the goal for it is to hit each box. As it hits each box or rectangle the score increases and once the duck hits all of the boxes the game ends. Each box is set to have different points based on its color. </a:t>
            </a:r>
          </a:p>
        </p:txBody>
      </p:sp>
    </p:spTree>
    <p:extLst>
      <p:ext uri="{BB962C8B-B14F-4D97-AF65-F5344CB8AC3E}">
        <p14:creationId xmlns:p14="http://schemas.microsoft.com/office/powerpoint/2010/main" val="190041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0D40CB-6D38-453A-B547-064666426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AE2BF-DB5B-63A7-F256-0E5F220A3BF3}"/>
              </a:ext>
            </a:extLst>
          </p:cNvPr>
          <p:cNvSpPr>
            <a:spLocks noGrp="1"/>
          </p:cNvSpPr>
          <p:nvPr>
            <p:ph type="title"/>
          </p:nvPr>
        </p:nvSpPr>
        <p:spPr>
          <a:xfrm>
            <a:off x="5276088" y="1078992"/>
            <a:ext cx="6272784" cy="1536192"/>
          </a:xfrm>
        </p:spPr>
        <p:txBody>
          <a:bodyPr anchor="b">
            <a:normAutofit/>
          </a:bodyPr>
          <a:lstStyle/>
          <a:p>
            <a:r>
              <a:rPr lang="en-US" sz="5200"/>
              <a:t>Brainstorm/Ideas</a:t>
            </a:r>
          </a:p>
        </p:txBody>
      </p:sp>
      <p:pic>
        <p:nvPicPr>
          <p:cNvPr id="4" name="Picture 3" descr="Dinosaur Game">
            <a:extLst>
              <a:ext uri="{FF2B5EF4-FFF2-40B4-BE49-F238E27FC236}">
                <a16:creationId xmlns:a16="http://schemas.microsoft.com/office/drawing/2014/main" id="{90C3786A-FE5B-BC8A-7D7E-14F9CF930860}"/>
              </a:ext>
            </a:extLst>
          </p:cNvPr>
          <p:cNvPicPr>
            <a:picLocks noChangeAspect="1"/>
          </p:cNvPicPr>
          <p:nvPr/>
        </p:nvPicPr>
        <p:blipFill>
          <a:blip r:embed="rId3"/>
          <a:stretch>
            <a:fillRect/>
          </a:stretch>
        </p:blipFill>
        <p:spPr>
          <a:xfrm>
            <a:off x="573717" y="329184"/>
            <a:ext cx="4037214" cy="2834640"/>
          </a:xfrm>
          <a:prstGeom prst="rect">
            <a:avLst/>
          </a:prstGeom>
        </p:spPr>
      </p:pic>
      <p:sp>
        <p:nvSpPr>
          <p:cNvPr id="12" name="Rectangle 11">
            <a:extLst>
              <a:ext uri="{FF2B5EF4-FFF2-40B4-BE49-F238E27FC236}">
                <a16:creationId xmlns:a16="http://schemas.microsoft.com/office/drawing/2014/main" id="{73698F52-1278-47FC-AC8B-E0A516204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449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D3F55AA-45AA-4023-BCB4-372B22732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980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What's the Snake Game World Record? - Dot Esports">
            <a:extLst>
              <a:ext uri="{FF2B5EF4-FFF2-40B4-BE49-F238E27FC236}">
                <a16:creationId xmlns:a16="http://schemas.microsoft.com/office/drawing/2014/main" id="{DEE5A664-EA0D-4679-3846-0F0BCBF66102}"/>
              </a:ext>
            </a:extLst>
          </p:cNvPr>
          <p:cNvPicPr>
            <a:picLocks noChangeAspect="1"/>
          </p:cNvPicPr>
          <p:nvPr/>
        </p:nvPicPr>
        <p:blipFill>
          <a:blip r:embed="rId4"/>
          <a:stretch>
            <a:fillRect/>
          </a:stretch>
        </p:blipFill>
        <p:spPr>
          <a:xfrm>
            <a:off x="475488" y="3569367"/>
            <a:ext cx="4233672" cy="2381440"/>
          </a:xfrm>
          <a:prstGeom prst="rect">
            <a:avLst/>
          </a:prstGeom>
        </p:spPr>
      </p:pic>
      <p:sp>
        <p:nvSpPr>
          <p:cNvPr id="3" name="Content Placeholder 2">
            <a:extLst>
              <a:ext uri="{FF2B5EF4-FFF2-40B4-BE49-F238E27FC236}">
                <a16:creationId xmlns:a16="http://schemas.microsoft.com/office/drawing/2014/main" id="{EE6834A2-8F7F-1BBE-335E-92109B1A9DF3}"/>
              </a:ext>
            </a:extLst>
          </p:cNvPr>
          <p:cNvSpPr>
            <a:spLocks noGrp="1"/>
          </p:cNvSpPr>
          <p:nvPr>
            <p:ph idx="1"/>
          </p:nvPr>
        </p:nvSpPr>
        <p:spPr>
          <a:xfrm>
            <a:off x="5276088" y="3355848"/>
            <a:ext cx="6272784" cy="2825496"/>
          </a:xfrm>
        </p:spPr>
        <p:txBody>
          <a:bodyPr vert="horz" lIns="91440" tIns="45720" rIns="91440" bIns="45720" rtlCol="0">
            <a:normAutofit/>
          </a:bodyPr>
          <a:lstStyle/>
          <a:p>
            <a:r>
              <a:rPr lang="en-US" sz="1800"/>
              <a:t>Snake Game</a:t>
            </a:r>
          </a:p>
          <a:p>
            <a:r>
              <a:rPr lang="en-US" sz="1800"/>
              <a:t>Dinosaur Game </a:t>
            </a:r>
          </a:p>
        </p:txBody>
      </p:sp>
    </p:spTree>
    <p:extLst>
      <p:ext uri="{BB962C8B-B14F-4D97-AF65-F5344CB8AC3E}">
        <p14:creationId xmlns:p14="http://schemas.microsoft.com/office/powerpoint/2010/main" val="286766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First 4 Steps to Creating a Great Company Culture">
            <a:extLst>
              <a:ext uri="{FF2B5EF4-FFF2-40B4-BE49-F238E27FC236}">
                <a16:creationId xmlns:a16="http://schemas.microsoft.com/office/drawing/2014/main" id="{6C31EE3B-3F4B-09AF-7306-BFF06FC914F4}"/>
              </a:ext>
            </a:extLst>
          </p:cNvPr>
          <p:cNvPicPr>
            <a:picLocks noChangeAspect="1"/>
          </p:cNvPicPr>
          <p:nvPr/>
        </p:nvPicPr>
        <p:blipFill rotWithShape="1">
          <a:blip r:embed="rId3">
            <a:alphaModFix amt="40000"/>
          </a:blip>
          <a:srcRect t="12631" b="3099"/>
          <a:stretch/>
        </p:blipFill>
        <p:spPr>
          <a:xfrm>
            <a:off x="20" y="10"/>
            <a:ext cx="12191979" cy="6857990"/>
          </a:xfrm>
          <a:prstGeom prst="rect">
            <a:avLst/>
          </a:prstGeom>
        </p:spPr>
      </p:pic>
      <p:sp>
        <p:nvSpPr>
          <p:cNvPr id="2" name="Title 1">
            <a:extLst>
              <a:ext uri="{FF2B5EF4-FFF2-40B4-BE49-F238E27FC236}">
                <a16:creationId xmlns:a16="http://schemas.microsoft.com/office/drawing/2014/main" id="{4895CBEB-7BE5-D6E7-1FA3-04CDE776D10E}"/>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Steps to create game </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F18CB9-FF6B-DB18-FAF4-231BB5704E2C}"/>
              </a:ext>
            </a:extLst>
          </p:cNvPr>
          <p:cNvSpPr>
            <a:spLocks noGrp="1"/>
          </p:cNvSpPr>
          <p:nvPr>
            <p:ph idx="1"/>
          </p:nvPr>
        </p:nvSpPr>
        <p:spPr>
          <a:xfrm>
            <a:off x="841248" y="3502152"/>
            <a:ext cx="10506456" cy="2670048"/>
          </a:xfrm>
        </p:spPr>
        <p:txBody>
          <a:bodyPr vert="horz" lIns="91440" tIns="45720" rIns="91440" bIns="45720" rtlCol="0">
            <a:normAutofit/>
          </a:bodyPr>
          <a:lstStyle/>
          <a:p>
            <a:r>
              <a:rPr lang="en-US" sz="2000">
                <a:solidFill>
                  <a:schemeClr val="bg1"/>
                </a:solidFill>
                <a:latin typeface="Neue Haas Grotesk Text Pro"/>
              </a:rPr>
              <a:t>Start with the Duck figure.</a:t>
            </a:r>
          </a:p>
          <a:p>
            <a:r>
              <a:rPr lang="en-US" sz="2000">
                <a:solidFill>
                  <a:schemeClr val="bg1"/>
                </a:solidFill>
                <a:latin typeface="Neue Haas Grotesk Text Pro"/>
              </a:rPr>
              <a:t>Get the overall map with the boxes used in the game which was created on a separate c file. </a:t>
            </a:r>
            <a:endParaRPr lang="en-US" sz="2000">
              <a:solidFill>
                <a:schemeClr val="bg1"/>
              </a:solidFill>
            </a:endParaRPr>
          </a:p>
          <a:p>
            <a:r>
              <a:rPr lang="en-US" sz="2000">
                <a:solidFill>
                  <a:schemeClr val="bg1"/>
                </a:solidFill>
                <a:latin typeface="Neue Haas Grotesk Text Pro"/>
              </a:rPr>
              <a:t>Duck moves up, down, right, and left. </a:t>
            </a:r>
            <a:endParaRPr lang="en-US" sz="2000">
              <a:solidFill>
                <a:schemeClr val="bg1"/>
              </a:solidFill>
            </a:endParaRPr>
          </a:p>
          <a:p>
            <a:r>
              <a:rPr lang="en-US" sz="2000">
                <a:solidFill>
                  <a:schemeClr val="bg1"/>
                </a:solidFill>
                <a:latin typeface="Neue Haas Grotesk Text Pro"/>
              </a:rPr>
              <a:t>Add the score displayed on the screen. </a:t>
            </a:r>
          </a:p>
          <a:p>
            <a:r>
              <a:rPr lang="en-US" sz="2000">
                <a:solidFill>
                  <a:schemeClr val="bg1"/>
                </a:solidFill>
                <a:latin typeface="Neue Haas Grotesk Text Pro"/>
              </a:rPr>
              <a:t>Add a game over screen. </a:t>
            </a:r>
            <a:endParaRPr lang="en-US" sz="2000">
              <a:solidFill>
                <a:schemeClr val="bg1"/>
              </a:solidFill>
            </a:endParaRPr>
          </a:p>
          <a:p>
            <a:endParaRPr lang="en-US" sz="2000">
              <a:solidFill>
                <a:schemeClr val="bg1"/>
              </a:solidFill>
            </a:endParaRPr>
          </a:p>
        </p:txBody>
      </p:sp>
    </p:spTree>
    <p:extLst>
      <p:ext uri="{BB962C8B-B14F-4D97-AF65-F5344CB8AC3E}">
        <p14:creationId xmlns:p14="http://schemas.microsoft.com/office/powerpoint/2010/main" val="61069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computer screen with colorful squares on it&#10;&#10;Description automatically generated">
            <a:extLst>
              <a:ext uri="{FF2B5EF4-FFF2-40B4-BE49-F238E27FC236}">
                <a16:creationId xmlns:a16="http://schemas.microsoft.com/office/drawing/2014/main" id="{52CFF869-1342-CA45-3013-804AE5B4849D}"/>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2500" b="12500"/>
          <a:stretch/>
        </p:blipFill>
        <p:spPr>
          <a:xfrm>
            <a:off x="20" y="10"/>
            <a:ext cx="12191979" cy="6857990"/>
          </a:xfrm>
          <a:prstGeom prst="rect">
            <a:avLst/>
          </a:prstGeom>
        </p:spPr>
      </p:pic>
      <p:sp>
        <p:nvSpPr>
          <p:cNvPr id="2" name="Title 1">
            <a:extLst>
              <a:ext uri="{FF2B5EF4-FFF2-40B4-BE49-F238E27FC236}">
                <a16:creationId xmlns:a16="http://schemas.microsoft.com/office/drawing/2014/main" id="{DA14DB7D-3522-56E9-1C5E-5D5CE5241CDB}"/>
              </a:ext>
            </a:extLst>
          </p:cNvPr>
          <p:cNvSpPr>
            <a:spLocks noGrp="1"/>
          </p:cNvSpPr>
          <p:nvPr>
            <p:ph type="title"/>
          </p:nvPr>
        </p:nvSpPr>
        <p:spPr>
          <a:xfrm>
            <a:off x="841248" y="426720"/>
            <a:ext cx="10506456" cy="1919141"/>
          </a:xfrm>
        </p:spPr>
        <p:txBody>
          <a:bodyPr anchor="b">
            <a:normAutofit/>
          </a:bodyPr>
          <a:lstStyle/>
          <a:p>
            <a:r>
              <a:rPr lang="en-US" sz="6000">
                <a:solidFill>
                  <a:srgbClr val="FFFFFF"/>
                </a:solidFill>
              </a:rPr>
              <a:t>How the game works?</a:t>
            </a:r>
          </a:p>
        </p:txBody>
      </p:sp>
      <p:sp>
        <p:nvSpPr>
          <p:cNvPr id="39" name="Rectangle 38">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F9DF754-129B-E65E-2B98-79A4D0C27621}"/>
              </a:ext>
            </a:extLst>
          </p:cNvPr>
          <p:cNvSpPr>
            <a:spLocks noGrp="1"/>
          </p:cNvSpPr>
          <p:nvPr>
            <p:ph idx="1"/>
          </p:nvPr>
        </p:nvSpPr>
        <p:spPr>
          <a:xfrm>
            <a:off x="841248" y="3337269"/>
            <a:ext cx="10509504" cy="2905686"/>
          </a:xfrm>
        </p:spPr>
        <p:txBody>
          <a:bodyPr vert="horz" lIns="91440" tIns="45720" rIns="91440" bIns="45720" rtlCol="0" anchor="t">
            <a:normAutofit/>
          </a:bodyPr>
          <a:lstStyle/>
          <a:p>
            <a:pPr>
              <a:lnSpc>
                <a:spcPct val="100000"/>
              </a:lnSpc>
            </a:pPr>
            <a:r>
              <a:rPr lang="en-US" sz="2000">
                <a:solidFill>
                  <a:srgbClr val="FFFFFF"/>
                </a:solidFill>
                <a:latin typeface="Neue Haas Grotesk Text Pro"/>
              </a:rPr>
              <a:t>The objective of the game is for the player to use the ‘a’, ‘s’, ‘d’, and ‘w’, key to move the duck and to hit each box on the screen. As the duck hits the screen the score adds up. The max score the user can get is 420. Once the score reaches 420 then then you win. If you leave the bounds of the game, then the game is over.</a:t>
            </a:r>
          </a:p>
          <a:p>
            <a:pPr lvl="1">
              <a:lnSpc>
                <a:spcPct val="100000"/>
              </a:lnSpc>
              <a:buFont typeface="Courier New" panose="020B0604020202020204" pitchFamily="34" charset="0"/>
              <a:buChar char="o"/>
            </a:pPr>
            <a:r>
              <a:rPr lang="en-US">
                <a:solidFill>
                  <a:srgbClr val="FFFFFF"/>
                </a:solidFill>
                <a:latin typeface="Neue Haas Grotesk Text Pro"/>
              </a:rPr>
              <a:t>Blue = 50 points</a:t>
            </a:r>
          </a:p>
          <a:p>
            <a:pPr lvl="1">
              <a:lnSpc>
                <a:spcPct val="100000"/>
              </a:lnSpc>
              <a:buFont typeface="Courier New" panose="020B0604020202020204" pitchFamily="34" charset="0"/>
              <a:buChar char="o"/>
            </a:pPr>
            <a:r>
              <a:rPr lang="en-US">
                <a:solidFill>
                  <a:srgbClr val="FFFFFF"/>
                </a:solidFill>
                <a:ea typeface="+mn-lt"/>
                <a:cs typeface="+mn-lt"/>
              </a:rPr>
              <a:t>Green = 30 points</a:t>
            </a:r>
          </a:p>
          <a:p>
            <a:pPr lvl="1">
              <a:lnSpc>
                <a:spcPct val="100000"/>
              </a:lnSpc>
              <a:buFont typeface="Courier New" panose="020B0604020202020204" pitchFamily="34" charset="0"/>
              <a:buChar char="o"/>
            </a:pPr>
            <a:r>
              <a:rPr lang="en-US">
                <a:solidFill>
                  <a:srgbClr val="FFFFFF"/>
                </a:solidFill>
                <a:ea typeface="+mn-lt"/>
                <a:cs typeface="+mn-lt"/>
              </a:rPr>
              <a:t>Red = 20 points</a:t>
            </a:r>
          </a:p>
          <a:p>
            <a:pPr lvl="1">
              <a:lnSpc>
                <a:spcPct val="100000"/>
              </a:lnSpc>
              <a:buFont typeface="Courier New" panose="020B0604020202020204" pitchFamily="34" charset="0"/>
              <a:buChar char="o"/>
            </a:pPr>
            <a:r>
              <a:rPr lang="en-US">
                <a:solidFill>
                  <a:srgbClr val="FFFFFF"/>
                </a:solidFill>
                <a:latin typeface="Neue Haas Grotesk Text Pro"/>
              </a:rPr>
              <a:t>Yellow</a:t>
            </a:r>
            <a:r>
              <a:rPr lang="en-US">
                <a:solidFill>
                  <a:srgbClr val="FFFFFF"/>
                </a:solidFill>
                <a:ea typeface="+mn-lt"/>
                <a:cs typeface="+mn-lt"/>
              </a:rPr>
              <a:t> = 10 points</a:t>
            </a:r>
          </a:p>
          <a:p>
            <a:pPr>
              <a:lnSpc>
                <a:spcPct val="100000"/>
              </a:lnSpc>
            </a:pPr>
            <a:endParaRPr lang="en-US" sz="2000">
              <a:solidFill>
                <a:srgbClr val="FFFFFF"/>
              </a:solidFill>
            </a:endParaRPr>
          </a:p>
          <a:p>
            <a:pPr marL="0" indent="0">
              <a:lnSpc>
                <a:spcPct val="100000"/>
              </a:lnSpc>
              <a:buNone/>
            </a:pPr>
            <a:endParaRPr lang="en-US" sz="2000">
              <a:solidFill>
                <a:srgbClr val="FFFFFF"/>
              </a:solidFill>
            </a:endParaRPr>
          </a:p>
          <a:p>
            <a:pPr>
              <a:lnSpc>
                <a:spcPct val="100000"/>
              </a:lnSpc>
            </a:pPr>
            <a:endParaRPr lang="en-US" sz="2000">
              <a:solidFill>
                <a:srgbClr val="FFFFFF"/>
              </a:solidFill>
            </a:endParaRPr>
          </a:p>
        </p:txBody>
      </p:sp>
    </p:spTree>
    <p:extLst>
      <p:ext uri="{BB962C8B-B14F-4D97-AF65-F5344CB8AC3E}">
        <p14:creationId xmlns:p14="http://schemas.microsoft.com/office/powerpoint/2010/main" val="127283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Floating rubber duckies">
            <a:extLst>
              <a:ext uri="{FF2B5EF4-FFF2-40B4-BE49-F238E27FC236}">
                <a16:creationId xmlns:a16="http://schemas.microsoft.com/office/drawing/2014/main" id="{E3C39D34-17FB-824D-B60E-70F6941D641D}"/>
              </a:ext>
            </a:extLst>
          </p:cNvPr>
          <p:cNvPicPr>
            <a:picLocks noChangeAspect="1"/>
          </p:cNvPicPr>
          <p:nvPr/>
        </p:nvPicPr>
        <p:blipFill rotWithShape="1">
          <a:blip r:embed="rId3"/>
          <a:srcRect l="19114" r="10013"/>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39" name="Freeform: Shape 2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0">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DDC907-32AE-BD66-704A-591F720F0F32}"/>
              </a:ext>
            </a:extLst>
          </p:cNvPr>
          <p:cNvSpPr>
            <a:spLocks noGrp="1"/>
          </p:cNvSpPr>
          <p:nvPr>
            <p:ph type="title"/>
          </p:nvPr>
        </p:nvSpPr>
        <p:spPr>
          <a:xfrm>
            <a:off x="374904" y="856488"/>
            <a:ext cx="4992624" cy="1243584"/>
          </a:xfrm>
        </p:spPr>
        <p:txBody>
          <a:bodyPr anchor="ctr">
            <a:normAutofit/>
          </a:bodyPr>
          <a:lstStyle/>
          <a:p>
            <a:r>
              <a:rPr lang="en-US" sz="3400"/>
              <a:t>Pseudocode</a:t>
            </a:r>
          </a:p>
        </p:txBody>
      </p:sp>
      <p:sp>
        <p:nvSpPr>
          <p:cNvPr id="33" name="Rectangle 3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7641DF-67B1-5A82-C431-2786DE10CFD3}"/>
              </a:ext>
            </a:extLst>
          </p:cNvPr>
          <p:cNvSpPr>
            <a:spLocks noGrp="1"/>
          </p:cNvSpPr>
          <p:nvPr>
            <p:ph idx="1"/>
          </p:nvPr>
        </p:nvSpPr>
        <p:spPr>
          <a:xfrm>
            <a:off x="374904" y="2522949"/>
            <a:ext cx="5065776" cy="3921347"/>
          </a:xfrm>
        </p:spPr>
        <p:txBody>
          <a:bodyPr anchor="t">
            <a:normAutofit fontScale="92500"/>
          </a:bodyPr>
          <a:lstStyle/>
          <a:p>
            <a:pPr>
              <a:lnSpc>
                <a:spcPct val="100000"/>
              </a:lnSpc>
            </a:pPr>
            <a:r>
              <a:rPr lang="en-US" sz="1400"/>
              <a:t>Create the initial duck</a:t>
            </a:r>
          </a:p>
          <a:p>
            <a:pPr>
              <a:lnSpc>
                <a:spcPct val="100000"/>
              </a:lnSpc>
            </a:pPr>
            <a:r>
              <a:rPr lang="en-US" sz="1400"/>
              <a:t>Repeating while loop:</a:t>
            </a:r>
          </a:p>
          <a:p>
            <a:pPr lvl="1">
              <a:lnSpc>
                <a:spcPct val="100000"/>
              </a:lnSpc>
            </a:pPr>
            <a:r>
              <a:rPr lang="en-US" sz="1400"/>
              <a:t>Create the text value for the total score</a:t>
            </a:r>
          </a:p>
          <a:p>
            <a:pPr lvl="1">
              <a:lnSpc>
                <a:spcPct val="100000"/>
              </a:lnSpc>
            </a:pPr>
            <a:r>
              <a:rPr lang="en-US" sz="1400"/>
              <a:t>If the score is less that the highest achievable score:</a:t>
            </a:r>
          </a:p>
          <a:p>
            <a:pPr lvl="2">
              <a:lnSpc>
                <a:spcPct val="100000"/>
              </a:lnSpc>
            </a:pPr>
            <a:r>
              <a:rPr lang="en-US" sz="1400"/>
              <a:t>Move the duck</a:t>
            </a:r>
          </a:p>
          <a:p>
            <a:pPr lvl="2">
              <a:lnSpc>
                <a:spcPct val="100000"/>
              </a:lnSpc>
            </a:pPr>
            <a:r>
              <a:rPr lang="en-US" sz="1400"/>
              <a:t>Create the map based on the duck's location</a:t>
            </a:r>
          </a:p>
          <a:p>
            <a:pPr lvl="2">
              <a:lnSpc>
                <a:spcPct val="100000"/>
              </a:lnSpc>
            </a:pPr>
            <a:r>
              <a:rPr lang="en-US" sz="1400"/>
              <a:t>Grab any boxes that are in the duck’s location</a:t>
            </a:r>
          </a:p>
          <a:p>
            <a:pPr lvl="2">
              <a:lnSpc>
                <a:spcPct val="100000"/>
              </a:lnSpc>
            </a:pPr>
            <a:r>
              <a:rPr lang="en-US" sz="1400"/>
              <a:t>Show related score on the screen</a:t>
            </a:r>
          </a:p>
          <a:p>
            <a:pPr lvl="1">
              <a:lnSpc>
                <a:spcPct val="100000"/>
              </a:lnSpc>
            </a:pPr>
            <a:r>
              <a:rPr lang="en-US" sz="1400"/>
              <a:t>If the score is equal to the highest achievable score (all boxes have been grabbed):</a:t>
            </a:r>
          </a:p>
          <a:p>
            <a:pPr lvl="2">
              <a:lnSpc>
                <a:spcPct val="100000"/>
              </a:lnSpc>
            </a:pPr>
            <a:r>
              <a:rPr lang="en-US" sz="1400"/>
              <a:t>Updated the onscreen score</a:t>
            </a:r>
          </a:p>
          <a:p>
            <a:pPr lvl="2">
              <a:lnSpc>
                <a:spcPct val="100000"/>
              </a:lnSpc>
            </a:pPr>
            <a:r>
              <a:rPr lang="en-US" sz="1400"/>
              <a:t>Create a “you win” screen</a:t>
            </a:r>
          </a:p>
          <a:p>
            <a:pPr lvl="1">
              <a:lnSpc>
                <a:spcPct val="100000"/>
              </a:lnSpc>
            </a:pPr>
            <a:r>
              <a:rPr lang="en-US" sz="1400"/>
              <a:t>If you leave the bounds of the game:</a:t>
            </a:r>
          </a:p>
          <a:p>
            <a:pPr lvl="2">
              <a:lnSpc>
                <a:spcPct val="100000"/>
              </a:lnSpc>
            </a:pPr>
            <a:r>
              <a:rPr lang="en-US" sz="1400"/>
              <a:t>Create a “you lose screen”</a:t>
            </a:r>
          </a:p>
        </p:txBody>
      </p:sp>
    </p:spTree>
    <p:extLst>
      <p:ext uri="{BB962C8B-B14F-4D97-AF65-F5344CB8AC3E}">
        <p14:creationId xmlns:p14="http://schemas.microsoft.com/office/powerpoint/2010/main" val="389093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5608-004B-30DB-8021-9FB366C3EC0B}"/>
              </a:ext>
            </a:extLst>
          </p:cNvPr>
          <p:cNvSpPr>
            <a:spLocks noGrp="1"/>
          </p:cNvSpPr>
          <p:nvPr>
            <p:ph type="title"/>
          </p:nvPr>
        </p:nvSpPr>
        <p:spPr/>
        <p:txBody>
          <a:bodyPr/>
          <a:lstStyle/>
          <a:p>
            <a:r>
              <a:rPr lang="en-US"/>
              <a:t>Code</a:t>
            </a:r>
          </a:p>
        </p:txBody>
      </p:sp>
      <p:pic>
        <p:nvPicPr>
          <p:cNvPr id="5" name="Content Placeholder 4">
            <a:extLst>
              <a:ext uri="{FF2B5EF4-FFF2-40B4-BE49-F238E27FC236}">
                <a16:creationId xmlns:a16="http://schemas.microsoft.com/office/drawing/2014/main" id="{9B0DA08C-4585-CCD9-5441-2875312CF03C}"/>
              </a:ext>
            </a:extLst>
          </p:cNvPr>
          <p:cNvPicPr>
            <a:picLocks noGrp="1" noChangeAspect="1"/>
          </p:cNvPicPr>
          <p:nvPr>
            <p:ph idx="1"/>
          </p:nvPr>
        </p:nvPicPr>
        <p:blipFill>
          <a:blip r:embed="rId3"/>
          <a:stretch>
            <a:fillRect/>
          </a:stretch>
        </p:blipFill>
        <p:spPr>
          <a:xfrm>
            <a:off x="153276" y="2328593"/>
            <a:ext cx="4299622" cy="2116815"/>
          </a:xfrm>
        </p:spPr>
      </p:pic>
      <p:pic>
        <p:nvPicPr>
          <p:cNvPr id="7" name="Picture 6">
            <a:extLst>
              <a:ext uri="{FF2B5EF4-FFF2-40B4-BE49-F238E27FC236}">
                <a16:creationId xmlns:a16="http://schemas.microsoft.com/office/drawing/2014/main" id="{BB5187E2-3009-A035-8B34-894CEF1F0A9E}"/>
              </a:ext>
            </a:extLst>
          </p:cNvPr>
          <p:cNvPicPr>
            <a:picLocks noChangeAspect="1"/>
          </p:cNvPicPr>
          <p:nvPr/>
        </p:nvPicPr>
        <p:blipFill>
          <a:blip r:embed="rId4"/>
          <a:stretch>
            <a:fillRect/>
          </a:stretch>
        </p:blipFill>
        <p:spPr>
          <a:xfrm>
            <a:off x="8196822" y="2328593"/>
            <a:ext cx="3399688" cy="2116815"/>
          </a:xfrm>
          <a:prstGeom prst="rect">
            <a:avLst/>
          </a:prstGeom>
        </p:spPr>
      </p:pic>
      <p:sp>
        <p:nvSpPr>
          <p:cNvPr id="8" name="TextBox 7">
            <a:extLst>
              <a:ext uri="{FF2B5EF4-FFF2-40B4-BE49-F238E27FC236}">
                <a16:creationId xmlns:a16="http://schemas.microsoft.com/office/drawing/2014/main" id="{789ADC63-C32E-4CEB-CEC2-6EDCD7B85C79}"/>
              </a:ext>
            </a:extLst>
          </p:cNvPr>
          <p:cNvSpPr txBox="1"/>
          <p:nvPr/>
        </p:nvSpPr>
        <p:spPr>
          <a:xfrm>
            <a:off x="7924011" y="4649178"/>
            <a:ext cx="3945310" cy="646331"/>
          </a:xfrm>
          <a:prstGeom prst="rect">
            <a:avLst/>
          </a:prstGeom>
          <a:noFill/>
        </p:spPr>
        <p:txBody>
          <a:bodyPr wrap="square" rtlCol="0">
            <a:spAutoFit/>
          </a:bodyPr>
          <a:lstStyle/>
          <a:p>
            <a:pPr algn="ctr"/>
            <a:r>
              <a:rPr lang="en-US"/>
              <a:t>Function Definition: to move the duck using keyboard inputs. </a:t>
            </a:r>
          </a:p>
        </p:txBody>
      </p:sp>
      <p:sp>
        <p:nvSpPr>
          <p:cNvPr id="9" name="TextBox 8">
            <a:extLst>
              <a:ext uri="{FF2B5EF4-FFF2-40B4-BE49-F238E27FC236}">
                <a16:creationId xmlns:a16="http://schemas.microsoft.com/office/drawing/2014/main" id="{4789ADDD-2060-7BB6-8BC5-1A88FD75DC5E}"/>
              </a:ext>
            </a:extLst>
          </p:cNvPr>
          <p:cNvSpPr txBox="1"/>
          <p:nvPr/>
        </p:nvSpPr>
        <p:spPr>
          <a:xfrm>
            <a:off x="153276" y="4654209"/>
            <a:ext cx="4046707" cy="646331"/>
          </a:xfrm>
          <a:prstGeom prst="rect">
            <a:avLst/>
          </a:prstGeom>
          <a:noFill/>
        </p:spPr>
        <p:txBody>
          <a:bodyPr wrap="square" rtlCol="0">
            <a:spAutoFit/>
          </a:bodyPr>
          <a:lstStyle/>
          <a:p>
            <a:pPr algn="ctr"/>
            <a:r>
              <a:rPr lang="en-US"/>
              <a:t>Conditional statements for the score in the main. </a:t>
            </a:r>
          </a:p>
        </p:txBody>
      </p:sp>
      <p:pic>
        <p:nvPicPr>
          <p:cNvPr id="3" name="Picture 2">
            <a:extLst>
              <a:ext uri="{FF2B5EF4-FFF2-40B4-BE49-F238E27FC236}">
                <a16:creationId xmlns:a16="http://schemas.microsoft.com/office/drawing/2014/main" id="{D162967B-00E0-D312-DEF2-E86BBA7291F7}"/>
              </a:ext>
            </a:extLst>
          </p:cNvPr>
          <p:cNvPicPr>
            <a:picLocks noChangeAspect="1"/>
          </p:cNvPicPr>
          <p:nvPr/>
        </p:nvPicPr>
        <p:blipFill>
          <a:blip r:embed="rId5"/>
          <a:stretch>
            <a:fillRect/>
          </a:stretch>
        </p:blipFill>
        <p:spPr>
          <a:xfrm>
            <a:off x="4679612" y="2328593"/>
            <a:ext cx="3290496" cy="2077155"/>
          </a:xfrm>
          <a:prstGeom prst="rect">
            <a:avLst/>
          </a:prstGeom>
        </p:spPr>
      </p:pic>
      <p:sp>
        <p:nvSpPr>
          <p:cNvPr id="4" name="TextBox 3">
            <a:extLst>
              <a:ext uri="{FF2B5EF4-FFF2-40B4-BE49-F238E27FC236}">
                <a16:creationId xmlns:a16="http://schemas.microsoft.com/office/drawing/2014/main" id="{A547DE30-6A82-F2BD-89EB-8A7DD2B1C37A}"/>
              </a:ext>
            </a:extLst>
          </p:cNvPr>
          <p:cNvSpPr txBox="1"/>
          <p:nvPr/>
        </p:nvSpPr>
        <p:spPr>
          <a:xfrm>
            <a:off x="4199983" y="4649178"/>
            <a:ext cx="4328809" cy="369332"/>
          </a:xfrm>
          <a:prstGeom prst="rect">
            <a:avLst/>
          </a:prstGeom>
          <a:noFill/>
        </p:spPr>
        <p:txBody>
          <a:bodyPr wrap="square" rtlCol="0">
            <a:spAutoFit/>
          </a:bodyPr>
          <a:lstStyle/>
          <a:p>
            <a:pPr algn="ctr"/>
            <a:r>
              <a:rPr lang="en-US"/>
              <a:t>Initial map array</a:t>
            </a:r>
          </a:p>
        </p:txBody>
      </p:sp>
    </p:spTree>
    <p:extLst>
      <p:ext uri="{BB962C8B-B14F-4D97-AF65-F5344CB8AC3E}">
        <p14:creationId xmlns:p14="http://schemas.microsoft.com/office/powerpoint/2010/main" val="312973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BAD6-4504-32CF-BDDD-FF39484A6420}"/>
              </a:ext>
            </a:extLst>
          </p:cNvPr>
          <p:cNvSpPr>
            <a:spLocks noGrp="1"/>
          </p:cNvSpPr>
          <p:nvPr>
            <p:ph type="title"/>
          </p:nvPr>
        </p:nvSpPr>
        <p:spPr/>
        <p:txBody>
          <a:bodyPr/>
          <a:lstStyle/>
          <a:p>
            <a:r>
              <a:rPr lang="en-US"/>
              <a:t>Screenshots </a:t>
            </a:r>
          </a:p>
        </p:txBody>
      </p:sp>
      <p:pic>
        <p:nvPicPr>
          <p:cNvPr id="5" name="Content Placeholder 4" descr="A computer screen with colorful squares on it&#10;&#10;Description automatically generated">
            <a:extLst>
              <a:ext uri="{FF2B5EF4-FFF2-40B4-BE49-F238E27FC236}">
                <a16:creationId xmlns:a16="http://schemas.microsoft.com/office/drawing/2014/main" id="{DBA1C3F6-1BE1-CC8F-90E4-2838EEDD6A0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38" b="14981"/>
          <a:stretch/>
        </p:blipFill>
        <p:spPr>
          <a:xfrm>
            <a:off x="76892" y="1816720"/>
            <a:ext cx="3568182" cy="2251563"/>
          </a:xfrm>
        </p:spPr>
      </p:pic>
      <p:sp>
        <p:nvSpPr>
          <p:cNvPr id="6" name="TextBox 5">
            <a:extLst>
              <a:ext uri="{FF2B5EF4-FFF2-40B4-BE49-F238E27FC236}">
                <a16:creationId xmlns:a16="http://schemas.microsoft.com/office/drawing/2014/main" id="{9E064CAE-F6F5-C285-EE3C-315CC2A6EDDB}"/>
              </a:ext>
            </a:extLst>
          </p:cNvPr>
          <p:cNvSpPr txBox="1"/>
          <p:nvPr/>
        </p:nvSpPr>
        <p:spPr>
          <a:xfrm>
            <a:off x="981120" y="4420456"/>
            <a:ext cx="1657508" cy="369332"/>
          </a:xfrm>
          <a:prstGeom prst="rect">
            <a:avLst/>
          </a:prstGeom>
          <a:noFill/>
        </p:spPr>
        <p:txBody>
          <a:bodyPr wrap="square" rtlCol="0">
            <a:spAutoFit/>
          </a:bodyPr>
          <a:lstStyle/>
          <a:p>
            <a:r>
              <a:rPr lang="en-US"/>
              <a:t>Start Screen</a:t>
            </a:r>
          </a:p>
        </p:txBody>
      </p:sp>
      <p:pic>
        <p:nvPicPr>
          <p:cNvPr id="1026" name="Picture 2" descr="Image preview">
            <a:extLst>
              <a:ext uri="{FF2B5EF4-FFF2-40B4-BE49-F238E27FC236}">
                <a16:creationId xmlns:a16="http://schemas.microsoft.com/office/drawing/2014/main" id="{A3996C3E-B5CF-C6E3-959B-147A5A03C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234" y="1748019"/>
            <a:ext cx="4403293" cy="23878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preview">
            <a:extLst>
              <a:ext uri="{FF2B5EF4-FFF2-40B4-BE49-F238E27FC236}">
                <a16:creationId xmlns:a16="http://schemas.microsoft.com/office/drawing/2014/main" id="{B8BCEB09-AB29-AD18-D006-DB1049ECEA50}"/>
              </a:ext>
            </a:extLst>
          </p:cNvPr>
          <p:cNvPicPr>
            <a:picLocks noChangeAspect="1"/>
          </p:cNvPicPr>
          <p:nvPr/>
        </p:nvPicPr>
        <p:blipFill rotWithShape="1">
          <a:blip r:embed="rId5"/>
          <a:srcRect r="13221" b="425"/>
          <a:stretch/>
        </p:blipFill>
        <p:spPr>
          <a:xfrm>
            <a:off x="8329961" y="1727224"/>
            <a:ext cx="3690809" cy="2390684"/>
          </a:xfrm>
          <a:prstGeom prst="rect">
            <a:avLst/>
          </a:prstGeom>
        </p:spPr>
      </p:pic>
      <p:sp>
        <p:nvSpPr>
          <p:cNvPr id="7" name="TextBox 6">
            <a:extLst>
              <a:ext uri="{FF2B5EF4-FFF2-40B4-BE49-F238E27FC236}">
                <a16:creationId xmlns:a16="http://schemas.microsoft.com/office/drawing/2014/main" id="{29C4214B-FDBA-8191-D3CA-61B24216AA5D}"/>
              </a:ext>
            </a:extLst>
          </p:cNvPr>
          <p:cNvSpPr txBox="1"/>
          <p:nvPr/>
        </p:nvSpPr>
        <p:spPr>
          <a:xfrm>
            <a:off x="5334000" y="4414024"/>
            <a:ext cx="19979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You Win</a:t>
            </a:r>
          </a:p>
        </p:txBody>
      </p:sp>
      <p:sp>
        <p:nvSpPr>
          <p:cNvPr id="8" name="TextBox 7">
            <a:extLst>
              <a:ext uri="{FF2B5EF4-FFF2-40B4-BE49-F238E27FC236}">
                <a16:creationId xmlns:a16="http://schemas.microsoft.com/office/drawing/2014/main" id="{B705ADEC-B2DD-DE70-82B6-909E97C0BC17}"/>
              </a:ext>
            </a:extLst>
          </p:cNvPr>
          <p:cNvSpPr txBox="1"/>
          <p:nvPr/>
        </p:nvSpPr>
        <p:spPr>
          <a:xfrm>
            <a:off x="9497121" y="4423317"/>
            <a:ext cx="1663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Game Over</a:t>
            </a:r>
          </a:p>
        </p:txBody>
      </p:sp>
    </p:spTree>
    <p:extLst>
      <p:ext uri="{BB962C8B-B14F-4D97-AF65-F5344CB8AC3E}">
        <p14:creationId xmlns:p14="http://schemas.microsoft.com/office/powerpoint/2010/main" val="164987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A760-C27B-BCAF-8BA4-804DF6B8F1B5}"/>
              </a:ext>
            </a:extLst>
          </p:cNvPr>
          <p:cNvSpPr>
            <a:spLocks noGrp="1"/>
          </p:cNvSpPr>
          <p:nvPr>
            <p:ph type="title"/>
          </p:nvPr>
        </p:nvSpPr>
        <p:spPr/>
        <p:txBody>
          <a:bodyPr/>
          <a:lstStyle/>
          <a:p>
            <a:r>
              <a:rPr lang="en-US"/>
              <a:t>Video</a:t>
            </a:r>
          </a:p>
        </p:txBody>
      </p:sp>
      <p:sp>
        <p:nvSpPr>
          <p:cNvPr id="3" name="Content Placeholder 2">
            <a:extLst>
              <a:ext uri="{FF2B5EF4-FFF2-40B4-BE49-F238E27FC236}">
                <a16:creationId xmlns:a16="http://schemas.microsoft.com/office/drawing/2014/main" id="{31C3D163-B0C8-F6AA-B9B6-CBDC6AE486B8}"/>
              </a:ext>
            </a:extLst>
          </p:cNvPr>
          <p:cNvSpPr>
            <a:spLocks noGrp="1"/>
          </p:cNvSpPr>
          <p:nvPr>
            <p:ph idx="1"/>
          </p:nvPr>
        </p:nvSpPr>
        <p:spPr/>
        <p:txBody>
          <a:bodyPr/>
          <a:lstStyle/>
          <a:p>
            <a:r>
              <a:rPr lang="en-US">
                <a:hlinkClick r:id="rId2"/>
              </a:rPr>
              <a:t>Final Project Video.mov</a:t>
            </a:r>
            <a:r>
              <a:rPr lang="en-US"/>
              <a:t> </a:t>
            </a:r>
          </a:p>
        </p:txBody>
      </p:sp>
    </p:spTree>
    <p:extLst>
      <p:ext uri="{BB962C8B-B14F-4D97-AF65-F5344CB8AC3E}">
        <p14:creationId xmlns:p14="http://schemas.microsoft.com/office/powerpoint/2010/main" val="330862129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10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AccentBoxVTI</vt:lpstr>
      <vt:lpstr>Ducky Run </vt:lpstr>
      <vt:lpstr>What is our game?</vt:lpstr>
      <vt:lpstr>Brainstorm/Ideas</vt:lpstr>
      <vt:lpstr>Steps to create game </vt:lpstr>
      <vt:lpstr>How the game works?</vt:lpstr>
      <vt:lpstr>Pseudocode</vt:lpstr>
      <vt:lpstr>Code</vt:lpstr>
      <vt:lpstr>Screenshots </vt:lpstr>
      <vt:lpstr>Video</vt:lpstr>
      <vt:lpstr>Difficulties/Challenges  </vt:lpstr>
      <vt:lpstr>New skills learned</vt:lpstr>
      <vt:lpstr>Improvements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2023-12-05T02:45:51Z</dcterms:created>
  <dcterms:modified xsi:type="dcterms:W3CDTF">2023-12-13T15:52:10Z</dcterms:modified>
</cp:coreProperties>
</file>