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26"/>
  </p:normalViewPr>
  <p:slideViewPr>
    <p:cSldViewPr snapToGrid="0" snapToObjects="1">
      <p:cViewPr varScale="1">
        <p:scale>
          <a:sx n="121" d="100"/>
          <a:sy n="121" d="100"/>
        </p:scale>
        <p:origin x="7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yekum, Edmund S." userId="4d4e7dc5-6aa3-4691-86d5-25d84809679e" providerId="ADAL" clId="{7FFF38BE-4E9F-764A-9BF6-BB954C297A5B}"/>
    <pc:docChg chg="delSld">
      <pc:chgData name="Agyekum, Edmund S." userId="4d4e7dc5-6aa3-4691-86d5-25d84809679e" providerId="ADAL" clId="{7FFF38BE-4E9F-764A-9BF6-BB954C297A5B}" dt="2023-09-25T20:32:07.776" v="0" actId="2696"/>
      <pc:docMkLst>
        <pc:docMk/>
      </pc:docMkLst>
      <pc:sldChg chg="del">
        <pc:chgData name="Agyekum, Edmund S." userId="4d4e7dc5-6aa3-4691-86d5-25d84809679e" providerId="ADAL" clId="{7FFF38BE-4E9F-764A-9BF6-BB954C297A5B}" dt="2023-09-25T20:32:07.776" v="0" actId="2696"/>
        <pc:sldMkLst>
          <pc:docMk/>
          <pc:sldMk cId="1270600597" sldId="260"/>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hyperlink" Target="https://learn.adafruit.com/rgb-lcd-shield/using-the-rgb-lcd-shield" TargetMode="External"/><Relationship Id="rId2" Type="http://schemas.openxmlformats.org/officeDocument/2006/relationships/hyperlink" Target="https://www.instructables.com/How-to-Send-Data-to-AskSensors-With-Arduino-Ethern/" TargetMode="External"/><Relationship Id="rId1" Type="http://schemas.openxmlformats.org/officeDocument/2006/relationships/hyperlink" Target="https://asksensors.com/"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hyperlink" Target="https://learn.adafruit.com/rgb-lcd-shield/using-the-rgb-lcd-shield" TargetMode="External"/><Relationship Id="rId2" Type="http://schemas.openxmlformats.org/officeDocument/2006/relationships/hyperlink" Target="https://www.instructables.com/How-to-Send-Data-to-AskSensors-With-Arduino-Ethern/" TargetMode="External"/><Relationship Id="rId1" Type="http://schemas.openxmlformats.org/officeDocument/2006/relationships/hyperlink" Target="https://asksensors.com/"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EB8B5F-B32F-46DF-8513-EF11169DF91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FB46CE6-590D-4108-B3DA-058AC9ABC889}">
      <dgm:prSet/>
      <dgm:spPr/>
      <dgm:t>
        <a:bodyPr/>
        <a:lstStyle/>
        <a:p>
          <a:r>
            <a:rPr lang="en-US"/>
            <a:t>1. In the future, I would like to make the transmission of this data autonomous. I can do this by storing the data locally before transmission. This can be done through an SD card installed on the Arduino R3 Board.</a:t>
          </a:r>
        </a:p>
      </dgm:t>
    </dgm:pt>
    <dgm:pt modelId="{C6D63957-73A6-4864-AC11-1E585CFC4146}" type="parTrans" cxnId="{4AAEB93A-E2FF-4965-8839-CAA22FCA6B99}">
      <dgm:prSet/>
      <dgm:spPr/>
      <dgm:t>
        <a:bodyPr/>
        <a:lstStyle/>
        <a:p>
          <a:endParaRPr lang="en-US"/>
        </a:p>
      </dgm:t>
    </dgm:pt>
    <dgm:pt modelId="{734CAC5F-E111-494B-9297-19E7DA58107C}" type="sibTrans" cxnId="{4AAEB93A-E2FF-4965-8839-CAA22FCA6B99}">
      <dgm:prSet/>
      <dgm:spPr/>
      <dgm:t>
        <a:bodyPr/>
        <a:lstStyle/>
        <a:p>
          <a:endParaRPr lang="en-US"/>
        </a:p>
      </dgm:t>
    </dgm:pt>
    <dgm:pt modelId="{8D414376-B9BD-4026-9566-BADBFE0A1B31}">
      <dgm:prSet/>
      <dgm:spPr/>
      <dgm:t>
        <a:bodyPr/>
        <a:lstStyle/>
        <a:p>
          <a:r>
            <a:rPr lang="en-US"/>
            <a:t>2. So far, a commercial server is used which, although may cost a fee for its upkeep, provides tools such as graph plotting and management of multiple devices and sensors all in one central location. A custom, locally one server could be used instead if one prefers for convenience.</a:t>
          </a:r>
        </a:p>
      </dgm:t>
    </dgm:pt>
    <dgm:pt modelId="{8759C008-E314-465C-AE17-61A2573A80FF}" type="parTrans" cxnId="{3C61D667-550F-4C34-BB0C-AC3CD3928E9A}">
      <dgm:prSet/>
      <dgm:spPr/>
      <dgm:t>
        <a:bodyPr/>
        <a:lstStyle/>
        <a:p>
          <a:endParaRPr lang="en-US"/>
        </a:p>
      </dgm:t>
    </dgm:pt>
    <dgm:pt modelId="{2D391F70-7400-4F08-98C3-0B8D35814FCB}" type="sibTrans" cxnId="{3C61D667-550F-4C34-BB0C-AC3CD3928E9A}">
      <dgm:prSet/>
      <dgm:spPr/>
      <dgm:t>
        <a:bodyPr/>
        <a:lstStyle/>
        <a:p>
          <a:endParaRPr lang="en-US"/>
        </a:p>
      </dgm:t>
    </dgm:pt>
    <dgm:pt modelId="{15C87ED5-2D8D-4941-BA21-EBF631DD4738}" type="pres">
      <dgm:prSet presAssocID="{CEEB8B5F-B32F-46DF-8513-EF11169DF910}" presName="root" presStyleCnt="0">
        <dgm:presLayoutVars>
          <dgm:dir/>
          <dgm:resizeHandles val="exact"/>
        </dgm:presLayoutVars>
      </dgm:prSet>
      <dgm:spPr/>
    </dgm:pt>
    <dgm:pt modelId="{B48F74AC-820A-40D6-BBEA-2E75B06EC365}" type="pres">
      <dgm:prSet presAssocID="{DFB46CE6-590D-4108-B3DA-058AC9ABC889}" presName="compNode" presStyleCnt="0"/>
      <dgm:spPr/>
    </dgm:pt>
    <dgm:pt modelId="{18585798-CE04-4995-853F-E98C3D1083A1}" type="pres">
      <dgm:prSet presAssocID="{DFB46CE6-590D-4108-B3DA-058AC9ABC889}" presName="bgRect" presStyleLbl="bgShp" presStyleIdx="0" presStyleCnt="2"/>
      <dgm:spPr/>
    </dgm:pt>
    <dgm:pt modelId="{A6C647EB-0DC3-498F-95F4-D34E28A06289}" type="pres">
      <dgm:prSet presAssocID="{DFB46CE6-590D-4108-B3DA-058AC9ABC88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router"/>
        </a:ext>
      </dgm:extLst>
    </dgm:pt>
    <dgm:pt modelId="{EC793FBB-C5C5-49B7-ADAE-D34A026E964C}" type="pres">
      <dgm:prSet presAssocID="{DFB46CE6-590D-4108-B3DA-058AC9ABC889}" presName="spaceRect" presStyleCnt="0"/>
      <dgm:spPr/>
    </dgm:pt>
    <dgm:pt modelId="{318B2E0F-1EB9-4F24-AA32-FB799DB4B9E9}" type="pres">
      <dgm:prSet presAssocID="{DFB46CE6-590D-4108-B3DA-058AC9ABC889}" presName="parTx" presStyleLbl="revTx" presStyleIdx="0" presStyleCnt="2">
        <dgm:presLayoutVars>
          <dgm:chMax val="0"/>
          <dgm:chPref val="0"/>
        </dgm:presLayoutVars>
      </dgm:prSet>
      <dgm:spPr/>
    </dgm:pt>
    <dgm:pt modelId="{77F8DE2D-1580-4DCB-8D0A-D63BA385B9E7}" type="pres">
      <dgm:prSet presAssocID="{734CAC5F-E111-494B-9297-19E7DA58107C}" presName="sibTrans" presStyleCnt="0"/>
      <dgm:spPr/>
    </dgm:pt>
    <dgm:pt modelId="{5E355224-715C-4E4E-BD7D-EFA36AC0836C}" type="pres">
      <dgm:prSet presAssocID="{8D414376-B9BD-4026-9566-BADBFE0A1B31}" presName="compNode" presStyleCnt="0"/>
      <dgm:spPr/>
    </dgm:pt>
    <dgm:pt modelId="{31E42E29-3046-428A-A588-CDF24C97E4AE}" type="pres">
      <dgm:prSet presAssocID="{8D414376-B9BD-4026-9566-BADBFE0A1B31}" presName="bgRect" presStyleLbl="bgShp" presStyleIdx="1" presStyleCnt="2"/>
      <dgm:spPr/>
    </dgm:pt>
    <dgm:pt modelId="{9AF033B3-310C-437D-AF32-F1617DFBF55A}" type="pres">
      <dgm:prSet presAssocID="{8D414376-B9BD-4026-9566-BADBFE0A1B3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F3E3F9A-D064-4C1F-B86B-27326D98B524}" type="pres">
      <dgm:prSet presAssocID="{8D414376-B9BD-4026-9566-BADBFE0A1B31}" presName="spaceRect" presStyleCnt="0"/>
      <dgm:spPr/>
    </dgm:pt>
    <dgm:pt modelId="{0A956C18-051B-4BD3-A38B-94C2BB410A0A}" type="pres">
      <dgm:prSet presAssocID="{8D414376-B9BD-4026-9566-BADBFE0A1B31}" presName="parTx" presStyleLbl="revTx" presStyleIdx="1" presStyleCnt="2">
        <dgm:presLayoutVars>
          <dgm:chMax val="0"/>
          <dgm:chPref val="0"/>
        </dgm:presLayoutVars>
      </dgm:prSet>
      <dgm:spPr/>
    </dgm:pt>
  </dgm:ptLst>
  <dgm:cxnLst>
    <dgm:cxn modelId="{63B0BC29-61FE-4AC2-B549-E73C0E2D1EFD}" type="presOf" srcId="{DFB46CE6-590D-4108-B3DA-058AC9ABC889}" destId="{318B2E0F-1EB9-4F24-AA32-FB799DB4B9E9}" srcOrd="0" destOrd="0" presId="urn:microsoft.com/office/officeart/2018/2/layout/IconVerticalSolidList"/>
    <dgm:cxn modelId="{CB4B392A-9B7D-453D-9502-1CCCD012F758}" type="presOf" srcId="{8D414376-B9BD-4026-9566-BADBFE0A1B31}" destId="{0A956C18-051B-4BD3-A38B-94C2BB410A0A}" srcOrd="0" destOrd="0" presId="urn:microsoft.com/office/officeart/2018/2/layout/IconVerticalSolidList"/>
    <dgm:cxn modelId="{4AAEB93A-E2FF-4965-8839-CAA22FCA6B99}" srcId="{CEEB8B5F-B32F-46DF-8513-EF11169DF910}" destId="{DFB46CE6-590D-4108-B3DA-058AC9ABC889}" srcOrd="0" destOrd="0" parTransId="{C6D63957-73A6-4864-AC11-1E585CFC4146}" sibTransId="{734CAC5F-E111-494B-9297-19E7DA58107C}"/>
    <dgm:cxn modelId="{FD939F53-0233-4124-BF63-FE68F9548E59}" type="presOf" srcId="{CEEB8B5F-B32F-46DF-8513-EF11169DF910}" destId="{15C87ED5-2D8D-4941-BA21-EBF631DD4738}" srcOrd="0" destOrd="0" presId="urn:microsoft.com/office/officeart/2018/2/layout/IconVerticalSolidList"/>
    <dgm:cxn modelId="{3C61D667-550F-4C34-BB0C-AC3CD3928E9A}" srcId="{CEEB8B5F-B32F-46DF-8513-EF11169DF910}" destId="{8D414376-B9BD-4026-9566-BADBFE0A1B31}" srcOrd="1" destOrd="0" parTransId="{8759C008-E314-465C-AE17-61A2573A80FF}" sibTransId="{2D391F70-7400-4F08-98C3-0B8D35814FCB}"/>
    <dgm:cxn modelId="{16E152CC-47B2-4B07-AEC9-0D90A2EEFF45}" type="presParOf" srcId="{15C87ED5-2D8D-4941-BA21-EBF631DD4738}" destId="{B48F74AC-820A-40D6-BBEA-2E75B06EC365}" srcOrd="0" destOrd="0" presId="urn:microsoft.com/office/officeart/2018/2/layout/IconVerticalSolidList"/>
    <dgm:cxn modelId="{871D1AD5-E752-423D-953D-A564868CE0D8}" type="presParOf" srcId="{B48F74AC-820A-40D6-BBEA-2E75B06EC365}" destId="{18585798-CE04-4995-853F-E98C3D1083A1}" srcOrd="0" destOrd="0" presId="urn:microsoft.com/office/officeart/2018/2/layout/IconVerticalSolidList"/>
    <dgm:cxn modelId="{6CAC9399-DE7D-4F69-98C6-E2D0EA942059}" type="presParOf" srcId="{B48F74AC-820A-40D6-BBEA-2E75B06EC365}" destId="{A6C647EB-0DC3-498F-95F4-D34E28A06289}" srcOrd="1" destOrd="0" presId="urn:microsoft.com/office/officeart/2018/2/layout/IconVerticalSolidList"/>
    <dgm:cxn modelId="{4EE5BCAE-10B8-420A-80A4-693934AD697E}" type="presParOf" srcId="{B48F74AC-820A-40D6-BBEA-2E75B06EC365}" destId="{EC793FBB-C5C5-49B7-ADAE-D34A026E964C}" srcOrd="2" destOrd="0" presId="urn:microsoft.com/office/officeart/2018/2/layout/IconVerticalSolidList"/>
    <dgm:cxn modelId="{8998D78D-DB73-455C-A135-F96485A2FBCF}" type="presParOf" srcId="{B48F74AC-820A-40D6-BBEA-2E75B06EC365}" destId="{318B2E0F-1EB9-4F24-AA32-FB799DB4B9E9}" srcOrd="3" destOrd="0" presId="urn:microsoft.com/office/officeart/2018/2/layout/IconVerticalSolidList"/>
    <dgm:cxn modelId="{B8B896E3-DAEB-47E8-99DE-5AB54B335969}" type="presParOf" srcId="{15C87ED5-2D8D-4941-BA21-EBF631DD4738}" destId="{77F8DE2D-1580-4DCB-8D0A-D63BA385B9E7}" srcOrd="1" destOrd="0" presId="urn:microsoft.com/office/officeart/2018/2/layout/IconVerticalSolidList"/>
    <dgm:cxn modelId="{683A3AA0-19EC-4182-99D4-F0010295D687}" type="presParOf" srcId="{15C87ED5-2D8D-4941-BA21-EBF631DD4738}" destId="{5E355224-715C-4E4E-BD7D-EFA36AC0836C}" srcOrd="2" destOrd="0" presId="urn:microsoft.com/office/officeart/2018/2/layout/IconVerticalSolidList"/>
    <dgm:cxn modelId="{923DB502-A2CF-4EC7-9ACD-75AF8A4D4C58}" type="presParOf" srcId="{5E355224-715C-4E4E-BD7D-EFA36AC0836C}" destId="{31E42E29-3046-428A-A588-CDF24C97E4AE}" srcOrd="0" destOrd="0" presId="urn:microsoft.com/office/officeart/2018/2/layout/IconVerticalSolidList"/>
    <dgm:cxn modelId="{2E9282C9-BED6-4C2E-A52E-43BF8FCC7BA6}" type="presParOf" srcId="{5E355224-715C-4E4E-BD7D-EFA36AC0836C}" destId="{9AF033B3-310C-437D-AF32-F1617DFBF55A}" srcOrd="1" destOrd="0" presId="urn:microsoft.com/office/officeart/2018/2/layout/IconVerticalSolidList"/>
    <dgm:cxn modelId="{423BF2DD-5FDF-4B8C-9EED-6EA37F76D8D7}" type="presParOf" srcId="{5E355224-715C-4E4E-BD7D-EFA36AC0836C}" destId="{7F3E3F9A-D064-4C1F-B86B-27326D98B524}" srcOrd="2" destOrd="0" presId="urn:microsoft.com/office/officeart/2018/2/layout/IconVerticalSolidList"/>
    <dgm:cxn modelId="{1B4986FB-7F27-475E-B134-480CEF3535D8}" type="presParOf" srcId="{5E355224-715C-4E4E-BD7D-EFA36AC0836C}" destId="{0A956C18-051B-4BD3-A38B-94C2BB410A0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DF45F6-DC23-47BF-AE92-7589DABDEAD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74E26BC-3FC1-4717-B4AD-65912028C685}">
      <dgm:prSet/>
      <dgm:spPr/>
      <dgm:t>
        <a:bodyPr/>
        <a:lstStyle/>
        <a:p>
          <a:r>
            <a:rPr lang="en-US" b="1" i="1"/>
            <a:t>Sources:</a:t>
          </a:r>
          <a:endParaRPr lang="en-US"/>
        </a:p>
      </dgm:t>
    </dgm:pt>
    <dgm:pt modelId="{2BA18645-D99C-4731-8AA3-7F84DA8954A3}" type="parTrans" cxnId="{87968E66-AD12-49F3-B61F-29D96E56C746}">
      <dgm:prSet/>
      <dgm:spPr/>
      <dgm:t>
        <a:bodyPr/>
        <a:lstStyle/>
        <a:p>
          <a:endParaRPr lang="en-US"/>
        </a:p>
      </dgm:t>
    </dgm:pt>
    <dgm:pt modelId="{7D92173A-4999-4E10-8B8B-5407EE582937}" type="sibTrans" cxnId="{87968E66-AD12-49F3-B61F-29D96E56C746}">
      <dgm:prSet/>
      <dgm:spPr/>
      <dgm:t>
        <a:bodyPr/>
        <a:lstStyle/>
        <a:p>
          <a:endParaRPr lang="en-US"/>
        </a:p>
      </dgm:t>
    </dgm:pt>
    <dgm:pt modelId="{5C65E734-869A-48E7-965D-9A9E0E4C7F36}">
      <dgm:prSet/>
      <dgm:spPr/>
      <dgm:t>
        <a:bodyPr/>
        <a:lstStyle/>
        <a:p>
          <a:r>
            <a:rPr lang="en-US" i="1">
              <a:hlinkClick xmlns:r="http://schemas.openxmlformats.org/officeDocument/2006/relationships" r:id="rId1"/>
            </a:rPr>
            <a:t>https://asksensors.com/</a:t>
          </a:r>
          <a:endParaRPr lang="en-US"/>
        </a:p>
      </dgm:t>
    </dgm:pt>
    <dgm:pt modelId="{6AABFEB6-5CDA-4CD9-9B42-2ECD3927B419}" type="parTrans" cxnId="{EAED6F49-6C46-421A-ADE3-7BB88EFAA72D}">
      <dgm:prSet/>
      <dgm:spPr/>
      <dgm:t>
        <a:bodyPr/>
        <a:lstStyle/>
        <a:p>
          <a:endParaRPr lang="en-US"/>
        </a:p>
      </dgm:t>
    </dgm:pt>
    <dgm:pt modelId="{0417F94C-1C1E-4C7B-A4EB-F7D0462B9618}" type="sibTrans" cxnId="{EAED6F49-6C46-421A-ADE3-7BB88EFAA72D}">
      <dgm:prSet/>
      <dgm:spPr/>
      <dgm:t>
        <a:bodyPr/>
        <a:lstStyle/>
        <a:p>
          <a:endParaRPr lang="en-US"/>
        </a:p>
      </dgm:t>
    </dgm:pt>
    <dgm:pt modelId="{5E3661B4-2785-4DB6-9BC2-E5B3BECB6BC0}">
      <dgm:prSet/>
      <dgm:spPr/>
      <dgm:t>
        <a:bodyPr/>
        <a:lstStyle/>
        <a:p>
          <a:r>
            <a:rPr lang="en-US" i="1">
              <a:hlinkClick xmlns:r="http://schemas.openxmlformats.org/officeDocument/2006/relationships" r:id="rId2"/>
            </a:rPr>
            <a:t>https://www.instructables.com/How-to-Send-Data-to-AskSensors-With-Arduino-Ethern/</a:t>
          </a:r>
          <a:endParaRPr lang="en-US"/>
        </a:p>
      </dgm:t>
    </dgm:pt>
    <dgm:pt modelId="{53D9D051-C0F9-4E37-A169-C0F5BEA24FE9}" type="parTrans" cxnId="{BA121E32-D1FF-4491-8FA4-E2B6636925EF}">
      <dgm:prSet/>
      <dgm:spPr/>
      <dgm:t>
        <a:bodyPr/>
        <a:lstStyle/>
        <a:p>
          <a:endParaRPr lang="en-US"/>
        </a:p>
      </dgm:t>
    </dgm:pt>
    <dgm:pt modelId="{D8A344B3-05FD-450B-AC6E-0E47980E5FA6}" type="sibTrans" cxnId="{BA121E32-D1FF-4491-8FA4-E2B6636925EF}">
      <dgm:prSet/>
      <dgm:spPr/>
      <dgm:t>
        <a:bodyPr/>
        <a:lstStyle/>
        <a:p>
          <a:endParaRPr lang="en-US"/>
        </a:p>
      </dgm:t>
    </dgm:pt>
    <dgm:pt modelId="{976238F1-EC11-48AD-8E96-1A5602DB3285}">
      <dgm:prSet/>
      <dgm:spPr/>
      <dgm:t>
        <a:bodyPr/>
        <a:lstStyle/>
        <a:p>
          <a:r>
            <a:rPr lang="en-US" i="1">
              <a:hlinkClick xmlns:r="http://schemas.openxmlformats.org/officeDocument/2006/relationships" r:id="rId3"/>
            </a:rPr>
            <a:t>https://learn.adafruit.com/rgb-lcd-shield/using-the-rgb-lcd-shield</a:t>
          </a:r>
          <a:endParaRPr lang="en-US"/>
        </a:p>
      </dgm:t>
    </dgm:pt>
    <dgm:pt modelId="{51F10E85-941C-4179-9D0C-7C2AFC7843BE}" type="parTrans" cxnId="{3E2D23D4-947A-4E70-BFAD-AD8DE12A5982}">
      <dgm:prSet/>
      <dgm:spPr/>
      <dgm:t>
        <a:bodyPr/>
        <a:lstStyle/>
        <a:p>
          <a:endParaRPr lang="en-US"/>
        </a:p>
      </dgm:t>
    </dgm:pt>
    <dgm:pt modelId="{7EA00729-EED5-43AE-9A60-B46D6F41C6FD}" type="sibTrans" cxnId="{3E2D23D4-947A-4E70-BFAD-AD8DE12A5982}">
      <dgm:prSet/>
      <dgm:spPr/>
      <dgm:t>
        <a:bodyPr/>
        <a:lstStyle/>
        <a:p>
          <a:endParaRPr lang="en-US"/>
        </a:p>
      </dgm:t>
    </dgm:pt>
    <dgm:pt modelId="{494D94FE-6CCF-4E92-97BE-696EA2F4DDC4}">
      <dgm:prSet/>
      <dgm:spPr/>
      <dgm:t>
        <a:bodyPr/>
        <a:lstStyle/>
        <a:p>
          <a:r>
            <a:rPr lang="en-US" i="1"/>
            <a:t>https://learn.adafruit.com/adafruit-sht40-temperature-humidity-sensor/arduino</a:t>
          </a:r>
          <a:endParaRPr lang="en-US"/>
        </a:p>
      </dgm:t>
    </dgm:pt>
    <dgm:pt modelId="{A55C222E-66DF-49C8-A006-83E2AFAA105E}" type="parTrans" cxnId="{2B8870CD-FA97-4D59-92DB-AE53CF3DCF42}">
      <dgm:prSet/>
      <dgm:spPr/>
      <dgm:t>
        <a:bodyPr/>
        <a:lstStyle/>
        <a:p>
          <a:endParaRPr lang="en-US"/>
        </a:p>
      </dgm:t>
    </dgm:pt>
    <dgm:pt modelId="{49895408-CACE-4283-A686-93EB1451EE87}" type="sibTrans" cxnId="{2B8870CD-FA97-4D59-92DB-AE53CF3DCF42}">
      <dgm:prSet/>
      <dgm:spPr/>
      <dgm:t>
        <a:bodyPr/>
        <a:lstStyle/>
        <a:p>
          <a:endParaRPr lang="en-US"/>
        </a:p>
      </dgm:t>
    </dgm:pt>
    <dgm:pt modelId="{6B818B4B-3CE4-5B45-97C2-3810D4CB101F}" type="pres">
      <dgm:prSet presAssocID="{1CDF45F6-DC23-47BF-AE92-7589DABDEADB}" presName="vert0" presStyleCnt="0">
        <dgm:presLayoutVars>
          <dgm:dir/>
          <dgm:animOne val="branch"/>
          <dgm:animLvl val="lvl"/>
        </dgm:presLayoutVars>
      </dgm:prSet>
      <dgm:spPr/>
    </dgm:pt>
    <dgm:pt modelId="{571A3D1D-BD16-2147-AB91-6E03662BE018}" type="pres">
      <dgm:prSet presAssocID="{A74E26BC-3FC1-4717-B4AD-65912028C685}" presName="thickLine" presStyleLbl="alignNode1" presStyleIdx="0" presStyleCnt="1"/>
      <dgm:spPr/>
    </dgm:pt>
    <dgm:pt modelId="{1F1E9D94-D7B8-7E4A-80CE-F9C9CFFB7656}" type="pres">
      <dgm:prSet presAssocID="{A74E26BC-3FC1-4717-B4AD-65912028C685}" presName="horz1" presStyleCnt="0"/>
      <dgm:spPr/>
    </dgm:pt>
    <dgm:pt modelId="{0DE011E7-3E09-D245-97B4-0336CB1AA72A}" type="pres">
      <dgm:prSet presAssocID="{A74E26BC-3FC1-4717-B4AD-65912028C685}" presName="tx1" presStyleLbl="revTx" presStyleIdx="0" presStyleCnt="5"/>
      <dgm:spPr/>
    </dgm:pt>
    <dgm:pt modelId="{E53EDF64-28BD-3346-B718-C1752881A282}" type="pres">
      <dgm:prSet presAssocID="{A74E26BC-3FC1-4717-B4AD-65912028C685}" presName="vert1" presStyleCnt="0"/>
      <dgm:spPr/>
    </dgm:pt>
    <dgm:pt modelId="{CE35A8CE-9179-C14E-8021-0B4C19AF2ECF}" type="pres">
      <dgm:prSet presAssocID="{5C65E734-869A-48E7-965D-9A9E0E4C7F36}" presName="vertSpace2a" presStyleCnt="0"/>
      <dgm:spPr/>
    </dgm:pt>
    <dgm:pt modelId="{E31816C1-A985-4C42-825B-2BD1628713D6}" type="pres">
      <dgm:prSet presAssocID="{5C65E734-869A-48E7-965D-9A9E0E4C7F36}" presName="horz2" presStyleCnt="0"/>
      <dgm:spPr/>
    </dgm:pt>
    <dgm:pt modelId="{3E76848A-3CF0-6E47-B5C8-DD12E4A68C21}" type="pres">
      <dgm:prSet presAssocID="{5C65E734-869A-48E7-965D-9A9E0E4C7F36}" presName="horzSpace2" presStyleCnt="0"/>
      <dgm:spPr/>
    </dgm:pt>
    <dgm:pt modelId="{A9660D17-5335-2E46-967B-3F3C9D68341A}" type="pres">
      <dgm:prSet presAssocID="{5C65E734-869A-48E7-965D-9A9E0E4C7F36}" presName="tx2" presStyleLbl="revTx" presStyleIdx="1" presStyleCnt="5"/>
      <dgm:spPr/>
    </dgm:pt>
    <dgm:pt modelId="{67106750-6347-FE4D-B69D-10450C54AD1F}" type="pres">
      <dgm:prSet presAssocID="{5C65E734-869A-48E7-965D-9A9E0E4C7F36}" presName="vert2" presStyleCnt="0"/>
      <dgm:spPr/>
    </dgm:pt>
    <dgm:pt modelId="{B4B20DDF-C847-2141-ABB5-96E929C3D334}" type="pres">
      <dgm:prSet presAssocID="{5C65E734-869A-48E7-965D-9A9E0E4C7F36}" presName="thinLine2b" presStyleLbl="callout" presStyleIdx="0" presStyleCnt="4"/>
      <dgm:spPr/>
    </dgm:pt>
    <dgm:pt modelId="{0D01D154-BA1B-D546-9AC6-B8DCBEAABC12}" type="pres">
      <dgm:prSet presAssocID="{5C65E734-869A-48E7-965D-9A9E0E4C7F36}" presName="vertSpace2b" presStyleCnt="0"/>
      <dgm:spPr/>
    </dgm:pt>
    <dgm:pt modelId="{0960C235-DEBA-204C-BE4D-6AA1E61597AD}" type="pres">
      <dgm:prSet presAssocID="{5E3661B4-2785-4DB6-9BC2-E5B3BECB6BC0}" presName="horz2" presStyleCnt="0"/>
      <dgm:spPr/>
    </dgm:pt>
    <dgm:pt modelId="{D5F98B30-9BB5-344E-89DD-DA49CEB5F5B2}" type="pres">
      <dgm:prSet presAssocID="{5E3661B4-2785-4DB6-9BC2-E5B3BECB6BC0}" presName="horzSpace2" presStyleCnt="0"/>
      <dgm:spPr/>
    </dgm:pt>
    <dgm:pt modelId="{08028FBD-522B-0942-95FB-472BFE1F47EF}" type="pres">
      <dgm:prSet presAssocID="{5E3661B4-2785-4DB6-9BC2-E5B3BECB6BC0}" presName="tx2" presStyleLbl="revTx" presStyleIdx="2" presStyleCnt="5"/>
      <dgm:spPr/>
    </dgm:pt>
    <dgm:pt modelId="{49755925-7016-684A-A2D6-CE4F9F628D70}" type="pres">
      <dgm:prSet presAssocID="{5E3661B4-2785-4DB6-9BC2-E5B3BECB6BC0}" presName="vert2" presStyleCnt="0"/>
      <dgm:spPr/>
    </dgm:pt>
    <dgm:pt modelId="{AB14AEBB-86E3-6245-85E2-4781467530CF}" type="pres">
      <dgm:prSet presAssocID="{5E3661B4-2785-4DB6-9BC2-E5B3BECB6BC0}" presName="thinLine2b" presStyleLbl="callout" presStyleIdx="1" presStyleCnt="4"/>
      <dgm:spPr/>
    </dgm:pt>
    <dgm:pt modelId="{41EA9B0A-8499-9F42-8641-F955CB6B4B5C}" type="pres">
      <dgm:prSet presAssocID="{5E3661B4-2785-4DB6-9BC2-E5B3BECB6BC0}" presName="vertSpace2b" presStyleCnt="0"/>
      <dgm:spPr/>
    </dgm:pt>
    <dgm:pt modelId="{8C1A3705-8117-AD46-9E1C-9D10FD8EDD1D}" type="pres">
      <dgm:prSet presAssocID="{976238F1-EC11-48AD-8E96-1A5602DB3285}" presName="horz2" presStyleCnt="0"/>
      <dgm:spPr/>
    </dgm:pt>
    <dgm:pt modelId="{8E72CB27-5955-4E47-8CE6-750D9798E5B2}" type="pres">
      <dgm:prSet presAssocID="{976238F1-EC11-48AD-8E96-1A5602DB3285}" presName="horzSpace2" presStyleCnt="0"/>
      <dgm:spPr/>
    </dgm:pt>
    <dgm:pt modelId="{A089C8CF-FD4C-6344-AF1B-9C2678C5EB0D}" type="pres">
      <dgm:prSet presAssocID="{976238F1-EC11-48AD-8E96-1A5602DB3285}" presName="tx2" presStyleLbl="revTx" presStyleIdx="3" presStyleCnt="5"/>
      <dgm:spPr/>
    </dgm:pt>
    <dgm:pt modelId="{588389FD-2224-5546-8AB3-53DFC794A109}" type="pres">
      <dgm:prSet presAssocID="{976238F1-EC11-48AD-8E96-1A5602DB3285}" presName="vert2" presStyleCnt="0"/>
      <dgm:spPr/>
    </dgm:pt>
    <dgm:pt modelId="{17D3A5F8-5F6E-1940-BD7C-5A74B7637E65}" type="pres">
      <dgm:prSet presAssocID="{976238F1-EC11-48AD-8E96-1A5602DB3285}" presName="thinLine2b" presStyleLbl="callout" presStyleIdx="2" presStyleCnt="4"/>
      <dgm:spPr/>
    </dgm:pt>
    <dgm:pt modelId="{A5ACE98A-DC32-6D43-A02E-5B2C5BDD0CD9}" type="pres">
      <dgm:prSet presAssocID="{976238F1-EC11-48AD-8E96-1A5602DB3285}" presName="vertSpace2b" presStyleCnt="0"/>
      <dgm:spPr/>
    </dgm:pt>
    <dgm:pt modelId="{B912C712-E318-F844-A190-CD3D3BF81073}" type="pres">
      <dgm:prSet presAssocID="{494D94FE-6CCF-4E92-97BE-696EA2F4DDC4}" presName="horz2" presStyleCnt="0"/>
      <dgm:spPr/>
    </dgm:pt>
    <dgm:pt modelId="{24DA03D6-C0EE-C24A-A54C-938D6D6E403C}" type="pres">
      <dgm:prSet presAssocID="{494D94FE-6CCF-4E92-97BE-696EA2F4DDC4}" presName="horzSpace2" presStyleCnt="0"/>
      <dgm:spPr/>
    </dgm:pt>
    <dgm:pt modelId="{0FA26AB8-7FF1-D640-977D-3523651F81B5}" type="pres">
      <dgm:prSet presAssocID="{494D94FE-6CCF-4E92-97BE-696EA2F4DDC4}" presName="tx2" presStyleLbl="revTx" presStyleIdx="4" presStyleCnt="5"/>
      <dgm:spPr/>
    </dgm:pt>
    <dgm:pt modelId="{91AA3349-DDC1-E347-AED5-6A0BF9D4DBA1}" type="pres">
      <dgm:prSet presAssocID="{494D94FE-6CCF-4E92-97BE-696EA2F4DDC4}" presName="vert2" presStyleCnt="0"/>
      <dgm:spPr/>
    </dgm:pt>
    <dgm:pt modelId="{6AF01490-3AD5-EE4D-8E56-297DF1B87FC8}" type="pres">
      <dgm:prSet presAssocID="{494D94FE-6CCF-4E92-97BE-696EA2F4DDC4}" presName="thinLine2b" presStyleLbl="callout" presStyleIdx="3" presStyleCnt="4"/>
      <dgm:spPr/>
    </dgm:pt>
    <dgm:pt modelId="{38E49106-5589-5043-9176-D7CADFE2BB42}" type="pres">
      <dgm:prSet presAssocID="{494D94FE-6CCF-4E92-97BE-696EA2F4DDC4}" presName="vertSpace2b" presStyleCnt="0"/>
      <dgm:spPr/>
    </dgm:pt>
  </dgm:ptLst>
  <dgm:cxnLst>
    <dgm:cxn modelId="{C7985B10-EBA4-BE42-A4F4-F89DAEEC0D3D}" type="presOf" srcId="{494D94FE-6CCF-4E92-97BE-696EA2F4DDC4}" destId="{0FA26AB8-7FF1-D640-977D-3523651F81B5}" srcOrd="0" destOrd="0" presId="urn:microsoft.com/office/officeart/2008/layout/LinedList"/>
    <dgm:cxn modelId="{C181E212-3784-124B-97A0-909D50B0813D}" type="presOf" srcId="{5E3661B4-2785-4DB6-9BC2-E5B3BECB6BC0}" destId="{08028FBD-522B-0942-95FB-472BFE1F47EF}" srcOrd="0" destOrd="0" presId="urn:microsoft.com/office/officeart/2008/layout/LinedList"/>
    <dgm:cxn modelId="{BA121E32-D1FF-4491-8FA4-E2B6636925EF}" srcId="{A74E26BC-3FC1-4717-B4AD-65912028C685}" destId="{5E3661B4-2785-4DB6-9BC2-E5B3BECB6BC0}" srcOrd="1" destOrd="0" parTransId="{53D9D051-C0F9-4E37-A169-C0F5BEA24FE9}" sibTransId="{D8A344B3-05FD-450B-AC6E-0E47980E5FA6}"/>
    <dgm:cxn modelId="{7336BB3D-E48C-CA40-AF8F-ED777873ECCD}" type="presOf" srcId="{1CDF45F6-DC23-47BF-AE92-7589DABDEADB}" destId="{6B818B4B-3CE4-5B45-97C2-3810D4CB101F}" srcOrd="0" destOrd="0" presId="urn:microsoft.com/office/officeart/2008/layout/LinedList"/>
    <dgm:cxn modelId="{EAED6F49-6C46-421A-ADE3-7BB88EFAA72D}" srcId="{A74E26BC-3FC1-4717-B4AD-65912028C685}" destId="{5C65E734-869A-48E7-965D-9A9E0E4C7F36}" srcOrd="0" destOrd="0" parTransId="{6AABFEB6-5CDA-4CD9-9B42-2ECD3927B419}" sibTransId="{0417F94C-1C1E-4C7B-A4EB-F7D0462B9618}"/>
    <dgm:cxn modelId="{87968E66-AD12-49F3-B61F-29D96E56C746}" srcId="{1CDF45F6-DC23-47BF-AE92-7589DABDEADB}" destId="{A74E26BC-3FC1-4717-B4AD-65912028C685}" srcOrd="0" destOrd="0" parTransId="{2BA18645-D99C-4731-8AA3-7F84DA8954A3}" sibTransId="{7D92173A-4999-4E10-8B8B-5407EE582937}"/>
    <dgm:cxn modelId="{D5D9BFB8-4F62-414D-A9D0-8F4B553AADB4}" type="presOf" srcId="{A74E26BC-3FC1-4717-B4AD-65912028C685}" destId="{0DE011E7-3E09-D245-97B4-0336CB1AA72A}" srcOrd="0" destOrd="0" presId="urn:microsoft.com/office/officeart/2008/layout/LinedList"/>
    <dgm:cxn modelId="{0FB3D3C3-291A-4D41-9964-FE26EE495DF4}" type="presOf" srcId="{5C65E734-869A-48E7-965D-9A9E0E4C7F36}" destId="{A9660D17-5335-2E46-967B-3F3C9D68341A}" srcOrd="0" destOrd="0" presId="urn:microsoft.com/office/officeart/2008/layout/LinedList"/>
    <dgm:cxn modelId="{2B8870CD-FA97-4D59-92DB-AE53CF3DCF42}" srcId="{A74E26BC-3FC1-4717-B4AD-65912028C685}" destId="{494D94FE-6CCF-4E92-97BE-696EA2F4DDC4}" srcOrd="3" destOrd="0" parTransId="{A55C222E-66DF-49C8-A006-83E2AFAA105E}" sibTransId="{49895408-CACE-4283-A686-93EB1451EE87}"/>
    <dgm:cxn modelId="{3E2D23D4-947A-4E70-BFAD-AD8DE12A5982}" srcId="{A74E26BC-3FC1-4717-B4AD-65912028C685}" destId="{976238F1-EC11-48AD-8E96-1A5602DB3285}" srcOrd="2" destOrd="0" parTransId="{51F10E85-941C-4179-9D0C-7C2AFC7843BE}" sibTransId="{7EA00729-EED5-43AE-9A60-B46D6F41C6FD}"/>
    <dgm:cxn modelId="{F43C06D8-8FC2-DE4D-BD19-8FDECA48D9A7}" type="presOf" srcId="{976238F1-EC11-48AD-8E96-1A5602DB3285}" destId="{A089C8CF-FD4C-6344-AF1B-9C2678C5EB0D}" srcOrd="0" destOrd="0" presId="urn:microsoft.com/office/officeart/2008/layout/LinedList"/>
    <dgm:cxn modelId="{0E50346C-697B-7041-9C44-4C78B133D971}" type="presParOf" srcId="{6B818B4B-3CE4-5B45-97C2-3810D4CB101F}" destId="{571A3D1D-BD16-2147-AB91-6E03662BE018}" srcOrd="0" destOrd="0" presId="urn:microsoft.com/office/officeart/2008/layout/LinedList"/>
    <dgm:cxn modelId="{BDC3E5FD-935F-1D42-9273-D7332A565890}" type="presParOf" srcId="{6B818B4B-3CE4-5B45-97C2-3810D4CB101F}" destId="{1F1E9D94-D7B8-7E4A-80CE-F9C9CFFB7656}" srcOrd="1" destOrd="0" presId="urn:microsoft.com/office/officeart/2008/layout/LinedList"/>
    <dgm:cxn modelId="{91BA7458-DF75-6848-86F7-DBA69C31F0F5}" type="presParOf" srcId="{1F1E9D94-D7B8-7E4A-80CE-F9C9CFFB7656}" destId="{0DE011E7-3E09-D245-97B4-0336CB1AA72A}" srcOrd="0" destOrd="0" presId="urn:microsoft.com/office/officeart/2008/layout/LinedList"/>
    <dgm:cxn modelId="{5D8CC198-11A4-5341-955D-1F30B9512AFB}" type="presParOf" srcId="{1F1E9D94-D7B8-7E4A-80CE-F9C9CFFB7656}" destId="{E53EDF64-28BD-3346-B718-C1752881A282}" srcOrd="1" destOrd="0" presId="urn:microsoft.com/office/officeart/2008/layout/LinedList"/>
    <dgm:cxn modelId="{A160B62C-4983-2F44-BAFB-F17D062FECF2}" type="presParOf" srcId="{E53EDF64-28BD-3346-B718-C1752881A282}" destId="{CE35A8CE-9179-C14E-8021-0B4C19AF2ECF}" srcOrd="0" destOrd="0" presId="urn:microsoft.com/office/officeart/2008/layout/LinedList"/>
    <dgm:cxn modelId="{6B600699-12C2-7A44-91D3-B440988405E3}" type="presParOf" srcId="{E53EDF64-28BD-3346-B718-C1752881A282}" destId="{E31816C1-A985-4C42-825B-2BD1628713D6}" srcOrd="1" destOrd="0" presId="urn:microsoft.com/office/officeart/2008/layout/LinedList"/>
    <dgm:cxn modelId="{9069ADA3-2E8D-CC42-A976-424175083D68}" type="presParOf" srcId="{E31816C1-A985-4C42-825B-2BD1628713D6}" destId="{3E76848A-3CF0-6E47-B5C8-DD12E4A68C21}" srcOrd="0" destOrd="0" presId="urn:microsoft.com/office/officeart/2008/layout/LinedList"/>
    <dgm:cxn modelId="{E3FC39EA-F84A-6142-8E68-E3C3A93E1D10}" type="presParOf" srcId="{E31816C1-A985-4C42-825B-2BD1628713D6}" destId="{A9660D17-5335-2E46-967B-3F3C9D68341A}" srcOrd="1" destOrd="0" presId="urn:microsoft.com/office/officeart/2008/layout/LinedList"/>
    <dgm:cxn modelId="{65F5A00D-0EBE-2147-BC37-2CB0D77A2D42}" type="presParOf" srcId="{E31816C1-A985-4C42-825B-2BD1628713D6}" destId="{67106750-6347-FE4D-B69D-10450C54AD1F}" srcOrd="2" destOrd="0" presId="urn:microsoft.com/office/officeart/2008/layout/LinedList"/>
    <dgm:cxn modelId="{BD734999-109C-8840-8C8C-62990B127049}" type="presParOf" srcId="{E53EDF64-28BD-3346-B718-C1752881A282}" destId="{B4B20DDF-C847-2141-ABB5-96E929C3D334}" srcOrd="2" destOrd="0" presId="urn:microsoft.com/office/officeart/2008/layout/LinedList"/>
    <dgm:cxn modelId="{251E4386-C35C-2547-B2A4-0E3D241E687D}" type="presParOf" srcId="{E53EDF64-28BD-3346-B718-C1752881A282}" destId="{0D01D154-BA1B-D546-9AC6-B8DCBEAABC12}" srcOrd="3" destOrd="0" presId="urn:microsoft.com/office/officeart/2008/layout/LinedList"/>
    <dgm:cxn modelId="{B5B6CD0E-D3EE-D544-941B-3F98DEF38A97}" type="presParOf" srcId="{E53EDF64-28BD-3346-B718-C1752881A282}" destId="{0960C235-DEBA-204C-BE4D-6AA1E61597AD}" srcOrd="4" destOrd="0" presId="urn:microsoft.com/office/officeart/2008/layout/LinedList"/>
    <dgm:cxn modelId="{BF43EA0C-7C24-EE48-99C8-46C354CB8658}" type="presParOf" srcId="{0960C235-DEBA-204C-BE4D-6AA1E61597AD}" destId="{D5F98B30-9BB5-344E-89DD-DA49CEB5F5B2}" srcOrd="0" destOrd="0" presId="urn:microsoft.com/office/officeart/2008/layout/LinedList"/>
    <dgm:cxn modelId="{C2D76588-412B-8F49-99F3-707D0A66590A}" type="presParOf" srcId="{0960C235-DEBA-204C-BE4D-6AA1E61597AD}" destId="{08028FBD-522B-0942-95FB-472BFE1F47EF}" srcOrd="1" destOrd="0" presId="urn:microsoft.com/office/officeart/2008/layout/LinedList"/>
    <dgm:cxn modelId="{DA0CD3F2-8DDC-BA4A-BD81-E57441423642}" type="presParOf" srcId="{0960C235-DEBA-204C-BE4D-6AA1E61597AD}" destId="{49755925-7016-684A-A2D6-CE4F9F628D70}" srcOrd="2" destOrd="0" presId="urn:microsoft.com/office/officeart/2008/layout/LinedList"/>
    <dgm:cxn modelId="{A64BEED4-6418-0140-AAF4-55958C6D28CF}" type="presParOf" srcId="{E53EDF64-28BD-3346-B718-C1752881A282}" destId="{AB14AEBB-86E3-6245-85E2-4781467530CF}" srcOrd="5" destOrd="0" presId="urn:microsoft.com/office/officeart/2008/layout/LinedList"/>
    <dgm:cxn modelId="{AFB800C4-6677-9342-9571-252376AC4C40}" type="presParOf" srcId="{E53EDF64-28BD-3346-B718-C1752881A282}" destId="{41EA9B0A-8499-9F42-8641-F955CB6B4B5C}" srcOrd="6" destOrd="0" presId="urn:microsoft.com/office/officeart/2008/layout/LinedList"/>
    <dgm:cxn modelId="{05451016-C9E1-BC4F-A29E-7B7C55DFDFE2}" type="presParOf" srcId="{E53EDF64-28BD-3346-B718-C1752881A282}" destId="{8C1A3705-8117-AD46-9E1C-9D10FD8EDD1D}" srcOrd="7" destOrd="0" presId="urn:microsoft.com/office/officeart/2008/layout/LinedList"/>
    <dgm:cxn modelId="{E1629D6F-960A-B342-955C-74BAEAD1A2ED}" type="presParOf" srcId="{8C1A3705-8117-AD46-9E1C-9D10FD8EDD1D}" destId="{8E72CB27-5955-4E47-8CE6-750D9798E5B2}" srcOrd="0" destOrd="0" presId="urn:microsoft.com/office/officeart/2008/layout/LinedList"/>
    <dgm:cxn modelId="{0E304D51-20F2-E241-AD20-52499F84DB27}" type="presParOf" srcId="{8C1A3705-8117-AD46-9E1C-9D10FD8EDD1D}" destId="{A089C8CF-FD4C-6344-AF1B-9C2678C5EB0D}" srcOrd="1" destOrd="0" presId="urn:microsoft.com/office/officeart/2008/layout/LinedList"/>
    <dgm:cxn modelId="{A794BFC9-D445-A444-B348-4B6D6C614FAE}" type="presParOf" srcId="{8C1A3705-8117-AD46-9E1C-9D10FD8EDD1D}" destId="{588389FD-2224-5546-8AB3-53DFC794A109}" srcOrd="2" destOrd="0" presId="urn:microsoft.com/office/officeart/2008/layout/LinedList"/>
    <dgm:cxn modelId="{D438E28B-7401-1840-B398-4DF67C6B2921}" type="presParOf" srcId="{E53EDF64-28BD-3346-B718-C1752881A282}" destId="{17D3A5F8-5F6E-1940-BD7C-5A74B7637E65}" srcOrd="8" destOrd="0" presId="urn:microsoft.com/office/officeart/2008/layout/LinedList"/>
    <dgm:cxn modelId="{C40D1260-8101-A449-8262-B67C5C019AB4}" type="presParOf" srcId="{E53EDF64-28BD-3346-B718-C1752881A282}" destId="{A5ACE98A-DC32-6D43-A02E-5B2C5BDD0CD9}" srcOrd="9" destOrd="0" presId="urn:microsoft.com/office/officeart/2008/layout/LinedList"/>
    <dgm:cxn modelId="{8DF326F2-7688-3A42-B0F1-0D0331C08D3B}" type="presParOf" srcId="{E53EDF64-28BD-3346-B718-C1752881A282}" destId="{B912C712-E318-F844-A190-CD3D3BF81073}" srcOrd="10" destOrd="0" presId="urn:microsoft.com/office/officeart/2008/layout/LinedList"/>
    <dgm:cxn modelId="{AA6D8BF5-6EE5-FF40-99D4-F075D7DC8BB1}" type="presParOf" srcId="{B912C712-E318-F844-A190-CD3D3BF81073}" destId="{24DA03D6-C0EE-C24A-A54C-938D6D6E403C}" srcOrd="0" destOrd="0" presId="urn:microsoft.com/office/officeart/2008/layout/LinedList"/>
    <dgm:cxn modelId="{FA466CD3-200F-5B4C-AE8F-49F4987CCE38}" type="presParOf" srcId="{B912C712-E318-F844-A190-CD3D3BF81073}" destId="{0FA26AB8-7FF1-D640-977D-3523651F81B5}" srcOrd="1" destOrd="0" presId="urn:microsoft.com/office/officeart/2008/layout/LinedList"/>
    <dgm:cxn modelId="{8782EEAF-24AD-3B4C-8EFC-D01DF5076C4D}" type="presParOf" srcId="{B912C712-E318-F844-A190-CD3D3BF81073}" destId="{91AA3349-DDC1-E347-AED5-6A0BF9D4DBA1}" srcOrd="2" destOrd="0" presId="urn:microsoft.com/office/officeart/2008/layout/LinedList"/>
    <dgm:cxn modelId="{6D611756-7325-1942-A472-08D92B6D4525}" type="presParOf" srcId="{E53EDF64-28BD-3346-B718-C1752881A282}" destId="{6AF01490-3AD5-EE4D-8E56-297DF1B87FC8}" srcOrd="11" destOrd="0" presId="urn:microsoft.com/office/officeart/2008/layout/LinedList"/>
    <dgm:cxn modelId="{D0A22064-50B4-F342-9C24-0BBA53505D25}" type="presParOf" srcId="{E53EDF64-28BD-3346-B718-C1752881A282}" destId="{38E49106-5589-5043-9176-D7CADFE2BB42}"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85798-CE04-4995-853F-E98C3D1083A1}">
      <dsp:nvSpPr>
        <dsp:cNvPr id="0" name=""/>
        <dsp:cNvSpPr/>
      </dsp:nvSpPr>
      <dsp:spPr>
        <a:xfrm>
          <a:off x="0" y="463242"/>
          <a:ext cx="5704764" cy="15045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C647EB-0DC3-498F-95F4-D34E28A06289}">
      <dsp:nvSpPr>
        <dsp:cNvPr id="0" name=""/>
        <dsp:cNvSpPr/>
      </dsp:nvSpPr>
      <dsp:spPr>
        <a:xfrm>
          <a:off x="455113" y="801756"/>
          <a:ext cx="827479" cy="8274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8B2E0F-1EB9-4F24-AA32-FB799DB4B9E9}">
      <dsp:nvSpPr>
        <dsp:cNvPr id="0" name=""/>
        <dsp:cNvSpPr/>
      </dsp:nvSpPr>
      <dsp:spPr>
        <a:xfrm>
          <a:off x="1737707" y="463242"/>
          <a:ext cx="3836827" cy="1739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106" tIns="184106" rIns="184106" bIns="184106" numCol="1" spcCol="1270" anchor="ctr" anchorCtr="0">
          <a:noAutofit/>
        </a:bodyPr>
        <a:lstStyle/>
        <a:p>
          <a:pPr marL="0" lvl="0" indent="0" algn="l" defTabSz="622300">
            <a:lnSpc>
              <a:spcPct val="90000"/>
            </a:lnSpc>
            <a:spcBef>
              <a:spcPct val="0"/>
            </a:spcBef>
            <a:spcAft>
              <a:spcPct val="35000"/>
            </a:spcAft>
            <a:buNone/>
          </a:pPr>
          <a:r>
            <a:rPr lang="en-US" sz="1400" kern="1200"/>
            <a:t>1. In the future, I would like to make the transmission of this data autonomous. I can do this by storing the data locally before transmission. This can be done through an SD card installed on the Arduino R3 Board.</a:t>
          </a:r>
        </a:p>
      </dsp:txBody>
      <dsp:txXfrm>
        <a:off x="1737707" y="463242"/>
        <a:ext cx="3836827" cy="1739588"/>
      </dsp:txXfrm>
    </dsp:sp>
    <dsp:sp modelId="{31E42E29-3046-428A-A588-CDF24C97E4AE}">
      <dsp:nvSpPr>
        <dsp:cNvPr id="0" name=""/>
        <dsp:cNvSpPr/>
      </dsp:nvSpPr>
      <dsp:spPr>
        <a:xfrm>
          <a:off x="0" y="2559669"/>
          <a:ext cx="5704764" cy="15045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F033B3-310C-437D-AF32-F1617DFBF55A}">
      <dsp:nvSpPr>
        <dsp:cNvPr id="0" name=""/>
        <dsp:cNvSpPr/>
      </dsp:nvSpPr>
      <dsp:spPr>
        <a:xfrm>
          <a:off x="455113" y="2898183"/>
          <a:ext cx="827479" cy="8274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956C18-051B-4BD3-A38B-94C2BB410A0A}">
      <dsp:nvSpPr>
        <dsp:cNvPr id="0" name=""/>
        <dsp:cNvSpPr/>
      </dsp:nvSpPr>
      <dsp:spPr>
        <a:xfrm>
          <a:off x="1737707" y="2559669"/>
          <a:ext cx="3836827" cy="1739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106" tIns="184106" rIns="184106" bIns="184106" numCol="1" spcCol="1270" anchor="ctr" anchorCtr="0">
          <a:noAutofit/>
        </a:bodyPr>
        <a:lstStyle/>
        <a:p>
          <a:pPr marL="0" lvl="0" indent="0" algn="l" defTabSz="622300">
            <a:lnSpc>
              <a:spcPct val="90000"/>
            </a:lnSpc>
            <a:spcBef>
              <a:spcPct val="0"/>
            </a:spcBef>
            <a:spcAft>
              <a:spcPct val="35000"/>
            </a:spcAft>
            <a:buNone/>
          </a:pPr>
          <a:r>
            <a:rPr lang="en-US" sz="1400" kern="1200"/>
            <a:t>2. So far, a commercial server is used which, although may cost a fee for its upkeep, provides tools such as graph plotting and management of multiple devices and sensors all in one central location. A custom, locally one server could be used instead if one prefers for convenience.</a:t>
          </a:r>
        </a:p>
      </dsp:txBody>
      <dsp:txXfrm>
        <a:off x="1737707" y="2559669"/>
        <a:ext cx="3836827" cy="17395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A3D1D-BD16-2147-AB91-6E03662BE018}">
      <dsp:nvSpPr>
        <dsp:cNvPr id="0" name=""/>
        <dsp:cNvSpPr/>
      </dsp:nvSpPr>
      <dsp:spPr>
        <a:xfrm>
          <a:off x="0" y="0"/>
          <a:ext cx="999460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E011E7-3E09-D245-97B4-0336CB1AA72A}">
      <dsp:nvSpPr>
        <dsp:cNvPr id="0" name=""/>
        <dsp:cNvSpPr/>
      </dsp:nvSpPr>
      <dsp:spPr>
        <a:xfrm>
          <a:off x="0" y="0"/>
          <a:ext cx="1998921" cy="1754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1" i="1" kern="1200"/>
            <a:t>Sources:</a:t>
          </a:r>
          <a:endParaRPr lang="en-US" sz="3300" kern="1200"/>
        </a:p>
      </dsp:txBody>
      <dsp:txXfrm>
        <a:off x="0" y="0"/>
        <a:ext cx="1998921" cy="1754326"/>
      </dsp:txXfrm>
    </dsp:sp>
    <dsp:sp modelId="{A9660D17-5335-2E46-967B-3F3C9D68341A}">
      <dsp:nvSpPr>
        <dsp:cNvPr id="0" name=""/>
        <dsp:cNvSpPr/>
      </dsp:nvSpPr>
      <dsp:spPr>
        <a:xfrm>
          <a:off x="2148840" y="20622"/>
          <a:ext cx="7845764" cy="412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i="1" kern="1200">
              <a:hlinkClick xmlns:r="http://schemas.openxmlformats.org/officeDocument/2006/relationships" r:id="rId1"/>
            </a:rPr>
            <a:t>https://asksensors.com/</a:t>
          </a:r>
          <a:endParaRPr lang="en-US" sz="1500" kern="1200"/>
        </a:p>
      </dsp:txBody>
      <dsp:txXfrm>
        <a:off x="2148840" y="20622"/>
        <a:ext cx="7845764" cy="412455"/>
      </dsp:txXfrm>
    </dsp:sp>
    <dsp:sp modelId="{B4B20DDF-C847-2141-ABB5-96E929C3D334}">
      <dsp:nvSpPr>
        <dsp:cNvPr id="0" name=""/>
        <dsp:cNvSpPr/>
      </dsp:nvSpPr>
      <dsp:spPr>
        <a:xfrm>
          <a:off x="1998921" y="433077"/>
          <a:ext cx="799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8028FBD-522B-0942-95FB-472BFE1F47EF}">
      <dsp:nvSpPr>
        <dsp:cNvPr id="0" name=""/>
        <dsp:cNvSpPr/>
      </dsp:nvSpPr>
      <dsp:spPr>
        <a:xfrm>
          <a:off x="2148840" y="453700"/>
          <a:ext cx="7845764" cy="412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i="1" kern="1200">
              <a:hlinkClick xmlns:r="http://schemas.openxmlformats.org/officeDocument/2006/relationships" r:id="rId2"/>
            </a:rPr>
            <a:t>https://www.instructables.com/How-to-Send-Data-to-AskSensors-With-Arduino-Ethern/</a:t>
          </a:r>
          <a:endParaRPr lang="en-US" sz="1500" kern="1200"/>
        </a:p>
      </dsp:txBody>
      <dsp:txXfrm>
        <a:off x="2148840" y="453700"/>
        <a:ext cx="7845764" cy="412455"/>
      </dsp:txXfrm>
    </dsp:sp>
    <dsp:sp modelId="{AB14AEBB-86E3-6245-85E2-4781467530CF}">
      <dsp:nvSpPr>
        <dsp:cNvPr id="0" name=""/>
        <dsp:cNvSpPr/>
      </dsp:nvSpPr>
      <dsp:spPr>
        <a:xfrm>
          <a:off x="1998921" y="866155"/>
          <a:ext cx="799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89C8CF-FD4C-6344-AF1B-9C2678C5EB0D}">
      <dsp:nvSpPr>
        <dsp:cNvPr id="0" name=""/>
        <dsp:cNvSpPr/>
      </dsp:nvSpPr>
      <dsp:spPr>
        <a:xfrm>
          <a:off x="2148840" y="886778"/>
          <a:ext cx="7845764" cy="412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i="1" kern="1200">
              <a:hlinkClick xmlns:r="http://schemas.openxmlformats.org/officeDocument/2006/relationships" r:id="rId3"/>
            </a:rPr>
            <a:t>https://learn.adafruit.com/rgb-lcd-shield/using-the-rgb-lcd-shield</a:t>
          </a:r>
          <a:endParaRPr lang="en-US" sz="1500" kern="1200"/>
        </a:p>
      </dsp:txBody>
      <dsp:txXfrm>
        <a:off x="2148840" y="886778"/>
        <a:ext cx="7845764" cy="412455"/>
      </dsp:txXfrm>
    </dsp:sp>
    <dsp:sp modelId="{17D3A5F8-5F6E-1940-BD7C-5A74B7637E65}">
      <dsp:nvSpPr>
        <dsp:cNvPr id="0" name=""/>
        <dsp:cNvSpPr/>
      </dsp:nvSpPr>
      <dsp:spPr>
        <a:xfrm>
          <a:off x="1998921" y="1299233"/>
          <a:ext cx="799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A26AB8-7FF1-D640-977D-3523651F81B5}">
      <dsp:nvSpPr>
        <dsp:cNvPr id="0" name=""/>
        <dsp:cNvSpPr/>
      </dsp:nvSpPr>
      <dsp:spPr>
        <a:xfrm>
          <a:off x="2148840" y="1319856"/>
          <a:ext cx="7845764" cy="412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i="1" kern="1200"/>
            <a:t>https://learn.adafruit.com/adafruit-sht40-temperature-humidity-sensor/arduino</a:t>
          </a:r>
          <a:endParaRPr lang="en-US" sz="1500" kern="1200"/>
        </a:p>
      </dsp:txBody>
      <dsp:txXfrm>
        <a:off x="2148840" y="1319856"/>
        <a:ext cx="7845764" cy="412455"/>
      </dsp:txXfrm>
    </dsp:sp>
    <dsp:sp modelId="{6AF01490-3AD5-EE4D-8E56-297DF1B87FC8}">
      <dsp:nvSpPr>
        <dsp:cNvPr id="0" name=""/>
        <dsp:cNvSpPr/>
      </dsp:nvSpPr>
      <dsp:spPr>
        <a:xfrm>
          <a:off x="1998921" y="1732311"/>
          <a:ext cx="799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9/25/23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001687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9/25/23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92120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9/25/23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43129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9/25/23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1212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9/25/23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74443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9/25/23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8915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9/25/23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1914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9/25/23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86618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9/25/23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05630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9/25/23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794067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9/25/23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453181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9/25/23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6113209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7FE777A-801D-478B-98A2-52EE2114198C}"/>
              </a:ext>
            </a:extLst>
          </p:cNvPr>
          <p:cNvPicPr>
            <a:picLocks noChangeAspect="1"/>
          </p:cNvPicPr>
          <p:nvPr/>
        </p:nvPicPr>
        <p:blipFill rotWithShape="1">
          <a:blip r:embed="rId2"/>
          <a:srcRect t="29687"/>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440D97-C8F7-B84E-ADA0-898A88E634CD}"/>
              </a:ext>
            </a:extLst>
          </p:cNvPr>
          <p:cNvSpPr>
            <a:spLocks noGrp="1"/>
          </p:cNvSpPr>
          <p:nvPr>
            <p:ph type="ctrTitle"/>
          </p:nvPr>
        </p:nvSpPr>
        <p:spPr>
          <a:xfrm>
            <a:off x="1078991" y="1143000"/>
            <a:ext cx="9593755" cy="3867912"/>
          </a:xfrm>
        </p:spPr>
        <p:txBody>
          <a:bodyPr>
            <a:normAutofit fontScale="90000"/>
          </a:bodyPr>
          <a:lstStyle/>
          <a:p>
            <a:r>
              <a:rPr lang="en-US" dirty="0">
                <a:solidFill>
                  <a:srgbClr val="FFFFFF"/>
                </a:solidFill>
              </a:rPr>
              <a:t>Electronics Project – Temperature and Humidity Sensor &amp; Internet Transmitter.</a:t>
            </a:r>
          </a:p>
        </p:txBody>
      </p:sp>
      <p:sp>
        <p:nvSpPr>
          <p:cNvPr id="3" name="Subtitle 2">
            <a:extLst>
              <a:ext uri="{FF2B5EF4-FFF2-40B4-BE49-F238E27FC236}">
                <a16:creationId xmlns:a16="http://schemas.microsoft.com/office/drawing/2014/main" id="{A0C8A53C-890A-5049-AB83-49133F0D110A}"/>
              </a:ext>
            </a:extLst>
          </p:cNvPr>
          <p:cNvSpPr>
            <a:spLocks noGrp="1"/>
          </p:cNvSpPr>
          <p:nvPr>
            <p:ph type="subTitle" idx="1"/>
          </p:nvPr>
        </p:nvSpPr>
        <p:spPr>
          <a:xfrm>
            <a:off x="1078992" y="5010912"/>
            <a:ext cx="9052560" cy="704088"/>
          </a:xfrm>
        </p:spPr>
        <p:txBody>
          <a:bodyPr>
            <a:normAutofit/>
          </a:bodyPr>
          <a:lstStyle/>
          <a:p>
            <a:r>
              <a:rPr lang="en-US" dirty="0">
                <a:solidFill>
                  <a:srgbClr val="FFFFFF"/>
                </a:solidFill>
              </a:rPr>
              <a:t>Edmund Agyekum</a:t>
            </a:r>
          </a:p>
        </p:txBody>
      </p:sp>
      <p:cxnSp>
        <p:nvCxnSpPr>
          <p:cNvPr id="13" name="Straight Connector 12">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758205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E6DCF2C-2815-4D8F-9E64-B2719671637B}"/>
              </a:ext>
            </a:extLst>
          </p:cNvPr>
          <p:cNvPicPr>
            <a:picLocks noChangeAspect="1"/>
          </p:cNvPicPr>
          <p:nvPr/>
        </p:nvPicPr>
        <p:blipFill rotWithShape="1">
          <a:blip r:embed="rId2">
            <a:alphaModFix amt="33000"/>
          </a:blip>
          <a:srcRect t="29687"/>
          <a:stretch/>
        </p:blipFill>
        <p:spPr>
          <a:xfrm>
            <a:off x="20" y="10"/>
            <a:ext cx="12191980" cy="6857990"/>
          </a:xfrm>
          <a:prstGeom prst="rect">
            <a:avLst/>
          </a:prstGeom>
        </p:spPr>
      </p:pic>
      <p:sp>
        <p:nvSpPr>
          <p:cNvPr id="2" name="Title 1">
            <a:extLst>
              <a:ext uri="{FF2B5EF4-FFF2-40B4-BE49-F238E27FC236}">
                <a16:creationId xmlns:a16="http://schemas.microsoft.com/office/drawing/2014/main" id="{0B5440F1-5D1F-064D-9509-B92B2939AC9D}"/>
              </a:ext>
            </a:extLst>
          </p:cNvPr>
          <p:cNvSpPr>
            <a:spLocks noGrp="1"/>
          </p:cNvSpPr>
          <p:nvPr>
            <p:ph type="title"/>
          </p:nvPr>
        </p:nvSpPr>
        <p:spPr>
          <a:xfrm>
            <a:off x="1078992" y="1143001"/>
            <a:ext cx="9052483" cy="971550"/>
          </a:xfrm>
        </p:spPr>
        <p:txBody>
          <a:bodyPr vert="horz" lIns="91440" tIns="45720" rIns="91440" bIns="45720" rtlCol="0" anchor="t">
            <a:normAutofit fontScale="90000"/>
          </a:bodyPr>
          <a:lstStyle/>
          <a:p>
            <a:r>
              <a:rPr lang="en-US" sz="7200" dirty="0"/>
              <a:t>Components</a:t>
            </a:r>
          </a:p>
        </p:txBody>
      </p:sp>
      <p:sp>
        <p:nvSpPr>
          <p:cNvPr id="3" name="Text Placeholder 2">
            <a:extLst>
              <a:ext uri="{FF2B5EF4-FFF2-40B4-BE49-F238E27FC236}">
                <a16:creationId xmlns:a16="http://schemas.microsoft.com/office/drawing/2014/main" id="{0417C73F-A76C-2E43-8BD6-D05F9344AEEB}"/>
              </a:ext>
            </a:extLst>
          </p:cNvPr>
          <p:cNvSpPr>
            <a:spLocks noGrp="1"/>
          </p:cNvSpPr>
          <p:nvPr>
            <p:ph type="body" idx="1"/>
          </p:nvPr>
        </p:nvSpPr>
        <p:spPr>
          <a:xfrm>
            <a:off x="1078992" y="2443163"/>
            <a:ext cx="8822227" cy="1885950"/>
          </a:xfrm>
        </p:spPr>
        <p:txBody>
          <a:bodyPr vert="horz" lIns="91440" tIns="45720" rIns="91440" bIns="45720" rtlCol="0">
            <a:normAutofit fontScale="92500" lnSpcReduction="10000"/>
          </a:bodyPr>
          <a:lstStyle/>
          <a:p>
            <a:pPr marL="342900" indent="-342900">
              <a:lnSpc>
                <a:spcPct val="100000"/>
              </a:lnSpc>
              <a:buFont typeface="Arial" panose="020B0604020202020204" pitchFamily="34" charset="0"/>
              <a:buChar char="•"/>
            </a:pPr>
            <a:r>
              <a:rPr lang="en-US" sz="2200" dirty="0"/>
              <a:t>Arduino Uno R3</a:t>
            </a:r>
          </a:p>
          <a:p>
            <a:pPr marL="342900" indent="-342900">
              <a:lnSpc>
                <a:spcPct val="100000"/>
              </a:lnSpc>
              <a:buFont typeface="Arial" panose="020B0604020202020204" pitchFamily="34" charset="0"/>
              <a:buChar char="•"/>
            </a:pPr>
            <a:r>
              <a:rPr lang="en-US" i="0" dirty="0"/>
              <a:t>RGB LCD Shield Kit w/ 16x2 Character Display</a:t>
            </a:r>
          </a:p>
          <a:p>
            <a:pPr marL="342900" indent="-342900">
              <a:lnSpc>
                <a:spcPct val="100000"/>
              </a:lnSpc>
              <a:buFont typeface="Arial" panose="020B0604020202020204" pitchFamily="34" charset="0"/>
              <a:buChar char="•"/>
            </a:pPr>
            <a:r>
              <a:rPr lang="en-US" i="0" dirty="0"/>
              <a:t>Arduino Ethernet Shield</a:t>
            </a:r>
          </a:p>
          <a:p>
            <a:pPr marL="342900" indent="-342900">
              <a:lnSpc>
                <a:spcPct val="100000"/>
              </a:lnSpc>
              <a:buFont typeface="Arial" panose="020B0604020202020204" pitchFamily="34" charset="0"/>
              <a:buChar char="•"/>
            </a:pPr>
            <a:r>
              <a:rPr lang="en-US" sz="2200" dirty="0"/>
              <a:t>Computer capable of running Arduino IDE</a:t>
            </a:r>
          </a:p>
          <a:p>
            <a:pPr marL="342900" indent="-342900">
              <a:lnSpc>
                <a:spcPct val="100000"/>
              </a:lnSpc>
              <a:buFont typeface="Arial" panose="020B0604020202020204" pitchFamily="34" charset="0"/>
              <a:buChar char="•"/>
            </a:pPr>
            <a:r>
              <a:rPr lang="en-US" sz="2200" dirty="0"/>
              <a:t>Computer capable of connecting to the internet</a:t>
            </a:r>
          </a:p>
        </p:txBody>
      </p:sp>
      <p:cxnSp>
        <p:nvCxnSpPr>
          <p:cNvPr id="15" name="Straight Connector 14">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273951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ircuit board with wires&#10;&#10;Description automatically generated with low confidence">
            <a:extLst>
              <a:ext uri="{FF2B5EF4-FFF2-40B4-BE49-F238E27FC236}">
                <a16:creationId xmlns:a16="http://schemas.microsoft.com/office/drawing/2014/main" id="{C84C032F-267D-7542-B282-4FA08196949D}"/>
              </a:ext>
            </a:extLst>
          </p:cNvPr>
          <p:cNvPicPr>
            <a:picLocks noGrp="1" noChangeAspect="1"/>
          </p:cNvPicPr>
          <p:nvPr>
            <p:ph idx="1"/>
          </p:nvPr>
        </p:nvPicPr>
        <p:blipFill rotWithShape="1">
          <a:blip r:embed="rId2"/>
          <a:srcRect b="18773"/>
          <a:stretch/>
        </p:blipFill>
        <p:spPr>
          <a:xfrm>
            <a:off x="1" y="10"/>
            <a:ext cx="12191999" cy="6857990"/>
          </a:xfrm>
          <a:prstGeom prst="rect">
            <a:avLst/>
          </a:prstGeom>
        </p:spPr>
      </p:pic>
      <p:sp>
        <p:nvSpPr>
          <p:cNvPr id="16" name="Rectangle 15">
            <a:extLst>
              <a:ext uri="{FF2B5EF4-FFF2-40B4-BE49-F238E27FC236}">
                <a16:creationId xmlns:a16="http://schemas.microsoft.com/office/drawing/2014/main" id="{E4398140-F067-40E9-892C-4DB04C70B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4600" y="-1244600"/>
            <a:ext cx="6858000" cy="9347200"/>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96CE4C-4A18-1344-B4C3-0C3E0EC84627}"/>
              </a:ext>
            </a:extLst>
          </p:cNvPr>
          <p:cNvSpPr>
            <a:spLocks noGrp="1"/>
          </p:cNvSpPr>
          <p:nvPr>
            <p:ph type="title"/>
          </p:nvPr>
        </p:nvSpPr>
        <p:spPr>
          <a:xfrm>
            <a:off x="758952" y="1143000"/>
            <a:ext cx="4572000" cy="2984701"/>
          </a:xfrm>
        </p:spPr>
        <p:txBody>
          <a:bodyPr vert="horz" lIns="91440" tIns="45720" rIns="91440" bIns="45720" rtlCol="0" anchor="b">
            <a:normAutofit fontScale="90000"/>
          </a:bodyPr>
          <a:lstStyle/>
          <a:p>
            <a:r>
              <a:rPr lang="en-US" sz="1500">
                <a:solidFill>
                  <a:srgbClr val="FFFFFF"/>
                </a:solidFill>
              </a:rPr>
              <a:t>The combination of the Arduino Uno R3 and the Arduino Ethernet Shield allows for a whole new dimension of possibilities with what you can do with the board. It allows to to transmit and receive data from any computer that is capable of doing so as long as an internet connection is available.</a:t>
            </a:r>
            <a:br>
              <a:rPr lang="en-US" sz="1500">
                <a:solidFill>
                  <a:srgbClr val="FFFFFF"/>
                </a:solidFill>
              </a:rPr>
            </a:br>
            <a:br>
              <a:rPr lang="en-US" sz="1500">
                <a:solidFill>
                  <a:srgbClr val="FFFFFF"/>
                </a:solidFill>
              </a:rPr>
            </a:br>
            <a:r>
              <a:rPr lang="en-US" sz="1500">
                <a:solidFill>
                  <a:srgbClr val="FFFFFF"/>
                </a:solidFill>
              </a:rPr>
              <a:t>In my project, I designed a practical application of this through the reading of the temperature and humidity which is displayed by the RGB LCD Shield Kit. Followed by the input of this data (by the user for now) into a secondary program for transmission to a hosting server whereby data can be accessed from anywhere an internet connection is available.</a:t>
            </a:r>
            <a:br>
              <a:rPr lang="en-US" sz="1500">
                <a:solidFill>
                  <a:srgbClr val="FFFFFF"/>
                </a:solidFill>
              </a:rPr>
            </a:br>
            <a:br>
              <a:rPr lang="en-US" sz="1500">
                <a:solidFill>
                  <a:srgbClr val="FFFFFF"/>
                </a:solidFill>
              </a:rPr>
            </a:br>
            <a:endParaRPr lang="en-US" sz="1500">
              <a:solidFill>
                <a:srgbClr val="FFFFFF"/>
              </a:solidFill>
            </a:endParaRPr>
          </a:p>
        </p:txBody>
      </p:sp>
      <p:cxnSp>
        <p:nvCxnSpPr>
          <p:cNvPr id="18" name="Straight Connector 17">
            <a:extLst>
              <a:ext uri="{FF2B5EF4-FFF2-40B4-BE49-F238E27FC236}">
                <a16:creationId xmlns:a16="http://schemas.microsoft.com/office/drawing/2014/main" id="{17726E8A-324C-4684-96F2-AFDDFB2F14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8952" y="4291242"/>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0"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20792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EB9CCF0-FDC8-4563-ADE4-F400B6BD14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79318"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4074002-F13A-4B49-A6AE-06B133094E94}"/>
              </a:ext>
            </a:extLst>
          </p:cNvPr>
          <p:cNvSpPr>
            <a:spLocks noGrp="1"/>
          </p:cNvSpPr>
          <p:nvPr>
            <p:ph type="title"/>
          </p:nvPr>
        </p:nvSpPr>
        <p:spPr>
          <a:xfrm>
            <a:off x="758952" y="758952"/>
            <a:ext cx="3831336" cy="4754880"/>
          </a:xfrm>
        </p:spPr>
        <p:txBody>
          <a:bodyPr anchor="ctr">
            <a:normAutofit/>
          </a:bodyPr>
          <a:lstStyle/>
          <a:p>
            <a:r>
              <a:rPr lang="en-US" sz="4700">
                <a:solidFill>
                  <a:schemeClr val="bg1"/>
                </a:solidFill>
              </a:rPr>
              <a:t>Future Changes and Improvements</a:t>
            </a:r>
          </a:p>
        </p:txBody>
      </p:sp>
      <p:sp>
        <p:nvSpPr>
          <p:cNvPr id="2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20" name="Content Placeholder 4">
            <a:extLst>
              <a:ext uri="{FF2B5EF4-FFF2-40B4-BE49-F238E27FC236}">
                <a16:creationId xmlns:a16="http://schemas.microsoft.com/office/drawing/2014/main" id="{6A99E27C-8CAE-48D0-9B8C-7C5993AA6DB2}"/>
              </a:ext>
            </a:extLst>
          </p:cNvPr>
          <p:cNvGraphicFramePr>
            <a:graphicFrameLocks noGrp="1"/>
          </p:cNvGraphicFramePr>
          <p:nvPr>
            <p:ph idx="1"/>
            <p:extLst>
              <p:ext uri="{D42A27DB-BD31-4B8C-83A1-F6EECF244321}">
                <p14:modId xmlns:p14="http://schemas.microsoft.com/office/powerpoint/2010/main" val="3542859481"/>
              </p:ext>
            </p:extLst>
          </p:nvPr>
        </p:nvGraphicFramePr>
        <p:xfrm>
          <a:off x="5725236" y="758825"/>
          <a:ext cx="5704764" cy="4762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1661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A9FA5-E2CA-2844-BF30-F856B280B5F6}"/>
              </a:ext>
            </a:extLst>
          </p:cNvPr>
          <p:cNvSpPr>
            <a:spLocks noGrp="1"/>
          </p:cNvSpPr>
          <p:nvPr>
            <p:ph type="title"/>
          </p:nvPr>
        </p:nvSpPr>
        <p:spPr>
          <a:xfrm>
            <a:off x="786810" y="382774"/>
            <a:ext cx="4029738" cy="1020725"/>
          </a:xfrm>
        </p:spPr>
        <p:txBody>
          <a:bodyPr/>
          <a:lstStyle/>
          <a:p>
            <a:r>
              <a:rPr lang="en-US" dirty="0"/>
              <a:t>Thank You!</a:t>
            </a:r>
          </a:p>
        </p:txBody>
      </p:sp>
      <p:graphicFrame>
        <p:nvGraphicFramePr>
          <p:cNvPr id="7" name="TextBox 4">
            <a:extLst>
              <a:ext uri="{FF2B5EF4-FFF2-40B4-BE49-F238E27FC236}">
                <a16:creationId xmlns:a16="http://schemas.microsoft.com/office/drawing/2014/main" id="{4B152675-AD5E-421D-B4D8-EE266DD17C9B}"/>
              </a:ext>
            </a:extLst>
          </p:cNvPr>
          <p:cNvGraphicFramePr/>
          <p:nvPr/>
        </p:nvGraphicFramePr>
        <p:xfrm>
          <a:off x="765544" y="2222205"/>
          <a:ext cx="9994605" cy="1754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8169676"/>
      </p:ext>
    </p:extLst>
  </p:cSld>
  <p:clrMapOvr>
    <a:masterClrMapping/>
  </p:clrMapOvr>
</p:sld>
</file>

<file path=ppt/theme/theme1.xml><?xml version="1.0" encoding="utf-8"?>
<a:theme xmlns:a="http://schemas.openxmlformats.org/drawingml/2006/main" name="HeadlinesVTI">
  <a:themeElements>
    <a:clrScheme name="AnalogousFromLightSeedLeftStep">
      <a:dk1>
        <a:srgbClr val="000000"/>
      </a:dk1>
      <a:lt1>
        <a:srgbClr val="FFFFFF"/>
      </a:lt1>
      <a:dk2>
        <a:srgbClr val="33351E"/>
      </a:dk2>
      <a:lt2>
        <a:srgbClr val="E8E2E3"/>
      </a:lt2>
      <a:accent1>
        <a:srgbClr val="63AF9D"/>
      </a:accent1>
      <a:accent2>
        <a:srgbClr val="56B376"/>
      </a:accent2>
      <a:accent3>
        <a:srgbClr val="62B25C"/>
      </a:accent3>
      <a:accent4>
        <a:srgbClr val="80AE53"/>
      </a:accent4>
      <a:accent5>
        <a:srgbClr val="A0A662"/>
      </a:accent5>
      <a:accent6>
        <a:srgbClr val="BC9C58"/>
      </a:accent6>
      <a:hlink>
        <a:srgbClr val="AE697A"/>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364</TotalTime>
  <Words>315</Words>
  <Application>Microsoft Macintosh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Avenir Next LT Pro</vt:lpstr>
      <vt:lpstr>Sitka Banner</vt:lpstr>
      <vt:lpstr>HeadlinesVTI</vt:lpstr>
      <vt:lpstr>Electronics Project – Temperature and Humidity Sensor &amp; Internet Transmitter.</vt:lpstr>
      <vt:lpstr>Components</vt:lpstr>
      <vt:lpstr>The combination of the Arduino Uno R3 and the Arduino Ethernet Shield allows for a whole new dimension of possibilities with what you can do with the board. It allows to to transmit and receive data from any computer that is capable of doing so as long as an internet connection is available.  In my project, I designed a practical application of this through the reading of the temperature and humidity which is displayed by the RGB LCD Shield Kit. Followed by the input of this data (by the user for now) into a secondary program for transmission to a hosting server whereby data can be accessed from anywhere an internet connection is available.  </vt:lpstr>
      <vt:lpstr>Future Changes and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Electronics Project – Temperature and Humidity Sensor with </dc:title>
  <dc:creator>Edmund S Agyekum</dc:creator>
  <cp:lastModifiedBy>Agyekum, Edmund S.</cp:lastModifiedBy>
  <cp:revision>5</cp:revision>
  <dcterms:created xsi:type="dcterms:W3CDTF">2021-05-16T04:08:51Z</dcterms:created>
  <dcterms:modified xsi:type="dcterms:W3CDTF">2023-09-25T20:32:17Z</dcterms:modified>
</cp:coreProperties>
</file>