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44A5E-2F32-43AE-8C28-673DEC5DAA6B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47DA8-35EA-406C-821C-897FADD8DEB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396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Piemēram, kā saskaitīt </a:t>
            </a:r>
            <a:r>
              <a:rPr lang="lv-LV" dirty="0" err="1"/>
              <a:t>String</a:t>
            </a:r>
            <a:r>
              <a:rPr lang="lv-LV" dirty="0"/>
              <a:t> virknes, vidējā aritmētiskā vērtība, pāra/nepāra skaitlis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47DA8-35EA-406C-821C-897FADD8DEBB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902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695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883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7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5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807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159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554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9757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1226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475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614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3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426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31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075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3379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762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3466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" TargetMode="External"/><Relationship Id="rId2" Type="http://schemas.openxmlformats.org/officeDocument/2006/relationships/hyperlink" Target="https://skolo.lv/pluginfile.php/78273365/mod_resource/content/0/Skaitliskie%20un%20simboliskie%20datu%20tipi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geeksforgeeks.org/variables-in-java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73DA-28B3-4695-A4C3-EBCB35EFA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Eksāmens sistēmu programmēšanā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CD735-3F1A-4B36-9545-938D0E71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Edžus Krūmiņš 2PT</a:t>
            </a:r>
          </a:p>
        </p:txBody>
      </p:sp>
    </p:spTree>
    <p:extLst>
      <p:ext uri="{BB962C8B-B14F-4D97-AF65-F5344CB8AC3E}">
        <p14:creationId xmlns:p14="http://schemas.microsoft.com/office/powerpoint/2010/main" val="40627146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DB39-BF17-45B9-9368-7E456450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Mainīgie, to datu tipi, pamatdarbības darbam ar tiem programmēšanas valodā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039C1B-539E-4A3F-AE06-854892C6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1" y="2771507"/>
            <a:ext cx="7338107" cy="363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DA650-C3B1-4CEC-A134-0B7D53CC3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10531" r="16996" b="7940"/>
          <a:stretch/>
        </p:blipFill>
        <p:spPr>
          <a:xfrm>
            <a:off x="8043624" y="2771507"/>
            <a:ext cx="4014419" cy="37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1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FEB-F2FA-4CB1-A1EB-DACE2809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Mainīgo datu tipi, loģisko darbību rezultāti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9AE5E-83A6-4546-AD04-BCE88F16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75" y="1320036"/>
            <a:ext cx="5458856" cy="5406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C3DBE-3098-4726-95A4-3D996EF7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6" y="2039768"/>
            <a:ext cx="5672228" cy="29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2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CE7C-5C77-47BA-AD12-60EC5DFF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Koda piemēri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C951-9281-4433-9965-4CCD1FB7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" y="2059917"/>
            <a:ext cx="7756332" cy="369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586EF-5C93-4DC5-9E96-0113BBCC7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73" y="212086"/>
            <a:ext cx="5497774" cy="544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18142-262C-4686-9EF2-9BA37C972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337" y="3729377"/>
            <a:ext cx="8188269" cy="2675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9B527-D7CB-40FA-AA5A-21C65C6E7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664" y="1199460"/>
            <a:ext cx="7646984" cy="48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49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E9C3-9FC1-4741-880D-3665D825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Mācību materiāla kopsavilkums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766A-29FE-442D-A891-211D31FD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lv-LV" sz="3000" dirty="0"/>
              <a:t>Word -&gt; PDF formāts</a:t>
            </a:r>
          </a:p>
          <a:p>
            <a:r>
              <a:rPr lang="lv-LV" sz="3000" dirty="0"/>
              <a:t>Teorijas izklāsts</a:t>
            </a:r>
          </a:p>
          <a:p>
            <a:r>
              <a:rPr lang="lv-LV" sz="3000" dirty="0"/>
              <a:t>Attēli, programmas koda fragmenti</a:t>
            </a:r>
          </a:p>
          <a:p>
            <a:r>
              <a:rPr lang="lv-LV" sz="3000" dirty="0"/>
              <a:t>4 programmēšanas uzdevumi</a:t>
            </a:r>
          </a:p>
          <a:p>
            <a:r>
              <a:rPr lang="lv-LV" sz="3000" dirty="0"/>
              <a:t>3 dažādi informācijas avoti + paša projekti</a:t>
            </a:r>
          </a:p>
          <a:p>
            <a:r>
              <a:rPr lang="lv-LV" sz="3000" dirty="0"/>
              <a:t>Kopējais laiks ~5h</a:t>
            </a:r>
          </a:p>
          <a:p>
            <a:r>
              <a:rPr lang="lv-LV" sz="3000" dirty="0"/>
              <a:t>Šķēršļi – atrast kvalitatīvu info par doto tēmu</a:t>
            </a:r>
          </a:p>
        </p:txBody>
      </p:sp>
    </p:spTree>
    <p:extLst>
      <p:ext uri="{BB962C8B-B14F-4D97-AF65-F5344CB8AC3E}">
        <p14:creationId xmlns:p14="http://schemas.microsoft.com/office/powerpoint/2010/main" val="145090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D7-7A10-47DE-A618-6ED364C2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Jautājumu aplikācija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5ED6-1530-4C82-B9D4-25FCA810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18" y="1489153"/>
            <a:ext cx="9539479" cy="3103473"/>
          </a:xfrm>
        </p:spPr>
        <p:txBody>
          <a:bodyPr>
            <a:normAutofit/>
          </a:bodyPr>
          <a:lstStyle/>
          <a:p>
            <a:r>
              <a:rPr lang="lv-LV" sz="3000" dirty="0"/>
              <a:t>Live </a:t>
            </a:r>
            <a:r>
              <a:rPr lang="lv-LV" sz="3000" dirty="0" err="1"/>
              <a:t>timer</a:t>
            </a:r>
            <a:r>
              <a:rPr lang="lv-LV" sz="3000" dirty="0"/>
              <a:t> un jautājumu skaitītājs</a:t>
            </a:r>
          </a:p>
          <a:p>
            <a:r>
              <a:rPr lang="lv-LV" sz="3000" dirty="0"/>
              <a:t>Poga </a:t>
            </a:r>
            <a:r>
              <a:rPr lang="lv-LV" sz="3000" b="1" dirty="0"/>
              <a:t>Nav ne jausmas</a:t>
            </a:r>
          </a:p>
          <a:p>
            <a:r>
              <a:rPr lang="lv-LV" sz="3000" dirty="0"/>
              <a:t>Jautājumus iespējams nolasīt no .</a:t>
            </a:r>
            <a:r>
              <a:rPr lang="lv-LV" sz="3000" dirty="0" err="1"/>
              <a:t>txt</a:t>
            </a:r>
            <a:r>
              <a:rPr lang="lv-LV" sz="3000" dirty="0"/>
              <a:t> faila</a:t>
            </a:r>
          </a:p>
          <a:p>
            <a:r>
              <a:rPr lang="lv-LV" sz="3000" dirty="0"/>
              <a:t>Personalizētas ikonas katram logam (</a:t>
            </a:r>
            <a:r>
              <a:rPr lang="lv-LV" sz="3000" dirty="0" err="1"/>
              <a:t>random</a:t>
            </a:r>
            <a:r>
              <a:rPr lang="lv-LV" sz="3000" dirty="0"/>
              <a:t> pie katra jautājuma)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2701F-D74B-49BA-8681-75D803C8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13" y="3826796"/>
            <a:ext cx="6045582" cy="28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11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F404-9D99-4665-A169-BC3F15A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Noslēgumā…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14EE-E3FE-4EAD-AA31-380AFAEE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28" y="1613142"/>
            <a:ext cx="8946541" cy="4195481"/>
          </a:xfrm>
        </p:spPr>
        <p:txBody>
          <a:bodyPr>
            <a:normAutofit/>
          </a:bodyPr>
          <a:lstStyle/>
          <a:p>
            <a:r>
              <a:rPr lang="lv-LV" sz="3000" dirty="0"/>
              <a:t>Java 17</a:t>
            </a:r>
          </a:p>
          <a:p>
            <a:r>
              <a:rPr lang="lv-LV" sz="3000" dirty="0" err="1"/>
              <a:t>Swing</a:t>
            </a:r>
            <a:r>
              <a:rPr lang="lv-LV" sz="3000" dirty="0"/>
              <a:t> GUI</a:t>
            </a:r>
          </a:p>
          <a:p>
            <a:r>
              <a:rPr lang="lv-LV" sz="3000" dirty="0" err="1"/>
              <a:t>Git</a:t>
            </a:r>
            <a:r>
              <a:rPr lang="lv-LV" sz="3000" dirty="0"/>
              <a:t> versiju kontrole ar regulāriem </a:t>
            </a:r>
            <a:r>
              <a:rPr lang="lv-LV" sz="3000" dirty="0" err="1"/>
              <a:t>commit’iem</a:t>
            </a:r>
            <a:endParaRPr lang="lv-LV" sz="3000" dirty="0"/>
          </a:p>
          <a:p>
            <a:pPr marL="0" indent="0">
              <a:buNone/>
            </a:pPr>
            <a:endParaRPr lang="lv-LV" sz="3000" dirty="0"/>
          </a:p>
          <a:p>
            <a:r>
              <a:rPr lang="lv-LV" sz="3000" dirty="0"/>
              <a:t>Strādāju ~3 pilnas dienas</a:t>
            </a:r>
          </a:p>
          <a:p>
            <a:r>
              <a:rPr lang="lv-LV" sz="3000" dirty="0"/>
              <a:t>Uzrakstīju ~450 koda rindiņas</a:t>
            </a:r>
          </a:p>
          <a:p>
            <a:r>
              <a:rPr lang="lv-LV" sz="3000" dirty="0"/>
              <a:t>Veicu 39 </a:t>
            </a:r>
            <a:r>
              <a:rPr lang="lv-LV" sz="3000" dirty="0" err="1"/>
              <a:t>commit’us</a:t>
            </a:r>
            <a:r>
              <a:rPr lang="lv-LV" sz="3000" dirty="0"/>
              <a:t> </a:t>
            </a:r>
            <a:r>
              <a:rPr lang="lv-LV" sz="3000" dirty="0" err="1"/>
              <a:t>github’ā</a:t>
            </a:r>
            <a:endParaRPr lang="lv-LV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4A550-1661-4296-8DA2-F42B5A6E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02" y="3428999"/>
            <a:ext cx="5887872" cy="32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61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BF27-67F4-4AF8-8CE8-22669551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Informācijas avoti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8F6E-1048-4980-848D-3F0004E2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Java mācību materiāli no Liepājas Valsts tehnikuma mācību kursa (Kristaps </a:t>
            </a:r>
            <a:r>
              <a:rPr lang="lv-LV" dirty="0" err="1"/>
              <a:t>Rāvalds</a:t>
            </a:r>
            <a:r>
              <a:rPr lang="lv-LV" dirty="0"/>
              <a:t>) </a:t>
            </a:r>
            <a:r>
              <a:rPr lang="lv-LV" dirty="0">
                <a:hlinkClick r:id="rId2"/>
              </a:rPr>
              <a:t>https://skolo.lv/pluginfile.php/78273365/mod_resource/content/0/Skaitliskie%20un%20simboliskie%20datu%20tipi.pdf</a:t>
            </a:r>
            <a:endParaRPr lang="lv-LV" dirty="0"/>
          </a:p>
          <a:p>
            <a:r>
              <a:rPr lang="en-US" dirty="0"/>
              <a:t>W3Schools – Java Tutorial: </a:t>
            </a:r>
            <a:r>
              <a:rPr lang="en-US" dirty="0">
                <a:hlinkClick r:id="rId3"/>
              </a:rPr>
              <a:t>https://www.w3schools.com/java/</a:t>
            </a:r>
            <a:endParaRPr lang="lv-LV" dirty="0"/>
          </a:p>
          <a:p>
            <a:r>
              <a:rPr lang="en-US" dirty="0" err="1"/>
              <a:t>GeeksforGeeks</a:t>
            </a:r>
            <a:r>
              <a:rPr lang="en-US" dirty="0"/>
              <a:t> – Java Variables: </a:t>
            </a:r>
            <a:r>
              <a:rPr lang="en-US" dirty="0">
                <a:hlinkClick r:id="rId4"/>
              </a:rPr>
              <a:t>https://www.geeksforgeeks.org/variables-in-java/</a:t>
            </a:r>
            <a:endParaRPr lang="lv-LV" dirty="0"/>
          </a:p>
          <a:p>
            <a:r>
              <a:rPr lang="lv-LV" dirty="0"/>
              <a:t>Paša izstrādātie un saglabātie koda piemēri mācību nolūkos</a:t>
            </a:r>
          </a:p>
          <a:p>
            <a:r>
              <a:rPr lang="lv-LV" dirty="0" err="1"/>
              <a:t>Stackoverflow</a:t>
            </a:r>
            <a:r>
              <a:rPr lang="lv-LV" dirty="0"/>
              <a:t> un </a:t>
            </a:r>
            <a:r>
              <a:rPr lang="lv-LV" dirty="0" err="1"/>
              <a:t>Reddit</a:t>
            </a:r>
            <a:r>
              <a:rPr lang="lv-LV" dirty="0"/>
              <a:t> – programmas funkcionalitāte, problēmu risināšana: </a:t>
            </a:r>
            <a:r>
              <a:rPr lang="lv-LV" dirty="0">
                <a:hlinkClick r:id="rId5"/>
              </a:rPr>
              <a:t>https://stackoverflow.com</a:t>
            </a:r>
            <a:r>
              <a:rPr lang="lv-LV" dirty="0"/>
              <a:t>, </a:t>
            </a:r>
            <a:r>
              <a:rPr lang="lv-LV" dirty="0">
                <a:hlinkClick r:id="rId6"/>
              </a:rPr>
              <a:t>https://www.reddit.com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62304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1E49-F0A2-43B0-BA12-54D164D6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 ;]</a:t>
            </a:r>
          </a:p>
        </p:txBody>
      </p:sp>
      <p:pic>
        <p:nvPicPr>
          <p:cNvPr id="1026" name="Picture 2" descr="12 Things Every Programmer Should Know | by javinpaul | The Startup | Medium">
            <a:extLst>
              <a:ext uri="{FF2B5EF4-FFF2-40B4-BE49-F238E27FC236}">
                <a16:creationId xmlns:a16="http://schemas.microsoft.com/office/drawing/2014/main" id="{4BC24F76-8D14-4A53-AB4E-1EF2E7F6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69" y="1479356"/>
            <a:ext cx="7287805" cy="471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84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359</TotalTime>
  <Words>246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Eksāmens sistēmu programmēšanā</vt:lpstr>
      <vt:lpstr>Mainīgie, to datu tipi, pamatdarbības darbam ar tiem programmēšanas valodā Java</vt:lpstr>
      <vt:lpstr>Mainīgo datu tipi, loģisko darbību rezultāti</vt:lpstr>
      <vt:lpstr>Koda piemēri</vt:lpstr>
      <vt:lpstr>Mācību materiāla kopsavilkums</vt:lpstr>
      <vt:lpstr>Jautājumu aplikācija</vt:lpstr>
      <vt:lpstr>Noslēgumā…</vt:lpstr>
      <vt:lpstr>Informācijas avoti</vt:lpstr>
      <vt:lpstr>Paldies par uzmanību! ;]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 sistēmu programmēšanā</dc:title>
  <dc:creator>Edžus Krūmiņš</dc:creator>
  <cp:lastModifiedBy>Edžus Krūmiņš</cp:lastModifiedBy>
  <cp:revision>12</cp:revision>
  <dcterms:created xsi:type="dcterms:W3CDTF">2025-06-08T17:23:45Z</dcterms:created>
  <dcterms:modified xsi:type="dcterms:W3CDTF">2025-06-10T14:24:47Z</dcterms:modified>
</cp:coreProperties>
</file>