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695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88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7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5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807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159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554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757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22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75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14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3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42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31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075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37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76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4E807E-8141-437C-949B-A8A290511FE4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346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73DA-28B3-4695-A4C3-EBCB35EFA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Eksāmens sistēmu programmēšanā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CD735-3F1A-4B36-9545-938D0E71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Edžus Krūmiņš 2PT</a:t>
            </a:r>
          </a:p>
        </p:txBody>
      </p:sp>
    </p:spTree>
    <p:extLst>
      <p:ext uri="{BB962C8B-B14F-4D97-AF65-F5344CB8AC3E}">
        <p14:creationId xmlns:p14="http://schemas.microsoft.com/office/powerpoint/2010/main" val="4062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B39-BF17-45B9-9368-7E456450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Mainīgie, to datu tipi, pamatdarbības darbam ar tiem programmēšanas valodā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39C1B-539E-4A3F-AE06-854892C6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1" y="2771507"/>
            <a:ext cx="7338107" cy="363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DA650-C3B1-4CEC-A134-0B7D53CC3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10531" r="16996" b="7940"/>
          <a:stretch/>
        </p:blipFill>
        <p:spPr>
          <a:xfrm>
            <a:off x="8043624" y="2771507"/>
            <a:ext cx="4014419" cy="3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FEB-F2FA-4CB1-A1EB-DACE280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Mainīgo datu tipi, loģisko darbību rezultāti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9AE5E-83A6-4546-AD04-BCE88F16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75" y="1320036"/>
            <a:ext cx="5458856" cy="540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C3DBE-3098-4726-95A4-3D996EF7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6" y="2039768"/>
            <a:ext cx="5672228" cy="29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E7C-5C77-47BA-AD12-60EC5DFF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Koda piemēri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C951-9281-4433-9965-4CCD1FB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3" y="2059917"/>
            <a:ext cx="7756332" cy="369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586EF-5C93-4DC5-9E96-0113BBCC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3" y="212086"/>
            <a:ext cx="5497774" cy="544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18142-262C-4686-9EF2-9BA37C97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37" y="3729377"/>
            <a:ext cx="8188269" cy="2675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9B527-D7CB-40FA-AA5A-21C65C6E7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664" y="1199460"/>
            <a:ext cx="7646984" cy="48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E9C3-9FC1-4741-880D-3665D825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Mācību materiāla kopsavilkums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766A-29FE-442D-A891-211D31FD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3000" dirty="0"/>
              <a:t>Teorijas izklāsts</a:t>
            </a:r>
          </a:p>
          <a:p>
            <a:r>
              <a:rPr lang="lv-LV" sz="3000" dirty="0"/>
              <a:t>Attēli, programmas koda fragmenti</a:t>
            </a:r>
          </a:p>
          <a:p>
            <a:r>
              <a:rPr lang="lv-LV" sz="3000" dirty="0"/>
              <a:t>4 programmēšanas uzdevumi</a:t>
            </a:r>
          </a:p>
          <a:p>
            <a:r>
              <a:rPr lang="lv-LV" sz="3000" dirty="0"/>
              <a:t>3 dažādi informācijas avoti + paša projekti</a:t>
            </a:r>
          </a:p>
          <a:p>
            <a:r>
              <a:rPr lang="lv-LV" sz="3000" dirty="0"/>
              <a:t>Kopējais laiks ~5h</a:t>
            </a:r>
          </a:p>
        </p:txBody>
      </p:sp>
    </p:spTree>
    <p:extLst>
      <p:ext uri="{BB962C8B-B14F-4D97-AF65-F5344CB8AC3E}">
        <p14:creationId xmlns:p14="http://schemas.microsoft.com/office/powerpoint/2010/main" val="14509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584F-E0D2-4C8B-9805-43BA57D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Jautājumu aplikācija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4427-94D3-4645-9F0A-2A50EAD9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272433"/>
            <a:ext cx="6523141" cy="1718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6DEDD-D95B-4BBE-873E-59CCE0B0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5" y="3944325"/>
            <a:ext cx="6330751" cy="2276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A5092-B70A-4D1B-98D6-C98160E5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83" y="1375418"/>
            <a:ext cx="5134117" cy="3076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5B5A9-4CEF-47EE-8D7A-15D465A15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463" y="1959147"/>
            <a:ext cx="6529455" cy="4337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F8161B-4332-4BE0-943D-ECEDA150E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457" y="1752977"/>
            <a:ext cx="4369379" cy="19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404-9D99-4665-A169-BC3F15A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Noslēgumā…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4EE-E3FE-4EAD-AA31-380AFAEE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Strādāju tik stundas</a:t>
            </a:r>
          </a:p>
          <a:p>
            <a:r>
              <a:rPr lang="lv-LV" dirty="0"/>
              <a:t>Uzrakstīju tik koda rindiņas</a:t>
            </a:r>
          </a:p>
          <a:p>
            <a:r>
              <a:rPr lang="lv-LV" dirty="0"/>
              <a:t>Veicu tik </a:t>
            </a:r>
            <a:r>
              <a:rPr lang="lv-LV" dirty="0" err="1"/>
              <a:t>commit’us</a:t>
            </a:r>
            <a:r>
              <a:rPr lang="lv-LV" dirty="0"/>
              <a:t> </a:t>
            </a:r>
            <a:r>
              <a:rPr lang="lv-LV" dirty="0" err="1"/>
              <a:t>github’ā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3536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67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Eksāmens sistēmu programmēšanā</vt:lpstr>
      <vt:lpstr>Mainīgie, to datu tipi, pamatdarbības darbam ar tiem programmēšanas valodā Java</vt:lpstr>
      <vt:lpstr>Mainīgo datu tipi, loģisko darbību rezultāti</vt:lpstr>
      <vt:lpstr>Koda piemēri</vt:lpstr>
      <vt:lpstr>Mācību materiāla kopsavilkums</vt:lpstr>
      <vt:lpstr>Jautājumu aplikācija</vt:lpstr>
      <vt:lpstr>Noslēgumā…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 sistēmu programmēšanā</dc:title>
  <dc:creator>Edžus Krūmiņš</dc:creator>
  <cp:lastModifiedBy>Edžus Krūmiņš</cp:lastModifiedBy>
  <cp:revision>4</cp:revision>
  <dcterms:created xsi:type="dcterms:W3CDTF">2025-06-08T17:23:45Z</dcterms:created>
  <dcterms:modified xsi:type="dcterms:W3CDTF">2025-06-08T17:58:41Z</dcterms:modified>
</cp:coreProperties>
</file>