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6953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6883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478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051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88070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41599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5549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97579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1226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4753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6146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3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4262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8319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9075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3379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2762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34667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73DA-28B3-4695-A4C3-EBCB35EFA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Eksāmens sistēmu programmēšanā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CD735-3F1A-4B36-9545-938D0E71F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/>
              <a:t>Edžus Krūmiņš 2PT</a:t>
            </a:r>
          </a:p>
        </p:txBody>
      </p:sp>
    </p:spTree>
    <p:extLst>
      <p:ext uri="{BB962C8B-B14F-4D97-AF65-F5344CB8AC3E}">
        <p14:creationId xmlns:p14="http://schemas.microsoft.com/office/powerpoint/2010/main" val="406271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DB39-BF17-45B9-9368-7E456450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Mainīgie, to datu tipi, pamatdarbības darbam ar tiem programmēšanas valodā Java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039C1B-539E-4A3F-AE06-854892C6C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1" y="2771507"/>
            <a:ext cx="7338107" cy="3633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4DA650-C3B1-4CEC-A134-0B7D53CC36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7" t="10531" r="16996" b="7940"/>
          <a:stretch/>
        </p:blipFill>
        <p:spPr>
          <a:xfrm>
            <a:off x="8043624" y="2771507"/>
            <a:ext cx="4014419" cy="370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0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1FEB-F2FA-4CB1-A1EB-DACE2809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Mainīgo datu tipi, loģisko darbību rezultāti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9AE5E-83A6-4546-AD04-BCE88F16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75" y="1320036"/>
            <a:ext cx="5458856" cy="5406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C3DBE-3098-4726-95A4-3D996EF72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76" y="2039768"/>
            <a:ext cx="5672228" cy="290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7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CE7C-5C77-47BA-AD12-60EC5DFF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Koda piemēri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AC951-9281-4433-9965-4CCD1FB7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23" y="2059917"/>
            <a:ext cx="7756332" cy="3694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B586EF-5C93-4DC5-9E96-0113BBCC7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73" y="212086"/>
            <a:ext cx="5497774" cy="5446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18142-262C-4686-9EF2-9BA37C972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337" y="3729377"/>
            <a:ext cx="8188269" cy="2675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79B527-D7CB-40FA-AA5A-21C65C6E7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3664" y="1199460"/>
            <a:ext cx="7646984" cy="48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4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E9C3-9FC1-4741-880D-3665D825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Mācību materiāla kopsavilkums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766A-29FE-442D-A891-211D31FDB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3000" dirty="0"/>
              <a:t>Teorijas izklāsts</a:t>
            </a:r>
          </a:p>
          <a:p>
            <a:r>
              <a:rPr lang="lv-LV" sz="3000" dirty="0"/>
              <a:t>Attēli, programmas koda fragmenti</a:t>
            </a:r>
          </a:p>
          <a:p>
            <a:r>
              <a:rPr lang="lv-LV" sz="3000" dirty="0"/>
              <a:t>4 programmēšanas uzdevumi</a:t>
            </a:r>
          </a:p>
          <a:p>
            <a:r>
              <a:rPr lang="lv-LV" sz="3000" dirty="0"/>
              <a:t>3 dažādi informācijas avoti + paša projekti</a:t>
            </a:r>
          </a:p>
          <a:p>
            <a:r>
              <a:rPr lang="lv-LV" sz="3000" dirty="0"/>
              <a:t>Kopējais laiks ~5h</a:t>
            </a:r>
          </a:p>
        </p:txBody>
      </p:sp>
    </p:spTree>
    <p:extLst>
      <p:ext uri="{BB962C8B-B14F-4D97-AF65-F5344CB8AC3E}">
        <p14:creationId xmlns:p14="http://schemas.microsoft.com/office/powerpoint/2010/main" val="14509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584F-E0D2-4C8B-9805-43BA57D0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Jautājumu aplikācija</a:t>
            </a:r>
          </a:p>
        </p:txBody>
      </p:sp>
    </p:spTree>
    <p:extLst>
      <p:ext uri="{BB962C8B-B14F-4D97-AF65-F5344CB8AC3E}">
        <p14:creationId xmlns:p14="http://schemas.microsoft.com/office/powerpoint/2010/main" val="358880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F404-9D99-4665-A169-BC3F15A0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Noslēgumā…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14EE-E3FE-4EAD-AA31-380AFAEE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3000" dirty="0"/>
              <a:t>Strādāju tik stundas</a:t>
            </a:r>
          </a:p>
          <a:p>
            <a:r>
              <a:rPr lang="lv-LV" sz="3000" dirty="0"/>
              <a:t>Uzrakstīju tik koda rindiņas</a:t>
            </a:r>
          </a:p>
          <a:p>
            <a:r>
              <a:rPr lang="lv-LV" sz="3000" dirty="0"/>
              <a:t>Veicu tik </a:t>
            </a:r>
            <a:r>
              <a:rPr lang="lv-LV" sz="3000" dirty="0" err="1"/>
              <a:t>commit’us</a:t>
            </a:r>
            <a:r>
              <a:rPr lang="lv-LV" sz="3000" dirty="0"/>
              <a:t> </a:t>
            </a:r>
            <a:r>
              <a:rPr lang="lv-LV" sz="3000" dirty="0" err="1"/>
              <a:t>github’ā</a:t>
            </a:r>
            <a:endParaRPr lang="lv-LV" sz="3000" dirty="0"/>
          </a:p>
        </p:txBody>
      </p:sp>
    </p:spTree>
    <p:extLst>
      <p:ext uri="{BB962C8B-B14F-4D97-AF65-F5344CB8AC3E}">
        <p14:creationId xmlns:p14="http://schemas.microsoft.com/office/powerpoint/2010/main" val="333536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BF27-67F4-4AF8-8CE8-22669551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Informācijas avoti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8F6E-1048-4980-848D-3F0004E21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862304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69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Eksāmens sistēmu programmēšanā</vt:lpstr>
      <vt:lpstr>Mainīgie, to datu tipi, pamatdarbības darbam ar tiem programmēšanas valodā Java</vt:lpstr>
      <vt:lpstr>Mainīgo datu tipi, loģisko darbību rezultāti</vt:lpstr>
      <vt:lpstr>Koda piemēri</vt:lpstr>
      <vt:lpstr>Mācību materiāla kopsavilkums</vt:lpstr>
      <vt:lpstr>Jautājumu aplikācija</vt:lpstr>
      <vt:lpstr>Noslēgumā…</vt:lpstr>
      <vt:lpstr>Informācijas avoti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Eksāmens sistēmu programmēšanā</dc:title>
  <dc:creator>Edžus Krūmiņš</dc:creator>
  <cp:lastModifiedBy>Edžus Krūmiņš</cp:lastModifiedBy>
  <cp:revision>6</cp:revision>
  <dcterms:created xsi:type="dcterms:W3CDTF">2025-06-08T17:23:45Z</dcterms:created>
  <dcterms:modified xsi:type="dcterms:W3CDTF">2025-06-09T22:42:37Z</dcterms:modified>
</cp:coreProperties>
</file>