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C67BA-434C-4443-97D4-8F8C75A72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2003315"/>
            <a:ext cx="8679915" cy="1748729"/>
          </a:xfrm>
        </p:spPr>
        <p:txBody>
          <a:bodyPr/>
          <a:lstStyle/>
          <a:p>
            <a:r>
              <a:rPr lang="en-US" dirty="0"/>
              <a:t>C Programming Group Project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02984-EBCA-4B97-8B96-F30FC64ED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5725" y="3752044"/>
            <a:ext cx="8673427" cy="13225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Thanapoom Tanalakwong (64011667)</a:t>
            </a:r>
          </a:p>
          <a:p>
            <a:r>
              <a:rPr lang="en-US" dirty="0"/>
              <a:t>Jade </a:t>
            </a:r>
            <a:r>
              <a:rPr lang="en-US" dirty="0" err="1"/>
              <a:t>Chuapakdee</a:t>
            </a:r>
            <a:r>
              <a:rPr lang="en-US" dirty="0"/>
              <a:t> (64011397)</a:t>
            </a:r>
          </a:p>
          <a:p>
            <a:r>
              <a:rPr lang="en-US" dirty="0" err="1"/>
              <a:t>Panop</a:t>
            </a:r>
            <a:r>
              <a:rPr lang="en-US" dirty="0"/>
              <a:t> </a:t>
            </a:r>
            <a:r>
              <a:rPr lang="en-US" dirty="0" err="1"/>
              <a:t>Pitchayathorn</a:t>
            </a:r>
            <a:r>
              <a:rPr lang="en-US" dirty="0"/>
              <a:t> (64011736)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82263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28DF-470E-4644-909A-C10FB30F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Program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F53A2-138E-43C9-9998-955D4056A4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the user chooses to order by menu, the program will show the menu of all the restaurants and let the user choose what they want and the amount</a:t>
            </a:r>
            <a:endParaRPr lang="th-T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267030-FEE3-425A-9E3A-D3A2FA469E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2945" y="2339669"/>
            <a:ext cx="5970056" cy="3138264"/>
          </a:xfrm>
        </p:spPr>
      </p:pic>
    </p:spTree>
    <p:extLst>
      <p:ext uri="{BB962C8B-B14F-4D97-AF65-F5344CB8AC3E}">
        <p14:creationId xmlns:p14="http://schemas.microsoft.com/office/powerpoint/2010/main" val="270034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0810-6F3F-4F75-A800-98D4C1A7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Program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0B338-EE51-41EC-9540-C5A56B75EC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the user is satisfied with their order and chooses the cart option, the program ask for the user’s table number and show the price of the order</a:t>
            </a:r>
            <a:endParaRPr lang="th-T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B831FF-6027-411C-9BAB-1D907FF900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08600" y="2415371"/>
            <a:ext cx="5994400" cy="3141385"/>
          </a:xfrm>
        </p:spPr>
      </p:pic>
    </p:spTree>
    <p:extLst>
      <p:ext uri="{BB962C8B-B14F-4D97-AF65-F5344CB8AC3E}">
        <p14:creationId xmlns:p14="http://schemas.microsoft.com/office/powerpoint/2010/main" val="631597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968E-837E-49CB-B5E1-F693E819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Program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97D60-600D-47D9-983D-CD679C38AE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the user then confirms the order, the program will then terminate</a:t>
            </a:r>
            <a:endParaRPr lang="th-T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55647C-8AA9-4AA0-89F3-7C9631F869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21350" y="2339669"/>
            <a:ext cx="6081651" cy="3180598"/>
          </a:xfrm>
        </p:spPr>
      </p:pic>
    </p:spTree>
    <p:extLst>
      <p:ext uri="{BB962C8B-B14F-4D97-AF65-F5344CB8AC3E}">
        <p14:creationId xmlns:p14="http://schemas.microsoft.com/office/powerpoint/2010/main" val="4205472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3BC8-50AD-4823-9BAF-E23FE46B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Program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C4150-3978-4C03-B325-C7C8014F9F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the user chooses not to confirm the order, the program then loops back to main and allows the user to order again </a:t>
            </a:r>
            <a:endParaRPr lang="th-T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92E1DB-D480-4133-81EF-BF4091F12D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31518" y="2545819"/>
            <a:ext cx="6158952" cy="3236914"/>
          </a:xfrm>
        </p:spPr>
      </p:pic>
    </p:spTree>
    <p:extLst>
      <p:ext uri="{BB962C8B-B14F-4D97-AF65-F5344CB8AC3E}">
        <p14:creationId xmlns:p14="http://schemas.microsoft.com/office/powerpoint/2010/main" val="16883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AC8D40-0D98-4921-853B-F29B4C87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this project be improved</a:t>
            </a:r>
            <a:endParaRPr lang="th-T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D9699-9DB8-46BC-A7EA-CF4E25CF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use a GUI (but for now it is too advanced for us)</a:t>
            </a:r>
          </a:p>
          <a:p>
            <a:r>
              <a:rPr lang="en-US" dirty="0"/>
              <a:t>Show the orders in the cart function for convenience</a:t>
            </a:r>
          </a:p>
          <a:p>
            <a:r>
              <a:rPr lang="en-US" dirty="0"/>
              <a:t>Add a function to show (print) a receipt</a:t>
            </a:r>
          </a:p>
          <a:p>
            <a:r>
              <a:rPr lang="en-US" dirty="0"/>
              <a:t>Maybe make a login screen to be able to save favorite menus or restaurants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52144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213F87-6FC4-4256-9704-7345027B3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Very Much for Listening</a:t>
            </a:r>
            <a:endParaRPr lang="th-T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45C668-6AEF-4B48-85D1-D7C0C224C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358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3D57-AFE8-480A-881E-DD340061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992BA-85F3-4277-A13A-D91D2A22C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Project we decided on is the Food Ordering System</a:t>
            </a:r>
          </a:p>
          <a:p>
            <a:r>
              <a:rPr lang="en-US" dirty="0"/>
              <a:t>The user can sort the food they want either by restaurant or by menu</a:t>
            </a:r>
          </a:p>
          <a:p>
            <a:r>
              <a:rPr lang="en-US" dirty="0"/>
              <a:t>Then when the order is done it will go to the cart and the program will end</a:t>
            </a:r>
          </a:p>
          <a:p>
            <a:r>
              <a:rPr lang="en-US" dirty="0"/>
              <a:t>The language mainly used is going to be C, with the </a:t>
            </a:r>
            <a:r>
              <a:rPr lang="en-US" dirty="0" err="1"/>
              <a:t>stdio.h</a:t>
            </a:r>
            <a:r>
              <a:rPr lang="en-US" dirty="0"/>
              <a:t>, </a:t>
            </a:r>
            <a:r>
              <a:rPr lang="en-US" dirty="0" err="1"/>
              <a:t>stdlib.h</a:t>
            </a:r>
            <a:r>
              <a:rPr lang="en-US" dirty="0"/>
              <a:t>, and the </a:t>
            </a:r>
            <a:r>
              <a:rPr lang="en-US" dirty="0" err="1"/>
              <a:t>string.h</a:t>
            </a:r>
            <a:r>
              <a:rPr lang="en-US" dirty="0"/>
              <a:t> libraries</a:t>
            </a:r>
          </a:p>
          <a:p>
            <a:r>
              <a:rPr lang="en-US" dirty="0"/>
              <a:t>We divided our work by a section, so one person took on the main and the </a:t>
            </a:r>
            <a:r>
              <a:rPr lang="en-US" dirty="0" err="1"/>
              <a:t>restaurant_initialize</a:t>
            </a:r>
            <a:r>
              <a:rPr lang="en-US" dirty="0"/>
              <a:t>, one person took finding by restaurant, and one person </a:t>
            </a:r>
            <a:r>
              <a:rPr lang="en-US"/>
              <a:t>took finding </a:t>
            </a:r>
            <a:r>
              <a:rPr lang="en-US" dirty="0"/>
              <a:t>by order</a:t>
            </a:r>
          </a:p>
          <a:p>
            <a:r>
              <a:rPr lang="en-US" dirty="0"/>
              <a:t>We then combined it all together and did the cart function together and checked for any bugs we could have missed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3863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4B58-932D-419E-BA45-883CE825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being used from class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59B4C-ACFD-49CF-BAC9-80D988CBF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a lot of functions and calling</a:t>
            </a:r>
          </a:p>
          <a:p>
            <a:r>
              <a:rPr lang="en-US" dirty="0"/>
              <a:t>We used if loops and some while loops</a:t>
            </a:r>
          </a:p>
          <a:p>
            <a:r>
              <a:rPr lang="en-US" dirty="0"/>
              <a:t>We used arrays and pointers (but not really any pointer arithmetic)</a:t>
            </a:r>
          </a:p>
          <a:p>
            <a:r>
              <a:rPr lang="en-US" dirty="0"/>
              <a:t>We also used structures (struct)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4395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13A364-4848-44EA-9E90-1891293A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</a:t>
            </a:r>
            <a:endParaRPr lang="th-T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930135-68E1-4D3D-892F-A4D303EAF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4520" y="803275"/>
            <a:ext cx="4228898" cy="5248275"/>
          </a:xfrm>
        </p:spPr>
      </p:pic>
    </p:spTree>
    <p:extLst>
      <p:ext uri="{BB962C8B-B14F-4D97-AF65-F5344CB8AC3E}">
        <p14:creationId xmlns:p14="http://schemas.microsoft.com/office/powerpoint/2010/main" val="243350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9A8F-20FF-47C9-B1BB-191438B0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6F67CF-F9A4-4C4C-ACD0-A52939F3B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800" y="803275"/>
            <a:ext cx="4542338" cy="5248275"/>
          </a:xfrm>
        </p:spPr>
      </p:pic>
    </p:spTree>
    <p:extLst>
      <p:ext uri="{BB962C8B-B14F-4D97-AF65-F5344CB8AC3E}">
        <p14:creationId xmlns:p14="http://schemas.microsoft.com/office/powerpoint/2010/main" val="411181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88F6-837A-4E33-B8C6-E4559DC7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3DC103-87C3-4693-81BF-B6FC1A4B9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9661" y="803275"/>
            <a:ext cx="4238616" cy="5248275"/>
          </a:xfrm>
        </p:spPr>
      </p:pic>
    </p:spTree>
    <p:extLst>
      <p:ext uri="{BB962C8B-B14F-4D97-AF65-F5344CB8AC3E}">
        <p14:creationId xmlns:p14="http://schemas.microsoft.com/office/powerpoint/2010/main" val="416227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C9E5-2607-4522-8DDC-8A64FF81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</a:t>
            </a:r>
            <a:endParaRPr lang="th-T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E1C0D6-3193-4EF6-B303-9F0F83DE1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2734" y="803275"/>
            <a:ext cx="4852469" cy="5248275"/>
          </a:xfrm>
        </p:spPr>
      </p:pic>
    </p:spTree>
    <p:extLst>
      <p:ext uri="{BB962C8B-B14F-4D97-AF65-F5344CB8AC3E}">
        <p14:creationId xmlns:p14="http://schemas.microsoft.com/office/powerpoint/2010/main" val="423012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C3D4-ABAF-4ED9-B190-01E178E6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Program</a:t>
            </a:r>
            <a:endParaRPr lang="th-T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A9629-8226-4A6C-8482-025CD113CA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program allows the user to chose how to order their food (by restaurant or by menu)</a:t>
            </a:r>
            <a:endParaRPr lang="th-T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F058E5-C81F-4B64-9779-B9EC3FBCFC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17067" y="2236925"/>
            <a:ext cx="5985933" cy="3133741"/>
          </a:xfrm>
        </p:spPr>
      </p:pic>
    </p:spTree>
    <p:extLst>
      <p:ext uri="{BB962C8B-B14F-4D97-AF65-F5344CB8AC3E}">
        <p14:creationId xmlns:p14="http://schemas.microsoft.com/office/powerpoint/2010/main" val="165284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1BEB-6D99-4A72-A2E5-3D1D51BC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Program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AAA00-3CA7-487C-AAD0-4A94B6967A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the user selects order by restaurant, the program then prompts the user to choose a restaurant and then the menu in the restaurant as well as the amount</a:t>
            </a:r>
            <a:endParaRPr lang="th-T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6F1137-EA32-41DF-BACB-66090F47DB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4273" y="2337298"/>
            <a:ext cx="6058727" cy="3174501"/>
          </a:xfrm>
        </p:spPr>
      </p:pic>
    </p:spTree>
    <p:extLst>
      <p:ext uri="{BB962C8B-B14F-4D97-AF65-F5344CB8AC3E}">
        <p14:creationId xmlns:p14="http://schemas.microsoft.com/office/powerpoint/2010/main" val="144263913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98</TotalTime>
  <Words>419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 Light</vt:lpstr>
      <vt:lpstr>Rockwell</vt:lpstr>
      <vt:lpstr>Wingdings</vt:lpstr>
      <vt:lpstr>Atlas</vt:lpstr>
      <vt:lpstr>C Programming Group Project</vt:lpstr>
      <vt:lpstr>Introduction</vt:lpstr>
      <vt:lpstr>Knowledge being used from class</vt:lpstr>
      <vt:lpstr>Pseudo-Code</vt:lpstr>
      <vt:lpstr>Pseudo-Code</vt:lpstr>
      <vt:lpstr>Pseudo-Code</vt:lpstr>
      <vt:lpstr>Pseudo-Code</vt:lpstr>
      <vt:lpstr>Features of the Program</vt:lpstr>
      <vt:lpstr>Features of the Program</vt:lpstr>
      <vt:lpstr>Features of the Program</vt:lpstr>
      <vt:lpstr>Features of the Program</vt:lpstr>
      <vt:lpstr>Features of the Program</vt:lpstr>
      <vt:lpstr>Features of the Program</vt:lpstr>
      <vt:lpstr>How can this project be improved</vt:lpstr>
      <vt:lpstr>Thank You Very Much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Group Project</dc:title>
  <dc:creator>thanapoom tanalakwong</dc:creator>
  <cp:lastModifiedBy>thanapoom tanalakwong</cp:lastModifiedBy>
  <cp:revision>2</cp:revision>
  <dcterms:created xsi:type="dcterms:W3CDTF">2021-12-15T12:12:32Z</dcterms:created>
  <dcterms:modified xsi:type="dcterms:W3CDTF">2021-12-15T14:07:05Z</dcterms:modified>
</cp:coreProperties>
</file>