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zze/Polynomial-Math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 Programing Individual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By: Thanapoom Tanalakwong (64011667)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283C-2046-410A-98E9-6B77D4FC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  <a:endParaRPr lang="th-T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BF8897-56E8-4C90-B391-7E7FA921AF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4006862" cy="388264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44222-3C1B-45D6-8150-ACE5B065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2014195"/>
            <a:ext cx="4663440" cy="39427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asks the user for the values of a, b, and c of each polynomial</a:t>
            </a:r>
          </a:p>
          <a:p>
            <a:r>
              <a:rPr lang="en-US" dirty="0"/>
              <a:t>Then stores each polynomial values into the arrays Eq1 and Eq2</a:t>
            </a:r>
          </a:p>
          <a:p>
            <a:r>
              <a:rPr lang="en-US" dirty="0"/>
              <a:t>After that it points to the multiply function</a:t>
            </a:r>
          </a:p>
          <a:p>
            <a:r>
              <a:rPr lang="en-US" dirty="0"/>
              <a:t>Note: n and m are the length of the array</a:t>
            </a:r>
          </a:p>
          <a:p>
            <a:r>
              <a:rPr lang="en-US" dirty="0"/>
              <a:t>Note 2: I’m not sure why but if I but a first and c last, the value it returns is wrong (might be due to how arrays are stored but I could be wrong), so I just swapped the orders around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766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BEA4-9534-4E29-8E76-06F5987A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  <a:endParaRPr lang="th-T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0B10FC-66DB-438D-831B-01EA763ACF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4477884" cy="388196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DEDFA-DF55-4F3B-B6AA-3D4680778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2014195"/>
            <a:ext cx="4663440" cy="3942786"/>
          </a:xfrm>
        </p:spPr>
        <p:txBody>
          <a:bodyPr/>
          <a:lstStyle/>
          <a:p>
            <a:r>
              <a:rPr lang="en-US" dirty="0"/>
              <a:t>What product does is it goes through the a, b and c values of each array and multiply them together</a:t>
            </a:r>
          </a:p>
          <a:p>
            <a:r>
              <a:rPr lang="en-US" dirty="0"/>
              <a:t>Then the function will return the product array and is used in the </a:t>
            </a:r>
            <a:r>
              <a:rPr lang="en-US" dirty="0" err="1"/>
              <a:t>printP</a:t>
            </a:r>
            <a:r>
              <a:rPr lang="en-US" dirty="0"/>
              <a:t> function to print out the new polynomial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7246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AC2D-1512-4A7C-8DED-A7BC74B2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</a:t>
            </a:r>
            <a:endParaRPr lang="th-T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1AB717-C56C-4539-829D-A656FC8046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3751428" cy="394210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EADE4-FDA7-4B6F-98CF-0CE3BDF7F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2014194"/>
            <a:ext cx="4663440" cy="39054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asks for the user to input the values a, b, c</a:t>
            </a:r>
          </a:p>
          <a:p>
            <a:r>
              <a:rPr lang="en-US" dirty="0"/>
              <a:t>Then it will use those values to find the discriminant and determine what formula to use to find the root</a:t>
            </a:r>
          </a:p>
          <a:p>
            <a:r>
              <a:rPr lang="en-US" dirty="0"/>
              <a:t>If the discriminant is greater than 1, it will use the quadratic equation</a:t>
            </a:r>
          </a:p>
          <a:p>
            <a:r>
              <a:rPr lang="en-US" dirty="0"/>
              <a:t>If it is equal to zero, then it will use the other equation (I completely forgot the name for it)</a:t>
            </a:r>
          </a:p>
          <a:p>
            <a:r>
              <a:rPr lang="en-US" dirty="0"/>
              <a:t>If it is less than zero, then it will use the quadratic function but it will also have to deal with </a:t>
            </a:r>
            <a:r>
              <a:rPr lang="en-US" dirty="0" err="1"/>
              <a:t>i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4592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1320-DECF-4ABF-A527-C36572F9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Entire Source Code</a:t>
            </a:r>
            <a:endParaRPr lang="th-T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1E21BF-834E-489E-856D-6FC83A98E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7786743" cy="3849687"/>
          </a:xfrm>
        </p:spPr>
      </p:pic>
    </p:spTree>
    <p:extLst>
      <p:ext uri="{BB962C8B-B14F-4D97-AF65-F5344CB8AC3E}">
        <p14:creationId xmlns:p14="http://schemas.microsoft.com/office/powerpoint/2010/main" val="282519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32DA-123C-4581-8374-CD7F9979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Entire Source Code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C32EF-382F-4502-A367-FB1275EA8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7874858" cy="3849687"/>
          </a:xfrm>
        </p:spPr>
      </p:pic>
    </p:spTree>
    <p:extLst>
      <p:ext uri="{BB962C8B-B14F-4D97-AF65-F5344CB8AC3E}">
        <p14:creationId xmlns:p14="http://schemas.microsoft.com/office/powerpoint/2010/main" val="145547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9A50-4123-45AB-AAC5-EC77CE52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Entire Source Code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59128-471E-4AE9-871E-2DAE75470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5888806" cy="3849687"/>
          </a:xfrm>
        </p:spPr>
      </p:pic>
    </p:spTree>
    <p:extLst>
      <p:ext uri="{BB962C8B-B14F-4D97-AF65-F5344CB8AC3E}">
        <p14:creationId xmlns:p14="http://schemas.microsoft.com/office/powerpoint/2010/main" val="309771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B7A8-1486-4F24-B1DC-9EA54A91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Entire Source Code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7293C-B79C-4E37-9612-0C463B874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5740409" cy="3849687"/>
          </a:xfrm>
        </p:spPr>
      </p:pic>
    </p:spTree>
    <p:extLst>
      <p:ext uri="{BB962C8B-B14F-4D97-AF65-F5344CB8AC3E}">
        <p14:creationId xmlns:p14="http://schemas.microsoft.com/office/powerpoint/2010/main" val="408139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9C32-9D89-4229-AE01-663CD063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Entire Source Code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16BAF-EFF7-4A83-B082-C3F7953A5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4686184" cy="38496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F1368-84B8-41DA-8F22-4186BD28E16C}"/>
              </a:ext>
            </a:extLst>
          </p:cNvPr>
          <p:cNvSpPr txBox="1"/>
          <p:nvPr/>
        </p:nvSpPr>
        <p:spPr>
          <a:xfrm>
            <a:off x="6299860" y="2014194"/>
            <a:ext cx="48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my GitHub repository: </a:t>
            </a:r>
            <a:r>
              <a:rPr lang="en-US" dirty="0">
                <a:hlinkClick r:id="rId3"/>
              </a:rPr>
              <a:t>https://github.com/Edzze/Polynomial-Math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7363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9650-27C8-4506-9D3A-C68B2931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582D-79E1-4CC3-A776-46D2D067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obvious one is the multiply function to work properly</a:t>
            </a:r>
          </a:p>
          <a:p>
            <a:r>
              <a:rPr lang="en-US" dirty="0"/>
              <a:t>I could have used arrays to store the numbers for addition, subtraction, and finding the roots and use pointer arithmetic; or maybe use linked lists</a:t>
            </a:r>
          </a:p>
          <a:p>
            <a:r>
              <a:rPr lang="en-US" dirty="0"/>
              <a:t>I could also include the use of getting inputs from files</a:t>
            </a:r>
          </a:p>
          <a:p>
            <a:r>
              <a:rPr lang="en-US" dirty="0"/>
              <a:t>I could also try to find a way to store the data dynamically, but I can’t think of an instance to use it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51030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EBA6-FC59-4E45-9FD1-76311815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/>
              <a:t>for listening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A4292-0B68-4751-87D6-551293D43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287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A79B9F-6C16-4E1F-9EA4-E7B01344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5BCF2C-340A-4A25-92F9-33397BA813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Introduction</a:t>
            </a:r>
          </a:p>
          <a:p>
            <a:r>
              <a:rPr lang="en-US" dirty="0"/>
              <a:t>Pseudo Code</a:t>
            </a:r>
          </a:p>
          <a:p>
            <a:r>
              <a:rPr lang="en-US" dirty="0"/>
              <a:t>Knowledge used from this class</a:t>
            </a:r>
          </a:p>
          <a:p>
            <a:endParaRPr lang="en-US" dirty="0"/>
          </a:p>
          <a:p>
            <a:endParaRPr lang="th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80BA5-D357-4029-BB74-D31859FD3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 used</a:t>
            </a:r>
          </a:p>
          <a:p>
            <a:r>
              <a:rPr lang="en-US" dirty="0"/>
              <a:t>Main part of the Program</a:t>
            </a:r>
          </a:p>
          <a:p>
            <a:r>
              <a:rPr lang="en-US" dirty="0"/>
              <a:t>Addition Function</a:t>
            </a:r>
          </a:p>
          <a:p>
            <a:r>
              <a:rPr lang="en-US" dirty="0"/>
              <a:t>Subtraction Function</a:t>
            </a:r>
          </a:p>
          <a:p>
            <a:r>
              <a:rPr lang="en-US" dirty="0"/>
              <a:t>Multiplication Function</a:t>
            </a:r>
          </a:p>
          <a:p>
            <a:r>
              <a:rPr lang="en-US" dirty="0"/>
              <a:t>Root finding Function</a:t>
            </a:r>
          </a:p>
          <a:p>
            <a:r>
              <a:rPr lang="en-US" dirty="0"/>
              <a:t>Entire Source Code (Can be found on my GitHub repository as well)</a:t>
            </a:r>
          </a:p>
          <a:p>
            <a:r>
              <a:rPr lang="en-US" dirty="0"/>
              <a:t>Possible Improvements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6284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4A9B4C-7C46-47AC-B289-B75A02F3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  <a:endParaRPr lang="th-T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55C334-C6A3-4819-B943-D1322555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individual project that I chose is “Polynomial Math”</a:t>
            </a:r>
          </a:p>
          <a:p>
            <a:r>
              <a:rPr lang="en-US" dirty="0"/>
              <a:t>The aim of this project is to be able to add, subtract, multiply, and find the root of the polynomial that the user inputs</a:t>
            </a:r>
          </a:p>
          <a:p>
            <a:r>
              <a:rPr lang="en-US" dirty="0"/>
              <a:t>Each operation will be a separate function that the user will be able to choose from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7805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74C7-2FC3-4FC1-BC93-949040EB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C5406-6953-43D8-9A1B-4C7CBE0F6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861" y="2014194"/>
            <a:ext cx="2721417" cy="4201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455CA-137C-49AB-9B00-CEF786066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15273"/>
            <a:ext cx="4909976" cy="53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55AE-CA6F-4B41-A9A9-A010E1C5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Used from this Class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F431-4F06-48B2-A55B-3D381CA8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the basics; variable and its types, structures, and function</a:t>
            </a:r>
          </a:p>
          <a:p>
            <a:r>
              <a:rPr lang="en-US" dirty="0"/>
              <a:t>Also a bit of arrays and pointers for the multiplication part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7323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EF55-4CFD-4DA1-AFBC-68DA1564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675C-5D11-4D25-BA73-1ACF3238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the basic iostream and </a:t>
            </a:r>
            <a:r>
              <a:rPr lang="en-US" dirty="0" err="1"/>
              <a:t>cmath</a:t>
            </a:r>
            <a:r>
              <a:rPr lang="en-US" dirty="0"/>
              <a:t> (for square root)</a:t>
            </a:r>
            <a:endParaRPr lang="th-T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65993-FD9B-4CA4-96C9-6B151E25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46284"/>
            <a:ext cx="4819634" cy="88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7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261-8527-492C-81EF-E385E8AC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endParaRPr lang="th-T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C8CBBB-94EB-4CEF-859F-D4B6879EF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2014195"/>
            <a:ext cx="4663440" cy="3942786"/>
          </a:xfrm>
        </p:spPr>
        <p:txBody>
          <a:bodyPr/>
          <a:lstStyle/>
          <a:p>
            <a:r>
              <a:rPr lang="en-US" dirty="0"/>
              <a:t>First asks the user to enter their choice and them proceeds to the desired function</a:t>
            </a:r>
          </a:p>
          <a:p>
            <a:r>
              <a:rPr lang="en-US" dirty="0"/>
              <a:t>If the choice is greater than four, then it will ask the user to enter a valid choice</a:t>
            </a:r>
            <a:endParaRPr lang="th-TH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4CC2DA2-EFAB-44AF-AB68-D000FDC505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3956997" cy="3942106"/>
          </a:xfrm>
        </p:spPr>
      </p:pic>
    </p:spTree>
    <p:extLst>
      <p:ext uri="{BB962C8B-B14F-4D97-AF65-F5344CB8AC3E}">
        <p14:creationId xmlns:p14="http://schemas.microsoft.com/office/powerpoint/2010/main" val="235329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654D-EBBC-4923-9CB4-51BAB38D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  <a:endParaRPr lang="th-T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9FA677-F46B-41AA-8ECA-20F90852AC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4077606" cy="388196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736C1-8C51-48A0-907F-E8FD51F8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2014195"/>
            <a:ext cx="4663440" cy="3942786"/>
          </a:xfrm>
        </p:spPr>
        <p:txBody>
          <a:bodyPr/>
          <a:lstStyle/>
          <a:p>
            <a:r>
              <a:rPr lang="en-US" dirty="0"/>
              <a:t>Asks the user to input the a, b, and c values of each polynomial</a:t>
            </a:r>
          </a:p>
          <a:p>
            <a:r>
              <a:rPr lang="en-US" dirty="0"/>
              <a:t>Then simply adds them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8723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98AD-AFCE-409F-B990-AE87D478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  <a:endParaRPr lang="th-T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434734-0318-47FC-9593-BA064DAF30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2074335"/>
            <a:ext cx="4273229" cy="388196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97DBA-2E46-4CE4-B2D6-AED22486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2074335"/>
            <a:ext cx="4663440" cy="3882646"/>
          </a:xfrm>
        </p:spPr>
        <p:txBody>
          <a:bodyPr/>
          <a:lstStyle/>
          <a:p>
            <a:r>
              <a:rPr lang="en-US" dirty="0"/>
              <a:t>Pretty much the same as the addition for the first part</a:t>
            </a:r>
          </a:p>
          <a:p>
            <a:r>
              <a:rPr lang="en-US" dirty="0"/>
              <a:t>But then subtracts the values instead then prints out the values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50443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{5F4D79F1-F21F-4D06-AB78-7E4ACD587B7C}tf78438558_win32</Template>
  <TotalTime>114</TotalTime>
  <Words>575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Garamond</vt:lpstr>
      <vt:lpstr>SavonVTI</vt:lpstr>
      <vt:lpstr>C Programing Individual Project</vt:lpstr>
      <vt:lpstr>Table of Contents</vt:lpstr>
      <vt:lpstr>Project Introduction</vt:lpstr>
      <vt:lpstr>Pseudo Code</vt:lpstr>
      <vt:lpstr>Knowledge Used from this Class</vt:lpstr>
      <vt:lpstr>Libraries Used</vt:lpstr>
      <vt:lpstr>Main</vt:lpstr>
      <vt:lpstr>Addition</vt:lpstr>
      <vt:lpstr>Subtraction</vt:lpstr>
      <vt:lpstr>Multiplication</vt:lpstr>
      <vt:lpstr>Multiplication</vt:lpstr>
      <vt:lpstr>Root</vt:lpstr>
      <vt:lpstr>Entire Source Code</vt:lpstr>
      <vt:lpstr>Entire Source Code</vt:lpstr>
      <vt:lpstr>Entire Source Code</vt:lpstr>
      <vt:lpstr>Entire Source Code</vt:lpstr>
      <vt:lpstr>Entire Source Code</vt:lpstr>
      <vt:lpstr>Possible Improvements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Programing Individual Project</dc:title>
  <dc:creator>thanapoom tanalakwong</dc:creator>
  <cp:lastModifiedBy>thanapoom tanalakwong</cp:lastModifiedBy>
  <cp:revision>3</cp:revision>
  <dcterms:created xsi:type="dcterms:W3CDTF">2021-12-11T05:09:26Z</dcterms:created>
  <dcterms:modified xsi:type="dcterms:W3CDTF">2021-12-11T15:04:50Z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