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4dddaa7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4dddaa7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4dddaa7b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4dddaa7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4dddaa7b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4dddaa7b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59525" y="755125"/>
            <a:ext cx="8520600" cy="8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Решение квадратных уравнений</a:t>
            </a:r>
            <a:endParaRPr sz="2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74400" y="4477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Панченко Виктория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чем суть проекта и использованные библиотеки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 данном проекте есть возможность решать квадратные уравнения через дискриминант. В процессе создания была использована библиотека math.</a:t>
            </a:r>
            <a:r>
              <a:rPr b="1" lang="ru" sz="2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95025" y="73925"/>
            <a:ext cx="85206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работает данный проект?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13" y="605513"/>
            <a:ext cx="7348974" cy="45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Возникшие сложности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Единственная проблема была в самом начале создания данного проекта, я понятия не имела, что такое квадратные уравнения и как их решать.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