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Krona One"/>
      <p:regular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Urbanist Medium"/>
      <p:regular r:id="rId26"/>
      <p:bold r:id="rId27"/>
      <p:italic r:id="rId28"/>
      <p:boldItalic r:id="rId29"/>
    </p:embeddedFont>
    <p:embeddedFont>
      <p:font typeface="Urbanist"/>
      <p:regular r:id="rId30"/>
      <p:bold r:id="rId31"/>
      <p:italic r:id="rId32"/>
      <p:boldItalic r:id="rId33"/>
    </p:embeddedFont>
    <p:embeddedFont>
      <p:font typeface="Poppi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rbanist-bold.fntdata"/><Relationship Id="rId30" Type="http://schemas.openxmlformats.org/officeDocument/2006/relationships/font" Target="fonts/Urbanist-regular.fntdata"/><Relationship Id="rId33" Type="http://schemas.openxmlformats.org/officeDocument/2006/relationships/font" Target="fonts/Urbanist-boldItalic.fntdata"/><Relationship Id="rId32" Type="http://schemas.openxmlformats.org/officeDocument/2006/relationships/font" Target="fonts/Urbanist-italic.fntdata"/><Relationship Id="rId35" Type="http://schemas.openxmlformats.org/officeDocument/2006/relationships/font" Target="fonts/PoppinsSemiBold-bold.fntdata"/><Relationship Id="rId34" Type="http://schemas.openxmlformats.org/officeDocument/2006/relationships/font" Target="fonts/PoppinsSemiBold-regular.fntdata"/><Relationship Id="rId37" Type="http://schemas.openxmlformats.org/officeDocument/2006/relationships/font" Target="fonts/PoppinsSemiBold-boldItalic.fntdata"/><Relationship Id="rId36" Type="http://schemas.openxmlformats.org/officeDocument/2006/relationships/font" Target="fonts/PoppinsSemiBold-italic.fntdata"/><Relationship Id="rId20" Type="http://schemas.openxmlformats.org/officeDocument/2006/relationships/slide" Target="slides/slide14.xml"/><Relationship Id="rId22" Type="http://schemas.openxmlformats.org/officeDocument/2006/relationships/font" Target="fonts/Poppins-regular.fntdata"/><Relationship Id="rId21" Type="http://schemas.openxmlformats.org/officeDocument/2006/relationships/font" Target="fonts/KronaOne-regular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26" Type="http://schemas.openxmlformats.org/officeDocument/2006/relationships/font" Target="fonts/UrbanistMedium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UrbanistMedium-italic.fntdata"/><Relationship Id="rId27" Type="http://schemas.openxmlformats.org/officeDocument/2006/relationships/font" Target="fonts/UrbanistMedium-bold.fntdata"/><Relationship Id="rId29" Type="http://schemas.openxmlformats.org/officeDocument/2006/relationships/font" Target="fonts/Urbanist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53234146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53234146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5323414695_1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5323414695_1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5323414695_1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5323414695_1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5323414695_1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5323414695_1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5323414695_1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5323414695_1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5323414695_1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5323414695_1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532341469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532341469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5323414695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5323414695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323414695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323414695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5323414695_1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5323414695_1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5323414695_1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5323414695_1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323414695_1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323414695_1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5323414695_1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5323414695_1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5323414695_1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5323414695_1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 flipH="1">
            <a:off x="1350050" y="2493850"/>
            <a:ext cx="2836800" cy="2649600"/>
          </a:xfrm>
          <a:prstGeom prst="pie">
            <a:avLst>
              <a:gd fmla="val 21585343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6" name="Google Shape;56;p14"/>
          <p:cNvSpPr/>
          <p:nvPr/>
        </p:nvSpPr>
        <p:spPr>
          <a:xfrm flipH="1" rot="5400000">
            <a:off x="58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2768400" cy="26991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-100" y="2699025"/>
            <a:ext cx="1653900" cy="11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653900" y="2701600"/>
            <a:ext cx="1114500" cy="111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236625" y="3183150"/>
            <a:ext cx="54303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61" name="Google Shape;61;p1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1">
  <p:cSld name="BLANK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5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 flipH="1">
            <a:off x="284701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927633" y="474750"/>
            <a:ext cx="14634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8" name="Google Shape;68;p15"/>
          <p:cNvSpPr/>
          <p:nvPr/>
        </p:nvSpPr>
        <p:spPr>
          <a:xfrm flipH="1">
            <a:off x="1322410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309186" y="474990"/>
            <a:ext cx="13992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0" name="Google Shape;70;p15"/>
          <p:cNvSpPr/>
          <p:nvPr/>
        </p:nvSpPr>
        <p:spPr>
          <a:xfrm flipH="1">
            <a:off x="2685553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708375" y="1585475"/>
            <a:ext cx="5190300" cy="20319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72" name="Google Shape;72;p1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6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7" name="Google Shape;77;p16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86975" y="1143000"/>
            <a:ext cx="44298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7"/>
          <p:cNvSpPr txBox="1"/>
          <p:nvPr>
            <p:ph idx="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3" name="Google Shape;83;p17"/>
          <p:cNvSpPr txBox="1"/>
          <p:nvPr>
            <p:ph idx="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4" name="Google Shape;84;p17"/>
          <p:cNvSpPr txBox="1"/>
          <p:nvPr>
            <p:ph idx="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oadmap">
  <p:cSld name="BLANK_1_1_1_1_1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271250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203059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subTitle"/>
          </p:nvPr>
        </p:nvSpPr>
        <p:spPr>
          <a:xfrm>
            <a:off x="379548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4" type="subTitle"/>
          </p:nvPr>
        </p:nvSpPr>
        <p:spPr>
          <a:xfrm>
            <a:off x="5556416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5" type="subTitle"/>
          </p:nvPr>
        </p:nvSpPr>
        <p:spPr>
          <a:xfrm>
            <a:off x="731813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6" type="body"/>
          </p:nvPr>
        </p:nvSpPr>
        <p:spPr>
          <a:xfrm>
            <a:off x="27125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3" name="Google Shape;93;p18"/>
          <p:cNvSpPr txBox="1"/>
          <p:nvPr>
            <p:ph idx="7" type="body"/>
          </p:nvPr>
        </p:nvSpPr>
        <p:spPr>
          <a:xfrm>
            <a:off x="2028213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4" name="Google Shape;94;p18"/>
          <p:cNvSpPr txBox="1"/>
          <p:nvPr>
            <p:ph idx="8" type="body"/>
          </p:nvPr>
        </p:nvSpPr>
        <p:spPr>
          <a:xfrm>
            <a:off x="3785175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5" name="Google Shape;95;p18"/>
          <p:cNvSpPr txBox="1"/>
          <p:nvPr>
            <p:ph idx="9" type="body"/>
          </p:nvPr>
        </p:nvSpPr>
        <p:spPr>
          <a:xfrm>
            <a:off x="5542138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6" name="Google Shape;96;p18"/>
          <p:cNvSpPr txBox="1"/>
          <p:nvPr>
            <p:ph idx="13" type="body"/>
          </p:nvPr>
        </p:nvSpPr>
        <p:spPr>
          <a:xfrm>
            <a:off x="729910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7" name="Google Shape;97;p18"/>
          <p:cNvSpPr txBox="1"/>
          <p:nvPr>
            <p:ph idx="14" type="subTitle"/>
          </p:nvPr>
        </p:nvSpPr>
        <p:spPr>
          <a:xfrm>
            <a:off x="271250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5" type="subTitle"/>
          </p:nvPr>
        </p:nvSpPr>
        <p:spPr>
          <a:xfrm>
            <a:off x="2030598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6" type="subTitle"/>
          </p:nvPr>
        </p:nvSpPr>
        <p:spPr>
          <a:xfrm>
            <a:off x="379548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7" type="subTitle"/>
          </p:nvPr>
        </p:nvSpPr>
        <p:spPr>
          <a:xfrm>
            <a:off x="5556416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8" type="subTitle"/>
          </p:nvPr>
        </p:nvSpPr>
        <p:spPr>
          <a:xfrm>
            <a:off x="731813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8"/>
          <p:cNvSpPr txBox="1"/>
          <p:nvPr>
            <p:ph idx="1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18"/>
          <p:cNvSpPr txBox="1"/>
          <p:nvPr>
            <p:ph idx="20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18"/>
          <p:cNvSpPr txBox="1"/>
          <p:nvPr>
            <p:ph idx="21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Shape">
  <p:cSld name="BLANK_1_1_1_1_1_1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3859125"/>
            <a:ext cx="2004300" cy="128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9" name="Google Shape;109;p19"/>
          <p:cNvSpPr/>
          <p:nvPr/>
        </p:nvSpPr>
        <p:spPr>
          <a:xfrm flipH="1" rot="10800000">
            <a:off x="6571675" y="3851200"/>
            <a:ext cx="12708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 rot="10800000">
            <a:off x="7217867" y="3851200"/>
            <a:ext cx="12825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1" name="Google Shape;111;p19"/>
          <p:cNvSpPr/>
          <p:nvPr/>
        </p:nvSpPr>
        <p:spPr>
          <a:xfrm rot="5400000">
            <a:off x="3193350" y="-1811400"/>
            <a:ext cx="2757600" cy="8574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1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84700" y="2574275"/>
            <a:ext cx="4287300" cy="4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 flipH="1" rot="5400000">
            <a:off x="6571675" y="2571675"/>
            <a:ext cx="5143500" cy="5143500"/>
          </a:xfrm>
          <a:prstGeom prst="pie">
            <a:avLst>
              <a:gd fmla="val 21589913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0" name="Google Shape;120;p20"/>
          <p:cNvSpPr/>
          <p:nvPr/>
        </p:nvSpPr>
        <p:spPr>
          <a:xfrm flipH="1" rot="5400000">
            <a:off x="6571675" y="-8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7965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225527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6" name="Google Shape;126;p21"/>
          <p:cNvSpPr txBox="1"/>
          <p:nvPr>
            <p:ph idx="3" type="body"/>
          </p:nvPr>
        </p:nvSpPr>
        <p:spPr>
          <a:xfrm>
            <a:off x="413090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7" name="Google Shape;127;p21"/>
          <p:cNvSpPr txBox="1"/>
          <p:nvPr>
            <p:ph idx="4" type="body"/>
          </p:nvPr>
        </p:nvSpPr>
        <p:spPr>
          <a:xfrm>
            <a:off x="600652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08784" y="1188147"/>
            <a:ext cx="7206000" cy="6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5" type="subTitle"/>
          </p:nvPr>
        </p:nvSpPr>
        <p:spPr>
          <a:xfrm>
            <a:off x="308784" y="1922075"/>
            <a:ext cx="7206000" cy="5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6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1" name="Google Shape;131;p21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2" name="Google Shape;132;p21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">
  <p:cSld name="BLANK_1_1_1_1_1_1_1_1_1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6" name="Google Shape;136;p22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7" name="Google Shape;137;p22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8" name="Google Shape;138;p22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9" name="Google Shape;139;p22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4" type="pic"/>
          </p:nvPr>
        </p:nvSpPr>
        <p:spPr>
          <a:xfrm>
            <a:off x="6364300" y="0"/>
            <a:ext cx="2779500" cy="38136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2" name="Google Shape;142;p22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3" name="Google Shape;143;p2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2">
  <p:cSld name="BLANK_1_1_1_1_1_1_1_1_1_1_1_2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6" name="Google Shape;146;p23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9" name="Google Shape;149;p23"/>
          <p:cNvSpPr/>
          <p:nvPr>
            <p:ph idx="2" type="pic"/>
          </p:nvPr>
        </p:nvSpPr>
        <p:spPr>
          <a:xfrm>
            <a:off x="6335600" y="1231675"/>
            <a:ext cx="2808600" cy="24987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3" name="Google Shape;153;p23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4" name="Google Shape;154;p23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3">
  <p:cSld name="BLANK_1_1_1_1_1_1_1_1_1_1_1_2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8" name="Google Shape;158;p24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grpSp>
        <p:nvGrpSpPr>
          <p:cNvPr id="159" name="Google Shape;159;p24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160" name="Google Shape;160;p24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4" name="Google Shape;164;p24"/>
          <p:cNvSpPr/>
          <p:nvPr>
            <p:ph idx="4" type="pic"/>
          </p:nvPr>
        </p:nvSpPr>
        <p:spPr>
          <a:xfrm rot="10800000">
            <a:off x="6324525" y="0"/>
            <a:ext cx="2819400" cy="37158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7" name="Google Shape;167;p2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4">
  <p:cSld name="BLANK_1_1_1_1_1_1_1_1_1_1_1_2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0" name="Google Shape;170;p25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5"/>
          <p:cNvSpPr/>
          <p:nvPr>
            <p:ph idx="2" type="pic"/>
          </p:nvPr>
        </p:nvSpPr>
        <p:spPr>
          <a:xfrm>
            <a:off x="6355775" y="1418625"/>
            <a:ext cx="2788200" cy="37251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74" name="Google Shape;174;p25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6" name="Google Shape;176;p25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7" name="Google Shape;177;p25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5">
  <p:cSld name="CUSTOM_7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1" name="Google Shape;181;p26"/>
          <p:cNvSpPr/>
          <p:nvPr/>
        </p:nvSpPr>
        <p:spPr>
          <a:xfrm flipH="1" rot="10800000">
            <a:off x="7069375" y="3760875"/>
            <a:ext cx="13596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2" name="Google Shape;182;p26"/>
          <p:cNvSpPr/>
          <p:nvPr/>
        </p:nvSpPr>
        <p:spPr>
          <a:xfrm flipH="1" rot="10800000">
            <a:off x="7760700" y="3760875"/>
            <a:ext cx="13722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4" name="Google Shape;184;p26"/>
          <p:cNvSpPr/>
          <p:nvPr>
            <p:ph idx="2" type="pic"/>
          </p:nvPr>
        </p:nvSpPr>
        <p:spPr>
          <a:xfrm rot="10800000">
            <a:off x="6364225" y="0"/>
            <a:ext cx="2784600" cy="37758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6" name="Google Shape;186;p26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8" name="Google Shape;188;p26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9" name="Google Shape;189;p2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6">
  <p:cSld name="CUSTOM_8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2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3" name="Google Shape;193;p27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4" name="Google Shape;194;p27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5" name="Google Shape;195;p27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97" name="Google Shape;197;p27"/>
          <p:cNvSpPr txBox="1"/>
          <p:nvPr>
            <p:ph idx="4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8" name="Google Shape;198;p27"/>
          <p:cNvSpPr/>
          <p:nvPr/>
        </p:nvSpPr>
        <p:spPr>
          <a:xfrm>
            <a:off x="6375075" y="10125"/>
            <a:ext cx="2757600" cy="37944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9" name="Google Shape;199;p27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7">
  <p:cSld name="CUSTOM_8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3" name="Google Shape;203;p28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2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3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9" name="Google Shape;209;p28"/>
          <p:cNvSpPr txBox="1"/>
          <p:nvPr>
            <p:ph idx="4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0" name="Google Shape;210;p28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8"/>
          <p:cNvSpPr/>
          <p:nvPr/>
        </p:nvSpPr>
        <p:spPr>
          <a:xfrm>
            <a:off x="6345359" y="1240774"/>
            <a:ext cx="2801400" cy="24798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8">
  <p:cSld name="CUSTOM_8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7" name="Google Shape;217;p29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218" name="Google Shape;218;p29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221" name="Google Shape;221;p29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4" name="Google Shape;224;p2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9">
  <p:cSld name="CUSTOM_8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7" name="Google Shape;227;p3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8" name="Google Shape;228;p30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30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0" name="Google Shape;230;p30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1" name="Google Shape;231;p30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33" name="Google Shape;233;p30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4" name="Google Shape;234;p30"/>
          <p:cNvSpPr/>
          <p:nvPr/>
        </p:nvSpPr>
        <p:spPr>
          <a:xfrm>
            <a:off x="6366275" y="1427825"/>
            <a:ext cx="2768100" cy="3705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0">
  <p:cSld name="CUSTOM_8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38" name="Google Shape;238;p31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39" name="Google Shape;239;p31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31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31"/>
          <p:cNvSpPr/>
          <p:nvPr/>
        </p:nvSpPr>
        <p:spPr>
          <a:xfrm flipH="1" rot="10800000">
            <a:off x="7069375" y="3773775"/>
            <a:ext cx="13596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2" name="Google Shape;242;p31"/>
          <p:cNvSpPr/>
          <p:nvPr/>
        </p:nvSpPr>
        <p:spPr>
          <a:xfrm flipH="1" rot="10800000">
            <a:off x="7760700" y="3773775"/>
            <a:ext cx="13722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5" name="Google Shape;245;p31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6" name="Google Shape;246;p31"/>
          <p:cNvSpPr/>
          <p:nvPr/>
        </p:nvSpPr>
        <p:spPr>
          <a:xfrm rot="10800000">
            <a:off x="6377600" y="8800"/>
            <a:ext cx="2758800" cy="37542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" type="subTitle"/>
          </p:nvPr>
        </p:nvSpPr>
        <p:spPr>
          <a:xfrm>
            <a:off x="3389025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0" name="Google Shape;250;p32"/>
          <p:cNvSpPr/>
          <p:nvPr/>
        </p:nvSpPr>
        <p:spPr>
          <a:xfrm flipH="1">
            <a:off x="1350000" y="2442900"/>
            <a:ext cx="2849100" cy="2700600"/>
          </a:xfrm>
          <a:prstGeom prst="pie">
            <a:avLst>
              <a:gd fmla="val 21586474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1" name="Google Shape;251;p32"/>
          <p:cNvSpPr/>
          <p:nvPr/>
        </p:nvSpPr>
        <p:spPr>
          <a:xfrm flipH="1" rot="5400000">
            <a:off x="-6000" y="3795800"/>
            <a:ext cx="2712600" cy="2700600"/>
          </a:xfrm>
          <a:prstGeom prst="pie">
            <a:avLst>
              <a:gd fmla="val 25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2" name="Google Shape;252;p32"/>
          <p:cNvSpPr/>
          <p:nvPr/>
        </p:nvSpPr>
        <p:spPr>
          <a:xfrm flipH="1" rot="5400000">
            <a:off x="-125" y="2402250"/>
            <a:ext cx="2775600" cy="27756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3" name="Google Shape;253;p32"/>
          <p:cNvSpPr txBox="1"/>
          <p:nvPr>
            <p:ph idx="2" type="subTitle"/>
          </p:nvPr>
        </p:nvSpPr>
        <p:spPr>
          <a:xfrm>
            <a:off x="3389025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3" type="subTitle"/>
          </p:nvPr>
        </p:nvSpPr>
        <p:spPr>
          <a:xfrm>
            <a:off x="3389025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5" name="Google Shape;255;p32"/>
          <p:cNvSpPr txBox="1"/>
          <p:nvPr>
            <p:ph idx="4" type="subTitle"/>
          </p:nvPr>
        </p:nvSpPr>
        <p:spPr>
          <a:xfrm>
            <a:off x="6335550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5" type="subTitle"/>
          </p:nvPr>
        </p:nvSpPr>
        <p:spPr>
          <a:xfrm>
            <a:off x="6335550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7" name="Google Shape;257;p32"/>
          <p:cNvSpPr txBox="1"/>
          <p:nvPr>
            <p:ph idx="6" type="subTitle"/>
          </p:nvPr>
        </p:nvSpPr>
        <p:spPr>
          <a:xfrm>
            <a:off x="6335550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284700" y="286200"/>
            <a:ext cx="2860800" cy="173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3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_1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/>
          <p:nvPr/>
        </p:nvSpPr>
        <p:spPr>
          <a:xfrm rot="-5400000">
            <a:off x="-2575150" y="-150"/>
            <a:ext cx="5143800" cy="5143500"/>
          </a:xfrm>
          <a:prstGeom prst="pie">
            <a:avLst>
              <a:gd fmla="val 3746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33"/>
          <p:cNvSpPr/>
          <p:nvPr/>
        </p:nvSpPr>
        <p:spPr>
          <a:xfrm rot="5400000">
            <a:off x="-3261" y="1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33"/>
          <p:cNvSpPr txBox="1"/>
          <p:nvPr>
            <p:ph idx="1" type="subTitle"/>
          </p:nvPr>
        </p:nvSpPr>
        <p:spPr>
          <a:xfrm>
            <a:off x="3236625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2" type="subTitle"/>
          </p:nvPr>
        </p:nvSpPr>
        <p:spPr>
          <a:xfrm>
            <a:off x="3236625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3" type="subTitle"/>
          </p:nvPr>
        </p:nvSpPr>
        <p:spPr>
          <a:xfrm>
            <a:off x="3236625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9" name="Google Shape;269;p33"/>
          <p:cNvSpPr txBox="1"/>
          <p:nvPr>
            <p:ph idx="4" type="subTitle"/>
          </p:nvPr>
        </p:nvSpPr>
        <p:spPr>
          <a:xfrm>
            <a:off x="6183150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5" type="subTitle"/>
          </p:nvPr>
        </p:nvSpPr>
        <p:spPr>
          <a:xfrm>
            <a:off x="6183150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1" name="Google Shape;271;p33"/>
          <p:cNvSpPr txBox="1"/>
          <p:nvPr>
            <p:ph idx="6" type="subTitle"/>
          </p:nvPr>
        </p:nvSpPr>
        <p:spPr>
          <a:xfrm>
            <a:off x="6183150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type="title"/>
          </p:nvPr>
        </p:nvSpPr>
        <p:spPr>
          <a:xfrm>
            <a:off x="3235425" y="474750"/>
            <a:ext cx="2860800" cy="1315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73" name="Google Shape;273;p33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74" name="Google Shape;274;p33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1_1_1_1_2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1" type="subTitle"/>
          </p:nvPr>
        </p:nvSpPr>
        <p:spPr>
          <a:xfrm>
            <a:off x="5537976" y="1421821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2" type="subTitle"/>
          </p:nvPr>
        </p:nvSpPr>
        <p:spPr>
          <a:xfrm>
            <a:off x="5537976" y="1658233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79" name="Google Shape;279;p34"/>
          <p:cNvSpPr txBox="1"/>
          <p:nvPr>
            <p:ph idx="3" type="subTitle"/>
          </p:nvPr>
        </p:nvSpPr>
        <p:spPr>
          <a:xfrm>
            <a:off x="5537976" y="2185603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0" name="Google Shape;280;p34"/>
          <p:cNvSpPr txBox="1"/>
          <p:nvPr>
            <p:ph idx="4" type="subTitle"/>
          </p:nvPr>
        </p:nvSpPr>
        <p:spPr>
          <a:xfrm>
            <a:off x="5537976" y="2421696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1" name="Google Shape;281;p34"/>
          <p:cNvSpPr txBox="1"/>
          <p:nvPr>
            <p:ph idx="5" type="subTitle"/>
          </p:nvPr>
        </p:nvSpPr>
        <p:spPr>
          <a:xfrm>
            <a:off x="5537976" y="2954416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2" name="Google Shape;282;p34"/>
          <p:cNvSpPr txBox="1"/>
          <p:nvPr>
            <p:ph idx="6" type="subTitle"/>
          </p:nvPr>
        </p:nvSpPr>
        <p:spPr>
          <a:xfrm>
            <a:off x="5537976" y="3190509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3" name="Google Shape;283;p34"/>
          <p:cNvSpPr txBox="1"/>
          <p:nvPr>
            <p:ph idx="7" type="subTitle"/>
          </p:nvPr>
        </p:nvSpPr>
        <p:spPr>
          <a:xfrm>
            <a:off x="5537976" y="3717879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4" name="Google Shape;284;p34"/>
          <p:cNvSpPr txBox="1"/>
          <p:nvPr>
            <p:ph idx="8" type="subTitle"/>
          </p:nvPr>
        </p:nvSpPr>
        <p:spPr>
          <a:xfrm>
            <a:off x="5537976" y="3953971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5" name="Google Shape;285;p34"/>
          <p:cNvSpPr/>
          <p:nvPr/>
        </p:nvSpPr>
        <p:spPr>
          <a:xfrm rot="-5400000">
            <a:off x="-1276000" y="1266039"/>
            <a:ext cx="2537400" cy="25374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6" name="Google Shape;286;p34"/>
          <p:cNvSpPr/>
          <p:nvPr/>
        </p:nvSpPr>
        <p:spPr>
          <a:xfrm rot="-5400000">
            <a:off x="-5951" y="2536242"/>
            <a:ext cx="1267200" cy="126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3244" y="3803442"/>
            <a:ext cx="1340100" cy="134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1582800" y="1485525"/>
            <a:ext cx="29892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34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0" name="Google Shape;290;p34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1" name="Google Shape;291;p34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2" name="Google Shape;292;p3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CUSTOM_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>
            <p:ph idx="2" type="pic"/>
          </p:nvPr>
        </p:nvSpPr>
        <p:spPr>
          <a:xfrm>
            <a:off x="4162550" y="81605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5" name="Google Shape;295;p35"/>
          <p:cNvSpPr/>
          <p:nvPr>
            <p:ph idx="3" type="pic"/>
          </p:nvPr>
        </p:nvSpPr>
        <p:spPr>
          <a:xfrm>
            <a:off x="5788675" y="81605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6" name="Google Shape;296;p35"/>
          <p:cNvSpPr/>
          <p:nvPr>
            <p:ph idx="4" type="pic"/>
          </p:nvPr>
        </p:nvSpPr>
        <p:spPr>
          <a:xfrm>
            <a:off x="7414800" y="81605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297" name="Google Shape;297;p35"/>
          <p:cNvSpPr/>
          <p:nvPr>
            <p:ph idx="5" type="pic"/>
          </p:nvPr>
        </p:nvSpPr>
        <p:spPr>
          <a:xfrm>
            <a:off x="2536475" y="289740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8" name="Google Shape;298;p35"/>
          <p:cNvSpPr/>
          <p:nvPr>
            <p:ph idx="6" type="pic"/>
          </p:nvPr>
        </p:nvSpPr>
        <p:spPr>
          <a:xfrm>
            <a:off x="4162600" y="289740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9" name="Google Shape;299;p35"/>
          <p:cNvSpPr/>
          <p:nvPr>
            <p:ph idx="7" type="pic"/>
          </p:nvPr>
        </p:nvSpPr>
        <p:spPr>
          <a:xfrm>
            <a:off x="5788725" y="289740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300" name="Google Shape;300;p35"/>
          <p:cNvSpPr txBox="1"/>
          <p:nvPr>
            <p:ph idx="1" type="subTitle"/>
          </p:nvPr>
        </p:nvSpPr>
        <p:spPr>
          <a:xfrm>
            <a:off x="416275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1" name="Google Shape;301;p35"/>
          <p:cNvSpPr txBox="1"/>
          <p:nvPr>
            <p:ph idx="8" type="subTitle"/>
          </p:nvPr>
        </p:nvSpPr>
        <p:spPr>
          <a:xfrm>
            <a:off x="416275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2" name="Google Shape;302;p35"/>
          <p:cNvSpPr txBox="1"/>
          <p:nvPr>
            <p:ph idx="9" type="subTitle"/>
          </p:nvPr>
        </p:nvSpPr>
        <p:spPr>
          <a:xfrm>
            <a:off x="25366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3" name="Google Shape;303;p35"/>
          <p:cNvSpPr txBox="1"/>
          <p:nvPr>
            <p:ph idx="13" type="subTitle"/>
          </p:nvPr>
        </p:nvSpPr>
        <p:spPr>
          <a:xfrm>
            <a:off x="25366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4" name="Google Shape;304;p35"/>
          <p:cNvSpPr txBox="1"/>
          <p:nvPr>
            <p:ph idx="14" type="subTitle"/>
          </p:nvPr>
        </p:nvSpPr>
        <p:spPr>
          <a:xfrm>
            <a:off x="5788775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5" name="Google Shape;305;p35"/>
          <p:cNvSpPr txBox="1"/>
          <p:nvPr>
            <p:ph idx="15" type="subTitle"/>
          </p:nvPr>
        </p:nvSpPr>
        <p:spPr>
          <a:xfrm>
            <a:off x="5788775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6" name="Google Shape;306;p35"/>
          <p:cNvSpPr txBox="1"/>
          <p:nvPr>
            <p:ph idx="16" type="subTitle"/>
          </p:nvPr>
        </p:nvSpPr>
        <p:spPr>
          <a:xfrm>
            <a:off x="741480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7" name="Google Shape;307;p35"/>
          <p:cNvSpPr txBox="1"/>
          <p:nvPr>
            <p:ph idx="17" type="subTitle"/>
          </p:nvPr>
        </p:nvSpPr>
        <p:spPr>
          <a:xfrm>
            <a:off x="741480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8" name="Google Shape;308;p35"/>
          <p:cNvSpPr txBox="1"/>
          <p:nvPr>
            <p:ph idx="18" type="subTitle"/>
          </p:nvPr>
        </p:nvSpPr>
        <p:spPr>
          <a:xfrm>
            <a:off x="416267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9" name="Google Shape;309;p35"/>
          <p:cNvSpPr txBox="1"/>
          <p:nvPr>
            <p:ph idx="19" type="subTitle"/>
          </p:nvPr>
        </p:nvSpPr>
        <p:spPr>
          <a:xfrm>
            <a:off x="416267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0" name="Google Shape;310;p35"/>
          <p:cNvSpPr txBox="1"/>
          <p:nvPr>
            <p:ph idx="20" type="subTitle"/>
          </p:nvPr>
        </p:nvSpPr>
        <p:spPr>
          <a:xfrm>
            <a:off x="57887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1" name="Google Shape;311;p35"/>
          <p:cNvSpPr txBox="1"/>
          <p:nvPr>
            <p:ph idx="21" type="subTitle"/>
          </p:nvPr>
        </p:nvSpPr>
        <p:spPr>
          <a:xfrm>
            <a:off x="57887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2" name="Google Shape;312;p35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9pPr>
          </a:lstStyle>
          <a:p/>
        </p:txBody>
      </p:sp>
      <p:sp>
        <p:nvSpPr>
          <p:cNvPr id="313" name="Google Shape;313;p35"/>
          <p:cNvSpPr txBox="1"/>
          <p:nvPr>
            <p:ph idx="2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4" name="Google Shape;314;p35"/>
          <p:cNvSpPr txBox="1"/>
          <p:nvPr>
            <p:ph idx="2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5" name="Google Shape;315;p35"/>
          <p:cNvSpPr txBox="1"/>
          <p:nvPr>
            <p:ph idx="2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3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- Alt 1">
  <p:cSld name="CUSTOM_4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/>
          <p:nvPr>
            <p:ph idx="2" type="pic"/>
          </p:nvPr>
        </p:nvSpPr>
        <p:spPr>
          <a:xfrm>
            <a:off x="2847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19" name="Google Shape;319;p36"/>
          <p:cNvSpPr/>
          <p:nvPr>
            <p:ph idx="3" type="pic"/>
          </p:nvPr>
        </p:nvSpPr>
        <p:spPr>
          <a:xfrm>
            <a:off x="21636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0" name="Google Shape;320;p36"/>
          <p:cNvSpPr/>
          <p:nvPr>
            <p:ph idx="4" type="pic"/>
          </p:nvPr>
        </p:nvSpPr>
        <p:spPr>
          <a:xfrm>
            <a:off x="40870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1" name="Google Shape;321;p36"/>
          <p:cNvSpPr/>
          <p:nvPr>
            <p:ph idx="5" type="pic"/>
          </p:nvPr>
        </p:nvSpPr>
        <p:spPr>
          <a:xfrm>
            <a:off x="59604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2834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3" name="Google Shape;323;p36"/>
          <p:cNvSpPr txBox="1"/>
          <p:nvPr>
            <p:ph idx="6" type="subTitle"/>
          </p:nvPr>
        </p:nvSpPr>
        <p:spPr>
          <a:xfrm>
            <a:off x="21629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4" name="Google Shape;324;p36"/>
          <p:cNvSpPr txBox="1"/>
          <p:nvPr>
            <p:ph idx="7" type="subTitle"/>
          </p:nvPr>
        </p:nvSpPr>
        <p:spPr>
          <a:xfrm>
            <a:off x="40863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5" name="Google Shape;325;p36"/>
          <p:cNvSpPr txBox="1"/>
          <p:nvPr>
            <p:ph idx="8" type="subTitle"/>
          </p:nvPr>
        </p:nvSpPr>
        <p:spPr>
          <a:xfrm>
            <a:off x="59604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6" name="Google Shape;326;p36"/>
          <p:cNvSpPr txBox="1"/>
          <p:nvPr>
            <p:ph idx="9" type="body"/>
          </p:nvPr>
        </p:nvSpPr>
        <p:spPr>
          <a:xfrm>
            <a:off x="28535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7" name="Google Shape;327;p36"/>
          <p:cNvSpPr txBox="1"/>
          <p:nvPr>
            <p:ph idx="13" type="body"/>
          </p:nvPr>
        </p:nvSpPr>
        <p:spPr>
          <a:xfrm>
            <a:off x="216297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8" name="Google Shape;328;p36"/>
          <p:cNvSpPr txBox="1"/>
          <p:nvPr>
            <p:ph idx="14" type="body"/>
          </p:nvPr>
        </p:nvSpPr>
        <p:spPr>
          <a:xfrm>
            <a:off x="408700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9" name="Google Shape;329;p36"/>
          <p:cNvSpPr txBox="1"/>
          <p:nvPr>
            <p:ph idx="15" type="body"/>
          </p:nvPr>
        </p:nvSpPr>
        <p:spPr>
          <a:xfrm>
            <a:off x="596042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30" name="Google Shape;330;p36"/>
          <p:cNvSpPr txBox="1"/>
          <p:nvPr>
            <p:ph idx="16" type="subTitle"/>
          </p:nvPr>
        </p:nvSpPr>
        <p:spPr>
          <a:xfrm>
            <a:off x="2834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1" name="Google Shape;331;p36"/>
          <p:cNvSpPr txBox="1"/>
          <p:nvPr>
            <p:ph idx="17" type="subTitle"/>
          </p:nvPr>
        </p:nvSpPr>
        <p:spPr>
          <a:xfrm>
            <a:off x="21629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2" name="Google Shape;332;p36"/>
          <p:cNvSpPr txBox="1"/>
          <p:nvPr>
            <p:ph idx="18" type="subTitle"/>
          </p:nvPr>
        </p:nvSpPr>
        <p:spPr>
          <a:xfrm>
            <a:off x="40863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3" name="Google Shape;333;p36"/>
          <p:cNvSpPr txBox="1"/>
          <p:nvPr>
            <p:ph idx="19" type="subTitle"/>
          </p:nvPr>
        </p:nvSpPr>
        <p:spPr>
          <a:xfrm>
            <a:off x="59604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36"/>
          <p:cNvSpPr txBox="1"/>
          <p:nvPr>
            <p:ph idx="20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6" name="Google Shape;336;p36"/>
          <p:cNvSpPr txBox="1"/>
          <p:nvPr>
            <p:ph idx="21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7" name="Google Shape;337;p36"/>
          <p:cNvSpPr txBox="1"/>
          <p:nvPr>
            <p:ph idx="22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8" name="Google Shape;338;p3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">
  <p:cSld name="CUSTOM_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>
            <p:ph idx="2" type="pic"/>
          </p:nvPr>
        </p:nvSpPr>
        <p:spPr>
          <a:xfrm>
            <a:off x="4698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1" name="Google Shape;341;p37"/>
          <p:cNvSpPr/>
          <p:nvPr>
            <p:ph idx="3" type="pic"/>
          </p:nvPr>
        </p:nvSpPr>
        <p:spPr>
          <a:xfrm>
            <a:off x="8884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2" name="Google Shape;342;p37"/>
          <p:cNvSpPr/>
          <p:nvPr>
            <p:ph idx="4" type="pic"/>
          </p:nvPr>
        </p:nvSpPr>
        <p:spPr>
          <a:xfrm>
            <a:off x="130702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3" name="Google Shape;343;p37"/>
          <p:cNvSpPr/>
          <p:nvPr>
            <p:ph idx="5" type="pic"/>
          </p:nvPr>
        </p:nvSpPr>
        <p:spPr>
          <a:xfrm>
            <a:off x="4698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4" name="Google Shape;344;p37"/>
          <p:cNvSpPr/>
          <p:nvPr>
            <p:ph idx="6" type="pic"/>
          </p:nvPr>
        </p:nvSpPr>
        <p:spPr>
          <a:xfrm>
            <a:off x="8884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5" name="Google Shape;345;p37"/>
          <p:cNvSpPr/>
          <p:nvPr>
            <p:ph idx="7" type="pic"/>
          </p:nvPr>
        </p:nvSpPr>
        <p:spPr>
          <a:xfrm>
            <a:off x="130702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6" name="Google Shape;346;p37"/>
          <p:cNvSpPr/>
          <p:nvPr>
            <p:ph idx="8" type="pic"/>
          </p:nvPr>
        </p:nvSpPr>
        <p:spPr>
          <a:xfrm>
            <a:off x="333070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7" name="Google Shape;347;p37"/>
          <p:cNvSpPr/>
          <p:nvPr>
            <p:ph idx="9" type="pic"/>
          </p:nvPr>
        </p:nvSpPr>
        <p:spPr>
          <a:xfrm>
            <a:off x="37492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8" name="Google Shape;348;p37"/>
          <p:cNvSpPr/>
          <p:nvPr>
            <p:ph idx="13" type="pic"/>
          </p:nvPr>
        </p:nvSpPr>
        <p:spPr>
          <a:xfrm>
            <a:off x="41678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9" name="Google Shape;349;p37"/>
          <p:cNvSpPr/>
          <p:nvPr>
            <p:ph idx="14" type="pic"/>
          </p:nvPr>
        </p:nvSpPr>
        <p:spPr>
          <a:xfrm>
            <a:off x="333070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0" name="Google Shape;350;p37"/>
          <p:cNvSpPr/>
          <p:nvPr>
            <p:ph idx="15" type="pic"/>
          </p:nvPr>
        </p:nvSpPr>
        <p:spPr>
          <a:xfrm>
            <a:off x="37492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1" name="Google Shape;351;p37"/>
          <p:cNvSpPr/>
          <p:nvPr>
            <p:ph idx="16" type="pic"/>
          </p:nvPr>
        </p:nvSpPr>
        <p:spPr>
          <a:xfrm>
            <a:off x="41678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2" name="Google Shape;352;p37"/>
          <p:cNvSpPr/>
          <p:nvPr>
            <p:ph idx="17" type="pic"/>
          </p:nvPr>
        </p:nvSpPr>
        <p:spPr>
          <a:xfrm>
            <a:off x="4698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3" name="Google Shape;353;p37"/>
          <p:cNvSpPr/>
          <p:nvPr>
            <p:ph idx="18" type="pic"/>
          </p:nvPr>
        </p:nvSpPr>
        <p:spPr>
          <a:xfrm>
            <a:off x="8884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4" name="Google Shape;354;p37"/>
          <p:cNvSpPr/>
          <p:nvPr>
            <p:ph idx="19" type="pic"/>
          </p:nvPr>
        </p:nvSpPr>
        <p:spPr>
          <a:xfrm>
            <a:off x="130702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5" name="Google Shape;355;p37"/>
          <p:cNvSpPr/>
          <p:nvPr>
            <p:ph idx="20" type="pic"/>
          </p:nvPr>
        </p:nvSpPr>
        <p:spPr>
          <a:xfrm>
            <a:off x="4698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6" name="Google Shape;356;p37"/>
          <p:cNvSpPr/>
          <p:nvPr>
            <p:ph idx="21" type="pic"/>
          </p:nvPr>
        </p:nvSpPr>
        <p:spPr>
          <a:xfrm>
            <a:off x="8884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7" name="Google Shape;357;p37"/>
          <p:cNvSpPr/>
          <p:nvPr>
            <p:ph idx="22" type="pic"/>
          </p:nvPr>
        </p:nvSpPr>
        <p:spPr>
          <a:xfrm>
            <a:off x="130702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8" name="Google Shape;358;p37"/>
          <p:cNvSpPr/>
          <p:nvPr>
            <p:ph idx="23" type="pic"/>
          </p:nvPr>
        </p:nvSpPr>
        <p:spPr>
          <a:xfrm>
            <a:off x="333070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9" name="Google Shape;359;p37"/>
          <p:cNvSpPr/>
          <p:nvPr>
            <p:ph idx="24" type="pic"/>
          </p:nvPr>
        </p:nvSpPr>
        <p:spPr>
          <a:xfrm>
            <a:off x="37492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0" name="Google Shape;360;p37"/>
          <p:cNvSpPr/>
          <p:nvPr>
            <p:ph idx="25" type="pic"/>
          </p:nvPr>
        </p:nvSpPr>
        <p:spPr>
          <a:xfrm>
            <a:off x="41678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1" name="Google Shape;361;p37"/>
          <p:cNvSpPr/>
          <p:nvPr>
            <p:ph idx="26" type="pic"/>
          </p:nvPr>
        </p:nvSpPr>
        <p:spPr>
          <a:xfrm>
            <a:off x="333070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2" name="Google Shape;362;p37"/>
          <p:cNvSpPr/>
          <p:nvPr>
            <p:ph idx="27" type="pic"/>
          </p:nvPr>
        </p:nvSpPr>
        <p:spPr>
          <a:xfrm>
            <a:off x="37492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3" name="Google Shape;363;p37"/>
          <p:cNvSpPr/>
          <p:nvPr>
            <p:ph idx="28" type="pic"/>
          </p:nvPr>
        </p:nvSpPr>
        <p:spPr>
          <a:xfrm>
            <a:off x="41678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4" name="Google Shape;364;p37"/>
          <p:cNvSpPr txBox="1"/>
          <p:nvPr>
            <p:ph type="title"/>
          </p:nvPr>
        </p:nvSpPr>
        <p:spPr>
          <a:xfrm>
            <a:off x="469875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5" name="Google Shape;365;p37"/>
          <p:cNvSpPr txBox="1"/>
          <p:nvPr>
            <p:ph idx="29" type="title"/>
          </p:nvPr>
        </p:nvSpPr>
        <p:spPr>
          <a:xfrm>
            <a:off x="469875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6" name="Google Shape;366;p37"/>
          <p:cNvSpPr txBox="1"/>
          <p:nvPr>
            <p:ph idx="30" type="title"/>
          </p:nvPr>
        </p:nvSpPr>
        <p:spPr>
          <a:xfrm>
            <a:off x="3330700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7" name="Google Shape;367;p37"/>
          <p:cNvSpPr txBox="1"/>
          <p:nvPr>
            <p:ph idx="31" type="title"/>
          </p:nvPr>
        </p:nvSpPr>
        <p:spPr>
          <a:xfrm>
            <a:off x="3330700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8" name="Google Shape;368;p37"/>
          <p:cNvSpPr txBox="1"/>
          <p:nvPr>
            <p:ph idx="32"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3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0" name="Google Shape;370;p37"/>
          <p:cNvSpPr txBox="1"/>
          <p:nvPr>
            <p:ph idx="3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1" name="Google Shape;371;p37"/>
          <p:cNvSpPr txBox="1"/>
          <p:nvPr>
            <p:ph idx="3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3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1">
  <p:cSld name="CUSTOM_6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5" name="Google Shape;375;p38"/>
          <p:cNvSpPr/>
          <p:nvPr>
            <p:ph idx="2" type="pic"/>
          </p:nvPr>
        </p:nvSpPr>
        <p:spPr>
          <a:xfrm>
            <a:off x="170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6" name="Google Shape;376;p38"/>
          <p:cNvSpPr txBox="1"/>
          <p:nvPr>
            <p:ph idx="1" type="subTitle"/>
          </p:nvPr>
        </p:nvSpPr>
        <p:spPr>
          <a:xfrm>
            <a:off x="42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7" name="Google Shape;377;p38"/>
          <p:cNvSpPr txBox="1"/>
          <p:nvPr>
            <p:ph idx="3" type="subTitle"/>
          </p:nvPr>
        </p:nvSpPr>
        <p:spPr>
          <a:xfrm>
            <a:off x="42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78" name="Google Shape;378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9" name="Google Shape;379;p38"/>
          <p:cNvSpPr/>
          <p:nvPr>
            <p:ph idx="4" type="pic"/>
          </p:nvPr>
        </p:nvSpPr>
        <p:spPr>
          <a:xfrm>
            <a:off x="4206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0" name="Google Shape;380;p38"/>
          <p:cNvSpPr txBox="1"/>
          <p:nvPr>
            <p:ph idx="5" type="subTitle"/>
          </p:nvPr>
        </p:nvSpPr>
        <p:spPr>
          <a:xfrm>
            <a:off x="2930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1" name="Google Shape;381;p38"/>
          <p:cNvSpPr txBox="1"/>
          <p:nvPr>
            <p:ph idx="6" type="subTitle"/>
          </p:nvPr>
        </p:nvSpPr>
        <p:spPr>
          <a:xfrm>
            <a:off x="2930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3" name="Google Shape;383;p38"/>
          <p:cNvSpPr/>
          <p:nvPr>
            <p:ph idx="7" type="pic"/>
          </p:nvPr>
        </p:nvSpPr>
        <p:spPr>
          <a:xfrm>
            <a:off x="671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4" name="Google Shape;384;p38"/>
          <p:cNvSpPr txBox="1"/>
          <p:nvPr>
            <p:ph idx="8" type="subTitle"/>
          </p:nvPr>
        </p:nvSpPr>
        <p:spPr>
          <a:xfrm>
            <a:off x="543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5" name="Google Shape;385;p38"/>
          <p:cNvSpPr txBox="1"/>
          <p:nvPr>
            <p:ph idx="9" type="subTitle"/>
          </p:nvPr>
        </p:nvSpPr>
        <p:spPr>
          <a:xfrm>
            <a:off x="543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86" name="Google Shape;386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7" name="Google Shape;387;p38"/>
          <p:cNvSpPr/>
          <p:nvPr>
            <p:ph idx="13" type="pic"/>
          </p:nvPr>
        </p:nvSpPr>
        <p:spPr>
          <a:xfrm>
            <a:off x="170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8" name="Google Shape;388;p38"/>
          <p:cNvSpPr txBox="1"/>
          <p:nvPr>
            <p:ph idx="14" type="subTitle"/>
          </p:nvPr>
        </p:nvSpPr>
        <p:spPr>
          <a:xfrm>
            <a:off x="42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9" name="Google Shape;389;p38"/>
          <p:cNvSpPr txBox="1"/>
          <p:nvPr>
            <p:ph idx="15" type="subTitle"/>
          </p:nvPr>
        </p:nvSpPr>
        <p:spPr>
          <a:xfrm>
            <a:off x="42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0" name="Google Shape;390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>
            <p:ph idx="16" type="pic"/>
          </p:nvPr>
        </p:nvSpPr>
        <p:spPr>
          <a:xfrm>
            <a:off x="4206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2" name="Google Shape;392;p38"/>
          <p:cNvSpPr txBox="1"/>
          <p:nvPr>
            <p:ph idx="17" type="subTitle"/>
          </p:nvPr>
        </p:nvSpPr>
        <p:spPr>
          <a:xfrm>
            <a:off x="2930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3" name="Google Shape;393;p38"/>
          <p:cNvSpPr txBox="1"/>
          <p:nvPr>
            <p:ph idx="18" type="subTitle"/>
          </p:nvPr>
        </p:nvSpPr>
        <p:spPr>
          <a:xfrm>
            <a:off x="2930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4" name="Google Shape;394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5" name="Google Shape;395;p38"/>
          <p:cNvSpPr/>
          <p:nvPr>
            <p:ph idx="19" type="pic"/>
          </p:nvPr>
        </p:nvSpPr>
        <p:spPr>
          <a:xfrm>
            <a:off x="671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6" name="Google Shape;396;p38"/>
          <p:cNvSpPr txBox="1"/>
          <p:nvPr>
            <p:ph idx="20" type="subTitle"/>
          </p:nvPr>
        </p:nvSpPr>
        <p:spPr>
          <a:xfrm>
            <a:off x="543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7" name="Google Shape;397;p38"/>
          <p:cNvSpPr txBox="1"/>
          <p:nvPr>
            <p:ph idx="21" type="subTitle"/>
          </p:nvPr>
        </p:nvSpPr>
        <p:spPr>
          <a:xfrm>
            <a:off x="543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8" name="Google Shape;398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>
            <p:ph idx="22" type="pic"/>
          </p:nvPr>
        </p:nvSpPr>
        <p:spPr>
          <a:xfrm>
            <a:off x="1701300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0" name="Google Shape;400;p38"/>
          <p:cNvSpPr txBox="1"/>
          <p:nvPr>
            <p:ph idx="23" type="subTitle"/>
          </p:nvPr>
        </p:nvSpPr>
        <p:spPr>
          <a:xfrm>
            <a:off x="425050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1" name="Google Shape;401;p38"/>
          <p:cNvSpPr txBox="1"/>
          <p:nvPr>
            <p:ph idx="24" type="subTitle"/>
          </p:nvPr>
        </p:nvSpPr>
        <p:spPr>
          <a:xfrm>
            <a:off x="425050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402" name="Google Shape;402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14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3" name="Google Shape;403;p38"/>
          <p:cNvSpPr/>
          <p:nvPr>
            <p:ph idx="25" type="pic"/>
          </p:nvPr>
        </p:nvSpPr>
        <p:spPr>
          <a:xfrm>
            <a:off x="4214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38"/>
          <p:cNvSpPr txBox="1"/>
          <p:nvPr>
            <p:ph idx="26" type="subTitle"/>
          </p:nvPr>
        </p:nvSpPr>
        <p:spPr>
          <a:xfrm>
            <a:off x="2937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5" name="Google Shape;405;p38"/>
          <p:cNvSpPr txBox="1"/>
          <p:nvPr>
            <p:ph idx="27" type="subTitle"/>
          </p:nvPr>
        </p:nvSpPr>
        <p:spPr>
          <a:xfrm>
            <a:off x="2937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406" name="Google Shape;406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9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7" name="Google Shape;407;p38"/>
          <p:cNvSpPr/>
          <p:nvPr>
            <p:ph idx="28" type="pic"/>
          </p:nvPr>
        </p:nvSpPr>
        <p:spPr>
          <a:xfrm>
            <a:off x="6719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8" name="Google Shape;408;p38"/>
          <p:cNvSpPr txBox="1"/>
          <p:nvPr>
            <p:ph idx="29" type="subTitle"/>
          </p:nvPr>
        </p:nvSpPr>
        <p:spPr>
          <a:xfrm>
            <a:off x="5442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9" name="Google Shape;409;p38"/>
          <p:cNvSpPr txBox="1"/>
          <p:nvPr>
            <p:ph idx="30" type="subTitle"/>
          </p:nvPr>
        </p:nvSpPr>
        <p:spPr>
          <a:xfrm>
            <a:off x="5442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0" name="Google Shape;410;p38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1" name="Google Shape;411;p38"/>
          <p:cNvSpPr txBox="1"/>
          <p:nvPr>
            <p:ph idx="3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12" name="Google Shape;412;p38"/>
          <p:cNvSpPr txBox="1"/>
          <p:nvPr>
            <p:ph idx="3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13" name="Google Shape;413;p38"/>
          <p:cNvSpPr txBox="1"/>
          <p:nvPr>
            <p:ph idx="3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4" name="Google Shape;414;p3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2">
  <p:cSld name="CUSTOM_6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idx="1" type="subTitle"/>
          </p:nvPr>
        </p:nvSpPr>
        <p:spPr>
          <a:xfrm>
            <a:off x="284700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7" name="Google Shape;417;p39"/>
          <p:cNvSpPr txBox="1"/>
          <p:nvPr>
            <p:ph idx="2" type="subTitle"/>
          </p:nvPr>
        </p:nvSpPr>
        <p:spPr>
          <a:xfrm>
            <a:off x="3375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8" name="Google Shape;418;p39"/>
          <p:cNvSpPr txBox="1"/>
          <p:nvPr>
            <p:ph idx="3" type="subTitle"/>
          </p:nvPr>
        </p:nvSpPr>
        <p:spPr>
          <a:xfrm>
            <a:off x="6350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9" name="Google Shape;419;p39"/>
          <p:cNvSpPr/>
          <p:nvPr>
            <p:ph idx="4" type="pic"/>
          </p:nvPr>
        </p:nvSpPr>
        <p:spPr>
          <a:xfrm>
            <a:off x="1811447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0" name="Google Shape;420;p39"/>
          <p:cNvSpPr txBox="1"/>
          <p:nvPr>
            <p:ph idx="5" type="subTitle"/>
          </p:nvPr>
        </p:nvSpPr>
        <p:spPr>
          <a:xfrm>
            <a:off x="535197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1" name="Google Shape;421;p39"/>
          <p:cNvSpPr txBox="1"/>
          <p:nvPr>
            <p:ph idx="6" type="subTitle"/>
          </p:nvPr>
        </p:nvSpPr>
        <p:spPr>
          <a:xfrm>
            <a:off x="535197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2" name="Google Shape;422;p39"/>
          <p:cNvSpPr/>
          <p:nvPr>
            <p:ph idx="7" type="pic"/>
          </p:nvPr>
        </p:nvSpPr>
        <p:spPr>
          <a:xfrm>
            <a:off x="1811447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3" name="Google Shape;423;p39"/>
          <p:cNvSpPr txBox="1"/>
          <p:nvPr>
            <p:ph idx="8" type="subTitle"/>
          </p:nvPr>
        </p:nvSpPr>
        <p:spPr>
          <a:xfrm>
            <a:off x="535197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4" name="Google Shape;424;p39"/>
          <p:cNvSpPr txBox="1"/>
          <p:nvPr>
            <p:ph idx="9" type="subTitle"/>
          </p:nvPr>
        </p:nvSpPr>
        <p:spPr>
          <a:xfrm>
            <a:off x="535197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5" name="Google Shape;425;p39"/>
          <p:cNvSpPr/>
          <p:nvPr>
            <p:ph idx="13" type="pic"/>
          </p:nvPr>
        </p:nvSpPr>
        <p:spPr>
          <a:xfrm>
            <a:off x="1811447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6" name="Google Shape;426;p39"/>
          <p:cNvSpPr txBox="1"/>
          <p:nvPr>
            <p:ph idx="14" type="subTitle"/>
          </p:nvPr>
        </p:nvSpPr>
        <p:spPr>
          <a:xfrm>
            <a:off x="535197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7" name="Google Shape;427;p39"/>
          <p:cNvSpPr txBox="1"/>
          <p:nvPr>
            <p:ph idx="15" type="subTitle"/>
          </p:nvPr>
        </p:nvSpPr>
        <p:spPr>
          <a:xfrm>
            <a:off x="535197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8" name="Google Shape;428;p39"/>
          <p:cNvSpPr/>
          <p:nvPr>
            <p:ph idx="16" type="pic"/>
          </p:nvPr>
        </p:nvSpPr>
        <p:spPr>
          <a:xfrm>
            <a:off x="4913135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9" name="Google Shape;429;p39"/>
          <p:cNvSpPr txBox="1"/>
          <p:nvPr>
            <p:ph idx="17" type="subTitle"/>
          </p:nvPr>
        </p:nvSpPr>
        <p:spPr>
          <a:xfrm>
            <a:off x="3636885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0" name="Google Shape;430;p39"/>
          <p:cNvSpPr txBox="1"/>
          <p:nvPr>
            <p:ph idx="18" type="subTitle"/>
          </p:nvPr>
        </p:nvSpPr>
        <p:spPr>
          <a:xfrm>
            <a:off x="3636885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1" name="Google Shape;431;p39"/>
          <p:cNvSpPr/>
          <p:nvPr>
            <p:ph idx="19" type="pic"/>
          </p:nvPr>
        </p:nvSpPr>
        <p:spPr>
          <a:xfrm>
            <a:off x="4913135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2" name="Google Shape;432;p39"/>
          <p:cNvSpPr txBox="1"/>
          <p:nvPr>
            <p:ph idx="20" type="subTitle"/>
          </p:nvPr>
        </p:nvSpPr>
        <p:spPr>
          <a:xfrm>
            <a:off x="3636885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3" name="Google Shape;433;p39"/>
          <p:cNvSpPr txBox="1"/>
          <p:nvPr>
            <p:ph idx="21" type="subTitle"/>
          </p:nvPr>
        </p:nvSpPr>
        <p:spPr>
          <a:xfrm>
            <a:off x="3636885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4" name="Google Shape;434;p39"/>
          <p:cNvSpPr/>
          <p:nvPr>
            <p:ph idx="22" type="pic"/>
          </p:nvPr>
        </p:nvSpPr>
        <p:spPr>
          <a:xfrm>
            <a:off x="4913135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5" name="Google Shape;435;p39"/>
          <p:cNvSpPr txBox="1"/>
          <p:nvPr>
            <p:ph idx="23" type="subTitle"/>
          </p:nvPr>
        </p:nvSpPr>
        <p:spPr>
          <a:xfrm>
            <a:off x="3636885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6" name="Google Shape;436;p39"/>
          <p:cNvSpPr txBox="1"/>
          <p:nvPr>
            <p:ph idx="24" type="subTitle"/>
          </p:nvPr>
        </p:nvSpPr>
        <p:spPr>
          <a:xfrm>
            <a:off x="3636885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7" name="Google Shape;437;p39"/>
          <p:cNvSpPr/>
          <p:nvPr>
            <p:ph idx="25" type="pic"/>
          </p:nvPr>
        </p:nvSpPr>
        <p:spPr>
          <a:xfrm>
            <a:off x="7877122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39"/>
          <p:cNvSpPr txBox="1"/>
          <p:nvPr>
            <p:ph idx="26" type="subTitle"/>
          </p:nvPr>
        </p:nvSpPr>
        <p:spPr>
          <a:xfrm>
            <a:off x="6600872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9" name="Google Shape;439;p39"/>
          <p:cNvSpPr txBox="1"/>
          <p:nvPr>
            <p:ph idx="27" type="subTitle"/>
          </p:nvPr>
        </p:nvSpPr>
        <p:spPr>
          <a:xfrm>
            <a:off x="6600872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0" name="Google Shape;440;p39"/>
          <p:cNvSpPr/>
          <p:nvPr>
            <p:ph idx="28" type="pic"/>
          </p:nvPr>
        </p:nvSpPr>
        <p:spPr>
          <a:xfrm>
            <a:off x="7877122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1" name="Google Shape;441;p39"/>
          <p:cNvSpPr txBox="1"/>
          <p:nvPr>
            <p:ph idx="29" type="subTitle"/>
          </p:nvPr>
        </p:nvSpPr>
        <p:spPr>
          <a:xfrm>
            <a:off x="6600872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2" name="Google Shape;442;p39"/>
          <p:cNvSpPr txBox="1"/>
          <p:nvPr>
            <p:ph idx="30" type="subTitle"/>
          </p:nvPr>
        </p:nvSpPr>
        <p:spPr>
          <a:xfrm>
            <a:off x="6600872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3" name="Google Shape;443;p39"/>
          <p:cNvSpPr/>
          <p:nvPr>
            <p:ph idx="31" type="pic"/>
          </p:nvPr>
        </p:nvSpPr>
        <p:spPr>
          <a:xfrm>
            <a:off x="7877122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4" name="Google Shape;444;p39"/>
          <p:cNvSpPr txBox="1"/>
          <p:nvPr>
            <p:ph idx="32" type="subTitle"/>
          </p:nvPr>
        </p:nvSpPr>
        <p:spPr>
          <a:xfrm>
            <a:off x="6600872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5" name="Google Shape;445;p39"/>
          <p:cNvSpPr txBox="1"/>
          <p:nvPr>
            <p:ph idx="33" type="subTitle"/>
          </p:nvPr>
        </p:nvSpPr>
        <p:spPr>
          <a:xfrm>
            <a:off x="6600872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6" name="Google Shape;446;p39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7" name="Google Shape;447;p39"/>
          <p:cNvSpPr txBox="1"/>
          <p:nvPr>
            <p:ph idx="3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8" name="Google Shape;448;p39"/>
          <p:cNvSpPr txBox="1"/>
          <p:nvPr>
            <p:ph idx="3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9" name="Google Shape;449;p39"/>
          <p:cNvSpPr txBox="1"/>
          <p:nvPr>
            <p:ph idx="3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3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only">
  <p:cSld name="TITLE_1_1_4_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type="title"/>
          </p:nvPr>
        </p:nvSpPr>
        <p:spPr>
          <a:xfrm>
            <a:off x="283475" y="300013"/>
            <a:ext cx="4382400" cy="4338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3" name="Google Shape;453;p4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4" name="Google Shape;454;p4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5" name="Google Shape;455;p40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6" name="Google Shape;456;p4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objectives">
  <p:cSld name="TITLE_1_1_4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idx="1" type="subTitle"/>
          </p:nvPr>
        </p:nvSpPr>
        <p:spPr>
          <a:xfrm>
            <a:off x="284700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59" name="Google Shape;459;p41"/>
          <p:cNvSpPr txBox="1"/>
          <p:nvPr>
            <p:ph idx="2" type="subTitle"/>
          </p:nvPr>
        </p:nvSpPr>
        <p:spPr>
          <a:xfrm>
            <a:off x="284700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0" name="Google Shape;460;p41"/>
          <p:cNvSpPr txBox="1"/>
          <p:nvPr>
            <p:ph idx="3" type="subTitle"/>
          </p:nvPr>
        </p:nvSpPr>
        <p:spPr>
          <a:xfrm>
            <a:off x="2709924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61" name="Google Shape;461;p41"/>
          <p:cNvSpPr txBox="1"/>
          <p:nvPr>
            <p:ph idx="4" type="subTitle"/>
          </p:nvPr>
        </p:nvSpPr>
        <p:spPr>
          <a:xfrm>
            <a:off x="2709924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2" name="Google Shape;462;p41"/>
          <p:cNvSpPr txBox="1"/>
          <p:nvPr>
            <p:ph idx="5" type="subTitle"/>
          </p:nvPr>
        </p:nvSpPr>
        <p:spPr>
          <a:xfrm>
            <a:off x="5135149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63" name="Google Shape;463;p41"/>
          <p:cNvSpPr txBox="1"/>
          <p:nvPr>
            <p:ph idx="6" type="subTitle"/>
          </p:nvPr>
        </p:nvSpPr>
        <p:spPr>
          <a:xfrm>
            <a:off x="5135149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4" name="Google Shape;464;p41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5" name="Google Shape;465;p41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66" name="Google Shape;466;p41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67" name="Google Shape;467;p41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4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learnings">
  <p:cSld name="CUSTOM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/>
          <p:nvPr/>
        </p:nvSpPr>
        <p:spPr>
          <a:xfrm flipH="1" rot="5400000">
            <a:off x="5052850" y="1254650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1" name="Google Shape;471;p42"/>
          <p:cNvSpPr/>
          <p:nvPr/>
        </p:nvSpPr>
        <p:spPr>
          <a:xfrm flipH="1">
            <a:off x="25" y="2692075"/>
            <a:ext cx="1709400" cy="16257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2" name="Google Shape;472;p42"/>
          <p:cNvSpPr/>
          <p:nvPr/>
        </p:nvSpPr>
        <p:spPr>
          <a:xfrm flipH="1" rot="5400000">
            <a:off x="851875" y="3504787"/>
            <a:ext cx="1625700" cy="16203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3" name="Google Shape;473;p42"/>
          <p:cNvSpPr/>
          <p:nvPr/>
        </p:nvSpPr>
        <p:spPr>
          <a:xfrm flipH="1" rot="-5400000">
            <a:off x="-125" y="3483026"/>
            <a:ext cx="1665300" cy="16653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4" name="Google Shape;474;p42"/>
          <p:cNvSpPr/>
          <p:nvPr/>
        </p:nvSpPr>
        <p:spPr>
          <a:xfrm flipH="1" rot="5400000">
            <a:off x="5052850" y="2554039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5" name="Google Shape;475;p42"/>
          <p:cNvSpPr/>
          <p:nvPr/>
        </p:nvSpPr>
        <p:spPr>
          <a:xfrm flipH="1" rot="5400000">
            <a:off x="5052850" y="3858733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6" name="Google Shape;476;p42"/>
          <p:cNvSpPr txBox="1"/>
          <p:nvPr>
            <p:ph type="title"/>
          </p:nvPr>
        </p:nvSpPr>
        <p:spPr>
          <a:xfrm>
            <a:off x="283475" y="1790498"/>
            <a:ext cx="3162600" cy="9051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7" name="Google Shape;477;p42"/>
          <p:cNvSpPr txBox="1"/>
          <p:nvPr>
            <p:ph idx="1" type="subTitle"/>
          </p:nvPr>
        </p:nvSpPr>
        <p:spPr>
          <a:xfrm>
            <a:off x="5052850" y="703626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78" name="Google Shape;478;p42"/>
          <p:cNvSpPr txBox="1"/>
          <p:nvPr>
            <p:ph idx="2" type="subTitle"/>
          </p:nvPr>
        </p:nvSpPr>
        <p:spPr>
          <a:xfrm>
            <a:off x="5052850" y="1447600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79" name="Google Shape;479;p42"/>
          <p:cNvSpPr txBox="1"/>
          <p:nvPr>
            <p:ph idx="3" type="subTitle"/>
          </p:nvPr>
        </p:nvSpPr>
        <p:spPr>
          <a:xfrm>
            <a:off x="5052850" y="2006687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0" name="Google Shape;480;p42"/>
          <p:cNvSpPr txBox="1"/>
          <p:nvPr>
            <p:ph idx="4" type="subTitle"/>
          </p:nvPr>
        </p:nvSpPr>
        <p:spPr>
          <a:xfrm>
            <a:off x="5052850" y="2750664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81" name="Google Shape;481;p42"/>
          <p:cNvSpPr txBox="1"/>
          <p:nvPr>
            <p:ph idx="5" type="subTitle"/>
          </p:nvPr>
        </p:nvSpPr>
        <p:spPr>
          <a:xfrm>
            <a:off x="5052850" y="3310695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2" name="Google Shape;482;p42"/>
          <p:cNvSpPr txBox="1"/>
          <p:nvPr>
            <p:ph idx="6" type="subTitle"/>
          </p:nvPr>
        </p:nvSpPr>
        <p:spPr>
          <a:xfrm>
            <a:off x="5052850" y="4054675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83" name="Google Shape;483;p42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84" name="Google Shape;484;p42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85" name="Google Shape;485;p42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6" name="Google Shape;486;p4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>
            <p:ph type="title"/>
          </p:nvPr>
        </p:nvSpPr>
        <p:spPr>
          <a:xfrm>
            <a:off x="4665825" y="1253625"/>
            <a:ext cx="4193400" cy="306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89" name="Google Shape;489;p43"/>
          <p:cNvSpPr txBox="1"/>
          <p:nvPr>
            <p:ph idx="1" type="body"/>
          </p:nvPr>
        </p:nvSpPr>
        <p:spPr>
          <a:xfrm>
            <a:off x="2534564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0" name="Google Shape;490;p43"/>
          <p:cNvSpPr txBox="1"/>
          <p:nvPr>
            <p:ph idx="2" type="body"/>
          </p:nvPr>
        </p:nvSpPr>
        <p:spPr>
          <a:xfrm>
            <a:off x="283925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1" name="Google Shape;491;p43"/>
          <p:cNvSpPr txBox="1"/>
          <p:nvPr>
            <p:ph idx="3" type="body"/>
          </p:nvPr>
        </p:nvSpPr>
        <p:spPr>
          <a:xfrm>
            <a:off x="4785202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2" name="Google Shape;492;p43"/>
          <p:cNvSpPr txBox="1"/>
          <p:nvPr>
            <p:ph idx="4" type="body"/>
          </p:nvPr>
        </p:nvSpPr>
        <p:spPr>
          <a:xfrm>
            <a:off x="7035841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3" name="Google Shape;493;p43"/>
          <p:cNvSpPr txBox="1"/>
          <p:nvPr>
            <p:ph idx="5" type="body"/>
          </p:nvPr>
        </p:nvSpPr>
        <p:spPr>
          <a:xfrm>
            <a:off x="283925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4" name="Google Shape;494;p43"/>
          <p:cNvSpPr txBox="1"/>
          <p:nvPr>
            <p:ph idx="6" type="body"/>
          </p:nvPr>
        </p:nvSpPr>
        <p:spPr>
          <a:xfrm>
            <a:off x="2534564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5" name="Google Shape;495;p43"/>
          <p:cNvSpPr txBox="1"/>
          <p:nvPr>
            <p:ph idx="7" type="body"/>
          </p:nvPr>
        </p:nvSpPr>
        <p:spPr>
          <a:xfrm>
            <a:off x="4785202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6" name="Google Shape;496;p43"/>
          <p:cNvSpPr txBox="1"/>
          <p:nvPr>
            <p:ph idx="8" type="body"/>
          </p:nvPr>
        </p:nvSpPr>
        <p:spPr>
          <a:xfrm>
            <a:off x="7035841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7" name="Google Shape;497;p43"/>
          <p:cNvSpPr/>
          <p:nvPr/>
        </p:nvSpPr>
        <p:spPr>
          <a:xfrm flipH="1" rot="10800000">
            <a:off x="-10739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8" name="Google Shape;498;p43"/>
          <p:cNvSpPr/>
          <p:nvPr/>
        </p:nvSpPr>
        <p:spPr>
          <a:xfrm flipH="1" rot="10800000">
            <a:off x="-34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9" name="Google Shape;499;p43"/>
          <p:cNvSpPr/>
          <p:nvPr/>
        </p:nvSpPr>
        <p:spPr>
          <a:xfrm flipH="1" rot="10800000">
            <a:off x="10723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0" name="Google Shape;500;p43"/>
          <p:cNvSpPr/>
          <p:nvPr/>
        </p:nvSpPr>
        <p:spPr>
          <a:xfrm flipH="1" rot="10800000">
            <a:off x="2149393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1" name="Google Shape;501;p43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02" name="Google Shape;502;p43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03" name="Google Shape;503;p43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4" name="Google Shape;504;p4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 &amp; QA">
  <p:cSld name="CUSTOM_3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7" name="Google Shape;507;p44"/>
          <p:cNvSpPr txBox="1"/>
          <p:nvPr>
            <p:ph idx="1" type="subTitle"/>
          </p:nvPr>
        </p:nvSpPr>
        <p:spPr>
          <a:xfrm>
            <a:off x="284700" y="3566350"/>
            <a:ext cx="4557300" cy="1227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08" name="Google Shape;508;p44"/>
          <p:cNvSpPr/>
          <p:nvPr/>
        </p:nvSpPr>
        <p:spPr>
          <a:xfrm>
            <a:off x="3890550" y="-1634700"/>
            <a:ext cx="3509100" cy="3267600"/>
          </a:xfrm>
          <a:prstGeom prst="pie">
            <a:avLst>
              <a:gd fmla="val 0" name="adj1"/>
              <a:gd fmla="val 5401683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9" name="Google Shape;509;p44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5409954" name="adj1"/>
              <a:gd fmla="val 1080318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0" name="Google Shape;510;p44"/>
          <p:cNvSpPr/>
          <p:nvPr/>
        </p:nvSpPr>
        <p:spPr>
          <a:xfrm rot="-5400000">
            <a:off x="5639256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1" name="Google Shape;511;p44"/>
          <p:cNvSpPr/>
          <p:nvPr/>
        </p:nvSpPr>
        <p:spPr>
          <a:xfrm>
            <a:off x="5640000" y="-1634700"/>
            <a:ext cx="3509100" cy="3267600"/>
          </a:xfrm>
          <a:prstGeom prst="pie">
            <a:avLst>
              <a:gd fmla="val 0" name="adj1"/>
              <a:gd fmla="val 540036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2" name="Google Shape;512;p44"/>
          <p:cNvSpPr txBox="1"/>
          <p:nvPr>
            <p:ph type="title"/>
          </p:nvPr>
        </p:nvSpPr>
        <p:spPr>
          <a:xfrm>
            <a:off x="284700" y="229302"/>
            <a:ext cx="4287300" cy="306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513" name="Google Shape;513;p4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6" name="Google Shape;516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1" name="Google Shape;52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4" name="Google Shape;524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5" name="Google Shape;525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0" name="Google Shape;530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5" name="Google Shape;535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6" name="Google Shape;536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1" name="Google Shape;541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5" name="Google Shape;545;p5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6" name="Google Shape;546;p5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7" name="Google Shape;547;p5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8" name="Google Shape;548;p5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9" name="Google Shape;549;p5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0" name="Google Shape;550;p5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53" name="Google Shape;553;p5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4" name="Google Shape;554;p5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7" name="Google Shape;557;p5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8" name="Google Shape;558;p5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9" name="Google Shape;559;p5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0" name="Google Shape;560;p5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3" name="Google Shape;563;p5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4" name="Google Shape;564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5" name="Google Shape;565;p59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59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7" name="Google Shape;567;p59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59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1" name="Google Shape;571;p6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2" name="Google Shape;572;p6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3" name="Google Shape;573;p6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4" name="Google Shape;574;p6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5" name="Google Shape;575;p6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6" name="Google Shape;576;p6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7" name="Google Shape;577;p6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8" name="Google Shape;578;p6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1" name="Google Shape;581;p6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4" name="Google Shape;584;p6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6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Google Shape;586;p6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7" name="Google Shape;58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8" name="Google Shape;588;p6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9" name="Google Shape;589;p6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2" name="Google Shape;592;p6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6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6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5" name="Google Shape;595;p6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6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7" name="Google Shape;59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98" name="Google Shape;598;p6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9" name="Google Shape;599;p6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0" name="Google Shape;600;p6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6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6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6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6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6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Google Shape;610;p6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1" name="Google Shape;611;p6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6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6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3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84700" y="17823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29845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29845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29845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29845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29845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29845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29845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29845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83475" y="459250"/>
            <a:ext cx="8575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Stock Price Prediction Using LSTM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5"/>
          <p:cNvSpPr txBox="1"/>
          <p:nvPr>
            <p:ph idx="1" type="subTitle"/>
          </p:nvPr>
        </p:nvSpPr>
        <p:spPr>
          <a:xfrm>
            <a:off x="284700" y="1689750"/>
            <a:ext cx="4287300" cy="3453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Developed an end-to-end stock price forecasting system using LSTM networks.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Integrated a real-time web interface with Streamlit.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Leveraged Firebase for cloud-based, live data updates.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Achieved interactive visualizations that support informed investment decision-making.</a:t>
            </a: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5"/>
          <p:cNvSpPr txBox="1"/>
          <p:nvPr>
            <p:ph type="title"/>
          </p:nvPr>
        </p:nvSpPr>
        <p:spPr>
          <a:xfrm>
            <a:off x="284700" y="474750"/>
            <a:ext cx="5622600" cy="12150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6"/>
          <p:cNvSpPr txBox="1"/>
          <p:nvPr>
            <p:ph idx="1" type="subTitle"/>
          </p:nvPr>
        </p:nvSpPr>
        <p:spPr>
          <a:xfrm>
            <a:off x="284700" y="1427825"/>
            <a:ext cx="6165900" cy="3715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Predictive Accuracy: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LSTM effectively captures long-term dependencies and non-linear patterns in historical stock data.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User-Friendly Interface: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Streamlit dashboard allows users to select stocks and forecast future trends interactively.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Scalability &amp; Real-Time Updates: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Integration with Firebase ensures up-to-date predictions and multi-user accessibility.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Comprehensive Data Visualization: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Combined historical and predictive charts facilitate clear trend analysis.</a:t>
            </a: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S</a:t>
            </a: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upport informed investment decision-making.</a:t>
            </a: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6"/>
          <p:cNvSpPr txBox="1"/>
          <p:nvPr>
            <p:ph type="title"/>
          </p:nvPr>
        </p:nvSpPr>
        <p:spPr>
          <a:xfrm>
            <a:off x="284700" y="474750"/>
            <a:ext cx="5622600" cy="736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7"/>
          <p:cNvSpPr txBox="1"/>
          <p:nvPr>
            <p:ph idx="1" type="subTitle"/>
          </p:nvPr>
        </p:nvSpPr>
        <p:spPr>
          <a:xfrm>
            <a:off x="284700" y="1427825"/>
            <a:ext cx="6165900" cy="3715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Data Volatility: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High unpredictability in stock prices posed difficulties for accurate long-term predictions.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Model Sensitivity: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Managing overfitting and ensuring consistency amid random initialization.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Interface Integration: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Overcoming issues with date formats and ensuring synchronized visualization across historical and forecasted data.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Deployment Hurdles: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Handling cloud storage, API integration, and real-time data updates reliably.</a:t>
            </a:r>
            <a:endParaRPr b="1"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7"/>
          <p:cNvSpPr txBox="1"/>
          <p:nvPr>
            <p:ph type="title"/>
          </p:nvPr>
        </p:nvSpPr>
        <p:spPr>
          <a:xfrm>
            <a:off x="284700" y="474750"/>
            <a:ext cx="5622600" cy="736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Chanllenges: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8"/>
          <p:cNvSpPr txBox="1"/>
          <p:nvPr>
            <p:ph idx="1" type="subTitle"/>
          </p:nvPr>
        </p:nvSpPr>
        <p:spPr>
          <a:xfrm>
            <a:off x="284700" y="961150"/>
            <a:ext cx="6165900" cy="4182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Enhanced Uncertainty Measures: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Integrate confidence intervals and Monte Carlo Dropout to quantify forecast uncertainty.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Feature Expansion: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Incorporate technical indicators (RSI, MACD) or news sentiment analysis to boost prediction accuracy.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User Personalization: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Develop role-based authentication and personalized dashboards.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Wider Market Integration: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Scale the system to accommodate additional stocks, sectors, and even global indices.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Deployment &amp; Real-World Testing:</a:t>
            </a:r>
            <a:b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 Deploy on Streamlit Cloud/Heroku; integrate with additional BI tools for enhanced analytics.</a:t>
            </a: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8"/>
          <p:cNvSpPr txBox="1"/>
          <p:nvPr>
            <p:ph type="title"/>
          </p:nvPr>
        </p:nvSpPr>
        <p:spPr>
          <a:xfrm>
            <a:off x="284700" y="224650"/>
            <a:ext cx="6024600" cy="736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Developments: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9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7"/>
          <p:cNvSpPr txBox="1"/>
          <p:nvPr>
            <p:ph idx="1" type="subTitle"/>
          </p:nvPr>
        </p:nvSpPr>
        <p:spPr>
          <a:xfrm>
            <a:off x="5537976" y="1368300"/>
            <a:ext cx="3453600" cy="4617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624" name="Google Shape;624;p67"/>
          <p:cNvSpPr txBox="1"/>
          <p:nvPr>
            <p:ph idx="3" type="subTitle"/>
          </p:nvPr>
        </p:nvSpPr>
        <p:spPr>
          <a:xfrm>
            <a:off x="5537976" y="2131763"/>
            <a:ext cx="3453600" cy="4617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25" name="Google Shape;625;p67"/>
          <p:cNvSpPr txBox="1"/>
          <p:nvPr>
            <p:ph idx="5" type="subTitle"/>
          </p:nvPr>
        </p:nvSpPr>
        <p:spPr>
          <a:xfrm>
            <a:off x="5537976" y="2900576"/>
            <a:ext cx="3453600" cy="4617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26" name="Google Shape;626;p67"/>
          <p:cNvSpPr txBox="1"/>
          <p:nvPr>
            <p:ph idx="7" type="subTitle"/>
          </p:nvPr>
        </p:nvSpPr>
        <p:spPr>
          <a:xfrm>
            <a:off x="5537976" y="3664038"/>
            <a:ext cx="3453600" cy="4617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27" name="Google Shape;627;p67"/>
          <p:cNvSpPr txBox="1"/>
          <p:nvPr/>
        </p:nvSpPr>
        <p:spPr>
          <a:xfrm>
            <a:off x="4665825" y="2132150"/>
            <a:ext cx="522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02.</a:t>
            </a:r>
            <a:endParaRPr sz="18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28" name="Google Shape;628;p67"/>
          <p:cNvSpPr txBox="1"/>
          <p:nvPr/>
        </p:nvSpPr>
        <p:spPr>
          <a:xfrm>
            <a:off x="4665825" y="1374240"/>
            <a:ext cx="522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01</a:t>
            </a: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sz="18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29" name="Google Shape;629;p67"/>
          <p:cNvSpPr txBox="1"/>
          <p:nvPr/>
        </p:nvSpPr>
        <p:spPr>
          <a:xfrm>
            <a:off x="4665825" y="2912600"/>
            <a:ext cx="522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03</a:t>
            </a: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sz="18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30" name="Google Shape;630;p67"/>
          <p:cNvSpPr txBox="1"/>
          <p:nvPr/>
        </p:nvSpPr>
        <p:spPr>
          <a:xfrm>
            <a:off x="4665825" y="3655421"/>
            <a:ext cx="522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04</a:t>
            </a: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sz="18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31" name="Google Shape;631;p67"/>
          <p:cNvSpPr txBox="1"/>
          <p:nvPr>
            <p:ph type="title"/>
          </p:nvPr>
        </p:nvSpPr>
        <p:spPr>
          <a:xfrm>
            <a:off x="1582800" y="1485525"/>
            <a:ext cx="29892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32" name="Google Shape;632;p67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Ee Wei Li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8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/>
          <p:nvPr>
            <p:ph idx="1" type="subTitle"/>
          </p:nvPr>
        </p:nvSpPr>
        <p:spPr>
          <a:xfrm>
            <a:off x="284700" y="2574275"/>
            <a:ext cx="4287300" cy="2094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Why Stock Prediction is Challenging</a:t>
            </a:r>
            <a:r>
              <a:rPr b="1" lang="en" sz="13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:</a:t>
            </a:r>
            <a:endParaRPr b="1" sz="13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Krona One"/>
              <a:buChar char="●"/>
            </a:pPr>
            <a:r>
              <a:rPr lang="en" sz="13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Stock prices influenced by many unpredictable factors.</a:t>
            </a:r>
            <a:br>
              <a:rPr lang="en" sz="13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3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Krona One"/>
              <a:buChar char="●"/>
            </a:pPr>
            <a:r>
              <a:rPr lang="en" sz="13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Traditional models (e.g., ARIMA, MA) rely on linear assumptions.</a:t>
            </a:r>
            <a:br>
              <a:rPr lang="en" sz="13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3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Krona One"/>
              <a:buChar char="●"/>
            </a:pPr>
            <a:r>
              <a:rPr lang="en" sz="13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Real markets are non-linear, noisy, and time-dependent.</a:t>
            </a:r>
            <a:endParaRPr sz="13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9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0"/>
          <p:cNvSpPr txBox="1"/>
          <p:nvPr>
            <p:ph idx="1" type="subTitle"/>
          </p:nvPr>
        </p:nvSpPr>
        <p:spPr>
          <a:xfrm>
            <a:off x="284700" y="2574275"/>
            <a:ext cx="4287300" cy="2421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Why LSTM + Streamlit?</a:t>
            </a: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Bullet Points:</a:t>
            </a:r>
            <a:endParaRPr b="1"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Char char="●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LSTM captures long-term dependencies in time-series data.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Char char="●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More robust to volatility than traditional models.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Char char="●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Streamlit enhances interpretation through interactive dashboards.</a:t>
            </a:r>
            <a:endParaRPr sz="13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0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1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2"/>
          <p:cNvSpPr txBox="1"/>
          <p:nvPr>
            <p:ph idx="1" type="subTitle"/>
          </p:nvPr>
        </p:nvSpPr>
        <p:spPr>
          <a:xfrm>
            <a:off x="284700" y="2574275"/>
            <a:ext cx="4287300" cy="2421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Build an accurate LSTM stock prediction model.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Visualize predictions interactively using Streamlit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Support informed investment decisions.</a:t>
            </a:r>
            <a:b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</a:b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rona One"/>
              <a:buAutoNum type="arabicPeriod"/>
            </a:pPr>
            <a:r>
              <a:rPr lang="en" sz="11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Forecasting to provide trends and patterns of stock price.</a:t>
            </a:r>
            <a:endParaRPr sz="110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2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Objectives: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3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4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[INT] Project timeline/workflow presentation [Style 1] ">
  <a:themeElements>
    <a:clrScheme name="Google Colours">
      <a:dk1>
        <a:srgbClr val="292D3E"/>
      </a:dk1>
      <a:lt1>
        <a:srgbClr val="FFFFFF"/>
      </a:lt1>
      <a:dk2>
        <a:srgbClr val="F1F2DF"/>
      </a:dk2>
      <a:lt2>
        <a:srgbClr val="666666"/>
      </a:lt2>
      <a:accent1>
        <a:srgbClr val="6D31FD"/>
      </a:accent1>
      <a:accent2>
        <a:srgbClr val="066B6B"/>
      </a:accent2>
      <a:accent3>
        <a:srgbClr val="FFDF5F"/>
      </a:accent3>
      <a:accent4>
        <a:srgbClr val="8289FF"/>
      </a:accent4>
      <a:accent5>
        <a:srgbClr val="FF8127"/>
      </a:accent5>
      <a:accent6>
        <a:srgbClr val="CAF38D"/>
      </a:accent6>
      <a:hlink>
        <a:srgbClr val="8289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