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90" r:id="rId4"/>
    <p:sldId id="263" r:id="rId5"/>
    <p:sldId id="275" r:id="rId6"/>
    <p:sldId id="298" r:id="rId7"/>
    <p:sldId id="295" r:id="rId8"/>
    <p:sldId id="302" r:id="rId9"/>
    <p:sldId id="279" r:id="rId10"/>
    <p:sldId id="301" r:id="rId11"/>
    <p:sldId id="305" r:id="rId12"/>
    <p:sldId id="307" r:id="rId13"/>
    <p:sldId id="304" r:id="rId14"/>
    <p:sldId id="296" r:id="rId15"/>
    <p:sldId id="306" r:id="rId16"/>
    <p:sldId id="288" r:id="rId17"/>
    <p:sldId id="292" r:id="rId18"/>
    <p:sldId id="293" r:id="rId19"/>
    <p:sldId id="294" r:id="rId20"/>
    <p:sldId id="303" r:id="rId21"/>
    <p:sldId id="30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318" r:id="rId30"/>
    <p:sldId id="319" r:id="rId31"/>
    <p:sldId id="317" r:id="rId32"/>
    <p:sldId id="320" r:id="rId33"/>
    <p:sldId id="310" r:id="rId34"/>
    <p:sldId id="266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32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자체적인 얘기는 적습니다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다른 </a:t>
            </a:r>
            <a:r>
              <a:rPr lang="ko-KR" altLang="en-US" baseline="0" dirty="0" err="1" smtClean="0"/>
              <a:t>블로그에</a:t>
            </a:r>
            <a:r>
              <a:rPr lang="ko-KR" altLang="en-US" baseline="0" dirty="0" smtClean="0"/>
              <a:t> 대해서도 총체적으로 넣어놨습니다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손수 인터넷으로 찾아가면서 </a:t>
            </a:r>
            <a:r>
              <a:rPr lang="ko-KR" altLang="en-US" baseline="0" dirty="0" err="1" smtClean="0"/>
              <a:t>정리한것인데</a:t>
            </a:r>
            <a:r>
              <a:rPr lang="ko-KR" altLang="en-US" baseline="0" dirty="0" smtClean="0"/>
              <a:t> 정보가 </a:t>
            </a:r>
            <a:r>
              <a:rPr lang="ko-KR" altLang="en-US" baseline="0" dirty="0" err="1" smtClean="0"/>
              <a:t>부정확할수도</a:t>
            </a:r>
            <a:r>
              <a:rPr lang="ko-KR" altLang="en-US" baseline="0" dirty="0" smtClean="0"/>
              <a:t> 있고 다른 더 좋은 방법이 있을 수 </a:t>
            </a:r>
            <a:r>
              <a:rPr lang="ko-KR" altLang="en-US" baseline="0" dirty="0" err="1" smtClean="0"/>
              <a:t>있단점</a:t>
            </a:r>
            <a:r>
              <a:rPr lang="ko-KR" altLang="en-US" baseline="0" dirty="0" smtClean="0"/>
              <a:t> 유의해주시기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다른곳에ㅐ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공유할때는</a:t>
            </a:r>
            <a:r>
              <a:rPr lang="ko-KR" altLang="en-US" dirty="0" smtClean="0"/>
              <a:t> 수식이 이미지로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나오는데 </a:t>
            </a:r>
            <a:r>
              <a:rPr lang="ko-KR" altLang="en-US" dirty="0" err="1" smtClean="0"/>
              <a:t>화질히</a:t>
            </a:r>
            <a:r>
              <a:rPr lang="ko-KR" altLang="en-US" dirty="0" smtClean="0"/>
              <a:t> 상당히 떨어져서 </a:t>
            </a:r>
            <a:r>
              <a:rPr lang="ko-KR" altLang="en-US" dirty="0" err="1" smtClean="0"/>
              <a:t>보기싫습니다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templates.com/template/e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atex.org/docs/supported.html" TargetMode="External"/><Relationship Id="rId2" Type="http://schemas.openxmlformats.org/officeDocument/2006/relationships/hyperlink" Target="http://docs.mathjax.org/en/latest/input/tex/macr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meta.stackexchange.com/questions/338933/next-math-renderer-mathjax-v3-versus-kat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meta.stackexchange.com/questions/10152/katex-instead-of-mathjax" TargetMode="External"/><Relationship Id="rId5" Type="http://schemas.openxmlformats.org/officeDocument/2006/relationships/hyperlink" Target="https://math.meta.stackexchange.com/questions/16809/a-mathjax-alternative-from-khan-academ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cg5/katex-mathjax-comparison.php?processor=MathJ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cg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ekyll/minima/relea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jekylltest/blob/master/_includes/mathjax_suppor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UnS/jekyll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TEX/tree/master/TEX%ED%95%99%ED%9A%8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315" y="3106218"/>
            <a:ext cx="8321377" cy="201586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블로그와</a:t>
            </a: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레이텍</a:t>
            </a:r>
            <a:endParaRPr kumimoji="1" lang="en-US" altLang="ko-KR" sz="6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655" y="4410636"/>
            <a:ext cx="1840692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</a:t>
            </a:r>
            <a:r>
              <a:rPr kumimoji="1"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스마일게이트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869" y="5122084"/>
            <a:ext cx="288814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이윤승  </a:t>
            </a:r>
            <a:r>
              <a:rPr kumimoji="1" lang="ko-KR" altLang="en-US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부경대학교</a:t>
            </a:r>
            <a:endParaRPr kumimoji="1" lang="en-US" altLang="ko-KR" sz="2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5124" y="1534107"/>
            <a:ext cx="6662502" cy="1216569"/>
          </a:xfrm>
          <a:prstGeom prst="rect">
            <a:avLst/>
          </a:prstGeom>
        </p:spPr>
        <p:txBody>
          <a:bodyPr wrap="square" rtlCol="0" anchor="b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수식만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첨부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진짜 </a:t>
            </a:r>
            <a:r>
              <a:rPr lang="en-US" altLang="ko-KR" sz="3000" dirty="0"/>
              <a:t>pdf</a:t>
            </a:r>
            <a:r>
              <a:rPr lang="ko-KR" altLang="en-US" sz="3000" dirty="0"/>
              <a:t>를 그대로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첨부하기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43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" y="1095147"/>
            <a:ext cx="4112502" cy="5347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531" y="2888673"/>
            <a:ext cx="1790676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8" y="1154631"/>
            <a:ext cx="4022975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5" y="1445104"/>
            <a:ext cx="7290858" cy="122994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</a:t>
            </a:r>
            <a:r>
              <a:rPr lang="en-US" altLang="ko-KR" sz="2400" dirty="0" smtClean="0">
                <a:hlinkClick r:id="rId2"/>
              </a:rPr>
              <a:t>template</a:t>
            </a:r>
            <a:r>
              <a:rPr lang="ko-KR" altLang="en-US" sz="2400" dirty="0" smtClean="0"/>
              <a:t>을 간단히 수정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사진 크기를 </a:t>
            </a:r>
            <a:r>
              <a:rPr lang="ko-KR" altLang="en-US" sz="2400" dirty="0" err="1"/>
              <a:t>조정하는등</a:t>
            </a:r>
            <a:r>
              <a:rPr lang="ko-KR" altLang="en-US" sz="2400" dirty="0"/>
              <a:t> 약간의 수정은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패키지 충돌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293968" cy="634858"/>
            <a:chOff x="521264" y="339362"/>
            <a:chExt cx="229396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04308" cy="613763"/>
              <a:chOff x="1110924" y="256992"/>
              <a:chExt cx="170430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0430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Plugin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웹 수식 </a:t>
                </a:r>
                <a:r>
                  <a:rPr kumimoji="1" lang="ko-KR" altLang="en-US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끝판왕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095" y="1632767"/>
            <a:ext cx="10829572" cy="244357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해결법 수식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tex</a:t>
            </a:r>
            <a:r>
              <a:rPr lang="ko-KR" altLang="en-US" sz="3000" dirty="0" smtClean="0"/>
              <a:t>로 자동 변환해주는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라이브러리 사용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수식 문법을 쓰면 자동으로 </a:t>
            </a:r>
            <a:r>
              <a:rPr lang="ko-KR" altLang="en-US" sz="3000" dirty="0" smtClean="0"/>
              <a:t>변환해서 수식으로 보여줌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실제 </a:t>
            </a:r>
            <a:r>
              <a:rPr lang="en-US" altLang="ko-KR" sz="3000" dirty="0" err="1"/>
              <a:t>tex</a:t>
            </a:r>
            <a:r>
              <a:rPr lang="ko-KR" altLang="en-US" sz="3000" dirty="0"/>
              <a:t>사용 환경과 문법이 미묘하게 </a:t>
            </a:r>
            <a:r>
              <a:rPr lang="ko-KR" altLang="en-US" sz="3000" dirty="0" smtClean="0"/>
              <a:t>다름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262310" cy="634858"/>
            <a:chOff x="521264" y="339362"/>
            <a:chExt cx="326231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672650" cy="613763"/>
              <a:chOff x="1110924" y="256992"/>
              <a:chExt cx="2672650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672650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&amp;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4005" y="3828471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2"/>
              </a:rPr>
              <a:t>command</a:t>
            </a:r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9" y="1082675"/>
            <a:ext cx="2285714" cy="9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19" y="2255087"/>
            <a:ext cx="3542726" cy="1010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4" y="2340222"/>
            <a:ext cx="3707855" cy="8400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7" y="1231954"/>
            <a:ext cx="3536477" cy="691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84604" y="3760469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7"/>
              </a:rPr>
              <a:t>command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4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" y="1205069"/>
            <a:ext cx="9135750" cy="1209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7" y="2743951"/>
            <a:ext cx="7220958" cy="11336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" y="4090771"/>
            <a:ext cx="8592749" cy="1219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8437" y="5783788"/>
            <a:ext cx="3600989" cy="67809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5" tooltip="링크1"/>
              </a:rPr>
              <a:t>링크</a:t>
            </a:r>
            <a:r>
              <a:rPr lang="en-US" altLang="ko-KR" sz="2400" dirty="0" smtClean="0">
                <a:hlinkClick r:id="rId5" tooltip="링크1"/>
              </a:rPr>
              <a:t>1   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6" tooltip="링크2"/>
              </a:rPr>
              <a:t>링크 </a:t>
            </a:r>
            <a:r>
              <a:rPr lang="en-US" altLang="ko-KR" sz="2400" dirty="0" smtClean="0">
                <a:hlinkClick r:id="rId6" tooltip="링크2"/>
              </a:rPr>
              <a:t>2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7"/>
              </a:rPr>
              <a:t>링크</a:t>
            </a:r>
            <a:r>
              <a:rPr lang="en-US" altLang="ko-KR" sz="2400" dirty="0" smtClean="0">
                <a:hlinkClick r:id="rId7"/>
              </a:rPr>
              <a:t>3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25989"/>
              </p:ext>
            </p:extLst>
          </p:nvPr>
        </p:nvGraphicFramePr>
        <p:xfrm>
          <a:off x="2" y="1272811"/>
          <a:ext cx="12191998" cy="5423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  <a:p>
                      <a:pPr algn="ctr" latinLnBrk="1"/>
                      <a:endParaRPr lang="ko-KR" altLang="en-US" sz="250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mathjax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katex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기능 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상대적으로 적음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1" i="0" u="none" strike="noStrike" kern="1200" cap="none" spc="0" normalizeH="0" baseline="0" noProof="0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시간</a:t>
                      </a:r>
                      <a:endParaRPr kumimoji="0" lang="ko-KR" altLang="en-US" sz="2500" b="1" i="0" u="none" strike="noStrike" kern="1200" cap="none" spc="0" normalizeH="0" baseline="0" noProof="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김 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비교체험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1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짧음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BUS factor</a:t>
                      </a:r>
                    </a:p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번이상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</a:t>
                      </a:r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commit 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한사람으로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측정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5(1)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Katex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2" y="2277176"/>
            <a:ext cx="1924319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6" y="2210492"/>
            <a:ext cx="2105319" cy="11622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47" y="3709503"/>
            <a:ext cx="4041979" cy="29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1018" y="960516"/>
            <a:ext cx="1347210" cy="70452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84718" y="509338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" y="1334138"/>
            <a:ext cx="5624577" cy="5523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2" y="1687525"/>
            <a:ext cx="75067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23338" y="1715954"/>
            <a:ext cx="1347210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06598" y="4848167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" y="878105"/>
            <a:ext cx="8444520" cy="2831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0" y="3768987"/>
            <a:ext cx="7565452" cy="30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092" y="2673157"/>
            <a:ext cx="769822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296" y="3256068"/>
            <a:ext cx="172341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4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sz="4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828" y="3439737"/>
            <a:ext cx="2529726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Static blog</a:t>
            </a: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만들기</a:t>
            </a:r>
            <a:endParaRPr kumimoji="1" lang="en-US" altLang="ko-KR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대안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21062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8776" y="1328750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Static website generator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4004" y="2389035"/>
            <a:ext cx="4210191" cy="3399049"/>
          </a:xfrm>
          <a:prstGeom prst="rect">
            <a:avLst/>
          </a:prstGeom>
        </p:spPr>
        <p:txBody>
          <a:bodyPr wrap="square" rtlCol="0" anchor="b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Hugo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Mkdocs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hlinkClick r:id="rId2"/>
              </a:rPr>
              <a:t>Etc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직접 </a:t>
            </a:r>
            <a:r>
              <a:rPr lang="ko-KR" altLang="en-US" sz="3000" dirty="0" err="1" smtClean="0"/>
              <a:t>세팅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파일로서 직접 소유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68736" y="2875823"/>
            <a:ext cx="4607132" cy="1407271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 유지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직접 설정가능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5" y="1450627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478185" cy="634858"/>
            <a:chOff x="521264" y="339362"/>
            <a:chExt cx="247818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88852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Using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jekyll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6326" y="3519754"/>
            <a:ext cx="4453467" cy="323285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697522" cy="634858"/>
            <a:chOff x="521264" y="339362"/>
            <a:chExt cx="1697522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준비물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8060" y="2836871"/>
            <a:ext cx="6138029" cy="160020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Ruby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가입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기초적인 </a:t>
            </a:r>
            <a:r>
              <a:rPr lang="en-US" altLang="ko-KR" sz="3000" dirty="0" err="1" smtClean="0"/>
              <a:t>cmd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사용법</a:t>
            </a:r>
            <a:r>
              <a:rPr lang="en-US" altLang="ko-KR" sz="3000" dirty="0" smtClean="0"/>
              <a:t>  </a:t>
            </a:r>
            <a:endParaRPr lang="ko-KR" altLang="en-US" sz="3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8" y="1175262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3041448"/>
            <a:ext cx="6971725" cy="1455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264" y="1490184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1. Jekyll bundler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1264" y="339362"/>
            <a:ext cx="2766726" cy="634858"/>
            <a:chOff x="521264" y="339362"/>
            <a:chExt cx="2766726" cy="634858"/>
          </a:xfrm>
        </p:grpSpPr>
        <p:sp>
          <p:nvSpPr>
            <p:cNvPr id="8" name="다이아몬드 7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924" y="339362"/>
              <a:ext cx="217706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공통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b">
            <a:normAutofit fontScale="92500" lnSpcReduction="20000"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기본 </a:t>
            </a:r>
            <a:r>
              <a:rPr lang="en-US" altLang="ko-KR" sz="3000" dirty="0" smtClean="0"/>
              <a:t>setting :  </a:t>
            </a:r>
            <a:r>
              <a:rPr lang="ko-KR" altLang="en-US" sz="3000" dirty="0" err="1" smtClean="0"/>
              <a:t>마음에드는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theme </a:t>
            </a:r>
            <a:r>
              <a:rPr lang="en-US" altLang="ko-KR" sz="3000" dirty="0" err="1" smtClean="0"/>
              <a:t>github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폴더채로</a:t>
            </a:r>
            <a:r>
              <a:rPr lang="ko-KR" altLang="en-US" sz="3000" dirty="0" smtClean="0"/>
              <a:t> 받고 </a:t>
            </a:r>
            <a:r>
              <a:rPr lang="en-US" altLang="ko-KR" sz="3000" dirty="0" smtClean="0"/>
              <a:t>blog</a:t>
            </a:r>
            <a:r>
              <a:rPr lang="ko-KR" altLang="en-US" sz="3000" dirty="0" smtClean="0"/>
              <a:t>를 지정할 폴더에 압축풀기</a:t>
            </a:r>
            <a:endParaRPr lang="en-US" altLang="ko-KR" sz="3000" dirty="0" smtClean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github.com/jekyll/minima/releases</a:t>
            </a:r>
            <a:endParaRPr lang="en-US" altLang="ko-KR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" y="2284563"/>
            <a:ext cx="8922528" cy="4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63"/>
            <a:ext cx="8201031" cy="3562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253" y="1015324"/>
            <a:ext cx="10921368" cy="905928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cmd</a:t>
            </a:r>
            <a:r>
              <a:rPr lang="ko-KR" altLang="en-US" sz="3000" dirty="0" smtClean="0"/>
              <a:t> 에서 폴더로 이동해 </a:t>
            </a:r>
            <a:r>
              <a:rPr lang="en-US" altLang="ko-KR" sz="3000" dirty="0" smtClean="0"/>
              <a:t>Jekyll serve</a:t>
            </a:r>
            <a:r>
              <a:rPr lang="ko-KR" altLang="en-US" sz="3000" dirty="0" smtClean="0"/>
              <a:t>로 작동하는지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test 127.0.0.1:4000</a:t>
            </a:r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284563"/>
            <a:ext cx="5364480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203200"/>
            <a:ext cx="5628143" cy="59605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social.html</a:t>
            </a:r>
          </a:p>
          <a:p>
            <a:endParaRPr lang="ko-KR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854" y="1896533"/>
            <a:ext cx="5080000" cy="38269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600" dirty="0"/>
              <a:t>├─assets</a:t>
            </a:r>
          </a:p>
          <a:p>
            <a:r>
              <a:rPr lang="en-US" altLang="ko-KR" sz="2600" dirty="0"/>
              <a:t>├─script</a:t>
            </a:r>
          </a:p>
          <a:p>
            <a:r>
              <a:rPr lang="en-US" altLang="ko-KR" sz="2600" dirty="0"/>
              <a:t>├─_includes</a:t>
            </a:r>
          </a:p>
          <a:p>
            <a:r>
              <a:rPr lang="en-US" altLang="ko-KR" sz="2600" dirty="0"/>
              <a:t>├─_layouts</a:t>
            </a:r>
          </a:p>
          <a:p>
            <a:r>
              <a:rPr lang="en-US" altLang="ko-KR" sz="2600" dirty="0"/>
              <a:t>├─_posts</a:t>
            </a:r>
          </a:p>
          <a:p>
            <a:r>
              <a:rPr lang="en-US" altLang="ko-KR" sz="2600" dirty="0"/>
              <a:t>├─_sass</a:t>
            </a:r>
          </a:p>
          <a:p>
            <a:r>
              <a:rPr lang="en-US" altLang="ko-KR" sz="2600" dirty="0"/>
              <a:t>│  └─minima</a:t>
            </a:r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Mathjax</a:t>
            </a:r>
            <a:r>
              <a:rPr lang="en-US" altLang="ko-KR" sz="3000" dirty="0" smtClean="0"/>
              <a:t> setting : </a:t>
            </a:r>
            <a:r>
              <a:rPr lang="en-US" altLang="ko-KR" sz="3000" dirty="0" smtClean="0">
                <a:hlinkClick r:id="rId2"/>
              </a:rPr>
              <a:t>Mathjax_support.html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파일을 </a:t>
            </a:r>
            <a:r>
              <a:rPr lang="en-US" altLang="ko-KR" sz="3000" dirty="0" smtClean="0"/>
              <a:t>_includes</a:t>
            </a:r>
            <a:r>
              <a:rPr lang="ko-KR" altLang="en-US" sz="3000" dirty="0" smtClean="0"/>
              <a:t>안에 넣고 </a:t>
            </a:r>
            <a:r>
              <a:rPr lang="en-US" altLang="ko-KR" sz="3000" dirty="0" smtClean="0"/>
              <a:t>header.html</a:t>
            </a:r>
            <a:r>
              <a:rPr lang="ko-KR" altLang="en-US" sz="3000" dirty="0" smtClean="0"/>
              <a:t>을 수정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03275" y="1720517"/>
            <a:ext cx="5066947" cy="2302933"/>
          </a:xfrm>
          <a:prstGeom prst="rect">
            <a:avLst/>
          </a:prstGeom>
        </p:spPr>
        <p:txBody>
          <a:bodyPr wrap="square" rtlCol="0" anchor="b">
            <a:normAutofit fontScale="925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  {% if </a:t>
            </a:r>
            <a:r>
              <a:rPr lang="en-US" altLang="ko-KR" sz="2400" dirty="0" err="1"/>
              <a:t>page.use_math</a:t>
            </a:r>
            <a:r>
              <a:rPr lang="en-US" altLang="ko-KR" sz="2400" dirty="0"/>
              <a:t> %}</a:t>
            </a:r>
          </a:p>
          <a:p>
            <a:r>
              <a:rPr lang="en-US" altLang="ko-KR" sz="2400" dirty="0"/>
              <a:t>  {% include mathjax_support.html %}</a:t>
            </a:r>
          </a:p>
          <a:p>
            <a:r>
              <a:rPr lang="en-US" altLang="ko-KR" sz="2400" dirty="0"/>
              <a:t>  {% </a:t>
            </a:r>
            <a:r>
              <a:rPr lang="en-US" altLang="ko-KR" sz="2400" dirty="0" err="1"/>
              <a:t>endif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%}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안에 삽입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453" y="1404428"/>
            <a:ext cx="6986058" cy="4759305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mathjax_support.html</a:t>
            </a:r>
          </a:p>
          <a:p>
            <a:r>
              <a:rPr lang="en-US" altLang="ko-KR" sz="2000" dirty="0"/>
              <a:t>│      social.html</a:t>
            </a:r>
          </a:p>
          <a:p>
            <a:r>
              <a:rPr lang="en-US" altLang="ko-KR" sz="2000" dirty="0"/>
              <a:t>│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9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93" y="2075499"/>
            <a:ext cx="8342489" cy="4518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53" y="1169571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Upload files</a:t>
            </a:r>
            <a:r>
              <a:rPr lang="ko-KR" altLang="en-US" sz="3000" dirty="0" smtClean="0"/>
              <a:t>를 통해서 폴더 내부 통째로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88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253" y="451302"/>
            <a:ext cx="1357931" cy="666799"/>
            <a:chOff x="1110924" y="256992"/>
            <a:chExt cx="1357931" cy="666799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대상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69946"/>
              <a:ext cx="1357931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누가 들으면 좋을까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264" y="2291160"/>
            <a:ext cx="6607766" cy="135414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blog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운영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</a:t>
            </a:r>
            <a:r>
              <a:rPr kumimoji="1" lang="ko-KR" altLang="en-US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쓰고싶은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사람</a:t>
            </a:r>
            <a:endParaRPr kumimoji="1" lang="ko-KR" altLang="en-US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094972"/>
            <a:ext cx="8382587" cy="5763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667" y="3860124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or </a:t>
            </a: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desktop</a:t>
            </a:r>
            <a:r>
              <a:rPr lang="ko-KR" altLang="en-US" sz="3000" dirty="0" smtClean="0"/>
              <a:t>을 이용해서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52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108165" cy="634858"/>
            <a:chOff x="521264" y="339362"/>
            <a:chExt cx="31081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51850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48" y="0"/>
            <a:ext cx="83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729856" cy="634858"/>
            <a:chOff x="521264" y="339362"/>
            <a:chExt cx="272985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14019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쉽고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빠른방법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7" y="701965"/>
            <a:ext cx="9013954" cy="6156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64" y="1603513"/>
            <a:ext cx="2606249" cy="144448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3"/>
              </a:rPr>
              <a:t>링크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단점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7252" y="1222560"/>
            <a:ext cx="9577495" cy="3902596"/>
          </a:xfrm>
          <a:prstGeom prst="rect">
            <a:avLst/>
          </a:prstGeom>
        </p:spPr>
        <p:txBody>
          <a:bodyPr wrap="square" rtlCol="0"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제한된 기능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여전히 복잡하고 어려움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 err="1" smtClean="0"/>
              <a:t>Git</a:t>
            </a:r>
            <a:r>
              <a:rPr lang="ko-KR" altLang="en-US" sz="2500" dirty="0" smtClean="0"/>
              <a:t>이 뭐죠</a:t>
            </a:r>
            <a:r>
              <a:rPr lang="en-US" altLang="ko-KR" sz="25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발표자료 </a:t>
            </a:r>
            <a:r>
              <a:rPr lang="en-US" altLang="ko-KR" sz="2500" dirty="0" smtClean="0"/>
              <a:t>:  </a:t>
            </a:r>
            <a:r>
              <a:rPr lang="en-US" altLang="ko-KR" sz="2800" dirty="0">
                <a:hlinkClick r:id="rId2"/>
              </a:rPr>
              <a:t>https://github.com/EeeUnS/TEX/tree/master/TEX%ED%95%99%ED%9A%8C</a:t>
            </a: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58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394264" y="5619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333" y="6028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915" y="309120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005" y="3134746"/>
            <a:ext cx="2196302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위한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005" y="3534785"/>
            <a:ext cx="113735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4946" y="30731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036" y="3116736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8036" y="3516775"/>
            <a:ext cx="3155941" cy="80014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877" y="3083737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7967" y="3127282"/>
            <a:ext cx="1649677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7967" y="3527321"/>
            <a:ext cx="1768300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+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jekyll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242072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About Blog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19" y="2712671"/>
            <a:ext cx="3975728" cy="216975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3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162393" cy="634858"/>
            <a:chOff x="521264" y="339362"/>
            <a:chExt cx="2162393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572733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종류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07728" y="625817"/>
            <a:ext cx="2361418" cy="898116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3000" dirty="0" smtClean="0"/>
              <a:t>직접 만들기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9205" y="526255"/>
            <a:ext cx="3534328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Blog </a:t>
            </a:r>
            <a:r>
              <a:rPr lang="en-US" altLang="ko-KR" sz="3200" u="sng" dirty="0" smtClean="0"/>
              <a:t>platform</a:t>
            </a:r>
            <a:endParaRPr lang="en-US" altLang="ko-KR" sz="3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72595" y="1821705"/>
            <a:ext cx="4210191" cy="16002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Naver</a:t>
            </a:r>
            <a:r>
              <a:rPr lang="en-US" altLang="ko-KR" sz="3000" dirty="0" smtClean="0"/>
              <a:t>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Tistory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Blogger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595" y="3421905"/>
            <a:ext cx="3250761" cy="1838325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 err="1" smtClean="0"/>
              <a:t>접근성</a:t>
            </a:r>
            <a:r>
              <a:rPr lang="ko-KR" altLang="en-US" sz="3000" dirty="0" smtClean="0"/>
              <a:t> 용이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28915" y="1534107"/>
            <a:ext cx="5634741" cy="372763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/>
              <a:t>직접 </a:t>
            </a:r>
            <a:r>
              <a:rPr lang="ko-KR" altLang="en-US" sz="3000" dirty="0" err="1"/>
              <a:t>세팅</a:t>
            </a:r>
            <a:endParaRPr lang="en-US" altLang="ko-KR" sz="3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높은 자유도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서버 유지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도메인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파일로서 직접 평생 소유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어렵다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2513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145" y="3441785"/>
            <a:ext cx="197027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75131" cy="613763"/>
              <a:chOff x="1110924" y="256992"/>
              <a:chExt cx="37751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751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Naver</a:t>
                </a: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blog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에서 수식쓰기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31918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쩝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7" y="0"/>
            <a:ext cx="7104834" cy="6571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6" y="1652193"/>
            <a:ext cx="266737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37751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Naver</a:t>
              </a:r>
              <a:r>
                <a:rPr kumimoji="1" lang="ko-KR" altLang="en-US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에서 수식쓰기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7253" y="2121402"/>
            <a:ext cx="5495664" cy="109253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을 몰라도 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네이버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카페에 글 공유가능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0"/>
            <a:ext cx="4476206" cy="64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560</Words>
  <Application>Microsoft Office PowerPoint</Application>
  <PresentationFormat>와이드스크린</PresentationFormat>
  <Paragraphs>234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note</cp:lastModifiedBy>
  <cp:revision>359</cp:revision>
  <dcterms:created xsi:type="dcterms:W3CDTF">2019-03-11T06:50:22Z</dcterms:created>
  <dcterms:modified xsi:type="dcterms:W3CDTF">2020-02-15T01:35:05Z</dcterms:modified>
</cp:coreProperties>
</file>