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80" d="100"/>
          <a:sy n="80" d="100"/>
        </p:scale>
        <p:origin x="52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6968" y="5600401"/>
            <a:ext cx="12835575" cy="22699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530" y="1782009"/>
            <a:ext cx="10374850" cy="4852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75048" y="8134087"/>
            <a:ext cx="2146711" cy="16719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70005" y="8153848"/>
            <a:ext cx="2567834" cy="61917"/>
            <a:chOff x="13770005" y="8153848"/>
            <a:chExt cx="2567834" cy="619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70005" y="8153848"/>
              <a:ext cx="2567834" cy="619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9333" y="9735026"/>
            <a:ext cx="2567834" cy="61917"/>
            <a:chOff x="13809333" y="9735026"/>
            <a:chExt cx="2567834" cy="61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09333" y="9735026"/>
              <a:ext cx="2567834" cy="619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21429" y="4896000"/>
            <a:ext cx="9279625" cy="493714"/>
            <a:chOff x="3921429" y="4896000"/>
            <a:chExt cx="9279625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1429" y="4896000"/>
              <a:ext cx="9279625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5802" y="1455651"/>
              <a:ext cx="1913553" cy="66496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13372" y="3086157"/>
            <a:ext cx="718287" cy="153976"/>
            <a:chOff x="4713372" y="3086157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3086157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13372" y="4337200"/>
            <a:ext cx="718287" cy="153976"/>
            <a:chOff x="4713372" y="4337200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4337200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3372" y="5588243"/>
            <a:ext cx="718287" cy="153976"/>
            <a:chOff x="4713372" y="5588243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558824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13372" y="6839286"/>
            <a:ext cx="718287" cy="153976"/>
            <a:chOff x="4713372" y="6839286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13372" y="683928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386893" y="2804001"/>
            <a:ext cx="374404" cy="599042"/>
            <a:chOff x="4386893" y="2804001"/>
            <a:chExt cx="374404" cy="5990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893" y="2804001"/>
              <a:ext cx="374404" cy="5990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86896" y="4057495"/>
            <a:ext cx="374398" cy="599042"/>
            <a:chOff x="4386896" y="4057495"/>
            <a:chExt cx="374398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6896" y="4057495"/>
              <a:ext cx="374398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86893" y="5310989"/>
            <a:ext cx="374404" cy="599042"/>
            <a:chOff x="4386893" y="5310989"/>
            <a:chExt cx="374404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893" y="5310989"/>
              <a:ext cx="374404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6896" y="6564484"/>
            <a:ext cx="374398" cy="599042"/>
            <a:chOff x="4386896" y="6564484"/>
            <a:chExt cx="374398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896" y="6564484"/>
              <a:ext cx="374398" cy="5990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0535" y="2848744"/>
            <a:ext cx="3370480" cy="66130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50535" y="4093754"/>
            <a:ext cx="2005318" cy="65782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50535" y="5338764"/>
            <a:ext cx="3482346" cy="72808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0535" y="6583773"/>
            <a:ext cx="1191717" cy="71763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160989" y="3503505"/>
            <a:ext cx="9963736" cy="138999"/>
            <a:chOff x="4160989" y="3503505"/>
            <a:chExt cx="9963736" cy="1389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60989" y="7235007"/>
            <a:ext cx="9963736" cy="138999"/>
            <a:chOff x="4160989" y="7235007"/>
            <a:chExt cx="9963736" cy="1389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160989" y="7235007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160989" y="5991173"/>
            <a:ext cx="9963736" cy="138999"/>
            <a:chOff x="4160989" y="5991173"/>
            <a:chExt cx="9963736" cy="1389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160989" y="59911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160989" y="4747339"/>
            <a:ext cx="9963736" cy="138999"/>
            <a:chOff x="4160989" y="4747339"/>
            <a:chExt cx="9963736" cy="13899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160989" y="4747339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79" y="2368442"/>
            <a:ext cx="9207720" cy="1591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8533" y="2505581"/>
            <a:ext cx="325982" cy="513244"/>
            <a:chOff x="5228533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533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65619" y="2505581"/>
            <a:ext cx="325982" cy="513244"/>
            <a:chOff x="12665619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5619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2" y="1455651"/>
              <a:ext cx="1829029" cy="75167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7590" y="4450095"/>
            <a:ext cx="9670392" cy="20077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8797" y="3970297"/>
            <a:ext cx="5169110" cy="5774696"/>
            <a:chOff x="648797" y="3970297"/>
            <a:chExt cx="5169110" cy="57746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797" y="3970297"/>
              <a:ext cx="5169110" cy="577469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498" y="9901381"/>
            <a:ext cx="2042467" cy="2636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79" y="2368442"/>
            <a:ext cx="9207720" cy="1591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8533" y="2505581"/>
            <a:ext cx="325982" cy="513244"/>
            <a:chOff x="5228533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533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65619" y="2505581"/>
            <a:ext cx="325982" cy="513244"/>
            <a:chOff x="12665619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5619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4840"/>
            <a:chOff x="7999324" y="1480976"/>
            <a:chExt cx="2127311" cy="62484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2" y="1455651"/>
              <a:ext cx="1829029" cy="75167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9971" y="4450095"/>
            <a:ext cx="9220992" cy="20077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578" y="8262827"/>
            <a:ext cx="4392629" cy="2636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5198" y="4142920"/>
            <a:ext cx="6171429" cy="3988850"/>
            <a:chOff x="795198" y="4142920"/>
            <a:chExt cx="6171429" cy="3988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198" y="4142920"/>
              <a:ext cx="6171429" cy="3988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80" y="2368442"/>
            <a:ext cx="7903119" cy="1583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40644" y="2505581"/>
            <a:ext cx="325982" cy="513244"/>
            <a:chOff x="6640644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0644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55947" y="2505581"/>
            <a:ext cx="325982" cy="513244"/>
            <a:chOff x="11355947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5947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9678"/>
            <a:chOff x="7999324" y="1480976"/>
            <a:chExt cx="2127311" cy="6296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455652"/>
              <a:ext cx="1888753" cy="74737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29971" y="4450095"/>
            <a:ext cx="9622573" cy="34543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578" y="8262827"/>
            <a:ext cx="4392629" cy="2636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5198" y="4142920"/>
            <a:ext cx="6171429" cy="3988850"/>
            <a:chOff x="795198" y="4142920"/>
            <a:chExt cx="6171429" cy="39888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198" y="4142920"/>
              <a:ext cx="6171429" cy="3988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80" y="2368442"/>
            <a:ext cx="9515253" cy="1591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70936" y="2505581"/>
            <a:ext cx="325982" cy="513244"/>
            <a:chOff x="5070936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0936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39423" y="2505581"/>
            <a:ext cx="325982" cy="513244"/>
            <a:chOff x="12939423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9423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9678"/>
            <a:chOff x="7999324" y="1480976"/>
            <a:chExt cx="2127311" cy="6296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455652"/>
              <a:ext cx="1885725" cy="74737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8695" y="3882457"/>
            <a:ext cx="15125687" cy="110758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7280" y="9639763"/>
            <a:ext cx="4392629" cy="26365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6351" y="5142857"/>
            <a:ext cx="6171429" cy="4358003"/>
            <a:chOff x="726351" y="5142857"/>
            <a:chExt cx="6171429" cy="43580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351" y="5142857"/>
              <a:ext cx="6171429" cy="43580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74711" y="5142857"/>
            <a:ext cx="5704344" cy="5117435"/>
            <a:chOff x="8274711" y="5142857"/>
            <a:chExt cx="5704344" cy="51174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4711" y="5142857"/>
              <a:ext cx="5704344" cy="5117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80" y="2368442"/>
            <a:ext cx="6987891" cy="1566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78334" y="2505581"/>
            <a:ext cx="325982" cy="513244"/>
            <a:chOff x="7478334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8334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3052" y="2505581"/>
            <a:ext cx="325982" cy="513244"/>
            <a:chOff x="10553052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3052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9678"/>
            <a:chOff x="7999324" y="1480976"/>
            <a:chExt cx="2127311" cy="6296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455652"/>
              <a:ext cx="1898867" cy="74737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8695" y="3882457"/>
            <a:ext cx="15822563" cy="30250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680" y="2368442"/>
            <a:ext cx="6987891" cy="1566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78334" y="2505581"/>
            <a:ext cx="325982" cy="513244"/>
            <a:chOff x="7478334" y="2505581"/>
            <a:chExt cx="325982" cy="513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8334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3052" y="2505581"/>
            <a:ext cx="325982" cy="513244"/>
            <a:chOff x="10553052" y="2505581"/>
            <a:chExt cx="325982" cy="51324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53052" y="2505581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99324" y="1480976"/>
            <a:ext cx="2127311" cy="629678"/>
            <a:chOff x="7999324" y="1480976"/>
            <a:chExt cx="2127311" cy="6296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5805" y="1455652"/>
              <a:ext cx="1898867" cy="74737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8695" y="3864895"/>
            <a:ext cx="11711354" cy="8072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36756" y="4798623"/>
            <a:ext cx="9409138" cy="5292640"/>
            <a:chOff x="2936756" y="4798623"/>
            <a:chExt cx="9409138" cy="52926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6756" y="4798623"/>
              <a:ext cx="9409138" cy="5292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504222" cy="22227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586428" cy="3178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이창민</cp:lastModifiedBy>
  <cp:revision>1</cp:revision>
  <dcterms:created xsi:type="dcterms:W3CDTF">2022-05-22T16:32:56Z</dcterms:created>
  <dcterms:modified xsi:type="dcterms:W3CDTF">2022-05-22T07:33:20Z</dcterms:modified>
</cp:coreProperties>
</file>