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0" r:id="rId2"/>
    <p:sldId id="256" r:id="rId3"/>
    <p:sldId id="271" r:id="rId4"/>
    <p:sldId id="272" r:id="rId5"/>
    <p:sldId id="273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6024" autoAdjust="0"/>
  </p:normalViewPr>
  <p:slideViewPr>
    <p:cSldViewPr snapToGrid="0">
      <p:cViewPr varScale="1">
        <p:scale>
          <a:sx n="81" d="100"/>
          <a:sy n="81" d="100"/>
        </p:scale>
        <p:origin x="2059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DC67D-B875-494C-A789-0B27AA4DED5E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7413E-1054-4680-9ADE-03C02C3A6B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51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接下來我會利用故事七步驟，跟大家說一個關於我的故事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22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 日本動漫風格的男生，藍色眼睛，眼睛看起來沒精神，頭髮中等長度是咖啡色的，並且穿著灰色的</a:t>
            </a:r>
            <a:r>
              <a:rPr lang="en-US" altLang="zh-TW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t-shirt</a:t>
            </a:r>
          </a:p>
          <a:p>
            <a:endParaRPr lang="en-US" altLang="zh-TW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endParaRPr lang="en-US" altLang="zh-TW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r>
              <a:rPr lang="zh-TW" altLang="en-US" dirty="0"/>
              <a:t>我是一個熱愛打遊戲的碩士生，夢想是參加</a:t>
            </a:r>
            <a:r>
              <a:rPr lang="en-US" altLang="zh-TW" dirty="0"/>
              <a:t>APEX</a:t>
            </a:r>
            <a:r>
              <a:rPr lang="zh-TW" altLang="en-US" dirty="0"/>
              <a:t>世界大賽，並贏得冠軍，讓我的遊戲技術得到大家的肯定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44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日本動漫風格的男生，並且稍微陽剛一點，藍色眼睛，眼睛看起來沒精神，頭髮中等長度是咖啡色的，並且穿著灰色的</a:t>
            </a:r>
            <a:r>
              <a:rPr lang="en-US" altLang="zh-TW" b="0" i="0" dirty="0">
                <a:solidFill>
                  <a:srgbClr val="F2DDCC"/>
                </a:solidFill>
                <a:effectLst/>
                <a:latin typeface="Ginto"/>
              </a:rPr>
              <a:t>t-shirt</a:t>
            </a:r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，正在房間打遊戲</a:t>
            </a:r>
            <a:endParaRPr lang="en-US" altLang="zh-TW" b="0" i="0" dirty="0">
              <a:solidFill>
                <a:srgbClr val="F2DDCC"/>
              </a:solidFill>
              <a:effectLst/>
              <a:latin typeface="Ginto"/>
            </a:endParaRPr>
          </a:p>
          <a:p>
            <a:endParaRPr lang="en-US" altLang="zh-TW" b="1" i="0" dirty="0">
              <a:solidFill>
                <a:srgbClr val="FFFFFF"/>
              </a:solidFill>
              <a:effectLst/>
              <a:highlight>
                <a:srgbClr val="1B1A19"/>
              </a:highlight>
              <a:latin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但家裡的人只會認為整天都在打遊戲，並不太支持。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40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日本動漫風格的男生，並且稍微陽剛一點，藍色眼睛，眼睛看起來沒精神，頭髮中等長度是咖啡色的，並且穿著灰色的</a:t>
            </a:r>
            <a:r>
              <a:rPr lang="en-US" altLang="zh-TW" b="0" i="0" dirty="0">
                <a:solidFill>
                  <a:srgbClr val="F2DDCC"/>
                </a:solidFill>
                <a:effectLst/>
                <a:latin typeface="Ginto"/>
              </a:rPr>
              <a:t>t-shirt</a:t>
            </a:r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，正在書房讀書，旁邊有一台電腦</a:t>
            </a:r>
            <a:endParaRPr lang="en-US" altLang="zh-TW" b="0" i="0" dirty="0">
              <a:solidFill>
                <a:srgbClr val="F2DDCC"/>
              </a:solidFill>
              <a:effectLst/>
              <a:latin typeface="Ginto"/>
            </a:endParaRPr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儘管如此，我每天都在勤奮練習，並且維持學校的成績。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074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日本動漫風格的男生，看起來陽剛一些，藍色眼睛，眼睛看起來沒精神，頭髮中等長度是咖啡色的，並且穿著灰色的</a:t>
            </a:r>
            <a:r>
              <a:rPr lang="en-US" altLang="zh-TW" dirty="0"/>
              <a:t>t-shirt</a:t>
            </a:r>
            <a:r>
              <a:rPr lang="zh-TW" altLang="en-US" dirty="0"/>
              <a:t>，正在電腦前打著遊戲，但看起來輸了，非常沮喪</a:t>
            </a:r>
            <a:endParaRPr lang="en-US" altLang="zh-TW" dirty="0"/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但第一次參加比賽時，馬上就被淘汰了。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294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日本動漫風格的男生，看起來陽剛一些，藍色眼睛，眼睛看起來沒精神，頭髮中等長度是咖啡色的，並且穿著灰色的</a:t>
            </a:r>
            <a:r>
              <a:rPr lang="en-US" altLang="zh-TW" b="0" i="0" dirty="0">
                <a:solidFill>
                  <a:srgbClr val="F2DDCC"/>
                </a:solidFill>
                <a:effectLst/>
                <a:latin typeface="Ginto"/>
              </a:rPr>
              <a:t>t-shirt</a:t>
            </a:r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，跟著很多朋友在一起，看起來是一起打電腦遊戲的朋友</a:t>
            </a:r>
            <a:endParaRPr lang="en-US" altLang="zh-TW" b="0" i="0" dirty="0">
              <a:solidFill>
                <a:srgbClr val="F2DDCC"/>
              </a:solidFill>
              <a:effectLst/>
              <a:latin typeface="Ginto"/>
            </a:endParaRPr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但在比賽的時候認識許多人，儘管輸了，卻多了很多朋友。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423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日本動漫風格的男生，看起來陽剛一些，藍色眼睛，頭髮中等長度是咖啡色的，並且穿著灰色的</a:t>
            </a:r>
            <a:r>
              <a:rPr lang="en-US" altLang="zh-TW" b="0" i="0" dirty="0">
                <a:solidFill>
                  <a:srgbClr val="F2DDCC"/>
                </a:solidFill>
                <a:effectLst/>
                <a:latin typeface="Ginto"/>
              </a:rPr>
              <a:t>t-shirt</a:t>
            </a:r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，看起來好像是了解了甚麼，非常開心</a:t>
            </a:r>
            <a:endParaRPr lang="en-US" altLang="zh-TW" b="0" i="0" dirty="0">
              <a:solidFill>
                <a:srgbClr val="F2DDCC"/>
              </a:solidFill>
              <a:effectLst/>
              <a:latin typeface="Ginto"/>
            </a:endParaRPr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這次參加比賽的經驗，讓我了解到許多事情其實重要的不是結果，而是過程。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821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日本動漫風格的男生，看起來陽剛一些，藍色眼睛，頭髮中等長度是咖啡色的，並且穿著灰色的</a:t>
            </a:r>
            <a:r>
              <a:rPr lang="en-US" altLang="zh-TW" b="0" i="0" dirty="0">
                <a:solidFill>
                  <a:srgbClr val="F2DDCC"/>
                </a:solidFill>
                <a:effectLst/>
                <a:latin typeface="Ginto"/>
              </a:rPr>
              <a:t>t-shirt</a:t>
            </a:r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，看起來好像是了解了甚麼，非常開心</a:t>
            </a:r>
            <a:endParaRPr lang="en-US" altLang="zh-TW" b="0" i="0" dirty="0">
              <a:solidFill>
                <a:srgbClr val="F2DDCC"/>
              </a:solidFill>
              <a:effectLst/>
              <a:latin typeface="Gin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儘管未來可能當不成電競選手，但一起努力的過程，才是最開心的。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498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1021E-0496-76CE-E6ED-CB84BD63A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5E71C6-236B-B960-C67D-8C08E39C9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1BA5F4-77F0-9568-0B81-3BBA8A8B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8F28F0-809A-4CCB-C882-F91CC0FE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34B187-DE98-0B95-E302-AA87AD92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30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2A8AB-3785-B36F-A730-4762528B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EA9FF6-035A-0862-E3A9-B0448DF58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465545-BC35-D429-262B-40A2EF7F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91E46A-685A-043C-9E1F-A6D49124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12A62C-3AA6-D077-8D31-67FE62BA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922537A-7005-79D9-0D79-68B42DF3F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FB7589B-A09E-844E-8448-921B77BEA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4BEE79-E9A1-49C5-F4F9-4282D3F0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557CFB-D6D1-44EB-74C3-30DDC72F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6B3134-0B3B-64CD-0F31-BBBD96B4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80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93D115-9805-5A7E-FD86-B18474FD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78B57B-3F19-4711-5162-36613F33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F8316C-1C28-5926-B959-2E2EEA65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4F5A08-C60D-E923-35D7-49A981F3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B89FDB-A625-71FD-1146-B0D013AE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65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B6E4A3-BABD-6E12-DB28-6312FB65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03CEE1-B90E-F64C-955D-E0742A4C4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22104C-F3E1-4742-1DE1-5E05FF5F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3FC1A6-4B5E-4F1E-8942-2E222E11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5ADACC-7AF7-7B9C-B048-C2EA5998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07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73596-B0DB-AF34-CB68-1C99679E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B0CD19-5326-84C9-7775-858A78C7E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78CA4C-1C6C-B3B4-060F-AB0C4D468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F0AEAA-489C-7A6B-3560-36A1293F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E19532-462C-035F-DBF9-8B35D15F0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C083E1-B17C-41EB-5586-2682860F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97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A3204-90CC-2A84-DC45-7B3EAAE6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516ACF-C364-1B2E-3A7D-1530BFA87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9FDA18-6C9E-5F9A-4E85-28596B3F6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0C8F552-249F-893A-DCE8-20DECD8F1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3270101-B9BD-2BFF-AA71-0F97C05D2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A35D0F-C2F6-751B-E9C1-89188C4C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43896F-3D40-5CA0-F30D-51350451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721F479-FA77-5E8C-4BA8-45F718D6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1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3586D-2F9F-C731-B869-2E0E737A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184F17-1307-1BFA-CBEF-AE5BEFA5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E04785D-F7B4-F3A6-63A0-798E5BEB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F536BA-8730-647C-3451-F09EA69B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87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551402-7F9B-203C-90EF-65EFFA17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292CF5C-678F-7C43-8053-DCF50CE6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6B1E59-11C4-915B-279C-20F1FF89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1C6689-8FE0-787F-8DE3-F4A4C267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3DB678-DC98-40E2-4173-CA66C138B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A91817-5347-5C3D-C67B-B83EA98FB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25B0BD-575A-11BD-3504-CD8D90A8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E5021A-39CF-759B-4F40-FA50CE4E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2A8DBC-458F-D186-5DE6-1B3D4920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47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B5209F-B9B9-B7E4-E8D7-A7E90AB97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D69E3D-8918-83F3-C055-3AB7ED080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2ADD9D-EC9B-7F7B-86A9-49D78B596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14BDD9-CB0E-E3B8-9CDA-71369537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A7666E-FC56-33F5-4F9F-0A8E3CB7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9438F4-0ED8-8074-4A84-E375C553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70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8164B4A-2E51-C06E-EE36-FC685BC7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DB9FD8-E419-380A-BA53-ED696D120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7F4F-C7E2-7F7A-F96E-A6065AEC4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B02C7C-A34F-48D1-9321-C49279C28F5B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1D788D-8328-933D-3CE2-22FDA779A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E27419-C382-3621-1D99-CFAE4D28B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123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A8E42-E9D2-FD38-B675-E33167256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639" y="335782"/>
            <a:ext cx="5732206" cy="3093218"/>
          </a:xfrm>
        </p:spPr>
        <p:txBody>
          <a:bodyPr/>
          <a:lstStyle/>
          <a:p>
            <a:r>
              <a:rPr lang="zh-TW" altLang="en-US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自我介紹</a:t>
            </a:r>
            <a:r>
              <a:rPr lang="en-US" altLang="zh-TW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 err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niziima</a:t>
            </a:r>
            <a:r>
              <a:rPr lang="en-US" altLang="zh-TW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Live)</a:t>
            </a:r>
            <a:endParaRPr lang="zh-TW" altLang="en-US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A70469E-0430-4CFB-A229-351D7769B6F0}"/>
              </a:ext>
            </a:extLst>
          </p:cNvPr>
          <p:cNvSpPr txBox="1"/>
          <p:nvPr/>
        </p:nvSpPr>
        <p:spPr>
          <a:xfrm>
            <a:off x="1237673" y="3805382"/>
            <a:ext cx="452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112598026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洪裔晟</a:t>
            </a:r>
          </a:p>
        </p:txBody>
      </p:sp>
    </p:spTree>
    <p:extLst>
      <p:ext uri="{BB962C8B-B14F-4D97-AF65-F5344CB8AC3E}">
        <p14:creationId xmlns:p14="http://schemas.microsoft.com/office/powerpoint/2010/main" val="119930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43801" y="103454"/>
            <a:ext cx="116653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 </a:t>
            </a:r>
            <a:r>
              <a:rPr lang="zh-TW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我是一個熱愛打遊戲的碩士生，夢想是參加</a:t>
            </a:r>
            <a:r>
              <a:rPr lang="en-US" altLang="zh-TW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APEX</a:t>
            </a:r>
            <a:r>
              <a:rPr lang="zh-TW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世界大賽，並贏得冠軍，讓我的遊戲技術得到大家的肯定</a:t>
            </a:r>
          </a:p>
          <a:p>
            <a:endParaRPr lang="zh-TW" altLang="en-US" sz="32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日本動漫風格的男生，藍色眼睛，眼睛看起來沒精神，頭髮中等長度是咖啡色的，並且穿著灰色的t-shirt">
            <a:extLst>
              <a:ext uri="{FF2B5EF4-FFF2-40B4-BE49-F238E27FC236}">
                <a16:creationId xmlns:a16="http://schemas.microsoft.com/office/drawing/2014/main" id="{937C3797-1FB4-49A4-8804-14642BDFA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01" y="1488449"/>
            <a:ext cx="4922520" cy="49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53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0" y="144094"/>
            <a:ext cx="1163483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2. </a:t>
            </a:r>
            <a:r>
              <a:rPr lang="zh-TW" altLang="en-US" dirty="0"/>
              <a:t>阻礙 </a:t>
            </a:r>
            <a:r>
              <a:rPr lang="zh-TW" altLang="en-US" sz="2000" b="0" dirty="0"/>
              <a:t>但家裡的人只會認為整天都在打遊戲，並不太支持。</a:t>
            </a:r>
          </a:p>
          <a:p>
            <a:endParaRPr lang="en-US" altLang="zh-TW" dirty="0"/>
          </a:p>
        </p:txBody>
      </p:sp>
      <p:pic>
        <p:nvPicPr>
          <p:cNvPr id="2050" name="Picture 2" descr="日本動漫風格的男生，稍微陽剛一點，藍色眼睛，眼睛看起來沒精神，頭髮中等長度是咖啡色的，並且穿著灰色的t-shirt，正在房間打遊戲">
            <a:extLst>
              <a:ext uri="{FF2B5EF4-FFF2-40B4-BE49-F238E27FC236}">
                <a16:creationId xmlns:a16="http://schemas.microsoft.com/office/drawing/2014/main" id="{C9D5A2E5-3FB6-4747-B7E9-C8BAC1B7F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9" y="1112520"/>
            <a:ext cx="5461000" cy="546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16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0" y="144094"/>
            <a:ext cx="1148243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3. </a:t>
            </a:r>
            <a:r>
              <a:rPr lang="zh-TW" altLang="en-US" dirty="0"/>
              <a:t>努力 </a:t>
            </a:r>
            <a:r>
              <a:rPr lang="zh-TW" altLang="en-US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儘管如此，我每天都在勤奮練習，並且維持學校的成績。</a:t>
            </a:r>
          </a:p>
          <a:p>
            <a:endParaRPr lang="en-US" altLang="zh-TW" dirty="0"/>
          </a:p>
        </p:txBody>
      </p:sp>
      <p:pic>
        <p:nvPicPr>
          <p:cNvPr id="3074" name="Picture 2" descr="日本動漫風格的男生，藍色眼睛，眼睛看起來沒精神，頭髮中等長度是咖啡色的，並且穿著灰色的t-shirt，在書房讀書，但旁邊擺著一台電腦">
            <a:extLst>
              <a:ext uri="{FF2B5EF4-FFF2-40B4-BE49-F238E27FC236}">
                <a16:creationId xmlns:a16="http://schemas.microsoft.com/office/drawing/2014/main" id="{51B6A0C4-4571-495C-AC60-3F6DCBC2D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" y="1325880"/>
            <a:ext cx="5349240" cy="534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79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0" y="144094"/>
            <a:ext cx="1090331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4. </a:t>
            </a:r>
            <a:r>
              <a:rPr lang="zh-TW" altLang="en-US" dirty="0"/>
              <a:t>結果  </a:t>
            </a:r>
            <a:r>
              <a:rPr lang="zh-TW" altLang="en-US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但第一次參加比賽時，馬上就被淘汰了。</a:t>
            </a:r>
          </a:p>
          <a:p>
            <a:endParaRPr lang="en-US" altLang="zh-TW" dirty="0"/>
          </a:p>
        </p:txBody>
      </p:sp>
      <p:pic>
        <p:nvPicPr>
          <p:cNvPr id="4098" name="Picture 2" descr="日本動漫風格的男生，看起來陽剛一些，藍色眼睛，眼睛看起來沒精神，頭髮中等長度是咖啡色的，並且穿著灰色的t-shirt，正在電腦前打著遊戲，但看起來輸了，非常沮喪">
            <a:extLst>
              <a:ext uri="{FF2B5EF4-FFF2-40B4-BE49-F238E27FC236}">
                <a16:creationId xmlns:a16="http://schemas.microsoft.com/office/drawing/2014/main" id="{7F6C12D9-6351-4E2C-BE23-3D6870860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1" y="1221312"/>
            <a:ext cx="5034280" cy="503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05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0" y="144094"/>
            <a:ext cx="101819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 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意外  </a:t>
            </a:r>
            <a:r>
              <a:rPr lang="zh-TW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但在比賽的時候認識許多人，儘管輸了，卻多了很多朋友。</a:t>
            </a:r>
          </a:p>
          <a:p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32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22" name="Picture 2" descr="日本動漫風格的男生，看起來陽剛一些，藍色眼睛，眼睛看起來沒精神，頭髮中等長度是咖啡色的，並且穿著灰色的t-shirt，跟著很多朋友在一起，看起來是一起打電腦遊戲的平有">
            <a:extLst>
              <a:ext uri="{FF2B5EF4-FFF2-40B4-BE49-F238E27FC236}">
                <a16:creationId xmlns:a16="http://schemas.microsoft.com/office/drawing/2014/main" id="{72775A71-E308-4AE4-B015-FA0D74B98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" y="942340"/>
            <a:ext cx="5420360" cy="542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29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1" y="144094"/>
            <a:ext cx="1524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6</a:t>
            </a:r>
            <a:r>
              <a:rPr lang="en-US" altLang="zh-TW"/>
              <a:t>. </a:t>
            </a:r>
            <a:r>
              <a:rPr lang="zh-TW" altLang="en-US"/>
              <a:t>轉彎</a:t>
            </a: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54E2B66-93F8-4296-B460-58F5F3BD2191}"/>
              </a:ext>
            </a:extLst>
          </p:cNvPr>
          <p:cNvSpPr txBox="1"/>
          <p:nvPr/>
        </p:nvSpPr>
        <p:spPr>
          <a:xfrm>
            <a:off x="1877961" y="297982"/>
            <a:ext cx="9550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這次參加比賽的經驗，讓我了解到許多事情其實重要的不是結果，而是過程。</a:t>
            </a:r>
          </a:p>
        </p:txBody>
      </p:sp>
      <p:pic>
        <p:nvPicPr>
          <p:cNvPr id="6148" name="Picture 4" descr="日本動漫風格的男生，看起來陽剛一些，藍色眼睛，頭髮中等長度是咖啡色的，並且穿著灰色的t-shirt，在房間打電腦，帶著耳麥，嘴巴在說話，很興奮的樣子">
            <a:extLst>
              <a:ext uri="{FF2B5EF4-FFF2-40B4-BE49-F238E27FC236}">
                <a16:creationId xmlns:a16="http://schemas.microsoft.com/office/drawing/2014/main" id="{0CCE137B-5404-4AE8-AF92-D28968A5A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" y="1246338"/>
            <a:ext cx="5313680" cy="531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93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1" y="144094"/>
            <a:ext cx="1524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7</a:t>
            </a:r>
            <a:r>
              <a:rPr lang="en-US" altLang="zh-TW"/>
              <a:t>. </a:t>
            </a:r>
            <a:r>
              <a:rPr lang="zh-TW" altLang="en-US"/>
              <a:t>結局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5BCEC65-6353-4386-833E-5D9D8600552E}"/>
              </a:ext>
            </a:extLst>
          </p:cNvPr>
          <p:cNvSpPr txBox="1"/>
          <p:nvPr/>
        </p:nvSpPr>
        <p:spPr>
          <a:xfrm>
            <a:off x="1877961" y="297982"/>
            <a:ext cx="9550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儘管未來可能當不成電競選手，但一起努力的過程，才是最開心的。</a:t>
            </a:r>
          </a:p>
        </p:txBody>
      </p:sp>
      <p:pic>
        <p:nvPicPr>
          <p:cNvPr id="5" name="Picture 2" descr="A male character in Japanese anime style, looking masculine, with blue eyes, medium-length coffee-colored hair, wearing a gray t-shirt, looking very happy as if he has understood something">
            <a:extLst>
              <a:ext uri="{FF2B5EF4-FFF2-40B4-BE49-F238E27FC236}">
                <a16:creationId xmlns:a16="http://schemas.microsoft.com/office/drawing/2014/main" id="{61FEF81B-A1B8-4D94-B6C7-A9B17E0AC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851980"/>
            <a:ext cx="5491480" cy="549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510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黃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9233</TotalTime>
  <Words>597</Words>
  <Application>Microsoft Office PowerPoint</Application>
  <PresentationFormat>寬螢幕</PresentationFormat>
  <Paragraphs>43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-apple-system</vt:lpstr>
      <vt:lpstr>Aptos</vt:lpstr>
      <vt:lpstr>Aptos Display</vt:lpstr>
      <vt:lpstr>Ginto</vt:lpstr>
      <vt:lpstr>微軟正黑體</vt:lpstr>
      <vt:lpstr>Arial</vt:lpstr>
      <vt:lpstr>Roboto</vt:lpstr>
      <vt:lpstr>Office 佈景主題</vt:lpstr>
      <vt:lpstr>自我介紹(niziima Live)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自我介紹(niziima Live)</dc:title>
  <dc:creator>許加宜</dc:creator>
  <cp:lastModifiedBy>洪裔晟</cp:lastModifiedBy>
  <cp:revision>23</cp:revision>
  <dcterms:created xsi:type="dcterms:W3CDTF">2024-08-18T13:28:42Z</dcterms:created>
  <dcterms:modified xsi:type="dcterms:W3CDTF">2024-10-21T15:13:06Z</dcterms:modified>
</cp:coreProperties>
</file>