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024" autoAdjust="0"/>
  </p:normalViewPr>
  <p:slideViewPr>
    <p:cSldViewPr snapToGrid="0">
      <p:cViewPr>
        <p:scale>
          <a:sx n="75" d="100"/>
          <a:sy n="75" d="100"/>
        </p:scale>
        <p:origin x="228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22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日本動漫風格的男生，藍色眼睛，眼睛看起來沒精神，頭髮中等長度是咖啡色的，並且穿著灰色的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t-shirt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r>
              <a:rPr lang="zh-TW" altLang="en-US" dirty="0"/>
              <a:t>我是一個熱愛打遊戲的碩士生，夢想是參加</a:t>
            </a:r>
            <a:r>
              <a:rPr lang="en-US" altLang="zh-TW" dirty="0"/>
              <a:t>APEX</a:t>
            </a:r>
            <a:r>
              <a:rPr lang="zh-TW" altLang="en-US" dirty="0"/>
              <a:t>世界大賽，並贏得冠軍，讓我的遊戲技術得到大家的肯定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日本動漫風格的男生，並且稍微陽剛一點，藍色眼睛，眼睛看起來沒精神，頭髮中等長度是咖啡色的，並且穿著灰色的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，正在房間打遊戲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b="1" i="0" dirty="0">
              <a:solidFill>
                <a:srgbClr val="FFFFFF"/>
              </a:solidFill>
              <a:effectLst/>
              <a:highlight>
                <a:srgbClr val="1B1A19"/>
              </a:highlight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但家裡的人只會認為整天都在打遊戲，並不太支持。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0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日本動漫風格的男生，並且稍微陽剛一點，藍色眼睛，眼睛看起來沒精神，頭髮中等長度是咖啡色的，並且穿著灰色的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，正在書房讀書，旁邊有一台電腦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儘管如此，我每天都在勤奮練習，並且維持學校的成績。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7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日本動漫風格的男生，看起來陽剛一些，藍色眼睛，眼睛看起來沒精神，頭髮中等長度是咖啡色的，並且穿著灰色的</a:t>
            </a:r>
            <a:r>
              <a:rPr lang="en-US" altLang="zh-TW" dirty="0"/>
              <a:t>t-shirt</a:t>
            </a:r>
            <a:r>
              <a:rPr lang="zh-TW" altLang="en-US" dirty="0"/>
              <a:t>，正在電腦前打著遊戲，但看起來輸了，非常沮喪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但第一次參加比賽時，馬上就被淘汰了。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，跟著很多朋友在一起，看起來是一起打電腦遊戲的朋友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但在比賽的時候認識許多人，儘管輸了，卻多了很多朋友。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2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，看起來好像是了解了甚麼，非常開心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這次參加比賽的經驗，讓我了解到許多事情其實重要的不是結果，而是過程。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82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，看起來好像是了解了甚麼，非常開心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儘管未來可能當不成電競選手，但一起努力的過程，才是最開心的。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niziima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70469E-0430-4CFB-A229-351D7769B6F0}"/>
              </a:ext>
            </a:extLst>
          </p:cNvPr>
          <p:cNvSpPr txBox="1"/>
          <p:nvPr/>
        </p:nvSpPr>
        <p:spPr>
          <a:xfrm>
            <a:off x="1237673" y="3805382"/>
            <a:ext cx="452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112598026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洪裔晟</a:t>
            </a: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43801" y="103454"/>
            <a:ext cx="11665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 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我是一個熱愛打遊戲的碩士生，夢想是參加</a:t>
            </a:r>
            <a:r>
              <a:rPr lang="en-US" altLang="zh-TW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APEX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世界大賽，並贏得冠軍，讓我的遊戲技術得到大家的肯定</a:t>
            </a:r>
          </a:p>
          <a:p>
            <a:endParaRPr lang="zh-TW" altLang="en-US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日本動漫風格的男生，藍色眼睛，眼睛看起來沒精神，頭髮中等長度是咖啡色的，並且穿著灰色的t-shirt">
            <a:extLst>
              <a:ext uri="{FF2B5EF4-FFF2-40B4-BE49-F238E27FC236}">
                <a16:creationId xmlns:a16="http://schemas.microsoft.com/office/drawing/2014/main" id="{937C3797-1FB4-49A4-8804-14642BDF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1" y="1488449"/>
            <a:ext cx="4922520" cy="49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16348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2. </a:t>
            </a:r>
            <a:r>
              <a:rPr lang="zh-TW" altLang="en-US" dirty="0"/>
              <a:t>阻礙 </a:t>
            </a:r>
            <a:r>
              <a:rPr lang="zh-TW" altLang="en-US" sz="2000" b="0" dirty="0"/>
              <a:t>但家裡的人只會認為整天都在打遊戲，並不太支持。</a:t>
            </a:r>
          </a:p>
          <a:p>
            <a:endParaRPr lang="en-US" altLang="zh-TW" dirty="0"/>
          </a:p>
        </p:txBody>
      </p:sp>
      <p:pic>
        <p:nvPicPr>
          <p:cNvPr id="2050" name="Picture 2" descr="日本動漫風格的男生，稍微陽剛一點，藍色眼睛，眼睛看起來沒精神，頭髮中等長度是咖啡色的，並且穿著灰色的t-shirt，正在房間打遊戲">
            <a:extLst>
              <a:ext uri="{FF2B5EF4-FFF2-40B4-BE49-F238E27FC236}">
                <a16:creationId xmlns:a16="http://schemas.microsoft.com/office/drawing/2014/main" id="{C9D5A2E5-3FB6-4747-B7E9-C8BAC1B7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9" y="1112520"/>
            <a:ext cx="54610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14824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3. </a:t>
            </a:r>
            <a:r>
              <a:rPr lang="zh-TW" altLang="en-US" dirty="0"/>
              <a:t>努力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儘管如此，我每天都在勤奮練習，並且維持學校的成績。</a:t>
            </a:r>
          </a:p>
          <a:p>
            <a:endParaRPr lang="en-US" altLang="zh-TW" dirty="0"/>
          </a:p>
        </p:txBody>
      </p:sp>
      <p:pic>
        <p:nvPicPr>
          <p:cNvPr id="3074" name="Picture 2" descr="日本動漫風格的男生，藍色眼睛，眼睛看起來沒精神，頭髮中等長度是咖啡色的，並且穿著灰色的t-shirt，在書房讀書，但旁邊擺著一台電腦">
            <a:extLst>
              <a:ext uri="{FF2B5EF4-FFF2-40B4-BE49-F238E27FC236}">
                <a16:creationId xmlns:a16="http://schemas.microsoft.com/office/drawing/2014/main" id="{51B6A0C4-4571-495C-AC60-3F6DCBC2D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325880"/>
            <a:ext cx="5349240" cy="53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090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4. </a:t>
            </a:r>
            <a:r>
              <a:rPr lang="zh-TW" altLang="en-US" dirty="0"/>
              <a:t>結果 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但第一次參加比賽時，馬上就被淘汰了。</a:t>
            </a:r>
          </a:p>
          <a:p>
            <a:endParaRPr lang="en-US" altLang="zh-TW" dirty="0"/>
          </a:p>
        </p:txBody>
      </p:sp>
      <p:pic>
        <p:nvPicPr>
          <p:cNvPr id="4098" name="Picture 2" descr="日本動漫風格的男生，看起來陽剛一些，藍色眼睛，眼睛看起來沒精神，頭髮中等長度是咖啡色的，並且穿著灰色的t-shirt，正在電腦前打著遊戲，但看起來輸了，非常沮喪">
            <a:extLst>
              <a:ext uri="{FF2B5EF4-FFF2-40B4-BE49-F238E27FC236}">
                <a16:creationId xmlns:a16="http://schemas.microsoft.com/office/drawing/2014/main" id="{7F6C12D9-6351-4E2C-BE23-3D6870860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1" y="1221312"/>
            <a:ext cx="5034280" cy="503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01819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  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但在比賽的時候認識許多人，儘管輸了，卻多了很多朋友。</a:t>
            </a:r>
          </a:p>
          <a:p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日本動漫風格的男生，看起來陽剛一些，藍色眼睛，眼睛看起來沒精神，頭髮中等長度是咖啡色的，並且穿著灰色的t-shirt，跟著很多朋友在一起，看起來是一起打電腦遊戲的平有">
            <a:extLst>
              <a:ext uri="{FF2B5EF4-FFF2-40B4-BE49-F238E27FC236}">
                <a16:creationId xmlns:a16="http://schemas.microsoft.com/office/drawing/2014/main" id="{72775A71-E308-4AE4-B015-FA0D74B9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942340"/>
            <a:ext cx="5420360" cy="542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</a:t>
            </a:r>
            <a:r>
              <a:rPr lang="en-US" altLang="zh-TW"/>
              <a:t>. </a:t>
            </a:r>
            <a:r>
              <a:rPr lang="zh-TW" altLang="en-US"/>
              <a:t>轉彎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E2B66-93F8-4296-B460-58F5F3BD2191}"/>
              </a:ext>
            </a:extLst>
          </p:cNvPr>
          <p:cNvSpPr txBox="1"/>
          <p:nvPr/>
        </p:nvSpPr>
        <p:spPr>
          <a:xfrm>
            <a:off x="1877961" y="297982"/>
            <a:ext cx="955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這次參加比賽的經驗，讓我了解到許多事情其實重要的不是結果，而是過程。</a:t>
            </a:r>
          </a:p>
        </p:txBody>
      </p:sp>
      <p:pic>
        <p:nvPicPr>
          <p:cNvPr id="6148" name="Picture 4" descr="日本動漫風格的男生，看起來陽剛一些，藍色眼睛，頭髮中等長度是咖啡色的，並且穿著灰色的t-shirt，在房間打電腦，帶著耳麥，嘴巴在說話，很興奮的樣子">
            <a:extLst>
              <a:ext uri="{FF2B5EF4-FFF2-40B4-BE49-F238E27FC236}">
                <a16:creationId xmlns:a16="http://schemas.microsoft.com/office/drawing/2014/main" id="{0CCE137B-5404-4AE8-AF92-D28968A5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1246338"/>
            <a:ext cx="5313680" cy="53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</a:t>
            </a:r>
            <a:r>
              <a:rPr lang="en-US" altLang="zh-TW"/>
              <a:t>. </a:t>
            </a:r>
            <a:r>
              <a:rPr lang="zh-TW" altLang="en-US"/>
              <a:t>結局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BCEC65-6353-4386-833E-5D9D8600552E}"/>
              </a:ext>
            </a:extLst>
          </p:cNvPr>
          <p:cNvSpPr txBox="1"/>
          <p:nvPr/>
        </p:nvSpPr>
        <p:spPr>
          <a:xfrm>
            <a:off x="1877961" y="297982"/>
            <a:ext cx="955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儘管未來可能當不成電競選手，但一起努力的過程，才是最開心的。</a:t>
            </a:r>
          </a:p>
        </p:txBody>
      </p:sp>
      <p:pic>
        <p:nvPicPr>
          <p:cNvPr id="5" name="Picture 2" descr="A male character in Japanese anime style, looking masculine, with blue eyes, medium-length coffee-colored hair, wearing a gray t-shirt, looking very happy as if he has understood something">
            <a:extLst>
              <a:ext uri="{FF2B5EF4-FFF2-40B4-BE49-F238E27FC236}">
                <a16:creationId xmlns:a16="http://schemas.microsoft.com/office/drawing/2014/main" id="{61FEF81B-A1B8-4D94-B6C7-A9B17E0A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851980"/>
            <a:ext cx="5491480" cy="54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</TotalTime>
  <Words>581</Words>
  <Application>Microsoft Office PowerPoint</Application>
  <PresentationFormat>寬螢幕</PresentationFormat>
  <Paragraphs>42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Aptos Display</vt:lpstr>
      <vt:lpstr>Ginto</vt:lpstr>
      <vt:lpstr>微軟正黑體</vt:lpstr>
      <vt:lpstr>Arial</vt:lpstr>
      <vt:lpstr>Roboto</vt:lpstr>
      <vt:lpstr>Office 佈景主題</vt:lpstr>
      <vt:lpstr>自我介紹(niziima Live)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自我介紹(niziima Live)</dc:title>
  <dc:creator>許加宜</dc:creator>
  <cp:lastModifiedBy>洪裔晟</cp:lastModifiedBy>
  <cp:revision>21</cp:revision>
  <dcterms:created xsi:type="dcterms:W3CDTF">2024-08-18T13:28:42Z</dcterms:created>
  <dcterms:modified xsi:type="dcterms:W3CDTF">2024-10-21T13:53:08Z</dcterms:modified>
</cp:coreProperties>
</file>