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E373-2B0C-1045-9E6C-113D919E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AFD19-696C-7C45-A877-3B7F3F5D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0CE3C-176D-E44E-BAA5-DB7FE206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8E44-7B08-304A-8B73-94A725B4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D7E6-309C-2844-ACB9-FDD92229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F96D-7B0A-E640-B4E1-72AC6785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D20DF-95D4-D04B-ABC3-C8AA72337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DDADB-96A4-3A4B-BC97-DF006826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2324-61E5-E04D-B770-2A12E638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4254-1C38-3C48-AA26-76417358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C763D-6385-7E40-9D3C-7EBA2B3C9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99505-B202-9845-B1F4-D6381E4A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EDEC-A711-E549-8A84-E978C8AF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847B-C0E7-3548-9ADA-F1888909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3700-29D0-8847-892C-190C51AC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E10B-2332-0441-8D60-2F04BFF7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E484-D1D0-A944-98D2-D66C16E99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4334-8D1B-8549-85B2-7FF78243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877B-9FA8-104C-BFBC-A3E6DEAF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7B01-BDA7-EE4C-B8BD-E7FA3F1A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1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449D-8715-7848-B784-5167D09C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575C-8409-D549-AC9F-1CA89087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61A6-8D09-BF4A-A88C-1A60FF63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CA5BD-D712-9548-9EB8-194E2521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CAF6-B0AC-8040-98C1-0976EE2C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8365-12EC-7148-9B18-4A858C7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3BE3-3837-CE4A-B250-6A497E506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4C28-7C40-4A44-839D-50E0BC2A9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13365-ECF2-C343-869D-889654BD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B9EC-C037-AC4A-AC27-70671835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7D232-E12C-AA4E-AA84-AC43CB01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4B31-DBA8-C148-8C6A-8E28C987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9870-8833-AC4C-8EDF-A5DBB59AC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7A80-B1FE-9C42-BEEB-6E93B28DA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87E5E-82FD-7240-AF23-33906B735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431AB-6FDC-054A-A4C3-CB63A06CC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F92DE-C68B-9D49-865E-89E0A60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18D9-2F5B-5143-8CBD-85D4C331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B7700-D91B-7C49-B099-8197163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01AF-981B-1F42-9830-1B35A84D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3154B-4FE6-FA4B-AE5C-64ECAD83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C602F-84FA-AD4E-8F12-28262F1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E6934-9C3D-2644-AAAE-79A39FBE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2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83033-1D50-DA44-B7FA-55EE970E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6C3C6-105B-6645-A69C-67F4105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109A6-8E3F-2D42-9918-3655B2FE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A36D-999E-EE43-A0FF-9F5A0230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4483-BE6B-B14F-83EB-C1E3229B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C5DB-96F8-FB4F-B92B-F547D648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F5A39-0D13-8E43-8E6C-90B3AC11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80663-8290-4949-BD6F-DCB06649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CABB5-DB92-5843-8DFE-80B440B9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F71-F3A1-2F40-B3A3-701BCDA4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F0AB4-033D-6D4C-BBC7-83B492B8A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2162D-3D82-124B-8823-D6EAD16B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599AE-4E13-2249-B655-04052149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0D69-519F-CD46-AD3E-2FA9DD1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753C2-7170-8D4E-BABA-EFD74EC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6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91034-3CBE-F448-919F-652545AB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E530-742A-594E-92AD-59AE28259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6BD42-EFA6-F248-81C6-5E93DDDC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4C42-2FDB-024A-A5B1-6BEAB5ACFC7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DCED-C797-D64C-BEBE-C592C5186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0A1E-C54A-594B-89E4-3F40F6A33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35C7-D413-4C47-A802-A2FE08D8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7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AC186314-718C-104E-BA51-0496DBE8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271" y="354967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67D217E-75E1-2B4E-BE5A-37BD1EB0BDC6}"/>
              </a:ext>
            </a:extLst>
          </p:cNvPr>
          <p:cNvGrpSpPr/>
          <p:nvPr/>
        </p:nvGrpSpPr>
        <p:grpSpPr>
          <a:xfrm>
            <a:off x="3160734" y="3222581"/>
            <a:ext cx="5294334" cy="3117414"/>
            <a:chOff x="3160734" y="3222581"/>
            <a:chExt cx="5294334" cy="311741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9E1127-9BFE-174B-9C3D-16803020F120}"/>
                </a:ext>
              </a:extLst>
            </p:cNvPr>
            <p:cNvGrpSpPr/>
            <p:nvPr/>
          </p:nvGrpSpPr>
          <p:grpSpPr>
            <a:xfrm>
              <a:off x="3337664" y="3222581"/>
              <a:ext cx="4940474" cy="2029216"/>
              <a:chOff x="3345493" y="3042259"/>
              <a:chExt cx="4940474" cy="2029216"/>
            </a:xfrm>
          </p:grpSpPr>
          <p:pic>
            <p:nvPicPr>
              <p:cNvPr id="10" name="Graphic 9" descr="Document">
                <a:extLst>
                  <a:ext uri="{FF2B5EF4-FFF2-40B4-BE49-F238E27FC236}">
                    <a16:creationId xmlns:a16="http://schemas.microsoft.com/office/drawing/2014/main" id="{C63651AC-48A2-034F-8A0A-9144D928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6" name="Graphic 5" descr="Document">
                <a:extLst>
                  <a:ext uri="{FF2B5EF4-FFF2-40B4-BE49-F238E27FC236}">
                    <a16:creationId xmlns:a16="http://schemas.microsoft.com/office/drawing/2014/main" id="{1B5B04CB-7A4A-254A-BF81-9B1DAA133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7" name="Graphic 6" descr="Document">
                <a:extLst>
                  <a:ext uri="{FF2B5EF4-FFF2-40B4-BE49-F238E27FC236}">
                    <a16:creationId xmlns:a16="http://schemas.microsoft.com/office/drawing/2014/main" id="{01FBE3C8-BCD9-C04A-87CE-4BE14311A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B02D3EBD-BDE3-554D-9635-454739777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9" name="Graphic 8" descr="Document">
                <a:extLst>
                  <a:ext uri="{FF2B5EF4-FFF2-40B4-BE49-F238E27FC236}">
                    <a16:creationId xmlns:a16="http://schemas.microsoft.com/office/drawing/2014/main" id="{E5A2D5E3-C3E3-6F45-AE30-81458A6F0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D320FE42-E2E3-C546-B7AB-60BA40F4A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2" name="Graphic 11" descr="Document">
                <a:extLst>
                  <a:ext uri="{FF2B5EF4-FFF2-40B4-BE49-F238E27FC236}">
                    <a16:creationId xmlns:a16="http://schemas.microsoft.com/office/drawing/2014/main" id="{9F8116E3-A5DE-F042-BD3F-A352672BB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4510935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3" name="Graphic 12" descr="Document">
                <a:extLst>
                  <a:ext uri="{FF2B5EF4-FFF2-40B4-BE49-F238E27FC236}">
                    <a16:creationId xmlns:a16="http://schemas.microsoft.com/office/drawing/2014/main" id="{830626FC-41F6-7E4E-AEC0-A1BD85780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4510935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4" name="Graphic 13" descr="Document">
                <a:extLst>
                  <a:ext uri="{FF2B5EF4-FFF2-40B4-BE49-F238E27FC236}">
                    <a16:creationId xmlns:a16="http://schemas.microsoft.com/office/drawing/2014/main" id="{0C3B4EDF-B484-0E4B-BDC4-EBDD36814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4510935"/>
                <a:ext cx="560540" cy="560540"/>
              </a:xfrm>
              <a:prstGeom prst="rect">
                <a:avLst/>
              </a:prstGeom>
            </p:spPr>
          </p:pic>
        </p:grpSp>
        <p:pic>
          <p:nvPicPr>
            <p:cNvPr id="18" name="Graphic 17" descr="Open book">
              <a:extLst>
                <a:ext uri="{FF2B5EF4-FFF2-40B4-BE49-F238E27FC236}">
                  <a16:creationId xmlns:a16="http://schemas.microsoft.com/office/drawing/2014/main" id="{55589C75-23CF-EB49-A6E0-03DDFD6DA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0734" y="542559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Open book">
              <a:extLst>
                <a:ext uri="{FF2B5EF4-FFF2-40B4-BE49-F238E27FC236}">
                  <a16:creationId xmlns:a16="http://schemas.microsoft.com/office/drawing/2014/main" id="{8F8341F5-8869-2843-A2EA-9EDA7B84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0701" y="542559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Open book">
              <a:extLst>
                <a:ext uri="{FF2B5EF4-FFF2-40B4-BE49-F238E27FC236}">
                  <a16:creationId xmlns:a16="http://schemas.microsoft.com/office/drawing/2014/main" id="{E629F0B6-CC5D-3E44-8C0D-0F3AB885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0668" y="5425595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Graphic 21" descr="Web design">
            <a:extLst>
              <a:ext uri="{FF2B5EF4-FFF2-40B4-BE49-F238E27FC236}">
                <a16:creationId xmlns:a16="http://schemas.microsoft.com/office/drawing/2014/main" id="{7CCD03E6-B3EC-0C4C-AE4A-E91E416E6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4877" y="1443165"/>
            <a:ext cx="766047" cy="766047"/>
          </a:xfrm>
          <a:prstGeom prst="rect">
            <a:avLst/>
          </a:prstGeom>
        </p:spPr>
      </p:pic>
      <p:pic>
        <p:nvPicPr>
          <p:cNvPr id="23" name="Graphic 22" descr="Web design">
            <a:extLst>
              <a:ext uri="{FF2B5EF4-FFF2-40B4-BE49-F238E27FC236}">
                <a16:creationId xmlns:a16="http://schemas.microsoft.com/office/drawing/2014/main" id="{100AA010-A91B-DB45-8A82-ADA481B28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8822" y="2321394"/>
            <a:ext cx="572022" cy="572022"/>
          </a:xfrm>
          <a:prstGeom prst="rect">
            <a:avLst/>
          </a:prstGeom>
        </p:spPr>
      </p:pic>
      <p:pic>
        <p:nvPicPr>
          <p:cNvPr id="24" name="Graphic 23" descr="Web design">
            <a:extLst>
              <a:ext uri="{FF2B5EF4-FFF2-40B4-BE49-F238E27FC236}">
                <a16:creationId xmlns:a16="http://schemas.microsoft.com/office/drawing/2014/main" id="{F1A76396-5CC8-1345-B8C9-40BA3E614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6149" y="2321394"/>
            <a:ext cx="572022" cy="572022"/>
          </a:xfrm>
          <a:prstGeom prst="rect">
            <a:avLst/>
          </a:prstGeom>
        </p:spPr>
      </p:pic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E56B3D4B-38A2-E447-896C-C62075981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1857" y="2292328"/>
            <a:ext cx="572022" cy="5720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FF2757-B108-8D45-AE0F-C877E6D5DDD5}"/>
              </a:ext>
            </a:extLst>
          </p:cNvPr>
          <p:cNvSpPr txBox="1"/>
          <p:nvPr/>
        </p:nvSpPr>
        <p:spPr>
          <a:xfrm>
            <a:off x="3225590" y="6252183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35F618-D22B-7246-A8B8-9F04347A8CD8}"/>
              </a:ext>
            </a:extLst>
          </p:cNvPr>
          <p:cNvSpPr txBox="1"/>
          <p:nvPr/>
        </p:nvSpPr>
        <p:spPr>
          <a:xfrm>
            <a:off x="5480672" y="626640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french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24BC83-67E9-3446-A022-3848C0B9DCE5}"/>
              </a:ext>
            </a:extLst>
          </p:cNvPr>
          <p:cNvSpPr txBox="1"/>
          <p:nvPr/>
        </p:nvSpPr>
        <p:spPr>
          <a:xfrm>
            <a:off x="7672298" y="6252183"/>
            <a:ext cx="65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FA7133-E668-5F42-8183-1AC267B902FA}"/>
              </a:ext>
            </a:extLst>
          </p:cNvPr>
          <p:cNvCxnSpPr>
            <a:cxnSpLocks/>
          </p:cNvCxnSpPr>
          <p:nvPr/>
        </p:nvCxnSpPr>
        <p:spPr>
          <a:xfrm>
            <a:off x="1551404" y="2932656"/>
            <a:ext cx="870219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64AA2-C333-7642-A14F-0973AFD6381C}"/>
              </a:ext>
            </a:extLst>
          </p:cNvPr>
          <p:cNvCxnSpPr>
            <a:cxnSpLocks/>
          </p:cNvCxnSpPr>
          <p:nvPr/>
        </p:nvCxnSpPr>
        <p:spPr>
          <a:xfrm>
            <a:off x="1551404" y="2213877"/>
            <a:ext cx="80404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F911A-7D6C-F44B-B562-EFA2B84BBB1F}"/>
              </a:ext>
            </a:extLst>
          </p:cNvPr>
          <p:cNvCxnSpPr>
            <a:cxnSpLocks/>
          </p:cNvCxnSpPr>
          <p:nvPr/>
        </p:nvCxnSpPr>
        <p:spPr>
          <a:xfrm>
            <a:off x="1516881" y="1443165"/>
            <a:ext cx="873671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5BC5A4-AB71-434A-9BC1-A1C57F88C6D1}"/>
              </a:ext>
            </a:extLst>
          </p:cNvPr>
          <p:cNvSpPr txBox="1"/>
          <p:nvPr/>
        </p:nvSpPr>
        <p:spPr>
          <a:xfrm>
            <a:off x="8784586" y="697958"/>
            <a:ext cx="132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index.Rmd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FD7C4-601B-9F4D-9E23-B9DB94BDD3B4}"/>
              </a:ext>
            </a:extLst>
          </p:cNvPr>
          <p:cNvSpPr txBox="1"/>
          <p:nvPr/>
        </p:nvSpPr>
        <p:spPr>
          <a:xfrm>
            <a:off x="1490653" y="697959"/>
            <a:ext cx="202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setup &amp;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“brain” of your report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7B2218-1D87-F94A-9414-8ED4C025F8F6}"/>
              </a:ext>
            </a:extLst>
          </p:cNvPr>
          <p:cNvSpPr txBox="1"/>
          <p:nvPr/>
        </p:nvSpPr>
        <p:spPr>
          <a:xfrm>
            <a:off x="1486478" y="1675247"/>
            <a:ext cx="22048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computational</a:t>
            </a:r>
            <a:r>
              <a:rPr lang="en-US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29D1B-B7CE-514A-8804-547CB2A1B76B}"/>
              </a:ext>
            </a:extLst>
          </p:cNvPr>
          <p:cNvSpPr txBox="1"/>
          <p:nvPr/>
        </p:nvSpPr>
        <p:spPr>
          <a:xfrm>
            <a:off x="1516881" y="2413257"/>
            <a:ext cx="180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formatting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C4064B-6A53-EC48-9E34-FC3DBE82A037}"/>
              </a:ext>
            </a:extLst>
          </p:cNvPr>
          <p:cNvSpPr txBox="1"/>
          <p:nvPr/>
        </p:nvSpPr>
        <p:spPr>
          <a:xfrm>
            <a:off x="1541484" y="331772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7FED1-4C7E-5342-80B4-7668A765428B}"/>
              </a:ext>
            </a:extLst>
          </p:cNvPr>
          <p:cNvSpPr txBox="1"/>
          <p:nvPr/>
        </p:nvSpPr>
        <p:spPr>
          <a:xfrm>
            <a:off x="1516881" y="4114370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CD4300-961F-E94F-A759-57A9E62B41F8}"/>
              </a:ext>
            </a:extLst>
          </p:cNvPr>
          <p:cNvSpPr txBox="1"/>
          <p:nvPr/>
        </p:nvSpPr>
        <p:spPr>
          <a:xfrm>
            <a:off x="1541484" y="487364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81251E-1D3D-0545-8245-1AFC9B50965D}"/>
              </a:ext>
            </a:extLst>
          </p:cNvPr>
          <p:cNvCxnSpPr>
            <a:cxnSpLocks/>
          </p:cNvCxnSpPr>
          <p:nvPr/>
        </p:nvCxnSpPr>
        <p:spPr>
          <a:xfrm>
            <a:off x="1551404" y="5425595"/>
            <a:ext cx="87608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EEE776-6896-2E47-8506-E76ADC7ADAD4}"/>
              </a:ext>
            </a:extLst>
          </p:cNvPr>
          <p:cNvSpPr txBox="1"/>
          <p:nvPr/>
        </p:nvSpPr>
        <p:spPr>
          <a:xfrm>
            <a:off x="1486478" y="565160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775EA7-3EDB-B640-9B89-E9E9C6E6EBDB}"/>
              </a:ext>
            </a:extLst>
          </p:cNvPr>
          <p:cNvSpPr txBox="1"/>
          <p:nvPr/>
        </p:nvSpPr>
        <p:spPr>
          <a:xfrm>
            <a:off x="10292164" y="697959"/>
            <a:ext cx="189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root directory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276B84-3714-D046-ABE3-4D98DC0006A6}"/>
              </a:ext>
            </a:extLst>
          </p:cNvPr>
          <p:cNvGrpSpPr/>
          <p:nvPr/>
        </p:nvGrpSpPr>
        <p:grpSpPr>
          <a:xfrm>
            <a:off x="10789257" y="2058046"/>
            <a:ext cx="873225" cy="314392"/>
            <a:chOff x="9907565" y="2014472"/>
            <a:chExt cx="873225" cy="314392"/>
          </a:xfrm>
        </p:grpSpPr>
        <p:pic>
          <p:nvPicPr>
            <p:cNvPr id="47" name="Graphic 46" descr="Folder">
              <a:extLst>
                <a:ext uri="{FF2B5EF4-FFF2-40B4-BE49-F238E27FC236}">
                  <a16:creationId xmlns:a16="http://schemas.microsoft.com/office/drawing/2014/main" id="{51C17CEA-9FAF-AB48-8E5E-B97FAD6EE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7565" y="2014472"/>
              <a:ext cx="314392" cy="31439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B77F1B-5019-6443-832B-4CD740C97EF6}"/>
                </a:ext>
              </a:extLst>
            </p:cNvPr>
            <p:cNvSpPr txBox="1"/>
            <p:nvPr/>
          </p:nvSpPr>
          <p:spPr>
            <a:xfrm>
              <a:off x="10253597" y="2019248"/>
              <a:ext cx="527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7665DA-176A-5246-9A3E-A3946C096FBD}"/>
              </a:ext>
            </a:extLst>
          </p:cNvPr>
          <p:cNvGrpSpPr/>
          <p:nvPr/>
        </p:nvGrpSpPr>
        <p:grpSpPr>
          <a:xfrm>
            <a:off x="10789257" y="4079993"/>
            <a:ext cx="1313288" cy="314392"/>
            <a:chOff x="9947611" y="4053959"/>
            <a:chExt cx="1313288" cy="314392"/>
          </a:xfrm>
        </p:grpSpPr>
        <p:pic>
          <p:nvPicPr>
            <p:cNvPr id="63" name="Graphic 62" descr="Folder">
              <a:extLst>
                <a:ext uri="{FF2B5EF4-FFF2-40B4-BE49-F238E27FC236}">
                  <a16:creationId xmlns:a16="http://schemas.microsoft.com/office/drawing/2014/main" id="{46C6FF77-0A1E-0444-BA41-33AC2751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47611" y="4053959"/>
              <a:ext cx="314392" cy="31439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14C0B0-1DB9-D047-9B5C-6058B7CACA0F}"/>
                </a:ext>
              </a:extLst>
            </p:cNvPr>
            <p:cNvSpPr txBox="1"/>
            <p:nvPr/>
          </p:nvSpPr>
          <p:spPr>
            <a:xfrm>
              <a:off x="10262003" y="4053959"/>
              <a:ext cx="998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chapters/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C640F8C-4E78-EA44-B885-28CD9447AD4F}"/>
              </a:ext>
            </a:extLst>
          </p:cNvPr>
          <p:cNvSpPr txBox="1"/>
          <p:nvPr/>
        </p:nvSpPr>
        <p:spPr>
          <a:xfrm>
            <a:off x="10290184" y="5644981"/>
            <a:ext cx="189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root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1BB88F-20E2-7341-AFBC-9AD2C45A93F5}"/>
              </a:ext>
            </a:extLst>
          </p:cNvPr>
          <p:cNvSpPr txBox="1"/>
          <p:nvPr/>
        </p:nvSpPr>
        <p:spPr>
          <a:xfrm>
            <a:off x="8756481" y="1560899"/>
            <a:ext cx="165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00_import.R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01_prepare.R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C0CA94-5E82-9144-8179-4D9D7532CE3D}"/>
              </a:ext>
            </a:extLst>
          </p:cNvPr>
          <p:cNvSpPr txBox="1"/>
          <p:nvPr/>
        </p:nvSpPr>
        <p:spPr>
          <a:xfrm>
            <a:off x="8756480" y="2363300"/>
            <a:ext cx="165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99_functions.R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80022F-EAA0-BD4C-AFF4-44CA8E13DA5D}"/>
              </a:ext>
            </a:extLst>
          </p:cNvPr>
          <p:cNvSpPr txBox="1"/>
          <p:nvPr/>
        </p:nvSpPr>
        <p:spPr>
          <a:xfrm>
            <a:off x="8788884" y="3294402"/>
            <a:ext cx="165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-01-intro.Rmd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C26A10-281F-3F4E-A0FB-3933336852A5}"/>
              </a:ext>
            </a:extLst>
          </p:cNvPr>
          <p:cNvSpPr txBox="1"/>
          <p:nvPr/>
        </p:nvSpPr>
        <p:spPr>
          <a:xfrm>
            <a:off x="8757483" y="4048906"/>
            <a:ext cx="18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-02-methods.Rmd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5B202C-88AE-364B-A36A-B8CF2E176070}"/>
              </a:ext>
            </a:extLst>
          </p:cNvPr>
          <p:cNvSpPr txBox="1"/>
          <p:nvPr/>
        </p:nvSpPr>
        <p:spPr>
          <a:xfrm>
            <a:off x="8756480" y="4738696"/>
            <a:ext cx="227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-03-results.Rmd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6B9344-152C-7C43-A33B-889CE21C0D02}"/>
              </a:ext>
            </a:extLst>
          </p:cNvPr>
          <p:cNvSpPr txBox="1"/>
          <p:nvPr/>
        </p:nvSpPr>
        <p:spPr>
          <a:xfrm>
            <a:off x="8784586" y="5599654"/>
            <a:ext cx="119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index.pdf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9D2C8D-9A7A-9245-A963-FD9A6D9164DE}"/>
              </a:ext>
            </a:extLst>
          </p:cNvPr>
          <p:cNvSpPr txBox="1"/>
          <p:nvPr/>
        </p:nvSpPr>
        <p:spPr>
          <a:xfrm>
            <a:off x="1486478" y="243979"/>
            <a:ext cx="222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8F693C-1ED1-A94D-A650-93EEB4466772}"/>
              </a:ext>
            </a:extLst>
          </p:cNvPr>
          <p:cNvSpPr txBox="1"/>
          <p:nvPr/>
        </p:nvSpPr>
        <p:spPr>
          <a:xfrm>
            <a:off x="8784586" y="199347"/>
            <a:ext cx="102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8B340-71CB-4643-BE8F-AD29927270EC}"/>
              </a:ext>
            </a:extLst>
          </p:cNvPr>
          <p:cNvSpPr txBox="1"/>
          <p:nvPr/>
        </p:nvSpPr>
        <p:spPr>
          <a:xfrm>
            <a:off x="10721420" y="187140"/>
            <a:ext cx="1592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F325C03A-2CA4-A54B-9476-0F9358A011DB}"/>
              </a:ext>
            </a:extLst>
          </p:cNvPr>
          <p:cNvSpPr/>
          <p:nvPr/>
        </p:nvSpPr>
        <p:spPr>
          <a:xfrm>
            <a:off x="5728770" y="1223780"/>
            <a:ext cx="156469" cy="3077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B2AF3E34-2D97-9449-A30A-65B9B4DC3090}"/>
              </a:ext>
            </a:extLst>
          </p:cNvPr>
          <p:cNvSpPr/>
          <p:nvPr/>
        </p:nvSpPr>
        <p:spPr>
          <a:xfrm rot="17200259" flipH="1">
            <a:off x="6741652" y="1622816"/>
            <a:ext cx="179181" cy="1137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B7EB87FE-F069-DB46-AB23-AE5BCA131F37}"/>
              </a:ext>
            </a:extLst>
          </p:cNvPr>
          <p:cNvSpPr/>
          <p:nvPr/>
        </p:nvSpPr>
        <p:spPr>
          <a:xfrm rot="4481653" flipH="1">
            <a:off x="4643906" y="1620275"/>
            <a:ext cx="179181" cy="113762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B867B2BB-EAB4-E346-96E6-80635A2A83FA}"/>
              </a:ext>
            </a:extLst>
          </p:cNvPr>
          <p:cNvSpPr/>
          <p:nvPr/>
        </p:nvSpPr>
        <p:spPr>
          <a:xfrm>
            <a:off x="5728770" y="2103080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4FB130F7-2B9A-B842-822D-036EF01C810B}"/>
              </a:ext>
            </a:extLst>
          </p:cNvPr>
          <p:cNvSpPr/>
          <p:nvPr/>
        </p:nvSpPr>
        <p:spPr>
          <a:xfrm>
            <a:off x="5728770" y="2906737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F50AF14D-E5F0-2841-B97F-9E69B9721474}"/>
              </a:ext>
            </a:extLst>
          </p:cNvPr>
          <p:cNvSpPr/>
          <p:nvPr/>
        </p:nvSpPr>
        <p:spPr>
          <a:xfrm>
            <a:off x="7912948" y="2894635"/>
            <a:ext cx="156469" cy="30777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8E975E56-A071-9C41-9AD3-D82263C8F1FE}"/>
              </a:ext>
            </a:extLst>
          </p:cNvPr>
          <p:cNvSpPr/>
          <p:nvPr/>
        </p:nvSpPr>
        <p:spPr>
          <a:xfrm>
            <a:off x="3534903" y="2897690"/>
            <a:ext cx="156469" cy="30777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497E992D-4350-BC4B-9CBA-D526BEBB74A7}"/>
              </a:ext>
            </a:extLst>
          </p:cNvPr>
          <p:cNvSpPr/>
          <p:nvPr/>
        </p:nvSpPr>
        <p:spPr>
          <a:xfrm>
            <a:off x="3545846" y="3774529"/>
            <a:ext cx="156469" cy="2076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F5E5F843-DB76-0349-BF8D-54039955A7E3}"/>
              </a:ext>
            </a:extLst>
          </p:cNvPr>
          <p:cNvSpPr/>
          <p:nvPr/>
        </p:nvSpPr>
        <p:spPr>
          <a:xfrm>
            <a:off x="3545846" y="4527505"/>
            <a:ext cx="156469" cy="2076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974F92F-C82D-ED41-9ADE-F75B1C151251}"/>
              </a:ext>
            </a:extLst>
          </p:cNvPr>
          <p:cNvSpPr/>
          <p:nvPr/>
        </p:nvSpPr>
        <p:spPr>
          <a:xfrm>
            <a:off x="5728770" y="4520100"/>
            <a:ext cx="156469" cy="2076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4E3D5C7D-8B40-674A-9AD3-2DD49C641866}"/>
              </a:ext>
            </a:extLst>
          </p:cNvPr>
          <p:cNvSpPr/>
          <p:nvPr/>
        </p:nvSpPr>
        <p:spPr>
          <a:xfrm>
            <a:off x="7911694" y="4511196"/>
            <a:ext cx="156469" cy="2076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27311BB4-095B-1B49-B4DD-E5EBDCC709DD}"/>
              </a:ext>
            </a:extLst>
          </p:cNvPr>
          <p:cNvSpPr/>
          <p:nvPr/>
        </p:nvSpPr>
        <p:spPr>
          <a:xfrm>
            <a:off x="5713111" y="3774529"/>
            <a:ext cx="156469" cy="2076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C45F641E-1206-9F42-81D0-76F830656E7F}"/>
              </a:ext>
            </a:extLst>
          </p:cNvPr>
          <p:cNvSpPr/>
          <p:nvPr/>
        </p:nvSpPr>
        <p:spPr>
          <a:xfrm>
            <a:off x="7919632" y="3760841"/>
            <a:ext cx="156469" cy="2076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B43CB8F4-84D0-164B-B7BA-38E5A5D86BBB}"/>
              </a:ext>
            </a:extLst>
          </p:cNvPr>
          <p:cNvSpPr/>
          <p:nvPr/>
        </p:nvSpPr>
        <p:spPr>
          <a:xfrm>
            <a:off x="3534903" y="5251797"/>
            <a:ext cx="156469" cy="30777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DC291DD6-26D5-214A-B3E5-AF4ED4043711}"/>
              </a:ext>
            </a:extLst>
          </p:cNvPr>
          <p:cNvSpPr/>
          <p:nvPr/>
        </p:nvSpPr>
        <p:spPr>
          <a:xfrm>
            <a:off x="5728770" y="5269066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57006F15-4159-3046-B49B-3E5165017C58}"/>
              </a:ext>
            </a:extLst>
          </p:cNvPr>
          <p:cNvSpPr/>
          <p:nvPr/>
        </p:nvSpPr>
        <p:spPr>
          <a:xfrm>
            <a:off x="7911693" y="5269683"/>
            <a:ext cx="156469" cy="30777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AC186314-718C-104E-BA51-0496DBE8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271" y="354967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67D217E-75E1-2B4E-BE5A-37BD1EB0BDC6}"/>
              </a:ext>
            </a:extLst>
          </p:cNvPr>
          <p:cNvGrpSpPr/>
          <p:nvPr/>
        </p:nvGrpSpPr>
        <p:grpSpPr>
          <a:xfrm>
            <a:off x="3160734" y="3222581"/>
            <a:ext cx="5294334" cy="3117414"/>
            <a:chOff x="3160734" y="3222581"/>
            <a:chExt cx="5294334" cy="311741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9E1127-9BFE-174B-9C3D-16803020F120}"/>
                </a:ext>
              </a:extLst>
            </p:cNvPr>
            <p:cNvGrpSpPr/>
            <p:nvPr/>
          </p:nvGrpSpPr>
          <p:grpSpPr>
            <a:xfrm>
              <a:off x="3337664" y="3222581"/>
              <a:ext cx="4940474" cy="2029216"/>
              <a:chOff x="3345493" y="3042259"/>
              <a:chExt cx="4940474" cy="2029216"/>
            </a:xfrm>
          </p:grpSpPr>
          <p:pic>
            <p:nvPicPr>
              <p:cNvPr id="10" name="Graphic 9" descr="Document">
                <a:extLst>
                  <a:ext uri="{FF2B5EF4-FFF2-40B4-BE49-F238E27FC236}">
                    <a16:creationId xmlns:a16="http://schemas.microsoft.com/office/drawing/2014/main" id="{C63651AC-48A2-034F-8A0A-9144D928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6" name="Graphic 5" descr="Document">
                <a:extLst>
                  <a:ext uri="{FF2B5EF4-FFF2-40B4-BE49-F238E27FC236}">
                    <a16:creationId xmlns:a16="http://schemas.microsoft.com/office/drawing/2014/main" id="{1B5B04CB-7A4A-254A-BF81-9B1DAA133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7" name="Graphic 6" descr="Document">
                <a:extLst>
                  <a:ext uri="{FF2B5EF4-FFF2-40B4-BE49-F238E27FC236}">
                    <a16:creationId xmlns:a16="http://schemas.microsoft.com/office/drawing/2014/main" id="{01FBE3C8-BCD9-C04A-87CE-4BE14311A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B02D3EBD-BDE3-554D-9635-454739777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9" name="Graphic 8" descr="Document">
                <a:extLst>
                  <a:ext uri="{FF2B5EF4-FFF2-40B4-BE49-F238E27FC236}">
                    <a16:creationId xmlns:a16="http://schemas.microsoft.com/office/drawing/2014/main" id="{E5A2D5E3-C3E3-6F45-AE30-81458A6F0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D320FE42-E2E3-C546-B7AB-60BA40F4A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2" name="Graphic 11" descr="Document">
                <a:extLst>
                  <a:ext uri="{FF2B5EF4-FFF2-40B4-BE49-F238E27FC236}">
                    <a16:creationId xmlns:a16="http://schemas.microsoft.com/office/drawing/2014/main" id="{9F8116E3-A5DE-F042-BD3F-A352672BB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4510935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3" name="Graphic 12" descr="Document">
                <a:extLst>
                  <a:ext uri="{FF2B5EF4-FFF2-40B4-BE49-F238E27FC236}">
                    <a16:creationId xmlns:a16="http://schemas.microsoft.com/office/drawing/2014/main" id="{830626FC-41F6-7E4E-AEC0-A1BD85780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4510935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4" name="Graphic 13" descr="Document">
                <a:extLst>
                  <a:ext uri="{FF2B5EF4-FFF2-40B4-BE49-F238E27FC236}">
                    <a16:creationId xmlns:a16="http://schemas.microsoft.com/office/drawing/2014/main" id="{0C3B4EDF-B484-0E4B-BDC4-EBDD36814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4510935"/>
                <a:ext cx="560540" cy="560540"/>
              </a:xfrm>
              <a:prstGeom prst="rect">
                <a:avLst/>
              </a:prstGeom>
            </p:spPr>
          </p:pic>
        </p:grpSp>
        <p:pic>
          <p:nvPicPr>
            <p:cNvPr id="18" name="Graphic 17" descr="Open book">
              <a:extLst>
                <a:ext uri="{FF2B5EF4-FFF2-40B4-BE49-F238E27FC236}">
                  <a16:creationId xmlns:a16="http://schemas.microsoft.com/office/drawing/2014/main" id="{55589C75-23CF-EB49-A6E0-03DDFD6DA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0734" y="542559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Open book">
              <a:extLst>
                <a:ext uri="{FF2B5EF4-FFF2-40B4-BE49-F238E27FC236}">
                  <a16:creationId xmlns:a16="http://schemas.microsoft.com/office/drawing/2014/main" id="{8F8341F5-8869-2843-A2EA-9EDA7B84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0701" y="542559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Open book">
              <a:extLst>
                <a:ext uri="{FF2B5EF4-FFF2-40B4-BE49-F238E27FC236}">
                  <a16:creationId xmlns:a16="http://schemas.microsoft.com/office/drawing/2014/main" id="{E629F0B6-CC5D-3E44-8C0D-0F3AB885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0668" y="5425595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Graphic 21" descr="Web design">
            <a:extLst>
              <a:ext uri="{FF2B5EF4-FFF2-40B4-BE49-F238E27FC236}">
                <a16:creationId xmlns:a16="http://schemas.microsoft.com/office/drawing/2014/main" id="{7CCD03E6-B3EC-0C4C-AE4A-E91E416E6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4877" y="1443165"/>
            <a:ext cx="766047" cy="766047"/>
          </a:xfrm>
          <a:prstGeom prst="rect">
            <a:avLst/>
          </a:prstGeom>
        </p:spPr>
      </p:pic>
      <p:pic>
        <p:nvPicPr>
          <p:cNvPr id="23" name="Graphic 22" descr="Web design">
            <a:extLst>
              <a:ext uri="{FF2B5EF4-FFF2-40B4-BE49-F238E27FC236}">
                <a16:creationId xmlns:a16="http://schemas.microsoft.com/office/drawing/2014/main" id="{100AA010-A91B-DB45-8A82-ADA481B28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8822" y="2321394"/>
            <a:ext cx="572022" cy="572022"/>
          </a:xfrm>
          <a:prstGeom prst="rect">
            <a:avLst/>
          </a:prstGeom>
        </p:spPr>
      </p:pic>
      <p:pic>
        <p:nvPicPr>
          <p:cNvPr id="24" name="Graphic 23" descr="Web design">
            <a:extLst>
              <a:ext uri="{FF2B5EF4-FFF2-40B4-BE49-F238E27FC236}">
                <a16:creationId xmlns:a16="http://schemas.microsoft.com/office/drawing/2014/main" id="{F1A76396-5CC8-1345-B8C9-40BA3E614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6149" y="2321394"/>
            <a:ext cx="572022" cy="572022"/>
          </a:xfrm>
          <a:prstGeom prst="rect">
            <a:avLst/>
          </a:prstGeom>
        </p:spPr>
      </p:pic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E56B3D4B-38A2-E447-896C-C62075981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1855" y="2303163"/>
            <a:ext cx="572022" cy="5720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FF2757-B108-8D45-AE0F-C877E6D5DDD5}"/>
              </a:ext>
            </a:extLst>
          </p:cNvPr>
          <p:cNvSpPr txBox="1"/>
          <p:nvPr/>
        </p:nvSpPr>
        <p:spPr>
          <a:xfrm>
            <a:off x="3225590" y="6252183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35F618-D22B-7246-A8B8-9F04347A8CD8}"/>
              </a:ext>
            </a:extLst>
          </p:cNvPr>
          <p:cNvSpPr txBox="1"/>
          <p:nvPr/>
        </p:nvSpPr>
        <p:spPr>
          <a:xfrm>
            <a:off x="5480672" y="626640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french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24BC83-67E9-3446-A022-3848C0B9DCE5}"/>
              </a:ext>
            </a:extLst>
          </p:cNvPr>
          <p:cNvSpPr txBox="1"/>
          <p:nvPr/>
        </p:nvSpPr>
        <p:spPr>
          <a:xfrm>
            <a:off x="7672298" y="6252183"/>
            <a:ext cx="65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FA7133-E668-5F42-8183-1AC267B902FA}"/>
              </a:ext>
            </a:extLst>
          </p:cNvPr>
          <p:cNvCxnSpPr>
            <a:cxnSpLocks/>
          </p:cNvCxnSpPr>
          <p:nvPr/>
        </p:nvCxnSpPr>
        <p:spPr>
          <a:xfrm>
            <a:off x="1551404" y="2932656"/>
            <a:ext cx="870219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64AA2-C333-7642-A14F-0973AFD6381C}"/>
              </a:ext>
            </a:extLst>
          </p:cNvPr>
          <p:cNvCxnSpPr>
            <a:cxnSpLocks/>
          </p:cNvCxnSpPr>
          <p:nvPr/>
        </p:nvCxnSpPr>
        <p:spPr>
          <a:xfrm>
            <a:off x="1551404" y="2213877"/>
            <a:ext cx="80404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F911A-7D6C-F44B-B562-EFA2B84BBB1F}"/>
              </a:ext>
            </a:extLst>
          </p:cNvPr>
          <p:cNvCxnSpPr>
            <a:cxnSpLocks/>
          </p:cNvCxnSpPr>
          <p:nvPr/>
        </p:nvCxnSpPr>
        <p:spPr>
          <a:xfrm>
            <a:off x="1516881" y="1443165"/>
            <a:ext cx="873671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5BC5A4-AB71-434A-9BC1-A1C57F88C6D1}"/>
              </a:ext>
            </a:extLst>
          </p:cNvPr>
          <p:cNvSpPr txBox="1"/>
          <p:nvPr/>
        </p:nvSpPr>
        <p:spPr>
          <a:xfrm>
            <a:off x="8784586" y="697958"/>
            <a:ext cx="132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index.Rmd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FD7C4-601B-9F4D-9E23-B9DB94BDD3B4}"/>
              </a:ext>
            </a:extLst>
          </p:cNvPr>
          <p:cNvSpPr txBox="1"/>
          <p:nvPr/>
        </p:nvSpPr>
        <p:spPr>
          <a:xfrm>
            <a:off x="1490653" y="697959"/>
            <a:ext cx="202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setup &amp;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“brain” of your report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7B2218-1D87-F94A-9414-8ED4C025F8F6}"/>
              </a:ext>
            </a:extLst>
          </p:cNvPr>
          <p:cNvSpPr txBox="1"/>
          <p:nvPr/>
        </p:nvSpPr>
        <p:spPr>
          <a:xfrm>
            <a:off x="1541484" y="1562113"/>
            <a:ext cx="25006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computational</a:t>
            </a:r>
            <a:r>
              <a:rPr lang="en-US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general formatting code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29D1B-B7CE-514A-8804-547CB2A1B76B}"/>
              </a:ext>
            </a:extLst>
          </p:cNvPr>
          <p:cNvSpPr txBox="1"/>
          <p:nvPr/>
        </p:nvSpPr>
        <p:spPr>
          <a:xfrm>
            <a:off x="1516881" y="2335540"/>
            <a:ext cx="1898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language-specific formatting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C4064B-6A53-EC48-9E34-FC3DBE82A037}"/>
              </a:ext>
            </a:extLst>
          </p:cNvPr>
          <p:cNvSpPr txBox="1"/>
          <p:nvPr/>
        </p:nvSpPr>
        <p:spPr>
          <a:xfrm>
            <a:off x="1541484" y="331772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7FED1-4C7E-5342-80B4-7668A765428B}"/>
              </a:ext>
            </a:extLst>
          </p:cNvPr>
          <p:cNvSpPr txBox="1"/>
          <p:nvPr/>
        </p:nvSpPr>
        <p:spPr>
          <a:xfrm>
            <a:off x="1516881" y="4114370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CD4300-961F-E94F-A759-57A9E62B41F8}"/>
              </a:ext>
            </a:extLst>
          </p:cNvPr>
          <p:cNvSpPr txBox="1"/>
          <p:nvPr/>
        </p:nvSpPr>
        <p:spPr>
          <a:xfrm>
            <a:off x="1541484" y="487364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81251E-1D3D-0545-8245-1AFC9B50965D}"/>
              </a:ext>
            </a:extLst>
          </p:cNvPr>
          <p:cNvCxnSpPr>
            <a:cxnSpLocks/>
          </p:cNvCxnSpPr>
          <p:nvPr/>
        </p:nvCxnSpPr>
        <p:spPr>
          <a:xfrm>
            <a:off x="1551404" y="5425595"/>
            <a:ext cx="87608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EEE776-6896-2E47-8506-E76ADC7ADAD4}"/>
              </a:ext>
            </a:extLst>
          </p:cNvPr>
          <p:cNvSpPr txBox="1"/>
          <p:nvPr/>
        </p:nvSpPr>
        <p:spPr>
          <a:xfrm>
            <a:off x="1486478" y="565160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775EA7-3EDB-B640-9B89-E9E9C6E6EBDB}"/>
              </a:ext>
            </a:extLst>
          </p:cNvPr>
          <p:cNvSpPr txBox="1"/>
          <p:nvPr/>
        </p:nvSpPr>
        <p:spPr>
          <a:xfrm>
            <a:off x="10292164" y="697959"/>
            <a:ext cx="189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root directory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276B84-3714-D046-ABE3-4D98DC0006A6}"/>
              </a:ext>
            </a:extLst>
          </p:cNvPr>
          <p:cNvGrpSpPr/>
          <p:nvPr/>
        </p:nvGrpSpPr>
        <p:grpSpPr>
          <a:xfrm>
            <a:off x="10789257" y="2058046"/>
            <a:ext cx="873225" cy="314392"/>
            <a:chOff x="9907565" y="2014472"/>
            <a:chExt cx="873225" cy="314392"/>
          </a:xfrm>
        </p:grpSpPr>
        <p:pic>
          <p:nvPicPr>
            <p:cNvPr id="47" name="Graphic 46" descr="Folder">
              <a:extLst>
                <a:ext uri="{FF2B5EF4-FFF2-40B4-BE49-F238E27FC236}">
                  <a16:creationId xmlns:a16="http://schemas.microsoft.com/office/drawing/2014/main" id="{51C17CEA-9FAF-AB48-8E5E-B97FAD6EE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7565" y="2014472"/>
              <a:ext cx="314392" cy="31439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B77F1B-5019-6443-832B-4CD740C97EF6}"/>
                </a:ext>
              </a:extLst>
            </p:cNvPr>
            <p:cNvSpPr txBox="1"/>
            <p:nvPr/>
          </p:nvSpPr>
          <p:spPr>
            <a:xfrm>
              <a:off x="10253597" y="2019248"/>
              <a:ext cx="527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7665DA-176A-5246-9A3E-A3946C096FBD}"/>
              </a:ext>
            </a:extLst>
          </p:cNvPr>
          <p:cNvGrpSpPr/>
          <p:nvPr/>
        </p:nvGrpSpPr>
        <p:grpSpPr>
          <a:xfrm>
            <a:off x="10789257" y="4079993"/>
            <a:ext cx="1313288" cy="314392"/>
            <a:chOff x="9947611" y="4053959"/>
            <a:chExt cx="1313288" cy="314392"/>
          </a:xfrm>
        </p:grpSpPr>
        <p:pic>
          <p:nvPicPr>
            <p:cNvPr id="63" name="Graphic 62" descr="Folder">
              <a:extLst>
                <a:ext uri="{FF2B5EF4-FFF2-40B4-BE49-F238E27FC236}">
                  <a16:creationId xmlns:a16="http://schemas.microsoft.com/office/drawing/2014/main" id="{46C6FF77-0A1E-0444-BA41-33AC2751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47611" y="4053959"/>
              <a:ext cx="314392" cy="31439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14C0B0-1DB9-D047-9B5C-6058B7CACA0F}"/>
                </a:ext>
              </a:extLst>
            </p:cNvPr>
            <p:cNvSpPr txBox="1"/>
            <p:nvPr/>
          </p:nvSpPr>
          <p:spPr>
            <a:xfrm>
              <a:off x="10262003" y="4053959"/>
              <a:ext cx="998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chapters/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C640F8C-4E78-EA44-B885-28CD9447AD4F}"/>
              </a:ext>
            </a:extLst>
          </p:cNvPr>
          <p:cNvSpPr txBox="1"/>
          <p:nvPr/>
        </p:nvSpPr>
        <p:spPr>
          <a:xfrm>
            <a:off x="10290184" y="5644981"/>
            <a:ext cx="189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root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1BB88F-20E2-7341-AFBC-9AD2C45A93F5}"/>
              </a:ext>
            </a:extLst>
          </p:cNvPr>
          <p:cNvSpPr txBox="1"/>
          <p:nvPr/>
        </p:nvSpPr>
        <p:spPr>
          <a:xfrm>
            <a:off x="8756481" y="1560899"/>
            <a:ext cx="165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00_import.R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01_prepare.R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C0CA94-5E82-9144-8179-4D9D7532CE3D}"/>
              </a:ext>
            </a:extLst>
          </p:cNvPr>
          <p:cNvSpPr txBox="1"/>
          <p:nvPr/>
        </p:nvSpPr>
        <p:spPr>
          <a:xfrm>
            <a:off x="8756480" y="2363300"/>
            <a:ext cx="165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99_functions.R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80022F-EAA0-BD4C-AFF4-44CA8E13DA5D}"/>
              </a:ext>
            </a:extLst>
          </p:cNvPr>
          <p:cNvSpPr txBox="1"/>
          <p:nvPr/>
        </p:nvSpPr>
        <p:spPr>
          <a:xfrm>
            <a:off x="8788884" y="3294402"/>
            <a:ext cx="165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-01-intro.Rmd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C26A10-281F-3F4E-A0FB-3933336852A5}"/>
              </a:ext>
            </a:extLst>
          </p:cNvPr>
          <p:cNvSpPr txBox="1"/>
          <p:nvPr/>
        </p:nvSpPr>
        <p:spPr>
          <a:xfrm>
            <a:off x="8757483" y="4048906"/>
            <a:ext cx="18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-02-methods.Rmd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5B202C-88AE-364B-A36A-B8CF2E176070}"/>
              </a:ext>
            </a:extLst>
          </p:cNvPr>
          <p:cNvSpPr txBox="1"/>
          <p:nvPr/>
        </p:nvSpPr>
        <p:spPr>
          <a:xfrm>
            <a:off x="8756480" y="4738696"/>
            <a:ext cx="227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-03-results.Rmd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6B9344-152C-7C43-A33B-889CE21C0D02}"/>
              </a:ext>
            </a:extLst>
          </p:cNvPr>
          <p:cNvSpPr txBox="1"/>
          <p:nvPr/>
        </p:nvSpPr>
        <p:spPr>
          <a:xfrm>
            <a:off x="8784586" y="5599654"/>
            <a:ext cx="119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index.pdf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9D2C8D-9A7A-9245-A963-FD9A6D9164DE}"/>
              </a:ext>
            </a:extLst>
          </p:cNvPr>
          <p:cNvSpPr txBox="1"/>
          <p:nvPr/>
        </p:nvSpPr>
        <p:spPr>
          <a:xfrm>
            <a:off x="1486478" y="243979"/>
            <a:ext cx="222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8F693C-1ED1-A94D-A650-93EEB4466772}"/>
              </a:ext>
            </a:extLst>
          </p:cNvPr>
          <p:cNvSpPr txBox="1"/>
          <p:nvPr/>
        </p:nvSpPr>
        <p:spPr>
          <a:xfrm>
            <a:off x="8784586" y="199347"/>
            <a:ext cx="102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8B340-71CB-4643-BE8F-AD29927270EC}"/>
              </a:ext>
            </a:extLst>
          </p:cNvPr>
          <p:cNvSpPr txBox="1"/>
          <p:nvPr/>
        </p:nvSpPr>
        <p:spPr>
          <a:xfrm>
            <a:off x="10721420" y="187140"/>
            <a:ext cx="1592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F325C03A-2CA4-A54B-9476-0F9358A011DB}"/>
              </a:ext>
            </a:extLst>
          </p:cNvPr>
          <p:cNvSpPr/>
          <p:nvPr/>
        </p:nvSpPr>
        <p:spPr>
          <a:xfrm>
            <a:off x="5728770" y="1223780"/>
            <a:ext cx="156469" cy="3077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B2AF3E34-2D97-9449-A30A-65B9B4DC3090}"/>
              </a:ext>
            </a:extLst>
          </p:cNvPr>
          <p:cNvSpPr/>
          <p:nvPr/>
        </p:nvSpPr>
        <p:spPr>
          <a:xfrm rot="17200259" flipH="1">
            <a:off x="6774782" y="1622815"/>
            <a:ext cx="179181" cy="1137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B7EB87FE-F069-DB46-AB23-AE5BCA131F37}"/>
              </a:ext>
            </a:extLst>
          </p:cNvPr>
          <p:cNvSpPr/>
          <p:nvPr/>
        </p:nvSpPr>
        <p:spPr>
          <a:xfrm rot="4481653" flipH="1">
            <a:off x="4643906" y="1620275"/>
            <a:ext cx="179181" cy="113762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B867B2BB-EAB4-E346-96E6-80635A2A83FA}"/>
              </a:ext>
            </a:extLst>
          </p:cNvPr>
          <p:cNvSpPr/>
          <p:nvPr/>
        </p:nvSpPr>
        <p:spPr>
          <a:xfrm>
            <a:off x="5728770" y="2103080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4FB130F7-2B9A-B842-822D-036EF01C810B}"/>
              </a:ext>
            </a:extLst>
          </p:cNvPr>
          <p:cNvSpPr/>
          <p:nvPr/>
        </p:nvSpPr>
        <p:spPr>
          <a:xfrm>
            <a:off x="5728770" y="2906737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F50AF14D-E5F0-2841-B97F-9E69B9721474}"/>
              </a:ext>
            </a:extLst>
          </p:cNvPr>
          <p:cNvSpPr/>
          <p:nvPr/>
        </p:nvSpPr>
        <p:spPr>
          <a:xfrm>
            <a:off x="7912948" y="2894635"/>
            <a:ext cx="156469" cy="30777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8E975E56-A071-9C41-9AD3-D82263C8F1FE}"/>
              </a:ext>
            </a:extLst>
          </p:cNvPr>
          <p:cNvSpPr/>
          <p:nvPr/>
        </p:nvSpPr>
        <p:spPr>
          <a:xfrm>
            <a:off x="3534903" y="2897690"/>
            <a:ext cx="156469" cy="30777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497E992D-4350-BC4B-9CBA-D526BEBB74A7}"/>
              </a:ext>
            </a:extLst>
          </p:cNvPr>
          <p:cNvSpPr/>
          <p:nvPr/>
        </p:nvSpPr>
        <p:spPr>
          <a:xfrm>
            <a:off x="3545846" y="3774529"/>
            <a:ext cx="156469" cy="2076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F5E5F843-DB76-0349-BF8D-54039955A7E3}"/>
              </a:ext>
            </a:extLst>
          </p:cNvPr>
          <p:cNvSpPr/>
          <p:nvPr/>
        </p:nvSpPr>
        <p:spPr>
          <a:xfrm>
            <a:off x="3545846" y="4527505"/>
            <a:ext cx="156469" cy="2076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974F92F-C82D-ED41-9ADE-F75B1C151251}"/>
              </a:ext>
            </a:extLst>
          </p:cNvPr>
          <p:cNvSpPr/>
          <p:nvPr/>
        </p:nvSpPr>
        <p:spPr>
          <a:xfrm>
            <a:off x="5728770" y="4520100"/>
            <a:ext cx="156469" cy="2076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4E3D5C7D-8B40-674A-9AD3-2DD49C641866}"/>
              </a:ext>
            </a:extLst>
          </p:cNvPr>
          <p:cNvSpPr/>
          <p:nvPr/>
        </p:nvSpPr>
        <p:spPr>
          <a:xfrm>
            <a:off x="7911694" y="4511196"/>
            <a:ext cx="156469" cy="2076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27311BB4-095B-1B49-B4DD-E5EBDCC709DD}"/>
              </a:ext>
            </a:extLst>
          </p:cNvPr>
          <p:cNvSpPr/>
          <p:nvPr/>
        </p:nvSpPr>
        <p:spPr>
          <a:xfrm>
            <a:off x="5713111" y="3774529"/>
            <a:ext cx="156469" cy="2076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C45F641E-1206-9F42-81D0-76F830656E7F}"/>
              </a:ext>
            </a:extLst>
          </p:cNvPr>
          <p:cNvSpPr/>
          <p:nvPr/>
        </p:nvSpPr>
        <p:spPr>
          <a:xfrm>
            <a:off x="7919632" y="3760841"/>
            <a:ext cx="156469" cy="2076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B43CB8F4-84D0-164B-B7BA-38E5A5D86BBB}"/>
              </a:ext>
            </a:extLst>
          </p:cNvPr>
          <p:cNvSpPr/>
          <p:nvPr/>
        </p:nvSpPr>
        <p:spPr>
          <a:xfrm>
            <a:off x="3534903" y="5251797"/>
            <a:ext cx="156469" cy="30777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DC291DD6-26D5-214A-B3E5-AF4ED4043711}"/>
              </a:ext>
            </a:extLst>
          </p:cNvPr>
          <p:cNvSpPr/>
          <p:nvPr/>
        </p:nvSpPr>
        <p:spPr>
          <a:xfrm>
            <a:off x="5728770" y="5269066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57006F15-4159-3046-B49B-3E5165017C58}"/>
              </a:ext>
            </a:extLst>
          </p:cNvPr>
          <p:cNvSpPr/>
          <p:nvPr/>
        </p:nvSpPr>
        <p:spPr>
          <a:xfrm>
            <a:off x="7911693" y="5269683"/>
            <a:ext cx="156469" cy="30777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id="{AC186314-718C-104E-BA51-0496DBE8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271" y="354967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67D217E-75E1-2B4E-BE5A-37BD1EB0BDC6}"/>
              </a:ext>
            </a:extLst>
          </p:cNvPr>
          <p:cNvGrpSpPr/>
          <p:nvPr/>
        </p:nvGrpSpPr>
        <p:grpSpPr>
          <a:xfrm>
            <a:off x="3160734" y="3222581"/>
            <a:ext cx="5294334" cy="3117414"/>
            <a:chOff x="3160734" y="3222581"/>
            <a:chExt cx="5294334" cy="311741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9E1127-9BFE-174B-9C3D-16803020F120}"/>
                </a:ext>
              </a:extLst>
            </p:cNvPr>
            <p:cNvGrpSpPr/>
            <p:nvPr/>
          </p:nvGrpSpPr>
          <p:grpSpPr>
            <a:xfrm>
              <a:off x="3337664" y="3222581"/>
              <a:ext cx="4940474" cy="2029216"/>
              <a:chOff x="3345493" y="3042259"/>
              <a:chExt cx="4940474" cy="2029216"/>
            </a:xfrm>
          </p:grpSpPr>
          <p:pic>
            <p:nvPicPr>
              <p:cNvPr id="10" name="Graphic 9" descr="Document">
                <a:extLst>
                  <a:ext uri="{FF2B5EF4-FFF2-40B4-BE49-F238E27FC236}">
                    <a16:creationId xmlns:a16="http://schemas.microsoft.com/office/drawing/2014/main" id="{C63651AC-48A2-034F-8A0A-9144D928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6" name="Graphic 5" descr="Document">
                <a:extLst>
                  <a:ext uri="{FF2B5EF4-FFF2-40B4-BE49-F238E27FC236}">
                    <a16:creationId xmlns:a16="http://schemas.microsoft.com/office/drawing/2014/main" id="{1B5B04CB-7A4A-254A-BF81-9B1DAA133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7" name="Graphic 6" descr="Document">
                <a:extLst>
                  <a:ext uri="{FF2B5EF4-FFF2-40B4-BE49-F238E27FC236}">
                    <a16:creationId xmlns:a16="http://schemas.microsoft.com/office/drawing/2014/main" id="{01FBE3C8-BCD9-C04A-87CE-4BE14311A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B02D3EBD-BDE3-554D-9635-454739777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3042259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9" name="Graphic 8" descr="Document">
                <a:extLst>
                  <a:ext uri="{FF2B5EF4-FFF2-40B4-BE49-F238E27FC236}">
                    <a16:creationId xmlns:a16="http://schemas.microsoft.com/office/drawing/2014/main" id="{E5A2D5E3-C3E3-6F45-AE30-81458A6F0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D320FE42-E2E3-C546-B7AB-60BA40F4A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3776597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2" name="Graphic 11" descr="Document">
                <a:extLst>
                  <a:ext uri="{FF2B5EF4-FFF2-40B4-BE49-F238E27FC236}">
                    <a16:creationId xmlns:a16="http://schemas.microsoft.com/office/drawing/2014/main" id="{9F8116E3-A5DE-F042-BD3F-A352672BB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45493" y="4510935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3" name="Graphic 12" descr="Document">
                <a:extLst>
                  <a:ext uri="{FF2B5EF4-FFF2-40B4-BE49-F238E27FC236}">
                    <a16:creationId xmlns:a16="http://schemas.microsoft.com/office/drawing/2014/main" id="{830626FC-41F6-7E4E-AEC0-A1BD85780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5460" y="4510935"/>
                <a:ext cx="560540" cy="560540"/>
              </a:xfrm>
              <a:prstGeom prst="rect">
                <a:avLst/>
              </a:prstGeom>
            </p:spPr>
          </p:pic>
          <p:pic>
            <p:nvPicPr>
              <p:cNvPr id="14" name="Graphic 13" descr="Document">
                <a:extLst>
                  <a:ext uri="{FF2B5EF4-FFF2-40B4-BE49-F238E27FC236}">
                    <a16:creationId xmlns:a16="http://schemas.microsoft.com/office/drawing/2014/main" id="{0C3B4EDF-B484-0E4B-BDC4-EBDD368144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725427" y="4510935"/>
                <a:ext cx="560540" cy="560540"/>
              </a:xfrm>
              <a:prstGeom prst="rect">
                <a:avLst/>
              </a:prstGeom>
            </p:spPr>
          </p:pic>
        </p:grpSp>
        <p:pic>
          <p:nvPicPr>
            <p:cNvPr id="18" name="Graphic 17" descr="Open book">
              <a:extLst>
                <a:ext uri="{FF2B5EF4-FFF2-40B4-BE49-F238E27FC236}">
                  <a16:creationId xmlns:a16="http://schemas.microsoft.com/office/drawing/2014/main" id="{55589C75-23CF-EB49-A6E0-03DDFD6DA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0734" y="542559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Open book">
              <a:extLst>
                <a:ext uri="{FF2B5EF4-FFF2-40B4-BE49-F238E27FC236}">
                  <a16:creationId xmlns:a16="http://schemas.microsoft.com/office/drawing/2014/main" id="{8F8341F5-8869-2843-A2EA-9EDA7B84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0701" y="5425595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Open book">
              <a:extLst>
                <a:ext uri="{FF2B5EF4-FFF2-40B4-BE49-F238E27FC236}">
                  <a16:creationId xmlns:a16="http://schemas.microsoft.com/office/drawing/2014/main" id="{E629F0B6-CC5D-3E44-8C0D-0F3AB885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0668" y="5425595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Graphic 21" descr="Web design">
            <a:extLst>
              <a:ext uri="{FF2B5EF4-FFF2-40B4-BE49-F238E27FC236}">
                <a16:creationId xmlns:a16="http://schemas.microsoft.com/office/drawing/2014/main" id="{7CCD03E6-B3EC-0C4C-AE4A-E91E416E6C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4877" y="1443165"/>
            <a:ext cx="766047" cy="766047"/>
          </a:xfrm>
          <a:prstGeom prst="rect">
            <a:avLst/>
          </a:prstGeom>
        </p:spPr>
      </p:pic>
      <p:pic>
        <p:nvPicPr>
          <p:cNvPr id="23" name="Graphic 22" descr="Web design">
            <a:extLst>
              <a:ext uri="{FF2B5EF4-FFF2-40B4-BE49-F238E27FC236}">
                <a16:creationId xmlns:a16="http://schemas.microsoft.com/office/drawing/2014/main" id="{100AA010-A91B-DB45-8A82-ADA481B28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8822" y="2321394"/>
            <a:ext cx="572022" cy="572022"/>
          </a:xfrm>
          <a:prstGeom prst="rect">
            <a:avLst/>
          </a:prstGeom>
        </p:spPr>
      </p:pic>
      <p:pic>
        <p:nvPicPr>
          <p:cNvPr id="24" name="Graphic 23" descr="Web design">
            <a:extLst>
              <a:ext uri="{FF2B5EF4-FFF2-40B4-BE49-F238E27FC236}">
                <a16:creationId xmlns:a16="http://schemas.microsoft.com/office/drawing/2014/main" id="{F1A76396-5CC8-1345-B8C9-40BA3E614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6149" y="2321394"/>
            <a:ext cx="572022" cy="572022"/>
          </a:xfrm>
          <a:prstGeom prst="rect">
            <a:avLst/>
          </a:prstGeom>
        </p:spPr>
      </p:pic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E56B3D4B-38A2-E447-896C-C62075981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1855" y="2303163"/>
            <a:ext cx="572022" cy="5720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FF2757-B108-8D45-AE0F-C877E6D5DDD5}"/>
              </a:ext>
            </a:extLst>
          </p:cNvPr>
          <p:cNvSpPr txBox="1"/>
          <p:nvPr/>
        </p:nvSpPr>
        <p:spPr>
          <a:xfrm>
            <a:off x="3225590" y="6252183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35F618-D22B-7246-A8B8-9F04347A8CD8}"/>
              </a:ext>
            </a:extLst>
          </p:cNvPr>
          <p:cNvSpPr txBox="1"/>
          <p:nvPr/>
        </p:nvSpPr>
        <p:spPr>
          <a:xfrm>
            <a:off x="5480672" y="626640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french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24BC83-67E9-3446-A022-3848C0B9DCE5}"/>
              </a:ext>
            </a:extLst>
          </p:cNvPr>
          <p:cNvSpPr txBox="1"/>
          <p:nvPr/>
        </p:nvSpPr>
        <p:spPr>
          <a:xfrm>
            <a:off x="7672298" y="6252183"/>
            <a:ext cx="65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FA7133-E668-5F42-8183-1AC267B902FA}"/>
              </a:ext>
            </a:extLst>
          </p:cNvPr>
          <p:cNvCxnSpPr>
            <a:cxnSpLocks/>
          </p:cNvCxnSpPr>
          <p:nvPr/>
        </p:nvCxnSpPr>
        <p:spPr>
          <a:xfrm>
            <a:off x="1551404" y="2932656"/>
            <a:ext cx="870219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64AA2-C333-7642-A14F-0973AFD6381C}"/>
              </a:ext>
            </a:extLst>
          </p:cNvPr>
          <p:cNvCxnSpPr>
            <a:cxnSpLocks/>
          </p:cNvCxnSpPr>
          <p:nvPr/>
        </p:nvCxnSpPr>
        <p:spPr>
          <a:xfrm>
            <a:off x="1551404" y="2213877"/>
            <a:ext cx="80404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F911A-7D6C-F44B-B562-EFA2B84BBB1F}"/>
              </a:ext>
            </a:extLst>
          </p:cNvPr>
          <p:cNvCxnSpPr>
            <a:cxnSpLocks/>
          </p:cNvCxnSpPr>
          <p:nvPr/>
        </p:nvCxnSpPr>
        <p:spPr>
          <a:xfrm>
            <a:off x="1516881" y="1443165"/>
            <a:ext cx="873671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5BC5A4-AB71-434A-9BC1-A1C57F88C6D1}"/>
              </a:ext>
            </a:extLst>
          </p:cNvPr>
          <p:cNvSpPr txBox="1"/>
          <p:nvPr/>
        </p:nvSpPr>
        <p:spPr>
          <a:xfrm>
            <a:off x="8784586" y="697958"/>
            <a:ext cx="132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index.Rmd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FD7C4-601B-9F4D-9E23-B9DB94BDD3B4}"/>
              </a:ext>
            </a:extLst>
          </p:cNvPr>
          <p:cNvSpPr txBox="1"/>
          <p:nvPr/>
        </p:nvSpPr>
        <p:spPr>
          <a:xfrm>
            <a:off x="1490653" y="697959"/>
            <a:ext cx="2026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setup</a:t>
            </a:r>
            <a:r>
              <a:rPr lang="en-US" sz="14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“brain” of your report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7B2218-1D87-F94A-9414-8ED4C025F8F6}"/>
              </a:ext>
            </a:extLst>
          </p:cNvPr>
          <p:cNvSpPr txBox="1"/>
          <p:nvPr/>
        </p:nvSpPr>
        <p:spPr>
          <a:xfrm>
            <a:off x="1541484" y="1562113"/>
            <a:ext cx="25006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computational</a:t>
            </a:r>
            <a:r>
              <a:rPr lang="en-US" sz="1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general formatting code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29D1B-B7CE-514A-8804-547CB2A1B76B}"/>
              </a:ext>
            </a:extLst>
          </p:cNvPr>
          <p:cNvSpPr txBox="1"/>
          <p:nvPr/>
        </p:nvSpPr>
        <p:spPr>
          <a:xfrm>
            <a:off x="1516881" y="2335540"/>
            <a:ext cx="1898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language-specific formatting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C4064B-6A53-EC48-9E34-FC3DBE82A037}"/>
              </a:ext>
            </a:extLst>
          </p:cNvPr>
          <p:cNvSpPr txBox="1"/>
          <p:nvPr/>
        </p:nvSpPr>
        <p:spPr>
          <a:xfrm>
            <a:off x="1541484" y="331772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D7FED1-4C7E-5342-80B4-7668A765428B}"/>
              </a:ext>
            </a:extLst>
          </p:cNvPr>
          <p:cNvSpPr txBox="1"/>
          <p:nvPr/>
        </p:nvSpPr>
        <p:spPr>
          <a:xfrm>
            <a:off x="1516881" y="4114370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CD4300-961F-E94F-A759-57A9E62B41F8}"/>
              </a:ext>
            </a:extLst>
          </p:cNvPr>
          <p:cNvSpPr txBox="1"/>
          <p:nvPr/>
        </p:nvSpPr>
        <p:spPr>
          <a:xfrm>
            <a:off x="1541484" y="487364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– chapter 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81251E-1D3D-0545-8245-1AFC9B50965D}"/>
              </a:ext>
            </a:extLst>
          </p:cNvPr>
          <p:cNvCxnSpPr>
            <a:cxnSpLocks/>
          </p:cNvCxnSpPr>
          <p:nvPr/>
        </p:nvCxnSpPr>
        <p:spPr>
          <a:xfrm>
            <a:off x="1551404" y="5425595"/>
            <a:ext cx="876083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EEE776-6896-2E47-8506-E76ADC7ADAD4}"/>
              </a:ext>
            </a:extLst>
          </p:cNvPr>
          <p:cNvSpPr txBox="1"/>
          <p:nvPr/>
        </p:nvSpPr>
        <p:spPr>
          <a:xfrm>
            <a:off x="1486478" y="5651601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775EA7-3EDB-B640-9B89-E9E9C6E6EBDB}"/>
              </a:ext>
            </a:extLst>
          </p:cNvPr>
          <p:cNvSpPr txBox="1"/>
          <p:nvPr/>
        </p:nvSpPr>
        <p:spPr>
          <a:xfrm>
            <a:off x="10292164" y="697959"/>
            <a:ext cx="189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root directory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276B84-3714-D046-ABE3-4D98DC0006A6}"/>
              </a:ext>
            </a:extLst>
          </p:cNvPr>
          <p:cNvGrpSpPr/>
          <p:nvPr/>
        </p:nvGrpSpPr>
        <p:grpSpPr>
          <a:xfrm>
            <a:off x="10789257" y="2058046"/>
            <a:ext cx="873225" cy="314392"/>
            <a:chOff x="9907565" y="2014472"/>
            <a:chExt cx="873225" cy="314392"/>
          </a:xfrm>
        </p:grpSpPr>
        <p:pic>
          <p:nvPicPr>
            <p:cNvPr id="47" name="Graphic 46" descr="Folder">
              <a:extLst>
                <a:ext uri="{FF2B5EF4-FFF2-40B4-BE49-F238E27FC236}">
                  <a16:creationId xmlns:a16="http://schemas.microsoft.com/office/drawing/2014/main" id="{51C17CEA-9FAF-AB48-8E5E-B97FAD6EE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7565" y="2014472"/>
              <a:ext cx="314392" cy="31439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B77F1B-5019-6443-832B-4CD740C97EF6}"/>
                </a:ext>
              </a:extLst>
            </p:cNvPr>
            <p:cNvSpPr txBox="1"/>
            <p:nvPr/>
          </p:nvSpPr>
          <p:spPr>
            <a:xfrm>
              <a:off x="10253597" y="2019248"/>
              <a:ext cx="527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R/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7665DA-176A-5246-9A3E-A3946C096FBD}"/>
              </a:ext>
            </a:extLst>
          </p:cNvPr>
          <p:cNvGrpSpPr/>
          <p:nvPr/>
        </p:nvGrpSpPr>
        <p:grpSpPr>
          <a:xfrm>
            <a:off x="10789257" y="4079993"/>
            <a:ext cx="1313288" cy="314392"/>
            <a:chOff x="9947611" y="4053959"/>
            <a:chExt cx="1313288" cy="314392"/>
          </a:xfrm>
        </p:grpSpPr>
        <p:pic>
          <p:nvPicPr>
            <p:cNvPr id="63" name="Graphic 62" descr="Folder">
              <a:extLst>
                <a:ext uri="{FF2B5EF4-FFF2-40B4-BE49-F238E27FC236}">
                  <a16:creationId xmlns:a16="http://schemas.microsoft.com/office/drawing/2014/main" id="{46C6FF77-0A1E-0444-BA41-33AC2751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47611" y="4053959"/>
              <a:ext cx="314392" cy="31439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14C0B0-1DB9-D047-9B5C-6058B7CACA0F}"/>
                </a:ext>
              </a:extLst>
            </p:cNvPr>
            <p:cNvSpPr txBox="1"/>
            <p:nvPr/>
          </p:nvSpPr>
          <p:spPr>
            <a:xfrm>
              <a:off x="10262003" y="4053959"/>
              <a:ext cx="9988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chapters/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C640F8C-4E78-EA44-B885-28CD9447AD4F}"/>
              </a:ext>
            </a:extLst>
          </p:cNvPr>
          <p:cNvSpPr txBox="1"/>
          <p:nvPr/>
        </p:nvSpPr>
        <p:spPr>
          <a:xfrm>
            <a:off x="10290184" y="5644981"/>
            <a:ext cx="189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 root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1BB88F-20E2-7341-AFBC-9AD2C45A93F5}"/>
              </a:ext>
            </a:extLst>
          </p:cNvPr>
          <p:cNvSpPr txBox="1"/>
          <p:nvPr/>
        </p:nvSpPr>
        <p:spPr>
          <a:xfrm>
            <a:off x="8756481" y="1560899"/>
            <a:ext cx="1655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00_import.R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01_prepare.R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C0CA94-5E82-9144-8179-4D9D7532CE3D}"/>
              </a:ext>
            </a:extLst>
          </p:cNvPr>
          <p:cNvSpPr txBox="1"/>
          <p:nvPr/>
        </p:nvSpPr>
        <p:spPr>
          <a:xfrm>
            <a:off x="8756480" y="2363300"/>
            <a:ext cx="165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99_functions.R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80022F-EAA0-BD4C-AFF4-44CA8E13DA5D}"/>
              </a:ext>
            </a:extLst>
          </p:cNvPr>
          <p:cNvSpPr txBox="1"/>
          <p:nvPr/>
        </p:nvSpPr>
        <p:spPr>
          <a:xfrm>
            <a:off x="8788884" y="3294402"/>
            <a:ext cx="165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-01-intro.Rmd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C26A10-281F-3F4E-A0FB-3933336852A5}"/>
              </a:ext>
            </a:extLst>
          </p:cNvPr>
          <p:cNvSpPr txBox="1"/>
          <p:nvPr/>
        </p:nvSpPr>
        <p:spPr>
          <a:xfrm>
            <a:off x="8757483" y="4048906"/>
            <a:ext cx="1840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-02-methods.Rmd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5B202C-88AE-364B-A36A-B8CF2E176070}"/>
              </a:ext>
            </a:extLst>
          </p:cNvPr>
          <p:cNvSpPr txBox="1"/>
          <p:nvPr/>
        </p:nvSpPr>
        <p:spPr>
          <a:xfrm>
            <a:off x="8756480" y="4738696"/>
            <a:ext cx="227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-03-results.Rmd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6B9344-152C-7C43-A33B-889CE21C0D02}"/>
              </a:ext>
            </a:extLst>
          </p:cNvPr>
          <p:cNvSpPr txBox="1"/>
          <p:nvPr/>
        </p:nvSpPr>
        <p:spPr>
          <a:xfrm>
            <a:off x="8784586" y="5599654"/>
            <a:ext cx="119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index.pdf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9D2C8D-9A7A-9245-A963-FD9A6D9164DE}"/>
              </a:ext>
            </a:extLst>
          </p:cNvPr>
          <p:cNvSpPr txBox="1"/>
          <p:nvPr/>
        </p:nvSpPr>
        <p:spPr>
          <a:xfrm>
            <a:off x="1486478" y="243979"/>
            <a:ext cx="222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8F693C-1ED1-A94D-A650-93EEB4466772}"/>
              </a:ext>
            </a:extLst>
          </p:cNvPr>
          <p:cNvSpPr txBox="1"/>
          <p:nvPr/>
        </p:nvSpPr>
        <p:spPr>
          <a:xfrm>
            <a:off x="8784586" y="199347"/>
            <a:ext cx="1023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B8B340-71CB-4643-BE8F-AD29927270EC}"/>
              </a:ext>
            </a:extLst>
          </p:cNvPr>
          <p:cNvSpPr txBox="1"/>
          <p:nvPr/>
        </p:nvSpPr>
        <p:spPr>
          <a:xfrm>
            <a:off x="10721420" y="187140"/>
            <a:ext cx="1592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F325C03A-2CA4-A54B-9476-0F9358A011DB}"/>
              </a:ext>
            </a:extLst>
          </p:cNvPr>
          <p:cNvSpPr/>
          <p:nvPr/>
        </p:nvSpPr>
        <p:spPr>
          <a:xfrm>
            <a:off x="5728770" y="1223780"/>
            <a:ext cx="156469" cy="30777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>
            <a:extLst>
              <a:ext uri="{FF2B5EF4-FFF2-40B4-BE49-F238E27FC236}">
                <a16:creationId xmlns:a16="http://schemas.microsoft.com/office/drawing/2014/main" id="{B2AF3E34-2D97-9449-A30A-65B9B4DC3090}"/>
              </a:ext>
            </a:extLst>
          </p:cNvPr>
          <p:cNvSpPr/>
          <p:nvPr/>
        </p:nvSpPr>
        <p:spPr>
          <a:xfrm rot="17200259" flipH="1">
            <a:off x="6774782" y="1622815"/>
            <a:ext cx="179181" cy="1137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B7EB87FE-F069-DB46-AB23-AE5BCA131F37}"/>
              </a:ext>
            </a:extLst>
          </p:cNvPr>
          <p:cNvSpPr/>
          <p:nvPr/>
        </p:nvSpPr>
        <p:spPr>
          <a:xfrm rot="4481653" flipH="1">
            <a:off x="4643906" y="1620275"/>
            <a:ext cx="179181" cy="113762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B867B2BB-EAB4-E346-96E6-80635A2A83FA}"/>
              </a:ext>
            </a:extLst>
          </p:cNvPr>
          <p:cNvSpPr/>
          <p:nvPr/>
        </p:nvSpPr>
        <p:spPr>
          <a:xfrm>
            <a:off x="5728770" y="2103080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4FB130F7-2B9A-B842-822D-036EF01C810B}"/>
              </a:ext>
            </a:extLst>
          </p:cNvPr>
          <p:cNvSpPr/>
          <p:nvPr/>
        </p:nvSpPr>
        <p:spPr>
          <a:xfrm>
            <a:off x="5728770" y="2906737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F50AF14D-E5F0-2841-B97F-9E69B9721474}"/>
              </a:ext>
            </a:extLst>
          </p:cNvPr>
          <p:cNvSpPr/>
          <p:nvPr/>
        </p:nvSpPr>
        <p:spPr>
          <a:xfrm>
            <a:off x="7912948" y="2894635"/>
            <a:ext cx="156469" cy="30777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8E975E56-A071-9C41-9AD3-D82263C8F1FE}"/>
              </a:ext>
            </a:extLst>
          </p:cNvPr>
          <p:cNvSpPr/>
          <p:nvPr/>
        </p:nvSpPr>
        <p:spPr>
          <a:xfrm>
            <a:off x="3534903" y="2897690"/>
            <a:ext cx="156469" cy="30777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id="{497E992D-4350-BC4B-9CBA-D526BEBB74A7}"/>
              </a:ext>
            </a:extLst>
          </p:cNvPr>
          <p:cNvSpPr/>
          <p:nvPr/>
        </p:nvSpPr>
        <p:spPr>
          <a:xfrm>
            <a:off x="3545846" y="3774529"/>
            <a:ext cx="156469" cy="2076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F5E5F843-DB76-0349-BF8D-54039955A7E3}"/>
              </a:ext>
            </a:extLst>
          </p:cNvPr>
          <p:cNvSpPr/>
          <p:nvPr/>
        </p:nvSpPr>
        <p:spPr>
          <a:xfrm>
            <a:off x="3545846" y="4527505"/>
            <a:ext cx="156469" cy="207657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974F92F-C82D-ED41-9ADE-F75B1C151251}"/>
              </a:ext>
            </a:extLst>
          </p:cNvPr>
          <p:cNvSpPr/>
          <p:nvPr/>
        </p:nvSpPr>
        <p:spPr>
          <a:xfrm>
            <a:off x="5728770" y="4520100"/>
            <a:ext cx="156469" cy="2076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4E3D5C7D-8B40-674A-9AD3-2DD49C641866}"/>
              </a:ext>
            </a:extLst>
          </p:cNvPr>
          <p:cNvSpPr/>
          <p:nvPr/>
        </p:nvSpPr>
        <p:spPr>
          <a:xfrm>
            <a:off x="7911694" y="4511196"/>
            <a:ext cx="156469" cy="2076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27311BB4-095B-1B49-B4DD-E5EBDCC709DD}"/>
              </a:ext>
            </a:extLst>
          </p:cNvPr>
          <p:cNvSpPr/>
          <p:nvPr/>
        </p:nvSpPr>
        <p:spPr>
          <a:xfrm>
            <a:off x="5713111" y="3774529"/>
            <a:ext cx="156469" cy="20765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C45F641E-1206-9F42-81D0-76F830656E7F}"/>
              </a:ext>
            </a:extLst>
          </p:cNvPr>
          <p:cNvSpPr/>
          <p:nvPr/>
        </p:nvSpPr>
        <p:spPr>
          <a:xfrm>
            <a:off x="7919632" y="3760841"/>
            <a:ext cx="156469" cy="2076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B43CB8F4-84D0-164B-B7BA-38E5A5D86BBB}"/>
              </a:ext>
            </a:extLst>
          </p:cNvPr>
          <p:cNvSpPr/>
          <p:nvPr/>
        </p:nvSpPr>
        <p:spPr>
          <a:xfrm>
            <a:off x="3534903" y="5251797"/>
            <a:ext cx="156469" cy="307776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DC291DD6-26D5-214A-B3E5-AF4ED4043711}"/>
              </a:ext>
            </a:extLst>
          </p:cNvPr>
          <p:cNvSpPr/>
          <p:nvPr/>
        </p:nvSpPr>
        <p:spPr>
          <a:xfrm>
            <a:off x="5728770" y="5269066"/>
            <a:ext cx="156469" cy="30777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57006F15-4159-3046-B49B-3E5165017C58}"/>
              </a:ext>
            </a:extLst>
          </p:cNvPr>
          <p:cNvSpPr/>
          <p:nvPr/>
        </p:nvSpPr>
        <p:spPr>
          <a:xfrm>
            <a:off x="7911693" y="5269683"/>
            <a:ext cx="156469" cy="30777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07ECF-6642-984F-9A82-1D14B85BCC95}"/>
              </a:ext>
            </a:extLst>
          </p:cNvPr>
          <p:cNvSpPr txBox="1"/>
          <p:nvPr/>
        </p:nvSpPr>
        <p:spPr>
          <a:xfrm>
            <a:off x="9804330" y="6375293"/>
            <a:ext cx="245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includes additional document-formatting in folders latex/ and layout/ </a:t>
            </a:r>
          </a:p>
        </p:txBody>
      </p:sp>
    </p:spTree>
    <p:extLst>
      <p:ext uri="{BB962C8B-B14F-4D97-AF65-F5344CB8AC3E}">
        <p14:creationId xmlns:p14="http://schemas.microsoft.com/office/powerpoint/2010/main" val="259823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261</Words>
  <Application>Microsoft Macintosh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Blatter</dc:creator>
  <cp:lastModifiedBy>Catherine Blatter</cp:lastModifiedBy>
  <cp:revision>35</cp:revision>
  <dcterms:created xsi:type="dcterms:W3CDTF">2021-02-17T10:03:45Z</dcterms:created>
  <dcterms:modified xsi:type="dcterms:W3CDTF">2021-02-17T15:51:21Z</dcterms:modified>
</cp:coreProperties>
</file>