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5139-BCC3-458E-B114-4FA3413C2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B05E8-6A96-43E1-AFE0-7BA266409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64B23-CB3D-4EBD-B7F0-D344CFB2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186E-1325-42E9-8DFA-214F42B6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263A-4CB7-436D-B415-05CAA0F7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268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C144-AB6A-4213-A8CC-881BE659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1A15B-778B-4DED-BE01-F74FEAB3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1C2C-37C9-415D-B8BD-F07E33A0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FCD4-C1E9-4597-A2AA-A52EBBB0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6BBC-8760-45A1-8B21-66DF77FE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83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A4BFD-CA23-4ACC-98E6-ABB0FD4AF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C1DA0-3917-4158-A42B-3E9FE64F7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A67E0-7491-4E69-B425-AEFA70CD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4086-0AC2-4232-B8B6-106E20D1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8C11-65DF-420C-8279-F95D78A0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452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0A5C-6DA1-4661-8C36-E1B3EAFE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2906-CF8E-4CA2-8A11-097D594D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9F866-194A-4BFC-A63D-17E18FF5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51FA3-E9FE-49EF-8B5A-648AD14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57A9-7067-4F58-81F8-2E6030D0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5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6058-5B5E-4FAF-A54B-433807D9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D474-A82C-4F6F-A953-B665815E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639F-A758-4C2C-977C-8F73DE07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AD3C-A927-4637-8B97-A4EEEBF5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67E0-C553-4A4B-8F2B-1EBC82E9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532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183F-E21E-447F-A161-8483F4EB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4D5-7CA5-4E6C-81EC-A7E14F7F7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D3B92-C27C-425A-8C28-F22499B42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0B29D-2B91-414B-B910-C6BD5A3E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F0AF-B18B-4A85-B1D3-783C4BA3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7B79-F147-4049-A67B-5AC5D602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883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36E8-E009-40F1-98AD-70B86F6E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826B8-F4B1-469C-AE1F-57744087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75A00-A151-411E-8C6E-A646E268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776E6-CE63-4C0B-96A7-A70D1ED2B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EBA5C-3A20-4094-8352-188F367EB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8B896-5709-48FA-991D-2DB6EAB8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75A5D-2DC0-4EFD-8C90-BE30CA8C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4B8AF-6557-4537-8C53-330B5768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41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273-6DE0-477F-AA89-53D29FCF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7A84B-D5B4-4753-919A-407DD82C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8E9AE-696B-4A84-A4E5-DFDAD750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A999-62F6-4FB1-B5FD-B6A8DCFA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360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B7F47-C1F2-46A7-A847-823BB62D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3A3F8-1DD7-4447-ADFD-44D1248D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45711-A476-4B8F-917F-034E4D6C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268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CE5D-46E4-47A0-A594-B65D90B9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E36C-229B-4C1D-A2F2-C2334537C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0301E-E7F9-4C3E-A3B4-239D924C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DCD4A-ACA4-4B9D-9DE9-7E24F41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61003-CEE2-43E2-BF04-9EA54649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5382-4AA9-49BA-87F7-278298E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937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9AAF-1B86-4E3B-9775-5E176DEB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AA35C-F79B-4684-8068-1AE225D39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F9F04-1BDA-483C-BDD4-6751372D5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75332-E6E7-43B4-8DA1-6B7D1968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E1082-C49A-4240-9D33-D1153353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2E72B-CE04-4DA6-850B-46696A79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4381-8F07-4754-9E41-B3738E89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72BE2-8722-4EFA-9F3B-040B538A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8108-2438-46F4-94AD-0DEEF412B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C93-0F21-42D1-A59C-BFA66CD7EEA7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8DED-E068-4DB7-85EB-C595F3D00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4C4C-0FC6-4A46-BF2B-789243E19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A9B8-082F-4675-AEDA-D831C9AAFC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7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5EBB43-45E3-45A3-8FC0-9A9026CB5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66BAB3-CF1A-44C9-92DB-B19D9F7AD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CA16B-02A8-4ECE-9457-62E389B53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9" r="11919" b="-4256"/>
          <a:stretch/>
        </p:blipFill>
        <p:spPr>
          <a:xfrm>
            <a:off x="0" y="0"/>
            <a:ext cx="12192000" cy="487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5329E-4E25-4F85-8AEF-68EFF3F16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1" y="690562"/>
            <a:ext cx="10353675" cy="5476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BBFE05-0145-4615-8943-6325B5253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98" r="14227" b="6199"/>
          <a:stretch/>
        </p:blipFill>
        <p:spPr>
          <a:xfrm>
            <a:off x="0" y="0"/>
            <a:ext cx="12191999" cy="4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37691-8C11-42ED-9ECA-94C8A8B71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E02D4E-B0CA-445B-A421-F12211C3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B4E1B-86CE-4F22-B166-CE497659DCC1}"/>
              </a:ext>
            </a:extLst>
          </p:cNvPr>
          <p:cNvSpPr txBox="1"/>
          <p:nvPr/>
        </p:nvSpPr>
        <p:spPr>
          <a:xfrm>
            <a:off x="2836983" y="1555262"/>
            <a:ext cx="2172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chemeClr val="bg1">
                    <a:lumMod val="50000"/>
                  </a:schemeClr>
                </a:solidFill>
              </a:rPr>
              <a:t>PAYMENT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E229B-23B5-4B26-B7A6-0DE5F5CCDEFD}"/>
              </a:ext>
            </a:extLst>
          </p:cNvPr>
          <p:cNvSpPr txBox="1"/>
          <p:nvPr/>
        </p:nvSpPr>
        <p:spPr>
          <a:xfrm>
            <a:off x="2836982" y="2223478"/>
            <a:ext cx="2172677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sz="1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Card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04499-3957-49DD-81AB-6F59237C431D}"/>
              </a:ext>
            </a:extLst>
          </p:cNvPr>
          <p:cNvSpPr txBox="1"/>
          <p:nvPr/>
        </p:nvSpPr>
        <p:spPr>
          <a:xfrm>
            <a:off x="2836981" y="3333662"/>
            <a:ext cx="2172677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sz="1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Cardholder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590D9-A721-42B8-9146-C60DF0B58B2C}"/>
              </a:ext>
            </a:extLst>
          </p:cNvPr>
          <p:cNvSpPr txBox="1"/>
          <p:nvPr/>
        </p:nvSpPr>
        <p:spPr>
          <a:xfrm>
            <a:off x="2836980" y="4507524"/>
            <a:ext cx="2172677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sz="1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Expiration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311A3-ED1A-4DC4-81B0-999085467746}"/>
              </a:ext>
            </a:extLst>
          </p:cNvPr>
          <p:cNvSpPr txBox="1"/>
          <p:nvPr/>
        </p:nvSpPr>
        <p:spPr>
          <a:xfrm>
            <a:off x="5009668" y="4550211"/>
            <a:ext cx="2172677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sz="1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CVV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7E7BA-BC91-415F-8C4D-CDF88E15FC8B}"/>
              </a:ext>
            </a:extLst>
          </p:cNvPr>
          <p:cNvSpPr txBox="1"/>
          <p:nvPr/>
        </p:nvSpPr>
        <p:spPr>
          <a:xfrm>
            <a:off x="2836980" y="2563332"/>
            <a:ext cx="2876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>
                    <a:lumMod val="50000"/>
                  </a:schemeClr>
                </a:solidFill>
              </a:rPr>
              <a:t>1234 5678 9012 3457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CF4F4-A218-49C7-B820-E4C3C7118CFF}"/>
              </a:ext>
            </a:extLst>
          </p:cNvPr>
          <p:cNvSpPr txBox="1"/>
          <p:nvPr/>
        </p:nvSpPr>
        <p:spPr>
          <a:xfrm>
            <a:off x="2836980" y="3700953"/>
            <a:ext cx="2876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82ED7-719B-49DD-A5A5-830485ADD01F}"/>
              </a:ext>
            </a:extLst>
          </p:cNvPr>
          <p:cNvSpPr txBox="1"/>
          <p:nvPr/>
        </p:nvSpPr>
        <p:spPr>
          <a:xfrm>
            <a:off x="2836969" y="4817811"/>
            <a:ext cx="15044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>
                    <a:lumMod val="50000"/>
                  </a:schemeClr>
                </a:solidFill>
              </a:rPr>
              <a:t>MM/YYYY</a:t>
            </a:r>
          </a:p>
        </p:txBody>
      </p:sp>
    </p:spTree>
    <p:extLst>
      <p:ext uri="{BB962C8B-B14F-4D97-AF65-F5344CB8AC3E}">
        <p14:creationId xmlns:p14="http://schemas.microsoft.com/office/powerpoint/2010/main" val="249208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Lim</dc:creator>
  <cp:lastModifiedBy>Joey Lim</cp:lastModifiedBy>
  <cp:revision>4</cp:revision>
  <dcterms:created xsi:type="dcterms:W3CDTF">2022-01-01T12:25:28Z</dcterms:created>
  <dcterms:modified xsi:type="dcterms:W3CDTF">2022-01-03T23:57:13Z</dcterms:modified>
</cp:coreProperties>
</file>