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9" r:id="rId2"/>
    <p:sldMasterId id="2147483657" r:id="rId3"/>
    <p:sldMasterId id="2147483653" r:id="rId4"/>
  </p:sldMasterIdLst>
  <p:notesMasterIdLst>
    <p:notesMasterId r:id="rId6"/>
  </p:notesMasterIdLst>
  <p:handoutMasterIdLst>
    <p:handoutMasterId r:id="rId7"/>
  </p:handoutMasterIdLst>
  <p:sldIdLst>
    <p:sldId id="256" r:id="rId5"/>
  </p:sldIdLst>
  <p:sldSz cx="29260800" cy="16459200"/>
  <p:notesSz cx="6858000" cy="91440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9" userDrawn="1">
          <p15:clr>
            <a:srgbClr val="A4A3A4"/>
          </p15:clr>
        </p15:guide>
        <p15:guide id="2" orient="horz" pos="144" userDrawn="1">
          <p15:clr>
            <a:srgbClr val="A4A3A4"/>
          </p15:clr>
        </p15:guide>
        <p15:guide id="3" orient="horz" pos="10080" userDrawn="1">
          <p15:clr>
            <a:srgbClr val="A4A3A4"/>
          </p15:clr>
        </p15:guide>
        <p15:guide id="4" orient="horz" pos="24" userDrawn="1">
          <p15:clr>
            <a:srgbClr val="A4A3A4"/>
          </p15:clr>
        </p15:guide>
        <p15:guide id="5" pos="387" userDrawn="1">
          <p15:clr>
            <a:srgbClr val="A4A3A4"/>
          </p15:clr>
        </p15:guide>
        <p15:guide id="6" pos="1804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6"/>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49" autoAdjust="0"/>
    <p:restoredTop sz="94706" autoAdjust="0"/>
  </p:normalViewPr>
  <p:slideViewPr>
    <p:cSldViewPr snapToGrid="0" snapToObjects="1" showGuides="1">
      <p:cViewPr>
        <p:scale>
          <a:sx n="40" d="100"/>
          <a:sy n="40" d="100"/>
        </p:scale>
        <p:origin x="2528" y="1192"/>
      </p:cViewPr>
      <p:guideLst>
        <p:guide orient="horz" pos="1659"/>
        <p:guide orient="horz" pos="144"/>
        <p:guide orient="horz" pos="10080"/>
        <p:guide orient="horz" pos="24"/>
        <p:guide pos="387"/>
        <p:guide pos="1804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0" d="100"/>
          <a:sy n="80" d="100"/>
        </p:scale>
        <p:origin x="257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B717E-17DC-4276-BCDC-C73550588E55}" type="slidenum">
              <a:rPr lang="en-US" smtClean="0"/>
              <a:t>‹#›</a:t>
            </a:fld>
            <a:endParaRPr lang="en-US"/>
          </a:p>
        </p:txBody>
      </p:sp>
    </p:spTree>
    <p:extLst>
      <p:ext uri="{BB962C8B-B14F-4D97-AF65-F5344CB8AC3E}">
        <p14:creationId xmlns:p14="http://schemas.microsoft.com/office/powerpoint/2010/main" val="170805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8/7/20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46657063"/>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4222024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724777"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724776"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4838893"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4833600" y="2638448"/>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1947716" y="263844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947716" y="306316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7"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8"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724777"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724776"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4838893"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4833600" y="2638448"/>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1947716" y="263844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947716" y="306316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7"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8"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extLst>
      <p:ext uri="{BB962C8B-B14F-4D97-AF65-F5344CB8AC3E}">
        <p14:creationId xmlns:p14="http://schemas.microsoft.com/office/powerpoint/2010/main" val="72325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1" y="3063162"/>
            <a:ext cx="906085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22097"/>
            <a:ext cx="9048751"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14892" y="9035725"/>
            <a:ext cx="906190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628053" y="8610714"/>
            <a:ext cx="9048750"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0102850" y="10733347"/>
            <a:ext cx="904769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0102850" y="10275931"/>
            <a:ext cx="9047690"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0108143" y="3087451"/>
            <a:ext cx="904769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0102850" y="2622097"/>
            <a:ext cx="9052983"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9597159" y="2622097"/>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9597159" y="3063162"/>
            <a:ext cx="905068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9597159" y="8594660"/>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9593805" y="9056045"/>
            <a:ext cx="905404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9597159" y="12828928"/>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19597160" y="13290313"/>
            <a:ext cx="905404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2"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5"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7"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6195"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08842" y="2622097"/>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05666" y="7540815"/>
            <a:ext cx="670560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08313" y="709548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724776" y="3079513"/>
            <a:ext cx="13813365"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724776" y="2622097"/>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724776" y="10987985"/>
            <a:ext cx="13813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724776" y="10526600"/>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1973955" y="2622097"/>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1973955" y="308348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1973955" y="712559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1972279" y="758698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1973955" y="1282892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1972279" y="1329031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84"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85"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D951A23-7FFD-204C-869A-7469BE75700C}"/>
              </a:ext>
            </a:extLst>
          </p:cNvPr>
          <p:cNvGrpSpPr/>
          <p:nvPr userDrawn="1"/>
        </p:nvGrpSpPr>
        <p:grpSpPr>
          <a:xfrm>
            <a:off x="-86402" y="-57150"/>
            <a:ext cx="29433603" cy="16573500"/>
            <a:chOff x="-81002" y="-57150"/>
            <a:chExt cx="27594003" cy="16573500"/>
          </a:xfrm>
        </p:grpSpPr>
        <p:sp>
          <p:nvSpPr>
            <p:cNvPr id="18" name="Text Box 14">
              <a:extLst>
                <a:ext uri="{FF2B5EF4-FFF2-40B4-BE49-F238E27FC236}">
                  <a16:creationId xmlns:a16="http://schemas.microsoft.com/office/drawing/2014/main" id="{5CADBED4-23B3-AF42-BFCE-723FDBBF101F}"/>
                </a:ext>
              </a:extLst>
            </p:cNvPr>
            <p:cNvSpPr txBox="1">
              <a:spLocks noChangeArrowheads="1"/>
            </p:cNvSpPr>
            <p:nvPr userDrawn="1"/>
          </p:nvSpPr>
          <p:spPr bwMode="auto">
            <a:xfrm>
              <a:off x="918370" y="16156940"/>
              <a:ext cx="1571625" cy="200575"/>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sp>
          <p:nvSpPr>
            <p:cNvPr id="19" name="Freeform 18">
              <a:extLst>
                <a:ext uri="{FF2B5EF4-FFF2-40B4-BE49-F238E27FC236}">
                  <a16:creationId xmlns:a16="http://schemas.microsoft.com/office/drawing/2014/main" id="{91BD7D7F-62B0-8943-A75B-964AE3FA2ACD}"/>
                </a:ext>
              </a:extLst>
            </p:cNvPr>
            <p:cNvSpPr/>
            <p:nvPr userDrawn="1"/>
          </p:nvSpPr>
          <p:spPr>
            <a:xfrm>
              <a:off x="-36170" y="-48064"/>
              <a:ext cx="27549171" cy="16564414"/>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dirty="0"/>
            </a:p>
          </p:txBody>
        </p:sp>
        <p:sp>
          <p:nvSpPr>
            <p:cNvPr id="20" name="Freeform 19">
              <a:extLst>
                <a:ext uri="{FF2B5EF4-FFF2-40B4-BE49-F238E27FC236}">
                  <a16:creationId xmlns:a16="http://schemas.microsoft.com/office/drawing/2014/main" id="{F5781D29-8D26-CC47-8DC4-40A80CE43282}"/>
                </a:ext>
              </a:extLst>
            </p:cNvPr>
            <p:cNvSpPr/>
            <p:nvPr userDrawn="1"/>
          </p:nvSpPr>
          <p:spPr>
            <a:xfrm flipH="1" flipV="1">
              <a:off x="-36170" y="-48064"/>
              <a:ext cx="27549169" cy="1655589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21" name="Freeform 20">
              <a:extLst>
                <a:ext uri="{FF2B5EF4-FFF2-40B4-BE49-F238E27FC236}">
                  <a16:creationId xmlns:a16="http://schemas.microsoft.com/office/drawing/2014/main" id="{7682AA11-F0B4-4A45-BA47-EA99831A6CA8}"/>
                </a:ext>
              </a:extLst>
            </p:cNvPr>
            <p:cNvSpPr/>
            <p:nvPr userDrawn="1"/>
          </p:nvSpPr>
          <p:spPr>
            <a:xfrm>
              <a:off x="-81002" y="-57150"/>
              <a:ext cx="27594003" cy="16573500"/>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22" name="Text Box 14">
              <a:extLst>
                <a:ext uri="{FF2B5EF4-FFF2-40B4-BE49-F238E27FC236}">
                  <a16:creationId xmlns:a16="http://schemas.microsoft.com/office/drawing/2014/main" id="{48717DCE-020D-0045-A9DC-584FF4C3946E}"/>
                </a:ext>
              </a:extLst>
            </p:cNvPr>
            <p:cNvSpPr txBox="1">
              <a:spLocks noChangeArrowheads="1"/>
            </p:cNvSpPr>
            <p:nvPr userDrawn="1"/>
          </p:nvSpPr>
          <p:spPr bwMode="auto">
            <a:xfrm>
              <a:off x="918368" y="15962954"/>
              <a:ext cx="1571625" cy="211282"/>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427"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grpSp>
      <p:graphicFrame>
        <p:nvGraphicFramePr>
          <p:cNvPr id="10" name="Table 9">
            <a:extLst>
              <a:ext uri="{FF2B5EF4-FFF2-40B4-BE49-F238E27FC236}">
                <a16:creationId xmlns:a16="http://schemas.microsoft.com/office/drawing/2014/main" id="{50E72AA0-F147-7040-A57D-4E62E8BBD767}"/>
              </a:ext>
            </a:extLst>
          </p:cNvPr>
          <p:cNvGraphicFramePr>
            <a:graphicFrameLocks noGrp="1"/>
          </p:cNvGraphicFramePr>
          <p:nvPr userDrawn="1">
            <p:extLst>
              <p:ext uri="{D42A27DB-BD31-4B8C-83A1-F6EECF244321}">
                <p14:modId xmlns:p14="http://schemas.microsoft.com/office/powerpoint/2010/main" val="303592279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2" name="Table 11">
            <a:extLst>
              <a:ext uri="{FF2B5EF4-FFF2-40B4-BE49-F238E27FC236}">
                <a16:creationId xmlns:a16="http://schemas.microsoft.com/office/drawing/2014/main" id="{A5873058-EF11-4846-BD70-E06FB3E7BC2A}"/>
              </a:ext>
            </a:extLst>
          </p:cNvPr>
          <p:cNvGraphicFramePr>
            <a:graphicFrameLocks noGrp="1"/>
          </p:cNvGraphicFramePr>
          <p:nvPr userDrawn="1">
            <p:extLst>
              <p:ext uri="{D42A27DB-BD31-4B8C-83A1-F6EECF244321}">
                <p14:modId xmlns:p14="http://schemas.microsoft.com/office/powerpoint/2010/main" val="3697004425"/>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13C9E09-17E0-7E46-9EC7-99AF8216A004}"/>
              </a:ext>
            </a:extLst>
          </p:cNvPr>
          <p:cNvGrpSpPr/>
          <p:nvPr userDrawn="1"/>
        </p:nvGrpSpPr>
        <p:grpSpPr>
          <a:xfrm>
            <a:off x="-86402" y="-57150"/>
            <a:ext cx="29433603" cy="16573500"/>
            <a:chOff x="-81002" y="-57150"/>
            <a:chExt cx="27594003" cy="16573500"/>
          </a:xfrm>
        </p:grpSpPr>
        <p:sp>
          <p:nvSpPr>
            <p:cNvPr id="10" name="Text Box 14"/>
            <p:cNvSpPr txBox="1">
              <a:spLocks noChangeArrowheads="1"/>
            </p:cNvSpPr>
            <p:nvPr userDrawn="1"/>
          </p:nvSpPr>
          <p:spPr bwMode="auto">
            <a:xfrm>
              <a:off x="918370" y="16156940"/>
              <a:ext cx="1571625" cy="200575"/>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sp>
          <p:nvSpPr>
            <p:cNvPr id="74" name="Freeform 73"/>
            <p:cNvSpPr/>
            <p:nvPr userDrawn="1"/>
          </p:nvSpPr>
          <p:spPr>
            <a:xfrm>
              <a:off x="-36170" y="-48064"/>
              <a:ext cx="27549171" cy="16564414"/>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dirty="0"/>
            </a:p>
          </p:txBody>
        </p:sp>
        <p:sp>
          <p:nvSpPr>
            <p:cNvPr id="75" name="Freeform 74"/>
            <p:cNvSpPr/>
            <p:nvPr userDrawn="1"/>
          </p:nvSpPr>
          <p:spPr>
            <a:xfrm flipH="1" flipV="1">
              <a:off x="-36170" y="-48064"/>
              <a:ext cx="27549169" cy="1655589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6" name="Freeform 75"/>
            <p:cNvSpPr/>
            <p:nvPr userDrawn="1"/>
          </p:nvSpPr>
          <p:spPr>
            <a:xfrm>
              <a:off x="-81002" y="-57150"/>
              <a:ext cx="27594003" cy="16573500"/>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7" name="Text Box 14"/>
            <p:cNvSpPr txBox="1">
              <a:spLocks noChangeArrowheads="1"/>
            </p:cNvSpPr>
            <p:nvPr userDrawn="1"/>
          </p:nvSpPr>
          <p:spPr bwMode="auto">
            <a:xfrm>
              <a:off x="918368" y="15962954"/>
              <a:ext cx="1571625" cy="211282"/>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427"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grpSp>
    </p:spTree>
    <p:extLst>
      <p:ext uri="{BB962C8B-B14F-4D97-AF65-F5344CB8AC3E}">
        <p14:creationId xmlns:p14="http://schemas.microsoft.com/office/powerpoint/2010/main" val="3254691146"/>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88D2DC4-BB04-E448-8C7E-D83ECE59E0A9}"/>
              </a:ext>
            </a:extLst>
          </p:cNvPr>
          <p:cNvGrpSpPr/>
          <p:nvPr userDrawn="1"/>
        </p:nvGrpSpPr>
        <p:grpSpPr>
          <a:xfrm>
            <a:off x="-86402" y="-57150"/>
            <a:ext cx="29433603" cy="16573500"/>
            <a:chOff x="-81002" y="-57150"/>
            <a:chExt cx="27594003" cy="16573500"/>
          </a:xfrm>
        </p:grpSpPr>
        <p:sp>
          <p:nvSpPr>
            <p:cNvPr id="10" name="Text Box 14">
              <a:extLst>
                <a:ext uri="{FF2B5EF4-FFF2-40B4-BE49-F238E27FC236}">
                  <a16:creationId xmlns:a16="http://schemas.microsoft.com/office/drawing/2014/main" id="{9057DDE1-2C35-A94D-AE0E-143FC424CC09}"/>
                </a:ext>
              </a:extLst>
            </p:cNvPr>
            <p:cNvSpPr txBox="1">
              <a:spLocks noChangeArrowheads="1"/>
            </p:cNvSpPr>
            <p:nvPr userDrawn="1"/>
          </p:nvSpPr>
          <p:spPr bwMode="auto">
            <a:xfrm>
              <a:off x="918370" y="16156940"/>
              <a:ext cx="1571625" cy="200575"/>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sp>
          <p:nvSpPr>
            <p:cNvPr id="11" name="Freeform 10">
              <a:extLst>
                <a:ext uri="{FF2B5EF4-FFF2-40B4-BE49-F238E27FC236}">
                  <a16:creationId xmlns:a16="http://schemas.microsoft.com/office/drawing/2014/main" id="{420842D6-2FEB-3848-A8D0-21FB47BA78A6}"/>
                </a:ext>
              </a:extLst>
            </p:cNvPr>
            <p:cNvSpPr/>
            <p:nvPr userDrawn="1"/>
          </p:nvSpPr>
          <p:spPr>
            <a:xfrm>
              <a:off x="-36170" y="-48064"/>
              <a:ext cx="27549171" cy="16564414"/>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dirty="0"/>
            </a:p>
          </p:txBody>
        </p:sp>
        <p:sp>
          <p:nvSpPr>
            <p:cNvPr id="12" name="Freeform 11">
              <a:extLst>
                <a:ext uri="{FF2B5EF4-FFF2-40B4-BE49-F238E27FC236}">
                  <a16:creationId xmlns:a16="http://schemas.microsoft.com/office/drawing/2014/main" id="{E6969F7F-7C4B-DF42-92F1-67600F44C4A2}"/>
                </a:ext>
              </a:extLst>
            </p:cNvPr>
            <p:cNvSpPr/>
            <p:nvPr userDrawn="1"/>
          </p:nvSpPr>
          <p:spPr>
            <a:xfrm flipH="1" flipV="1">
              <a:off x="-36170" y="-48064"/>
              <a:ext cx="27549169" cy="1655589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13" name="Freeform 12">
              <a:extLst>
                <a:ext uri="{FF2B5EF4-FFF2-40B4-BE49-F238E27FC236}">
                  <a16:creationId xmlns:a16="http://schemas.microsoft.com/office/drawing/2014/main" id="{77827C27-C81F-4244-A3D1-3216516AC38C}"/>
                </a:ext>
              </a:extLst>
            </p:cNvPr>
            <p:cNvSpPr/>
            <p:nvPr userDrawn="1"/>
          </p:nvSpPr>
          <p:spPr>
            <a:xfrm>
              <a:off x="-81002" y="-57150"/>
              <a:ext cx="27594003" cy="16573500"/>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14" name="Text Box 14">
              <a:extLst>
                <a:ext uri="{FF2B5EF4-FFF2-40B4-BE49-F238E27FC236}">
                  <a16:creationId xmlns:a16="http://schemas.microsoft.com/office/drawing/2014/main" id="{B3A834B2-5A03-C44F-82B1-67800C5FEE43}"/>
                </a:ext>
              </a:extLst>
            </p:cNvPr>
            <p:cNvSpPr txBox="1">
              <a:spLocks noChangeArrowheads="1"/>
            </p:cNvSpPr>
            <p:nvPr userDrawn="1"/>
          </p:nvSpPr>
          <p:spPr bwMode="auto">
            <a:xfrm>
              <a:off x="918368" y="15962954"/>
              <a:ext cx="1571625" cy="211282"/>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427"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grpSp>
      <p:graphicFrame>
        <p:nvGraphicFramePr>
          <p:cNvPr id="16" name="Table 15">
            <a:extLst>
              <a:ext uri="{FF2B5EF4-FFF2-40B4-BE49-F238E27FC236}">
                <a16:creationId xmlns:a16="http://schemas.microsoft.com/office/drawing/2014/main" id="{122E5797-8370-9542-8F10-E667129197F7}"/>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7" name="Table 16">
            <a:extLst>
              <a:ext uri="{FF2B5EF4-FFF2-40B4-BE49-F238E27FC236}">
                <a16:creationId xmlns:a16="http://schemas.microsoft.com/office/drawing/2014/main" id="{89064987-859E-D34C-A9F6-834407C918E7}"/>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653DFC0-C8CC-4048-8C0E-EB7A9A197D43}"/>
              </a:ext>
            </a:extLst>
          </p:cNvPr>
          <p:cNvGrpSpPr/>
          <p:nvPr userDrawn="1"/>
        </p:nvGrpSpPr>
        <p:grpSpPr>
          <a:xfrm>
            <a:off x="-86402" y="-57150"/>
            <a:ext cx="29433603" cy="16573500"/>
            <a:chOff x="-81002" y="-57150"/>
            <a:chExt cx="27594003" cy="16573500"/>
          </a:xfrm>
        </p:grpSpPr>
        <p:sp>
          <p:nvSpPr>
            <p:cNvPr id="10" name="Text Box 14">
              <a:extLst>
                <a:ext uri="{FF2B5EF4-FFF2-40B4-BE49-F238E27FC236}">
                  <a16:creationId xmlns:a16="http://schemas.microsoft.com/office/drawing/2014/main" id="{F703386D-7CF5-C24D-BCA4-7EA8DDB033FA}"/>
                </a:ext>
              </a:extLst>
            </p:cNvPr>
            <p:cNvSpPr txBox="1">
              <a:spLocks noChangeArrowheads="1"/>
            </p:cNvSpPr>
            <p:nvPr userDrawn="1"/>
          </p:nvSpPr>
          <p:spPr bwMode="auto">
            <a:xfrm>
              <a:off x="918370" y="16156940"/>
              <a:ext cx="1571625" cy="200575"/>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sp>
          <p:nvSpPr>
            <p:cNvPr id="11" name="Freeform 10">
              <a:extLst>
                <a:ext uri="{FF2B5EF4-FFF2-40B4-BE49-F238E27FC236}">
                  <a16:creationId xmlns:a16="http://schemas.microsoft.com/office/drawing/2014/main" id="{8884A6D1-9E34-AB48-80E7-685F32A4596E}"/>
                </a:ext>
              </a:extLst>
            </p:cNvPr>
            <p:cNvSpPr/>
            <p:nvPr userDrawn="1"/>
          </p:nvSpPr>
          <p:spPr>
            <a:xfrm>
              <a:off x="-36170" y="-48064"/>
              <a:ext cx="27549171" cy="16564414"/>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dirty="0"/>
            </a:p>
          </p:txBody>
        </p:sp>
        <p:sp>
          <p:nvSpPr>
            <p:cNvPr id="12" name="Freeform 11">
              <a:extLst>
                <a:ext uri="{FF2B5EF4-FFF2-40B4-BE49-F238E27FC236}">
                  <a16:creationId xmlns:a16="http://schemas.microsoft.com/office/drawing/2014/main" id="{B7DA1284-3D64-6543-AE5B-C9E97C9C40D1}"/>
                </a:ext>
              </a:extLst>
            </p:cNvPr>
            <p:cNvSpPr/>
            <p:nvPr userDrawn="1"/>
          </p:nvSpPr>
          <p:spPr>
            <a:xfrm flipH="1" flipV="1">
              <a:off x="-36170" y="-48064"/>
              <a:ext cx="27549169" cy="1655589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13" name="Freeform 12">
              <a:extLst>
                <a:ext uri="{FF2B5EF4-FFF2-40B4-BE49-F238E27FC236}">
                  <a16:creationId xmlns:a16="http://schemas.microsoft.com/office/drawing/2014/main" id="{C0740610-C765-4141-9A13-24069536161F}"/>
                </a:ext>
              </a:extLst>
            </p:cNvPr>
            <p:cNvSpPr/>
            <p:nvPr userDrawn="1"/>
          </p:nvSpPr>
          <p:spPr>
            <a:xfrm>
              <a:off x="-81002" y="-57150"/>
              <a:ext cx="27594003" cy="16573500"/>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14" name="Text Box 14">
              <a:extLst>
                <a:ext uri="{FF2B5EF4-FFF2-40B4-BE49-F238E27FC236}">
                  <a16:creationId xmlns:a16="http://schemas.microsoft.com/office/drawing/2014/main" id="{05975483-D81A-564B-AFF2-97B19CA70837}"/>
                </a:ext>
              </a:extLst>
            </p:cNvPr>
            <p:cNvSpPr txBox="1">
              <a:spLocks noChangeArrowheads="1"/>
            </p:cNvSpPr>
            <p:nvPr userDrawn="1"/>
          </p:nvSpPr>
          <p:spPr bwMode="auto">
            <a:xfrm>
              <a:off x="918368" y="15962954"/>
              <a:ext cx="1571625" cy="211282"/>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427"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grpSp>
      <p:graphicFrame>
        <p:nvGraphicFramePr>
          <p:cNvPr id="16" name="Table 15">
            <a:extLst>
              <a:ext uri="{FF2B5EF4-FFF2-40B4-BE49-F238E27FC236}">
                <a16:creationId xmlns:a16="http://schemas.microsoft.com/office/drawing/2014/main" id="{B96F4CE7-2880-854F-B2DB-E5D982EFC9C3}"/>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7" name="Table 16">
            <a:extLst>
              <a:ext uri="{FF2B5EF4-FFF2-40B4-BE49-F238E27FC236}">
                <a16:creationId xmlns:a16="http://schemas.microsoft.com/office/drawing/2014/main" id="{BACDD0B0-017D-8142-9D2D-87EF3C641C70}"/>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Text Placeholder 418"/>
          <p:cNvSpPr>
            <a:spLocks noGrp="1"/>
          </p:cNvSpPr>
          <p:nvPr>
            <p:ph type="body" sz="quarter" idx="10"/>
          </p:nvPr>
        </p:nvSpPr>
        <p:spPr/>
        <p:txBody>
          <a:bodyPr/>
          <a:lstStyle/>
          <a:p>
            <a:endParaRPr lang="en-US"/>
          </a:p>
        </p:txBody>
      </p:sp>
      <p:sp>
        <p:nvSpPr>
          <p:cNvPr id="420" name="Text Placeholder 419"/>
          <p:cNvSpPr>
            <a:spLocks noGrp="1"/>
          </p:cNvSpPr>
          <p:nvPr>
            <p:ph type="body" sz="quarter" idx="11"/>
          </p:nvPr>
        </p:nvSpPr>
        <p:spPr/>
        <p:txBody>
          <a:bodyPr/>
          <a:lstStyle/>
          <a:p>
            <a:endParaRPr lang="en-US"/>
          </a:p>
        </p:txBody>
      </p:sp>
      <p:sp>
        <p:nvSpPr>
          <p:cNvPr id="421" name="Text Placeholder 420"/>
          <p:cNvSpPr>
            <a:spLocks noGrp="1"/>
          </p:cNvSpPr>
          <p:nvPr>
            <p:ph type="body" sz="quarter" idx="19"/>
          </p:nvPr>
        </p:nvSpPr>
        <p:spPr/>
        <p:txBody>
          <a:bodyPr/>
          <a:lstStyle/>
          <a:p>
            <a:endParaRPr lang="en-US"/>
          </a:p>
        </p:txBody>
      </p:sp>
      <p:sp>
        <p:nvSpPr>
          <p:cNvPr id="422" name="Text Placeholder 421"/>
          <p:cNvSpPr>
            <a:spLocks noGrp="1"/>
          </p:cNvSpPr>
          <p:nvPr>
            <p:ph type="body" sz="quarter" idx="20"/>
          </p:nvPr>
        </p:nvSpPr>
        <p:spPr/>
        <p:txBody>
          <a:bodyPr/>
          <a:lstStyle/>
          <a:p>
            <a:endParaRPr lang="en-US"/>
          </a:p>
        </p:txBody>
      </p:sp>
      <p:sp>
        <p:nvSpPr>
          <p:cNvPr id="423" name="Text Placeholder 422"/>
          <p:cNvSpPr>
            <a:spLocks noGrp="1"/>
          </p:cNvSpPr>
          <p:nvPr>
            <p:ph type="body" sz="quarter" idx="21"/>
          </p:nvPr>
        </p:nvSpPr>
        <p:spPr/>
        <p:txBody>
          <a:bodyPr/>
          <a:lstStyle/>
          <a:p>
            <a:endParaRPr lang="en-US"/>
          </a:p>
        </p:txBody>
      </p:sp>
      <p:sp>
        <p:nvSpPr>
          <p:cNvPr id="424" name="Text Placeholder 423"/>
          <p:cNvSpPr>
            <a:spLocks noGrp="1"/>
          </p:cNvSpPr>
          <p:nvPr>
            <p:ph type="body" sz="quarter" idx="22"/>
          </p:nvPr>
        </p:nvSpPr>
        <p:spPr/>
        <p:txBody>
          <a:bodyPr/>
          <a:lstStyle/>
          <a:p>
            <a:endParaRPr lang="en-US"/>
          </a:p>
        </p:txBody>
      </p:sp>
      <p:sp>
        <p:nvSpPr>
          <p:cNvPr id="425" name="Text Placeholder 424"/>
          <p:cNvSpPr>
            <a:spLocks noGrp="1"/>
          </p:cNvSpPr>
          <p:nvPr>
            <p:ph type="body" sz="quarter" idx="23"/>
          </p:nvPr>
        </p:nvSpPr>
        <p:spPr/>
        <p:txBody>
          <a:bodyPr/>
          <a:lstStyle/>
          <a:p>
            <a:endParaRPr lang="en-US"/>
          </a:p>
        </p:txBody>
      </p:sp>
      <p:sp>
        <p:nvSpPr>
          <p:cNvPr id="426" name="Text Placeholder 425"/>
          <p:cNvSpPr>
            <a:spLocks noGrp="1"/>
          </p:cNvSpPr>
          <p:nvPr>
            <p:ph type="body" sz="quarter" idx="24"/>
          </p:nvPr>
        </p:nvSpPr>
        <p:spPr/>
        <p:txBody>
          <a:bodyPr/>
          <a:lstStyle/>
          <a:p>
            <a:endParaRPr lang="en-US"/>
          </a:p>
        </p:txBody>
      </p:sp>
      <p:sp>
        <p:nvSpPr>
          <p:cNvPr id="427" name="Text Placeholder 426"/>
          <p:cNvSpPr>
            <a:spLocks noGrp="1"/>
          </p:cNvSpPr>
          <p:nvPr>
            <p:ph type="body" sz="quarter" idx="25"/>
          </p:nvPr>
        </p:nvSpPr>
        <p:spPr/>
        <p:txBody>
          <a:bodyPr/>
          <a:lstStyle/>
          <a:p>
            <a:endParaRPr lang="en-US"/>
          </a:p>
        </p:txBody>
      </p:sp>
      <p:sp>
        <p:nvSpPr>
          <p:cNvPr id="428" name="Text Placeholder 427"/>
          <p:cNvSpPr>
            <a:spLocks noGrp="1"/>
          </p:cNvSpPr>
          <p:nvPr>
            <p:ph type="body" sz="quarter" idx="26"/>
          </p:nvPr>
        </p:nvSpPr>
        <p:spPr/>
        <p:txBody>
          <a:bodyPr/>
          <a:lstStyle/>
          <a:p>
            <a:endParaRPr lang="en-US"/>
          </a:p>
        </p:txBody>
      </p:sp>
      <p:sp>
        <p:nvSpPr>
          <p:cNvPr id="429" name="Text Placeholder 428"/>
          <p:cNvSpPr>
            <a:spLocks noGrp="1"/>
          </p:cNvSpPr>
          <p:nvPr>
            <p:ph type="body" sz="quarter" idx="27"/>
          </p:nvPr>
        </p:nvSpPr>
        <p:spPr/>
        <p:txBody>
          <a:bodyPr/>
          <a:lstStyle/>
          <a:p>
            <a:endParaRPr lang="en-US"/>
          </a:p>
        </p:txBody>
      </p:sp>
      <p:sp>
        <p:nvSpPr>
          <p:cNvPr id="430" name="Text Placeholder 429"/>
          <p:cNvSpPr>
            <a:spLocks noGrp="1"/>
          </p:cNvSpPr>
          <p:nvPr>
            <p:ph type="body" sz="quarter" idx="28"/>
          </p:nvPr>
        </p:nvSpPr>
        <p:spPr/>
        <p:txBody>
          <a:bodyPr/>
          <a:lstStyle/>
          <a:p>
            <a:endParaRPr lang="en-US"/>
          </a:p>
        </p:txBody>
      </p:sp>
      <p:sp>
        <p:nvSpPr>
          <p:cNvPr id="431" name="Text Placeholder 430"/>
          <p:cNvSpPr>
            <a:spLocks noGrp="1"/>
          </p:cNvSpPr>
          <p:nvPr>
            <p:ph type="body" sz="quarter" idx="29"/>
          </p:nvPr>
        </p:nvSpPr>
        <p:spPr/>
        <p:txBody>
          <a:bodyPr/>
          <a:lstStyle/>
          <a:p>
            <a:endParaRPr lang="en-US"/>
          </a:p>
        </p:txBody>
      </p:sp>
      <p:sp>
        <p:nvSpPr>
          <p:cNvPr id="432" name="Text Placeholder 431"/>
          <p:cNvSpPr>
            <a:spLocks noGrp="1"/>
          </p:cNvSpPr>
          <p:nvPr>
            <p:ph type="body" sz="quarter" idx="30"/>
          </p:nvPr>
        </p:nvSpPr>
        <p:spPr/>
        <p:txBody>
          <a:bodyPr/>
          <a:lstStyle/>
          <a:p>
            <a:endParaRPr lang="en-US"/>
          </a:p>
        </p:txBody>
      </p:sp>
      <p:sp>
        <p:nvSpPr>
          <p:cNvPr id="433" name="Text Placeholder 432"/>
          <p:cNvSpPr>
            <a:spLocks noGrp="1"/>
          </p:cNvSpPr>
          <p:nvPr>
            <p:ph type="body" sz="quarter" idx="150"/>
          </p:nvPr>
        </p:nvSpPr>
        <p:spPr/>
        <p:txBody>
          <a:bodyPr>
            <a:normAutofit fontScale="92500" lnSpcReduction="10000"/>
          </a:bodyPr>
          <a:lstStyle/>
          <a:p>
            <a:endParaRPr lang="en-US"/>
          </a:p>
        </p:txBody>
      </p:sp>
      <p:sp>
        <p:nvSpPr>
          <p:cNvPr id="434" name="Text Placeholder 433"/>
          <p:cNvSpPr>
            <a:spLocks noGrp="1"/>
          </p:cNvSpPr>
          <p:nvPr>
            <p:ph type="body" sz="quarter" idx="184"/>
          </p:nvPr>
        </p:nvSpPr>
        <p:spPr/>
        <p:txBody>
          <a:bodyPr/>
          <a:lstStyle/>
          <a:p>
            <a:endParaRPr lang="en-US"/>
          </a:p>
        </p:txBody>
      </p:sp>
      <p:sp>
        <p:nvSpPr>
          <p:cNvPr id="435" name="Text Placeholder 434"/>
          <p:cNvSpPr>
            <a:spLocks noGrp="1"/>
          </p:cNvSpPr>
          <p:nvPr>
            <p:ph type="body" sz="quarter" idx="185"/>
          </p:nvPr>
        </p:nvSpPr>
        <p:spPr/>
        <p:txBody>
          <a:bodyPr>
            <a:normAutofit lnSpcReduction="10000"/>
          </a:bodyPr>
          <a:lstStyle/>
          <a:p>
            <a:endParaRPr lang="en-US"/>
          </a:p>
        </p:txBody>
      </p:sp>
    </p:spTree>
    <p:extLst>
      <p:ext uri="{BB962C8B-B14F-4D97-AF65-F5344CB8AC3E}">
        <p14:creationId xmlns:p14="http://schemas.microsoft.com/office/powerpoint/2010/main" val="3417310049"/>
      </p:ext>
    </p:extLst>
  </p:cSld>
  <p:clrMapOvr>
    <a:masterClrMapping/>
  </p:clrMapOvr>
</p:sld>
</file>

<file path=ppt/theme/theme1.xml><?xml version="1.0" encoding="utf-8"?>
<a:theme xmlns:a="http://schemas.openxmlformats.org/drawingml/2006/main" name="PosterPresentations.com-36x60-Template-V3">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Quick Guide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1_Classic 3 Column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Classic - Wide Cent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PosterPresentations.com-36x60-Template-V3</Template>
  <TotalTime>286</TotalTime>
  <Words>1</Words>
  <Application>Microsoft Macintosh PowerPoint</Application>
  <PresentationFormat>Custom</PresentationFormat>
  <Paragraphs>1</Paragraphs>
  <Slides>1</Slides>
  <Notes>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vt:i4>
      </vt:variant>
    </vt:vector>
  </HeadingPairs>
  <TitlesOfParts>
    <vt:vector size="10" baseType="lpstr">
      <vt:lpstr>Arial</vt:lpstr>
      <vt:lpstr>Arial Black</vt:lpstr>
      <vt:lpstr>Calibri</vt:lpstr>
      <vt:lpstr>Times New Roman</vt:lpstr>
      <vt:lpstr>Trebuchet MS</vt:lpstr>
      <vt:lpstr>PosterPresentations.com-36x60-Template-V3</vt:lpstr>
      <vt:lpstr>Without Quick Guides</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Station 5</cp:lastModifiedBy>
  <cp:revision>40</cp:revision>
  <dcterms:created xsi:type="dcterms:W3CDTF">2012-02-06T18:46:22Z</dcterms:created>
  <dcterms:modified xsi:type="dcterms:W3CDTF">2020-08-07T22:02:33Z</dcterms:modified>
</cp:coreProperties>
</file>