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88" r:id="rId2"/>
  </p:sldIdLst>
  <p:sldSz cx="17967325" cy="35999738"/>
  <p:notesSz cx="6858000" cy="9144000"/>
  <p:defaultTextStyle>
    <a:defPPr>
      <a:defRPr lang="en-US"/>
    </a:defPPr>
    <a:lvl1pPr marL="0" algn="l" defTabSz="3174280" rtl="0" eaLnBrk="1" latinLnBrk="0" hangingPunct="1">
      <a:defRPr sz="6300" kern="1200">
        <a:solidFill>
          <a:schemeClr val="tx1"/>
        </a:solidFill>
        <a:latin typeface="+mn-lt"/>
        <a:ea typeface="+mn-ea"/>
        <a:cs typeface="+mn-cs"/>
      </a:defRPr>
    </a:lvl1pPr>
    <a:lvl2pPr marL="1587141" algn="l" defTabSz="3174280" rtl="0" eaLnBrk="1" latinLnBrk="0" hangingPunct="1">
      <a:defRPr sz="6300" kern="1200">
        <a:solidFill>
          <a:schemeClr val="tx1"/>
        </a:solidFill>
        <a:latin typeface="+mn-lt"/>
        <a:ea typeface="+mn-ea"/>
        <a:cs typeface="+mn-cs"/>
      </a:defRPr>
    </a:lvl2pPr>
    <a:lvl3pPr marL="3174280" algn="l" defTabSz="3174280" rtl="0" eaLnBrk="1" latinLnBrk="0" hangingPunct="1">
      <a:defRPr sz="6300" kern="1200">
        <a:solidFill>
          <a:schemeClr val="tx1"/>
        </a:solidFill>
        <a:latin typeface="+mn-lt"/>
        <a:ea typeface="+mn-ea"/>
        <a:cs typeface="+mn-cs"/>
      </a:defRPr>
    </a:lvl3pPr>
    <a:lvl4pPr marL="4761419" algn="l" defTabSz="3174280" rtl="0" eaLnBrk="1" latinLnBrk="0" hangingPunct="1">
      <a:defRPr sz="6300" kern="1200">
        <a:solidFill>
          <a:schemeClr val="tx1"/>
        </a:solidFill>
        <a:latin typeface="+mn-lt"/>
        <a:ea typeface="+mn-ea"/>
        <a:cs typeface="+mn-cs"/>
      </a:defRPr>
    </a:lvl4pPr>
    <a:lvl5pPr marL="6348559" algn="l" defTabSz="3174280" rtl="0" eaLnBrk="1" latinLnBrk="0" hangingPunct="1">
      <a:defRPr sz="6300" kern="1200">
        <a:solidFill>
          <a:schemeClr val="tx1"/>
        </a:solidFill>
        <a:latin typeface="+mn-lt"/>
        <a:ea typeface="+mn-ea"/>
        <a:cs typeface="+mn-cs"/>
      </a:defRPr>
    </a:lvl5pPr>
    <a:lvl6pPr marL="7935700" algn="l" defTabSz="3174280" rtl="0" eaLnBrk="1" latinLnBrk="0" hangingPunct="1">
      <a:defRPr sz="6300" kern="1200">
        <a:solidFill>
          <a:schemeClr val="tx1"/>
        </a:solidFill>
        <a:latin typeface="+mn-lt"/>
        <a:ea typeface="+mn-ea"/>
        <a:cs typeface="+mn-cs"/>
      </a:defRPr>
    </a:lvl6pPr>
    <a:lvl7pPr marL="9522841" algn="l" defTabSz="3174280" rtl="0" eaLnBrk="1" latinLnBrk="0" hangingPunct="1">
      <a:defRPr sz="6300" kern="1200">
        <a:solidFill>
          <a:schemeClr val="tx1"/>
        </a:solidFill>
        <a:latin typeface="+mn-lt"/>
        <a:ea typeface="+mn-ea"/>
        <a:cs typeface="+mn-cs"/>
      </a:defRPr>
    </a:lvl7pPr>
    <a:lvl8pPr marL="11109980" algn="l" defTabSz="3174280" rtl="0" eaLnBrk="1" latinLnBrk="0" hangingPunct="1">
      <a:defRPr sz="6300" kern="1200">
        <a:solidFill>
          <a:schemeClr val="tx1"/>
        </a:solidFill>
        <a:latin typeface="+mn-lt"/>
        <a:ea typeface="+mn-ea"/>
        <a:cs typeface="+mn-cs"/>
      </a:defRPr>
    </a:lvl8pPr>
    <a:lvl9pPr marL="12697121" algn="l" defTabSz="3174280" rtl="0" eaLnBrk="1" latinLnBrk="0" hangingPunct="1">
      <a:defRPr sz="6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8">
          <p15:clr>
            <a:srgbClr val="A4A3A4"/>
          </p15:clr>
        </p15:guide>
        <p15:guide id="2" orient="horz" pos="315">
          <p15:clr>
            <a:srgbClr val="A4A3A4"/>
          </p15:clr>
        </p15:guide>
        <p15:guide id="3" orient="horz" pos="22047">
          <p15:clr>
            <a:srgbClr val="A4A3A4"/>
          </p15:clr>
        </p15:guide>
        <p15:guide id="4" orient="horz">
          <p15:clr>
            <a:srgbClr val="A4A3A4"/>
          </p15:clr>
        </p15:guide>
        <p15:guide id="5" pos="238">
          <p15:clr>
            <a:srgbClr val="A4A3A4"/>
          </p15:clr>
        </p15:guide>
        <p15:guide id="6" pos="1108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AEAEA"/>
    <a:srgbClr val="CDD2FA"/>
    <a:srgbClr val="E3E9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24" d="100"/>
          <a:sy n="24" d="100"/>
        </p:scale>
        <p:origin x="3642" y="42"/>
      </p:cViewPr>
      <p:guideLst>
        <p:guide orient="horz" pos="2888"/>
        <p:guide orient="horz" pos="315"/>
        <p:guide orient="horz" pos="22047"/>
        <p:guide orient="horz"/>
        <p:guide pos="238"/>
        <p:guide pos="110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40616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8/10/2015</a:t>
            </a:fld>
            <a:endParaRPr lang="en-US" dirty="0"/>
          </a:p>
        </p:txBody>
      </p:sp>
      <p:sp>
        <p:nvSpPr>
          <p:cNvPr id="4" name="Slide Image Placeholder 3"/>
          <p:cNvSpPr>
            <a:spLocks noGrp="1" noRot="1" noChangeAspect="1"/>
          </p:cNvSpPr>
          <p:nvPr>
            <p:ph type="sldImg" idx="2"/>
          </p:nvPr>
        </p:nvSpPr>
        <p:spPr>
          <a:xfrm>
            <a:off x="2573338" y="685800"/>
            <a:ext cx="17113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769238274"/>
      </p:ext>
    </p:extLst>
  </p:cSld>
  <p:clrMap bg1="lt1" tx1="dk1" bg2="lt2" tx2="dk2" accent1="accent1" accent2="accent2" accent3="accent3" accent4="accent4" accent5="accent5" accent6="accent6" hlink="hlink" folHlink="folHlink"/>
  <p:notesStyle>
    <a:lvl1pPr marL="0" algn="l" defTabSz="3174280" rtl="0" eaLnBrk="1" latinLnBrk="0" hangingPunct="1">
      <a:defRPr sz="4200" kern="1200">
        <a:solidFill>
          <a:schemeClr val="tx1"/>
        </a:solidFill>
        <a:latin typeface="+mn-lt"/>
        <a:ea typeface="+mn-ea"/>
        <a:cs typeface="+mn-cs"/>
      </a:defRPr>
    </a:lvl1pPr>
    <a:lvl2pPr marL="1587141" algn="l" defTabSz="3174280" rtl="0" eaLnBrk="1" latinLnBrk="0" hangingPunct="1">
      <a:defRPr sz="4200" kern="1200">
        <a:solidFill>
          <a:schemeClr val="tx1"/>
        </a:solidFill>
        <a:latin typeface="+mn-lt"/>
        <a:ea typeface="+mn-ea"/>
        <a:cs typeface="+mn-cs"/>
      </a:defRPr>
    </a:lvl2pPr>
    <a:lvl3pPr marL="3174280" algn="l" defTabSz="3174280" rtl="0" eaLnBrk="1" latinLnBrk="0" hangingPunct="1">
      <a:defRPr sz="4200" kern="1200">
        <a:solidFill>
          <a:schemeClr val="tx1"/>
        </a:solidFill>
        <a:latin typeface="+mn-lt"/>
        <a:ea typeface="+mn-ea"/>
        <a:cs typeface="+mn-cs"/>
      </a:defRPr>
    </a:lvl3pPr>
    <a:lvl4pPr marL="4761419" algn="l" defTabSz="3174280" rtl="0" eaLnBrk="1" latinLnBrk="0" hangingPunct="1">
      <a:defRPr sz="4200" kern="1200">
        <a:solidFill>
          <a:schemeClr val="tx1"/>
        </a:solidFill>
        <a:latin typeface="+mn-lt"/>
        <a:ea typeface="+mn-ea"/>
        <a:cs typeface="+mn-cs"/>
      </a:defRPr>
    </a:lvl4pPr>
    <a:lvl5pPr marL="6348559" algn="l" defTabSz="3174280" rtl="0" eaLnBrk="1" latinLnBrk="0" hangingPunct="1">
      <a:defRPr sz="4200" kern="1200">
        <a:solidFill>
          <a:schemeClr val="tx1"/>
        </a:solidFill>
        <a:latin typeface="+mn-lt"/>
        <a:ea typeface="+mn-ea"/>
        <a:cs typeface="+mn-cs"/>
      </a:defRPr>
    </a:lvl5pPr>
    <a:lvl6pPr marL="7935700" algn="l" defTabSz="3174280" rtl="0" eaLnBrk="1" latinLnBrk="0" hangingPunct="1">
      <a:defRPr sz="4200" kern="1200">
        <a:solidFill>
          <a:schemeClr val="tx1"/>
        </a:solidFill>
        <a:latin typeface="+mn-lt"/>
        <a:ea typeface="+mn-ea"/>
        <a:cs typeface="+mn-cs"/>
      </a:defRPr>
    </a:lvl6pPr>
    <a:lvl7pPr marL="9522841" algn="l" defTabSz="3174280" rtl="0" eaLnBrk="1" latinLnBrk="0" hangingPunct="1">
      <a:defRPr sz="4200" kern="1200">
        <a:solidFill>
          <a:schemeClr val="tx1"/>
        </a:solidFill>
        <a:latin typeface="+mn-lt"/>
        <a:ea typeface="+mn-ea"/>
        <a:cs typeface="+mn-cs"/>
      </a:defRPr>
    </a:lvl7pPr>
    <a:lvl8pPr marL="11109980" algn="l" defTabSz="3174280" rtl="0" eaLnBrk="1" latinLnBrk="0" hangingPunct="1">
      <a:defRPr sz="4200" kern="1200">
        <a:solidFill>
          <a:schemeClr val="tx1"/>
        </a:solidFill>
        <a:latin typeface="+mn-lt"/>
        <a:ea typeface="+mn-ea"/>
        <a:cs typeface="+mn-cs"/>
      </a:defRPr>
    </a:lvl8pPr>
    <a:lvl9pPr marL="12697121" algn="l" defTabSz="3174280" rtl="0" eaLnBrk="1" latinLnBrk="0" hangingPunct="1">
      <a:defRPr sz="4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445194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70140" y="5171790"/>
            <a:ext cx="8486068"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377571" y="4588423"/>
            <a:ext cx="8479370"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377570" y="15542881"/>
            <a:ext cx="8481442"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9110062" y="4588423"/>
            <a:ext cx="8479260"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9110062" y="5171790"/>
            <a:ext cx="8479260"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9111227" y="15552344"/>
            <a:ext cx="8476931"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9109602" y="16143328"/>
            <a:ext cx="8480180"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9113349" y="28083131"/>
            <a:ext cx="8472687"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9111227" y="28767136"/>
            <a:ext cx="8476931"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370140" y="16135430"/>
            <a:ext cx="8486801"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2304810" y="2864470"/>
            <a:ext cx="13357704" cy="747410"/>
          </a:xfrm>
          <a:prstGeom prst="rect">
            <a:avLst/>
          </a:prstGeom>
        </p:spPr>
        <p:txBody>
          <a:bodyPr>
            <a:normAutofit/>
          </a:bodyPr>
          <a:lstStyle>
            <a:lvl1pPr marL="0" indent="0" algn="ctr">
              <a:buFontTx/>
              <a:buNone/>
              <a:defRPr sz="4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7" name="Text Placeholder 76"/>
          <p:cNvSpPr>
            <a:spLocks noGrp="1"/>
          </p:cNvSpPr>
          <p:nvPr>
            <p:ph type="body" sz="quarter" idx="151" hasCustomPrompt="1"/>
          </p:nvPr>
        </p:nvSpPr>
        <p:spPr>
          <a:xfrm>
            <a:off x="2304810" y="1675750"/>
            <a:ext cx="13357704" cy="1188720"/>
          </a:xfrm>
          <a:prstGeom prst="rect">
            <a:avLst/>
          </a:prstGeom>
        </p:spPr>
        <p:txBody>
          <a:bodyPr anchor="t" anchorCtr="1">
            <a:normAutofit/>
          </a:bodyPr>
          <a:lstStyle>
            <a:lvl1pPr marL="0" indent="0" algn="ctr">
              <a:buFontTx/>
              <a:buNone/>
              <a:defRPr sz="66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2304810" y="228601"/>
            <a:ext cx="13357704" cy="1325880"/>
          </a:xfrm>
          <a:prstGeom prst="rect">
            <a:avLst/>
          </a:prstGeom>
        </p:spPr>
        <p:txBody>
          <a:bodyPr anchor="t" anchorCtr="1">
            <a:normAutofit/>
          </a:bodyPr>
          <a:lstStyle>
            <a:lvl1pPr marL="0" indent="0" algn="ctr">
              <a:buFontTx/>
              <a:buNone/>
              <a:defRPr sz="88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6" name="Group 35"/>
          <p:cNvGrpSpPr/>
          <p:nvPr userDrawn="1"/>
        </p:nvGrpSpPr>
        <p:grpSpPr>
          <a:xfrm>
            <a:off x="-207690" y="-94929"/>
            <a:ext cx="18352107" cy="36287171"/>
            <a:chOff x="-109728" y="0"/>
            <a:chExt cx="44267567" cy="32991552"/>
          </a:xfrm>
        </p:grpSpPr>
        <p:sp>
          <p:nvSpPr>
            <p:cNvPr id="40" name="Freeform 39"/>
            <p:cNvSpPr/>
            <p:nvPr userDrawn="1"/>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10" name="Text Box 14"/>
          <p:cNvSpPr txBox="1">
            <a:spLocks noChangeArrowheads="1"/>
          </p:cNvSpPr>
          <p:nvPr/>
        </p:nvSpPr>
        <p:spPr bwMode="auto">
          <a:xfrm>
            <a:off x="1192578" y="35216864"/>
            <a:ext cx="3210457" cy="313629"/>
          </a:xfrm>
          <a:prstGeom prst="rect">
            <a:avLst/>
          </a:prstGeom>
          <a:noFill/>
          <a:ln w="9525">
            <a:noFill/>
            <a:miter lim="800000"/>
            <a:headEnd/>
            <a:tailEnd/>
          </a:ln>
          <a:effectLst/>
        </p:spPr>
        <p:txBody>
          <a:bodyPr wrap="square" lIns="66006" tIns="32997" rIns="66006" bIns="32997">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24" name="Group 23"/>
          <p:cNvGrpSpPr>
            <a:grpSpLocks noChangeAspect="1"/>
          </p:cNvGrpSpPr>
          <p:nvPr userDrawn="1"/>
        </p:nvGrpSpPr>
        <p:grpSpPr>
          <a:xfrm>
            <a:off x="-6886463" y="2"/>
            <a:ext cx="6608534" cy="35999736"/>
            <a:chOff x="-11220550" y="-1"/>
            <a:chExt cx="11014226" cy="44999674"/>
          </a:xfrm>
        </p:grpSpPr>
        <p:sp>
          <p:nvSpPr>
            <p:cNvPr id="25" name="Rectangle 24"/>
            <p:cNvSpPr/>
            <p:nvPr userDrawn="1"/>
          </p:nvSpPr>
          <p:spPr>
            <a:xfrm>
              <a:off x="-11216137" y="-1"/>
              <a:ext cx="11009813" cy="4499967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800" b="1" spc="0" dirty="0" smtClean="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800" b="1" spc="600" dirty="0" smtClean="0">
                <a:solidFill>
                  <a:schemeClr val="bg1"/>
                </a:solidFill>
                <a:latin typeface="Trebuchet MS" pitchFamily="34" charset="0"/>
              </a:endParaRPr>
            </a:p>
            <a:p>
              <a:pPr algn="ctr"/>
              <a:r>
                <a:rPr lang="en-US" sz="3600" b="1" spc="600" dirty="0" smtClean="0">
                  <a:solidFill>
                    <a:schemeClr val="bg1"/>
                  </a:solidFill>
                  <a:latin typeface="Trebuchet MS" pitchFamily="34" charset="0"/>
                </a:rPr>
                <a:t>DESIGN</a:t>
              </a:r>
              <a:r>
                <a:rPr lang="en-US" sz="3600" b="1" spc="600" baseline="0" dirty="0" smtClean="0">
                  <a:solidFill>
                    <a:schemeClr val="bg1"/>
                  </a:solidFill>
                  <a:latin typeface="Trebuchet MS" pitchFamily="34" charset="0"/>
                </a:rPr>
                <a:t> </a:t>
              </a:r>
              <a:r>
                <a:rPr lang="en-US" sz="3600" b="1" spc="600" dirty="0" smtClean="0">
                  <a:solidFill>
                    <a:schemeClr val="bg1"/>
                  </a:solidFill>
                  <a:latin typeface="Trebuchet MS" pitchFamily="34" charset="0"/>
                </a:rPr>
                <a:t>GUIDE</a:t>
              </a:r>
            </a:p>
            <a:p>
              <a:pPr algn="ctr"/>
              <a:r>
                <a:rPr lang="en-US" sz="1200" b="1" dirty="0" smtClean="0">
                  <a:latin typeface="Trebuchet MS" pitchFamily="34" charset="0"/>
                </a:rPr>
                <a:t> </a:t>
              </a:r>
            </a:p>
            <a:p>
              <a:pPr defTabSz="3765639"/>
              <a:r>
                <a:rPr lang="en-US" sz="2400" i="0" dirty="0" smtClean="0">
                  <a:latin typeface="Trebuchet MS" pitchFamily="34" charset="0"/>
                </a:rPr>
                <a:t>This PowerPoint</a:t>
              </a:r>
              <a:r>
                <a:rPr lang="en-US" sz="2400" i="0" baseline="0" dirty="0" smtClean="0">
                  <a:latin typeface="Trebuchet MS" pitchFamily="34" charset="0"/>
                </a:rPr>
                <a:t> </a:t>
              </a:r>
              <a:r>
                <a:rPr lang="en-US" sz="2400" i="0" dirty="0" smtClean="0">
                  <a:latin typeface="Trebuchet MS" pitchFamily="34" charset="0"/>
                </a:rPr>
                <a:t>2007 template produces</a:t>
              </a:r>
              <a:r>
                <a:rPr lang="en-US" sz="2400" i="0" baseline="0" dirty="0" smtClean="0">
                  <a:latin typeface="Trebuchet MS" pitchFamily="34" charset="0"/>
                </a:rPr>
                <a:t> </a:t>
              </a:r>
              <a:r>
                <a:rPr lang="en-US" sz="2400" i="0" dirty="0" smtClean="0">
                  <a:latin typeface="Trebuchet MS" pitchFamily="34" charset="0"/>
                </a:rPr>
                <a:t>a 100cmx200cm presentation poster. </a:t>
              </a:r>
              <a:r>
                <a:rPr lang="en-US" sz="2400" dirty="0" smtClean="0">
                  <a:latin typeface="Trebuchet MS" pitchFamily="34" charset="0"/>
                </a:rPr>
                <a:t>You</a:t>
              </a:r>
              <a:r>
                <a:rPr lang="en-US" sz="2400" baseline="0" dirty="0" smtClean="0">
                  <a:latin typeface="Trebuchet MS" pitchFamily="34" charset="0"/>
                </a:rPr>
                <a:t> can u</a:t>
              </a:r>
              <a:r>
                <a:rPr lang="en-US" sz="2400" dirty="0" smtClean="0">
                  <a:latin typeface="Trebuchet MS" pitchFamily="34" charset="0"/>
                </a:rPr>
                <a:t>se</a:t>
              </a:r>
              <a:r>
                <a:rPr lang="en-US" sz="2400" baseline="0" dirty="0" smtClean="0">
                  <a:latin typeface="Trebuchet MS" pitchFamily="34" charset="0"/>
                </a:rPr>
                <a:t> it to create your research poster and </a:t>
              </a:r>
              <a:r>
                <a:rPr lang="en-US" sz="2400" dirty="0" smtClean="0">
                  <a:latin typeface="Trebuchet MS" pitchFamily="34" charset="0"/>
                </a:rPr>
                <a:t>save valuable time placing titles, subtitles,</a:t>
              </a:r>
              <a:r>
                <a:rPr lang="en-US" sz="2400" baseline="0" dirty="0" smtClean="0">
                  <a:latin typeface="Trebuchet MS" pitchFamily="34" charset="0"/>
                </a:rPr>
                <a:t> text, and graphics</a:t>
              </a:r>
              <a:r>
                <a:rPr lang="en-US" sz="2400" dirty="0" smtClean="0">
                  <a:latin typeface="Trebuchet MS" pitchFamily="34" charset="0"/>
                </a:rPr>
                <a:t>. </a:t>
              </a:r>
            </a:p>
            <a:p>
              <a:pPr defTabSz="3765639"/>
              <a:r>
                <a:rPr lang="en-US" sz="1200" dirty="0" smtClean="0">
                  <a:latin typeface="Trebuchet MS" pitchFamily="34" charset="0"/>
                </a:rPr>
                <a:t> </a:t>
              </a:r>
            </a:p>
            <a:p>
              <a:pPr defTabSz="4389219"/>
              <a:r>
                <a:rPr lang="en-US" sz="2400" dirty="0" smtClean="0">
                  <a:latin typeface="Trebuchet MS" pitchFamily="34" charset="0"/>
                </a:rPr>
                <a:t>We provide a series of online answer your poster production questions. To view our template tutorials, go online to </a:t>
              </a:r>
              <a:r>
                <a:rPr lang="en-US" sz="2400" b="1" dirty="0" smtClean="0">
                  <a:solidFill>
                    <a:srgbClr val="FFC000"/>
                  </a:solidFill>
                  <a:latin typeface="Trebuchet MS" pitchFamily="34" charset="0"/>
                </a:rPr>
                <a:t>PosterPresentations.com</a:t>
              </a:r>
              <a:r>
                <a:rPr lang="en-US" sz="2400" b="1" dirty="0" smtClean="0">
                  <a:solidFill>
                    <a:schemeClr val="bg1"/>
                  </a:solidFill>
                  <a:latin typeface="Trebuchet MS" pitchFamily="34" charset="0"/>
                </a:rPr>
                <a:t> </a:t>
              </a:r>
              <a:r>
                <a:rPr lang="en-US" sz="2400" dirty="0" smtClean="0">
                  <a:solidFill>
                    <a:schemeClr val="bg1"/>
                  </a:solidFill>
                  <a:latin typeface="Trebuchet MS" pitchFamily="34" charset="0"/>
                </a:rPr>
                <a:t>and click on HELP DESK.</a:t>
              </a:r>
            </a:p>
            <a:p>
              <a:pPr defTabSz="4389219"/>
              <a:r>
                <a:rPr lang="en-US" sz="1200" dirty="0" smtClean="0">
                  <a:latin typeface="Trebuchet MS" pitchFamily="34" charset="0"/>
                </a:rPr>
                <a:t> </a:t>
              </a:r>
            </a:p>
            <a:p>
              <a:pPr defTabSz="4389219"/>
              <a:r>
                <a:rPr lang="en-US" sz="2400" dirty="0" smtClean="0">
                  <a:solidFill>
                    <a:schemeClr val="bg1"/>
                  </a:solidFill>
                  <a:latin typeface="Trebuchet MS" pitchFamily="34" charset="0"/>
                </a:rPr>
                <a:t>When</a:t>
              </a:r>
              <a:r>
                <a:rPr lang="en-US" sz="2400" baseline="0" dirty="0" smtClean="0">
                  <a:solidFill>
                    <a:schemeClr val="bg1"/>
                  </a:solidFill>
                  <a:latin typeface="Trebuchet MS" pitchFamily="34" charset="0"/>
                </a:rPr>
                <a:t> you are ready to</a:t>
              </a:r>
              <a:r>
                <a:rPr lang="en-US" sz="2400" dirty="0" smtClean="0">
                  <a:solidFill>
                    <a:schemeClr val="bg1"/>
                  </a:solidFill>
                  <a:latin typeface="Trebuchet MS" pitchFamily="34" charset="0"/>
                </a:rPr>
                <a:t> </a:t>
              </a:r>
              <a:r>
                <a:rPr lang="en-US" sz="2400" baseline="0" dirty="0" smtClean="0">
                  <a:solidFill>
                    <a:schemeClr val="bg1"/>
                  </a:solidFill>
                  <a:latin typeface="Trebuchet MS" pitchFamily="34" charset="0"/>
                </a:rPr>
                <a:t> print your poster</a:t>
              </a:r>
              <a:r>
                <a:rPr lang="en-US" sz="2400" dirty="0" smtClean="0">
                  <a:solidFill>
                    <a:schemeClr val="bg1"/>
                  </a:solidFill>
                  <a:latin typeface="Trebuchet MS" pitchFamily="34" charset="0"/>
                </a:rPr>
                <a:t>,</a:t>
              </a:r>
              <a:r>
                <a:rPr lang="en-US" sz="2400" baseline="0" dirty="0" smtClean="0">
                  <a:solidFill>
                    <a:schemeClr val="bg1"/>
                  </a:solidFill>
                  <a:latin typeface="Trebuchet MS" pitchFamily="34" charset="0"/>
                </a:rPr>
                <a:t> go online to </a:t>
              </a:r>
              <a:r>
                <a:rPr lang="en-US" sz="2400" b="0" dirty="0" smtClean="0">
                  <a:solidFill>
                    <a:schemeClr val="bg1"/>
                  </a:solidFill>
                  <a:latin typeface="Trebuchet MS" pitchFamily="34" charset="0"/>
                </a:rPr>
                <a:t>PosterPresentations.com</a:t>
              </a:r>
              <a:r>
                <a:rPr lang="en-US" sz="2400" dirty="0" smtClean="0">
                  <a:solidFill>
                    <a:schemeClr val="bg1"/>
                  </a:solidFill>
                  <a:latin typeface="Trebuchet MS" pitchFamily="34" charset="0"/>
                </a:rPr>
                <a:t/>
              </a:r>
              <a:br>
                <a:rPr lang="en-US" sz="2400" dirty="0" smtClean="0">
                  <a:solidFill>
                    <a:schemeClr val="bg1"/>
                  </a:solidFill>
                  <a:latin typeface="Trebuchet MS" pitchFamily="34" charset="0"/>
                </a:rPr>
              </a:br>
              <a:r>
                <a:rPr lang="en-US" sz="1200" dirty="0" smtClean="0">
                  <a:solidFill>
                    <a:schemeClr val="bg1"/>
                  </a:solidFill>
                  <a:latin typeface="Trebuchet MS" pitchFamily="34" charset="0"/>
                </a:rPr>
                <a:t> </a:t>
              </a:r>
            </a:p>
            <a:p>
              <a:pPr algn="l" defTabSz="3765639"/>
              <a:r>
                <a:rPr lang="en-US" sz="2400" b="0" dirty="0" smtClean="0">
                  <a:solidFill>
                    <a:schemeClr val="bg1"/>
                  </a:solidFill>
                  <a:latin typeface="Trebuchet MS" pitchFamily="34" charset="0"/>
                </a:rPr>
                <a:t>Need</a:t>
              </a:r>
              <a:r>
                <a:rPr lang="en-US" sz="2400" b="0" baseline="0" dirty="0" smtClean="0">
                  <a:solidFill>
                    <a:schemeClr val="bg1"/>
                  </a:solidFill>
                  <a:latin typeface="Trebuchet MS" pitchFamily="34" charset="0"/>
                </a:rPr>
                <a:t> assistance? Call us at </a:t>
              </a:r>
              <a:r>
                <a:rPr lang="en-US" sz="2400" b="0" dirty="0" smtClean="0">
                  <a:solidFill>
                    <a:srgbClr val="FFC000"/>
                  </a:solidFill>
                  <a:latin typeface="Trebuchet MS" pitchFamily="34" charset="0"/>
                </a:rPr>
                <a:t>1.510.649.3001</a:t>
              </a:r>
            </a:p>
            <a:p>
              <a:pPr algn="l" defTabSz="3765639"/>
              <a:r>
                <a:rPr lang="en-US" sz="1200" b="1" dirty="0" smtClean="0">
                  <a:solidFill>
                    <a:srgbClr val="FFFF00"/>
                  </a:solidFill>
                  <a:latin typeface="Trebuchet MS" pitchFamily="34" charset="0"/>
                </a:rPr>
                <a:t> </a:t>
              </a:r>
            </a:p>
            <a:p>
              <a:pPr algn="l" defTabSz="3765639"/>
              <a:endParaRPr lang="en-US" sz="1200" b="1" dirty="0" smtClean="0">
                <a:solidFill>
                  <a:srgbClr val="FFFF00"/>
                </a:solidFill>
                <a:latin typeface="Trebuchet MS" pitchFamily="34" charset="0"/>
              </a:endParaRPr>
            </a:p>
            <a:p>
              <a:pPr algn="l" defTabSz="3765639"/>
              <a:endParaRPr lang="en-US" sz="1200" b="1" dirty="0" smtClean="0">
                <a:solidFill>
                  <a:srgbClr val="FFFF00"/>
                </a:solidFill>
                <a:latin typeface="Trebuchet MS" pitchFamily="34" charset="0"/>
              </a:endParaRPr>
            </a:p>
            <a:p>
              <a:pPr algn="l" defTabSz="3765639"/>
              <a:endParaRPr lang="en-US" sz="1200" b="1" dirty="0" smtClean="0">
                <a:solidFill>
                  <a:srgbClr val="FFFF00"/>
                </a:solidFill>
                <a:latin typeface="Trebuchet MS" pitchFamily="34" charset="0"/>
              </a:endParaRPr>
            </a:p>
            <a:p>
              <a:pPr algn="l" defTabSz="3765639"/>
              <a:endParaRPr lang="en-US" sz="1200" b="1" dirty="0" smtClean="0">
                <a:solidFill>
                  <a:srgbClr val="FFFF00"/>
                </a:solidFill>
                <a:latin typeface="Trebuchet MS" pitchFamily="34" charset="0"/>
              </a:endParaRPr>
            </a:p>
            <a:p>
              <a:pPr algn="ctr"/>
              <a:endParaRPr lang="en-US" sz="2000" b="1" dirty="0" smtClean="0">
                <a:solidFill>
                  <a:schemeClr val="bg1"/>
                </a:solidFill>
                <a:latin typeface="Trebuchet MS" pitchFamily="34" charset="0"/>
              </a:endParaRPr>
            </a:p>
            <a:p>
              <a:pPr algn="ctr"/>
              <a:r>
                <a:rPr lang="en-US" sz="3600" b="1" spc="600" dirty="0" smtClean="0">
                  <a:solidFill>
                    <a:schemeClr val="bg1"/>
                  </a:solidFill>
                  <a:latin typeface="Trebuchet MS" pitchFamily="34" charset="0"/>
                </a:rPr>
                <a:t>QUICK START</a:t>
              </a:r>
            </a:p>
            <a:p>
              <a:pPr algn="ctr"/>
              <a:r>
                <a:rPr lang="en-US" sz="1200" b="1" baseline="0" dirty="0" smtClean="0">
                  <a:solidFill>
                    <a:schemeClr val="bg1"/>
                  </a:solidFill>
                  <a:latin typeface="Trebuchet MS" pitchFamily="34" charset="0"/>
                </a:rPr>
                <a:t> </a:t>
              </a:r>
            </a:p>
            <a:p>
              <a:pPr algn="ctr"/>
              <a:r>
                <a:rPr lang="en-US" sz="2800" b="1" baseline="0" dirty="0" smtClean="0">
                  <a:solidFill>
                    <a:srgbClr val="FFC000"/>
                  </a:solidFill>
                  <a:latin typeface="Trebuchet MS" pitchFamily="34" charset="0"/>
                </a:rPr>
                <a:t>Zoom in and out</a:t>
              </a:r>
            </a:p>
            <a:p>
              <a:pPr marL="1203325" indent="0" algn="l" defTabSz="850900"/>
              <a:r>
                <a:rPr lang="en-US" sz="20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400" b="0"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Title, Authors, and Affiliations</a:t>
              </a:r>
            </a:p>
            <a:p>
              <a:pPr algn="l"/>
              <a:r>
                <a:rPr lang="en-US" sz="20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0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200" b="0" spc="0" baseline="0" dirty="0" smtClean="0">
                  <a:solidFill>
                    <a:schemeClr val="bg1">
                      <a:lumMod val="75000"/>
                    </a:schemeClr>
                  </a:solidFill>
                  <a:latin typeface="Trebuchet MS" pitchFamily="34" charset="0"/>
                </a:rPr>
                <a:t> </a:t>
              </a:r>
            </a:p>
            <a:p>
              <a:pPr algn="l"/>
              <a:r>
                <a:rPr lang="en-US" sz="2000" b="1" spc="300" baseline="0" dirty="0" smtClean="0">
                  <a:solidFill>
                    <a:srgbClr val="FFC000"/>
                  </a:solidFill>
                  <a:latin typeface="Trebuchet MS" pitchFamily="34" charset="0"/>
                </a:rPr>
                <a:t>TIP</a:t>
              </a:r>
              <a:r>
                <a:rPr lang="en-US" sz="2000" b="1" baseline="0" dirty="0" smtClean="0">
                  <a:solidFill>
                    <a:srgbClr val="FFC000"/>
                  </a:solidFill>
                  <a:latin typeface="Trebuchet MS" pitchFamily="34" charset="0"/>
                </a:rPr>
                <a:t>: </a:t>
              </a:r>
              <a:r>
                <a:rPr lang="en-US" sz="20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2000" b="0" baseline="0" dirty="0" smtClean="0">
                <a:solidFill>
                  <a:schemeClr val="bg1">
                    <a:lumMod val="75000"/>
                  </a:schemeClr>
                </a:solidFill>
                <a:latin typeface="Trebuchet MS" pitchFamily="34" charset="0"/>
              </a:endParaRPr>
            </a:p>
            <a:p>
              <a:pPr algn="l"/>
              <a:endParaRPr lang="en-US" sz="2000" b="0" baseline="0" dirty="0" smtClean="0">
                <a:solidFill>
                  <a:schemeClr val="bg1">
                    <a:lumMod val="75000"/>
                  </a:schemeClr>
                </a:solidFill>
                <a:latin typeface="Trebuchet MS" pitchFamily="34" charset="0"/>
              </a:endParaRPr>
            </a:p>
            <a:p>
              <a:pPr algn="l"/>
              <a:r>
                <a:rPr lang="en-US" sz="2400" b="1" baseline="0" dirty="0" smtClean="0">
                  <a:solidFill>
                    <a:schemeClr val="bg1"/>
                  </a:solidFill>
                  <a:latin typeface="Trebuchet MS" pitchFamily="34" charset="0"/>
                </a:rPr>
                <a:t/>
              </a:r>
              <a:br>
                <a:rPr lang="en-US" sz="2400" b="1" baseline="0" dirty="0" smtClean="0">
                  <a:solidFill>
                    <a:schemeClr val="bg1"/>
                  </a:solidFill>
                  <a:latin typeface="Trebuchet MS" pitchFamily="34" charset="0"/>
                </a:rPr>
              </a:br>
              <a:endParaRPr lang="en-US" sz="2400" b="1" dirty="0" smtClean="0">
                <a:solidFill>
                  <a:schemeClr val="bg1"/>
                </a:solidFill>
                <a:latin typeface="Trebuchet MS" pitchFamily="34" charset="0"/>
              </a:endParaRPr>
            </a:p>
            <a:p>
              <a:pPr algn="ctr"/>
              <a:endParaRPr lang="en-US" sz="2400" b="1" dirty="0" smtClean="0">
                <a:solidFill>
                  <a:srgbClr val="FFC000"/>
                </a:solidFill>
                <a:latin typeface="Trebuchet MS" pitchFamily="34" charset="0"/>
              </a:endParaRPr>
            </a:p>
            <a:p>
              <a:pPr algn="ctr"/>
              <a:endParaRPr lang="en-US" sz="2400" b="1" dirty="0" smtClean="0">
                <a:solidFill>
                  <a:srgbClr val="FFC000"/>
                </a:solidFill>
                <a:latin typeface="Trebuchet MS" pitchFamily="34" charset="0"/>
              </a:endParaRPr>
            </a:p>
            <a:p>
              <a:pPr algn="ctr"/>
              <a:r>
                <a:rPr lang="en-US" sz="2800" b="1" dirty="0" smtClean="0">
                  <a:solidFill>
                    <a:srgbClr val="FFC000"/>
                  </a:solidFill>
                  <a:latin typeface="Trebuchet MS" pitchFamily="34" charset="0"/>
                </a:rPr>
                <a:t>Adding Logos</a:t>
              </a:r>
              <a:r>
                <a:rPr lang="en-US" sz="2800" b="1" baseline="0" dirty="0" smtClean="0">
                  <a:solidFill>
                    <a:srgbClr val="FFC000"/>
                  </a:solidFill>
                  <a:latin typeface="Trebuchet MS" pitchFamily="34" charset="0"/>
                </a:rPr>
                <a:t> / Seals</a:t>
              </a:r>
            </a:p>
            <a:p>
              <a:pPr algn="l"/>
              <a:r>
                <a:rPr lang="en-US" sz="20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200" b="0" spc="300" baseline="0" dirty="0" smtClean="0">
                <a:solidFill>
                  <a:schemeClr val="bg1">
                    <a:lumMod val="75000"/>
                  </a:schemeClr>
                </a:solidFill>
                <a:latin typeface="Trebuchet MS" pitchFamily="34" charset="0"/>
              </a:endParaRPr>
            </a:p>
            <a:p>
              <a:pPr algn="l"/>
              <a:r>
                <a:rPr lang="en-US" sz="2000" b="1" spc="300" baseline="0" dirty="0" smtClean="0">
                  <a:solidFill>
                    <a:srgbClr val="FFC000"/>
                  </a:solidFill>
                  <a:latin typeface="Trebuchet MS" pitchFamily="34" charset="0"/>
                </a:rPr>
                <a:t>TIP:</a:t>
              </a:r>
              <a:r>
                <a:rPr lang="en-US" sz="2000" b="1" spc="0" baseline="0" dirty="0" smtClean="0">
                  <a:solidFill>
                    <a:srgbClr val="FFC000"/>
                  </a:solidFill>
                  <a:latin typeface="Trebuchet MS" pitchFamily="34" charset="0"/>
                </a:rPr>
                <a:t> </a:t>
              </a:r>
              <a:r>
                <a:rPr lang="en-US" sz="2000" b="0" baseline="0" dirty="0" smtClean="0">
                  <a:solidFill>
                    <a:schemeClr val="bg1">
                      <a:lumMod val="75000"/>
                    </a:schemeClr>
                  </a:solidFill>
                  <a:latin typeface="Trebuchet MS" pitchFamily="34" charset="0"/>
                </a:rPr>
                <a:t>See if your company’s logo is available on our free poster templates page.</a:t>
              </a:r>
            </a:p>
            <a:p>
              <a:pPr algn="l"/>
              <a:endParaRPr lang="en-US" sz="2000" b="0" baseline="0" dirty="0" smtClean="0">
                <a:latin typeface="Trebuchet MS" pitchFamily="34" charset="0"/>
              </a:endParaRPr>
            </a:p>
            <a:p>
              <a:pPr algn="ctr"/>
              <a:r>
                <a:rPr lang="en-US" sz="2800" b="1" baseline="0" dirty="0" smtClean="0">
                  <a:solidFill>
                    <a:srgbClr val="FFC000"/>
                  </a:solidFill>
                  <a:latin typeface="Trebuchet MS" pitchFamily="34" charset="0"/>
                </a:rPr>
                <a:t>Photographs / Graphics</a:t>
              </a:r>
            </a:p>
            <a:p>
              <a:pPr algn="l" defTabSz="977900"/>
              <a:r>
                <a:rPr lang="en-US" sz="20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00" b="0" spc="0" baseline="0" dirty="0" smtClean="0">
                  <a:solidFill>
                    <a:schemeClr val="bg1">
                      <a:lumMod val="75000"/>
                    </a:schemeClr>
                  </a:solidFill>
                  <a:latin typeface="Trebuchet MS" pitchFamily="34" charset="0"/>
                </a:rPr>
                <a:t>disproportionally.</a:t>
              </a:r>
            </a:p>
            <a:p>
              <a:pPr algn="l" defTabSz="977900"/>
              <a:endParaRPr lang="en-US" sz="2000" b="0" baseline="0" dirty="0" smtClean="0">
                <a:latin typeface="Trebuchet MS" pitchFamily="34" charset="0"/>
              </a:endParaRPr>
            </a:p>
            <a:p>
              <a:pPr algn="ctr"/>
              <a:endParaRPr lang="en-US" sz="2400" b="1" baseline="0" dirty="0" smtClean="0">
                <a:solidFill>
                  <a:srgbClr val="FFC000"/>
                </a:solidFill>
                <a:latin typeface="Trebuchet MS" pitchFamily="34" charset="0"/>
              </a:endParaRPr>
            </a:p>
            <a:p>
              <a:pPr algn="ctr"/>
              <a:endParaRPr lang="en-US" sz="2400" b="1" baseline="0" dirty="0" smtClean="0">
                <a:solidFill>
                  <a:srgbClr val="FFC000"/>
                </a:solidFill>
                <a:latin typeface="Trebuchet MS" pitchFamily="34" charset="0"/>
              </a:endParaRPr>
            </a:p>
            <a:p>
              <a:pPr algn="ctr"/>
              <a:endParaRPr lang="en-US" sz="2400" b="1" baseline="0" dirty="0" smtClean="0">
                <a:solidFill>
                  <a:srgbClr val="FFC000"/>
                </a:solidFill>
                <a:latin typeface="Trebuchet MS" pitchFamily="34" charset="0"/>
              </a:endParaRPr>
            </a:p>
            <a:p>
              <a:pPr algn="ctr"/>
              <a:endParaRPr lang="en-US" sz="2400" b="1" baseline="0" dirty="0" smtClean="0">
                <a:solidFill>
                  <a:srgbClr val="FFC000"/>
                </a:solidFill>
                <a:latin typeface="Trebuchet MS" pitchFamily="34" charset="0"/>
              </a:endParaRPr>
            </a:p>
            <a:p>
              <a:pPr algn="ctr"/>
              <a:endParaRPr lang="en-US" sz="2400" b="1" baseline="0" dirty="0" smtClean="0">
                <a:solidFill>
                  <a:srgbClr val="FFC000"/>
                </a:solidFill>
                <a:latin typeface="Trebuchet MS" pitchFamily="34" charset="0"/>
              </a:endParaRPr>
            </a:p>
            <a:p>
              <a:pPr algn="ctr"/>
              <a:endParaRPr lang="en-US" sz="2400" b="1" baseline="0" dirty="0" smtClean="0">
                <a:solidFill>
                  <a:srgbClr val="FFC000"/>
                </a:solidFill>
                <a:latin typeface="Trebuchet MS" pitchFamily="34" charset="0"/>
              </a:endParaRPr>
            </a:p>
            <a:p>
              <a:pPr algn="ctr"/>
              <a:endParaRPr lang="en-US" sz="2400" b="1" baseline="0" dirty="0" smtClean="0">
                <a:solidFill>
                  <a:srgbClr val="FFC000"/>
                </a:solidFill>
                <a:latin typeface="Trebuchet MS" pitchFamily="34" charset="0"/>
              </a:endParaRPr>
            </a:p>
            <a:p>
              <a:pPr algn="ctr"/>
              <a:endParaRPr lang="en-US" sz="2400" b="1" baseline="0" dirty="0" smtClean="0">
                <a:solidFill>
                  <a:srgbClr val="FFC000"/>
                </a:solidFill>
                <a:latin typeface="Trebuchet MS" pitchFamily="34" charset="0"/>
              </a:endParaRPr>
            </a:p>
            <a:p>
              <a:pPr algn="ctr"/>
              <a:r>
                <a:rPr lang="en-US" sz="2800" b="1" baseline="0" dirty="0" smtClean="0">
                  <a:solidFill>
                    <a:srgbClr val="FFC000"/>
                  </a:solidFill>
                  <a:latin typeface="Trebuchet MS" pitchFamily="34" charset="0"/>
                </a:rPr>
                <a:t>Image Quality Check</a:t>
              </a:r>
            </a:p>
            <a:p>
              <a:pPr lvl="0" algn="l" defTabSz="977900"/>
              <a:r>
                <a:rPr lang="en-US" sz="20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400" b="0" dirty="0" smtClean="0">
                <a:latin typeface="Trebuchet MS" pitchFamily="34" charset="0"/>
              </a:endParaRPr>
            </a:p>
          </p:txBody>
        </p:sp>
        <p:cxnSp>
          <p:nvCxnSpPr>
            <p:cNvPr id="26" name="Straight Connector 25"/>
            <p:cNvCxnSpPr/>
            <p:nvPr userDrawn="1"/>
          </p:nvCxnSpPr>
          <p:spPr>
            <a:xfrm>
              <a:off x="-11220550" y="9585755"/>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10736023" y="11881314"/>
              <a:ext cx="1597665" cy="1001614"/>
            </a:xfrm>
            <a:prstGeom prst="rect">
              <a:avLst/>
            </a:prstGeom>
          </p:spPr>
        </p:pic>
        <p:pic>
          <p:nvPicPr>
            <p:cNvPr id="32" name="Picture 31"/>
            <p:cNvPicPr>
              <a:picLocks noChangeAspect="1"/>
            </p:cNvPicPr>
            <p:nvPr userDrawn="1"/>
          </p:nvPicPr>
          <p:blipFill>
            <a:blip r:embed="rId4"/>
            <a:stretch>
              <a:fillRect/>
            </a:stretch>
          </p:blipFill>
          <p:spPr>
            <a:xfrm>
              <a:off x="-10736023" y="18049487"/>
              <a:ext cx="9986807" cy="877998"/>
            </a:xfrm>
            <a:prstGeom prst="rect">
              <a:avLst/>
            </a:prstGeom>
          </p:spPr>
        </p:pic>
        <p:grpSp>
          <p:nvGrpSpPr>
            <p:cNvPr id="37" name="Group 36"/>
            <p:cNvGrpSpPr/>
            <p:nvPr userDrawn="1"/>
          </p:nvGrpSpPr>
          <p:grpSpPr>
            <a:xfrm>
              <a:off x="-9844889" y="28774438"/>
              <a:ext cx="7631078" cy="1987424"/>
              <a:chOff x="-4516464" y="16236318"/>
              <a:chExt cx="3516822" cy="1095727"/>
            </a:xfrm>
          </p:grpSpPr>
          <p:grpSp>
            <p:nvGrpSpPr>
              <p:cNvPr id="47" name="Group 46"/>
              <p:cNvGrpSpPr/>
              <p:nvPr userDrawn="1"/>
            </p:nvGrpSpPr>
            <p:grpSpPr>
              <a:xfrm>
                <a:off x="-2783494" y="16236368"/>
                <a:ext cx="624373" cy="894735"/>
                <a:chOff x="-3958698" y="18533808"/>
                <a:chExt cx="779266" cy="1282145"/>
              </a:xfrm>
            </p:grpSpPr>
            <p:pic>
              <p:nvPicPr>
                <p:cNvPr id="53" name="Picture 52"/>
                <p:cNvPicPr>
                  <a:picLocks noChangeAspect="1"/>
                </p:cNvPicPr>
                <p:nvPr userDrawn="1"/>
              </p:nvPicPr>
              <p:blipFill>
                <a:blip r:embed="rId5"/>
                <a:stretch>
                  <a:fillRect/>
                </a:stretch>
              </p:blipFill>
              <p:spPr>
                <a:xfrm>
                  <a:off x="-3948160" y="18533808"/>
                  <a:ext cx="768728" cy="1090753"/>
                </a:xfrm>
                <a:prstGeom prst="rect">
                  <a:avLst/>
                </a:prstGeom>
              </p:spPr>
            </p:pic>
            <p:sp>
              <p:nvSpPr>
                <p:cNvPr id="54" name="TextBox 56"/>
                <p:cNvSpPr txBox="1"/>
                <p:nvPr userDrawn="1"/>
              </p:nvSpPr>
              <p:spPr>
                <a:xfrm>
                  <a:off x="-3958698" y="19572794"/>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smtClean="0">
                      <a:solidFill>
                        <a:schemeClr val="tx1"/>
                      </a:solidFill>
                    </a:rPr>
                    <a:t>ORIGINAL</a:t>
                  </a:r>
                  <a:endParaRPr lang="en-US" sz="1200" b="1" dirty="0">
                    <a:solidFill>
                      <a:schemeClr val="tx1"/>
                    </a:solidFill>
                  </a:endParaRPr>
                </a:p>
              </p:txBody>
            </p:sp>
          </p:grpSp>
          <p:grpSp>
            <p:nvGrpSpPr>
              <p:cNvPr id="48" name="Group 47"/>
              <p:cNvGrpSpPr/>
              <p:nvPr userDrawn="1"/>
            </p:nvGrpSpPr>
            <p:grpSpPr>
              <a:xfrm>
                <a:off x="-2033159" y="16236318"/>
                <a:ext cx="1033517" cy="907666"/>
                <a:chOff x="-2921738" y="18312358"/>
                <a:chExt cx="1420279" cy="1247336"/>
              </a:xfrm>
            </p:grpSpPr>
            <p:pic>
              <p:nvPicPr>
                <p:cNvPr id="51" name="Picture 50"/>
                <p:cNvPicPr>
                  <a:picLocks noChangeAspect="1"/>
                </p:cNvPicPr>
                <p:nvPr userDrawn="1"/>
              </p:nvPicPr>
              <p:blipFill>
                <a:blip r:embed="rId5"/>
                <a:stretch>
                  <a:fillRect/>
                </a:stretch>
              </p:blipFill>
              <p:spPr>
                <a:xfrm>
                  <a:off x="-2921738" y="18312358"/>
                  <a:ext cx="1420279" cy="1029695"/>
                </a:xfrm>
                <a:prstGeom prst="rect">
                  <a:avLst/>
                </a:prstGeom>
              </p:spPr>
            </p:pic>
            <p:sp>
              <p:nvSpPr>
                <p:cNvPr id="52" name="TextBox 54"/>
                <p:cNvSpPr txBox="1"/>
                <p:nvPr userDrawn="1"/>
              </p:nvSpPr>
              <p:spPr>
                <a:xfrm>
                  <a:off x="-2918992" y="19287640"/>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smtClean="0">
                      <a:solidFill>
                        <a:schemeClr val="bg1"/>
                      </a:solidFill>
                    </a:rPr>
                    <a:t>DISTORTED</a:t>
                  </a:r>
                  <a:endParaRPr lang="en-US" sz="700" b="1" dirty="0">
                    <a:solidFill>
                      <a:schemeClr val="bg1"/>
                    </a:solidFill>
                  </a:endParaRPr>
                </a:p>
              </p:txBody>
            </p:sp>
          </p:grpSp>
          <p:pic>
            <p:nvPicPr>
              <p:cNvPr id="49" name="Picture 48"/>
              <p:cNvPicPr>
                <a:picLocks noChangeAspect="1"/>
              </p:cNvPicPr>
              <p:nvPr userDrawn="1"/>
            </p:nvPicPr>
            <p:blipFill>
              <a:blip r:embed="rId6"/>
              <a:stretch>
                <a:fillRect/>
              </a:stretch>
            </p:blipFill>
            <p:spPr>
              <a:xfrm>
                <a:off x="-4516464" y="16236343"/>
                <a:ext cx="1098742" cy="847761"/>
              </a:xfrm>
              <a:prstGeom prst="rect">
                <a:avLst/>
              </a:prstGeom>
            </p:spPr>
          </p:pic>
          <p:sp>
            <p:nvSpPr>
              <p:cNvPr id="50" name="TextBox 52"/>
              <p:cNvSpPr txBox="1"/>
              <p:nvPr userDrawn="1"/>
            </p:nvSpPr>
            <p:spPr>
              <a:xfrm>
                <a:off x="-4471893" y="1713407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38" name="Group 37"/>
            <p:cNvGrpSpPr/>
            <p:nvPr userDrawn="1"/>
          </p:nvGrpSpPr>
          <p:grpSpPr>
            <a:xfrm>
              <a:off x="-9469558" y="33256889"/>
              <a:ext cx="7832477" cy="2027099"/>
              <a:chOff x="-4365215" y="18682750"/>
              <a:chExt cx="3609638" cy="1117602"/>
            </a:xfrm>
          </p:grpSpPr>
          <p:pic>
            <p:nvPicPr>
              <p:cNvPr id="39" name="Picture 38"/>
              <p:cNvPicPr/>
              <p:nvPr userDrawn="1"/>
            </p:nvPicPr>
            <p:blipFill>
              <a:blip r:embed="rId7"/>
              <a:stretch>
                <a:fillRect/>
              </a:stretch>
            </p:blipFill>
            <p:spPr>
              <a:xfrm>
                <a:off x="-4116855" y="18832790"/>
                <a:ext cx="1512652" cy="772700"/>
              </a:xfrm>
              <a:prstGeom prst="rect">
                <a:avLst/>
              </a:prstGeom>
            </p:spPr>
          </p:pic>
          <p:pic>
            <p:nvPicPr>
              <p:cNvPr id="41" name="Picture 40"/>
              <p:cNvPicPr/>
              <p:nvPr userDrawn="1"/>
            </p:nvPicPr>
            <p:blipFill>
              <a:blip r:embed="rId8"/>
              <a:stretch>
                <a:fillRect/>
              </a:stretch>
            </p:blipFill>
            <p:spPr>
              <a:xfrm>
                <a:off x="-2534018" y="18832790"/>
                <a:ext cx="1512652" cy="772700"/>
              </a:xfrm>
              <a:prstGeom prst="rect">
                <a:avLst/>
              </a:prstGeom>
            </p:spPr>
          </p:pic>
          <p:sp>
            <p:nvSpPr>
              <p:cNvPr id="45" name="TextBox 47"/>
              <p:cNvSpPr txBox="1"/>
              <p:nvPr userDrawn="1"/>
            </p:nvSpPr>
            <p:spPr>
              <a:xfrm rot="16200000">
                <a:off x="-4859006" y="19176541"/>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46" name="TextBox 48"/>
              <p:cNvSpPr txBox="1"/>
              <p:nvPr userDrawn="1"/>
            </p:nvSpPr>
            <p:spPr>
              <a:xfrm rot="16200000">
                <a:off x="-1385298" y="19170631"/>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grpSp>
        <p:nvGrpSpPr>
          <p:cNvPr id="55" name="Group 54"/>
          <p:cNvGrpSpPr>
            <a:grpSpLocks noChangeAspect="1"/>
          </p:cNvGrpSpPr>
          <p:nvPr userDrawn="1"/>
        </p:nvGrpSpPr>
        <p:grpSpPr>
          <a:xfrm>
            <a:off x="18216871" y="0"/>
            <a:ext cx="6632760" cy="35999738"/>
            <a:chOff x="36782324" y="-14027"/>
            <a:chExt cx="11062139" cy="45022685"/>
          </a:xfrm>
        </p:grpSpPr>
        <p:sp>
          <p:nvSpPr>
            <p:cNvPr id="56" name="Rectangle 55"/>
            <p:cNvSpPr/>
            <p:nvPr userDrawn="1"/>
          </p:nvSpPr>
          <p:spPr>
            <a:xfrm>
              <a:off x="36782324" y="-14027"/>
              <a:ext cx="11062139" cy="4502268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0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000" b="0" baseline="0" dirty="0" smtClean="0">
                <a:solidFill>
                  <a:schemeClr val="bg1">
                    <a:lumMod val="75000"/>
                  </a:schemeClr>
                </a:solidFill>
                <a:latin typeface="Trebuchet MS" pitchFamily="34" charset="0"/>
              </a:endParaRPr>
            </a:p>
            <a:p>
              <a:pPr marL="0" indent="0" algn="l" defTabSz="114300"/>
              <a:endParaRPr lang="en-US" sz="2000" b="0" baseline="0" dirty="0" smtClean="0">
                <a:solidFill>
                  <a:schemeClr val="bg1">
                    <a:lumMod val="75000"/>
                  </a:schemeClr>
                </a:solidFill>
                <a:latin typeface="Trebuchet MS" pitchFamily="34" charset="0"/>
              </a:endParaRPr>
            </a:p>
            <a:p>
              <a:pPr marL="0" indent="0" algn="l" defTabSz="114300"/>
              <a:endParaRPr lang="en-US" sz="2000" b="0" baseline="0" dirty="0" smtClean="0">
                <a:solidFill>
                  <a:schemeClr val="bg1">
                    <a:lumMod val="75000"/>
                  </a:schemeClr>
                </a:solidFill>
                <a:latin typeface="Trebuchet MS" pitchFamily="34" charset="0"/>
              </a:endParaRPr>
            </a:p>
            <a:p>
              <a:pPr marL="0" indent="0" algn="l" defTabSz="114300"/>
              <a:endParaRPr lang="en-US" sz="2000" b="0" baseline="0" dirty="0" smtClean="0">
                <a:solidFill>
                  <a:schemeClr val="bg1">
                    <a:lumMod val="75000"/>
                  </a:schemeClr>
                </a:solidFill>
                <a:latin typeface="Trebuchet MS" pitchFamily="34" charset="0"/>
              </a:endParaRPr>
            </a:p>
            <a:p>
              <a:pPr marL="0" indent="0" algn="l" defTabSz="114300"/>
              <a:endParaRPr lang="en-US" sz="2000" b="0" baseline="0" dirty="0" smtClean="0">
                <a:solidFill>
                  <a:schemeClr val="bg1">
                    <a:lumMod val="75000"/>
                  </a:schemeClr>
                </a:solidFill>
                <a:latin typeface="Trebuchet MS" pitchFamily="34" charset="0"/>
              </a:endParaRPr>
            </a:p>
            <a:p>
              <a:pPr marL="0" indent="0" algn="l" defTabSz="114300"/>
              <a:endParaRPr lang="en-US" sz="2000" b="0" baseline="0" dirty="0" smtClean="0">
                <a:solidFill>
                  <a:schemeClr val="bg1">
                    <a:lumMod val="75000"/>
                  </a:schemeClr>
                </a:solidFill>
                <a:latin typeface="Trebuchet MS" pitchFamily="34" charset="0"/>
              </a:endParaRPr>
            </a:p>
            <a:p>
              <a:pPr marL="0" indent="0" algn="l" defTabSz="114300"/>
              <a:endParaRPr lang="en-US" sz="2000" b="0" baseline="0" dirty="0" smtClean="0">
                <a:solidFill>
                  <a:schemeClr val="bg1">
                    <a:lumMod val="75000"/>
                  </a:schemeClr>
                </a:solidFill>
                <a:latin typeface="Trebuchet MS" pitchFamily="34" charset="0"/>
              </a:endParaRPr>
            </a:p>
            <a:p>
              <a:pPr marL="0" indent="0" algn="l" defTabSz="114300"/>
              <a:endParaRPr lang="en-US" sz="2000" b="0" baseline="0" dirty="0" smtClean="0">
                <a:solidFill>
                  <a:schemeClr val="bg1">
                    <a:lumMod val="75000"/>
                  </a:schemeClr>
                </a:solidFill>
                <a:latin typeface="Trebuchet MS" pitchFamily="34" charset="0"/>
              </a:endParaRPr>
            </a:p>
            <a:p>
              <a:pPr marL="0" indent="0" algn="l" defTabSz="114300"/>
              <a:endParaRPr lang="en-US" sz="2000" b="0" baseline="0" dirty="0" smtClean="0">
                <a:solidFill>
                  <a:schemeClr val="bg1">
                    <a:lumMod val="75000"/>
                  </a:schemeClr>
                </a:solidFill>
                <a:latin typeface="Trebuchet MS" pitchFamily="34" charset="0"/>
              </a:endParaRPr>
            </a:p>
            <a:p>
              <a:pPr marL="0" indent="0" algn="l" defTabSz="114300"/>
              <a:r>
                <a:rPr lang="en-US" sz="20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000" b="0" baseline="0" dirty="0" smtClean="0">
                <a:solidFill>
                  <a:schemeClr val="bg1">
                    <a:lumMod val="75000"/>
                  </a:schemeClr>
                </a:solidFill>
                <a:latin typeface="Trebuchet MS" pitchFamily="34" charset="0"/>
              </a:endParaRPr>
            </a:p>
            <a:p>
              <a:pPr algn="ctr"/>
              <a:r>
                <a:rPr lang="en-US" sz="2800" b="1" baseline="0" dirty="0" smtClean="0">
                  <a:solidFill>
                    <a:srgbClr val="FFC000"/>
                  </a:solidFill>
                  <a:latin typeface="Trebuchet MS" pitchFamily="34" charset="0"/>
                </a:rPr>
                <a:t>How to add Text</a:t>
              </a:r>
            </a:p>
            <a:p>
              <a:pPr marL="2165350" lvl="2" indent="0" algn="l" defTabSz="114300"/>
              <a:r>
                <a:rPr lang="en-US" sz="20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0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000" b="0" baseline="0" dirty="0" smtClean="0">
                  <a:solidFill>
                    <a:schemeClr val="bg1">
                      <a:lumMod val="75000"/>
                    </a:schemeClr>
                  </a:solidFill>
                  <a:latin typeface="Trebuchet MS" pitchFamily="34" charset="0"/>
                </a:rPr>
                <a:t> </a:t>
              </a:r>
              <a:r>
                <a:rPr kumimoji="0" lang="en-US" sz="28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00" b="0" baseline="0" dirty="0" smtClean="0">
                <a:solidFill>
                  <a:schemeClr val="bg1">
                    <a:lumMod val="75000"/>
                  </a:schemeClr>
                </a:solidFill>
                <a:latin typeface="Trebuchet MS" pitchFamily="34" charset="0"/>
              </a:endParaRPr>
            </a:p>
            <a:p>
              <a:pPr marL="1518341" lvl="2" indent="0" algn="l" defTabSz="114300"/>
              <a:endParaRPr lang="en-US" sz="2000" b="0" baseline="0" dirty="0" smtClean="0">
                <a:solidFill>
                  <a:schemeClr val="bg1">
                    <a:lumMod val="75000"/>
                  </a:schemeClr>
                </a:solidFill>
                <a:latin typeface="Trebuchet MS" pitchFamily="34" charset="0"/>
              </a:endParaRPr>
            </a:p>
            <a:p>
              <a:pPr algn="ctr"/>
              <a:r>
                <a:rPr lang="en-US" sz="2800" b="1" baseline="0" dirty="0" smtClean="0">
                  <a:solidFill>
                    <a:srgbClr val="FFC000"/>
                  </a:solidFill>
                  <a:latin typeface="Trebuchet MS" pitchFamily="34" charset="0"/>
                </a:rPr>
                <a:t>How to add Tables</a:t>
              </a:r>
            </a:p>
            <a:p>
              <a:pPr marL="1203325" lvl="1" indent="0" algn="l" defTabSz="114300"/>
              <a:r>
                <a:rPr lang="en-US" sz="20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20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0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pic>
          <p:nvPicPr>
            <p:cNvPr id="57" name="Picture 56"/>
            <p:cNvPicPr/>
            <p:nvPr userDrawn="1"/>
          </p:nvPicPr>
          <p:blipFill>
            <a:blip r:embed="rId9"/>
            <a:stretch>
              <a:fillRect/>
            </a:stretch>
          </p:blipFill>
          <p:spPr>
            <a:xfrm>
              <a:off x="39540164" y="5819042"/>
              <a:ext cx="5586150" cy="1716939"/>
            </a:xfrm>
            <a:prstGeom prst="rect">
              <a:avLst/>
            </a:prstGeom>
          </p:spPr>
        </p:pic>
        <p:pic>
          <p:nvPicPr>
            <p:cNvPr id="58" name="Picture 57"/>
            <p:cNvPicPr>
              <a:picLocks noChangeAspect="1"/>
            </p:cNvPicPr>
            <p:nvPr userDrawn="1"/>
          </p:nvPicPr>
          <p:blipFill>
            <a:blip r:embed="rId10"/>
            <a:stretch>
              <a:fillRect/>
            </a:stretch>
          </p:blipFill>
          <p:spPr>
            <a:xfrm>
              <a:off x="37434875" y="10972360"/>
              <a:ext cx="2969584" cy="1140240"/>
            </a:xfrm>
            <a:prstGeom prst="rect">
              <a:avLst/>
            </a:prstGeom>
            <a:ln>
              <a:noFill/>
            </a:ln>
          </p:spPr>
        </p:pic>
        <p:pic>
          <p:nvPicPr>
            <p:cNvPr id="59" name="Picture 58"/>
            <p:cNvPicPr/>
            <p:nvPr userDrawn="1"/>
          </p:nvPicPr>
          <p:blipFill>
            <a:blip r:embed="rId11"/>
            <a:stretch>
              <a:fillRect/>
            </a:stretch>
          </p:blipFill>
          <p:spPr>
            <a:xfrm>
              <a:off x="37296876" y="17209011"/>
              <a:ext cx="1482265" cy="825421"/>
            </a:xfrm>
            <a:prstGeom prst="rect">
              <a:avLst/>
            </a:prstGeom>
          </p:spPr>
        </p:pic>
        <p:grpSp>
          <p:nvGrpSpPr>
            <p:cNvPr id="60" name="Group 59"/>
            <p:cNvGrpSpPr/>
            <p:nvPr userDrawn="1"/>
          </p:nvGrpSpPr>
          <p:grpSpPr>
            <a:xfrm>
              <a:off x="37163426" y="41570391"/>
              <a:ext cx="10354213" cy="1085761"/>
              <a:chOff x="31687960" y="48712967"/>
              <a:chExt cx="9771399" cy="1124644"/>
            </a:xfrm>
          </p:grpSpPr>
          <p:sp>
            <p:nvSpPr>
              <p:cNvPr id="62" name="Rounded Rectangle 61"/>
              <p:cNvSpPr/>
              <p:nvPr userDrawn="1"/>
            </p:nvSpPr>
            <p:spPr>
              <a:xfrm>
                <a:off x="31687960" y="48712967"/>
                <a:ext cx="9771397"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63" name="Picture 62"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899" y="48811299"/>
                <a:ext cx="914401" cy="914399"/>
              </a:xfrm>
              <a:prstGeom prst="rect">
                <a:avLst/>
              </a:prstGeom>
              <a:noFill/>
              <a:ln>
                <a:noFill/>
              </a:ln>
            </p:spPr>
          </p:pic>
          <p:sp>
            <p:nvSpPr>
              <p:cNvPr id="64" name="TextBox 66"/>
              <p:cNvSpPr txBox="1"/>
              <p:nvPr userDrawn="1"/>
            </p:nvSpPr>
            <p:spPr>
              <a:xfrm>
                <a:off x="32788169" y="48933732"/>
                <a:ext cx="8671190" cy="903879"/>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sp>
          <p:nvSpPr>
            <p:cNvPr id="61" name="TextBox 63"/>
            <p:cNvSpPr txBox="1"/>
            <p:nvPr userDrawn="1"/>
          </p:nvSpPr>
          <p:spPr>
            <a:xfrm>
              <a:off x="37163425" y="42954554"/>
              <a:ext cx="4030238" cy="1077768"/>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smtClean="0">
                  <a:solidFill>
                    <a:schemeClr val="bg1"/>
                  </a:solidFill>
                  <a:latin typeface="Calibri" panose="020F0502020204030204" pitchFamily="34" charset="0"/>
                </a:rPr>
                <a:t>© 2015</a:t>
              </a:r>
              <a:r>
                <a:rPr lang="en-US" sz="1400" baseline="0" dirty="0" smtClean="0">
                  <a:solidFill>
                    <a:schemeClr val="bg1"/>
                  </a:solidFill>
                  <a:latin typeface="Calibri" panose="020F0502020204030204" pitchFamily="34" charset="0"/>
                </a:rPr>
                <a:t> </a:t>
              </a:r>
              <a:r>
                <a:rPr lang="en-US" sz="1400" dirty="0" smtClean="0">
                  <a:solidFill>
                    <a:schemeClr val="bg1"/>
                  </a:solidFill>
                  <a:latin typeface="Calibri" panose="020F0502020204030204" pitchFamily="34" charset="0"/>
                </a:rPr>
                <a:t>PosterPresentations.com</a:t>
              </a:r>
            </a:p>
            <a:p>
              <a:pPr marL="169863" indent="0">
                <a:lnSpc>
                  <a:spcPct val="100000"/>
                </a:lnSpc>
              </a:pPr>
              <a:r>
                <a:rPr lang="en-US" sz="1400" dirty="0" smtClean="0">
                  <a:solidFill>
                    <a:schemeClr val="bg1"/>
                  </a:solidFill>
                  <a:latin typeface="Calibri" panose="020F0502020204030204" pitchFamily="34" charset="0"/>
                </a:rPr>
                <a:t>2117 Fourth Street ,</a:t>
              </a:r>
              <a:r>
                <a:rPr lang="en-US" sz="1400" baseline="0" dirty="0" smtClean="0">
                  <a:solidFill>
                    <a:schemeClr val="bg1"/>
                  </a:solidFill>
                  <a:latin typeface="Calibri" panose="020F0502020204030204" pitchFamily="34" charset="0"/>
                </a:rPr>
                <a:t> Unit C</a:t>
              </a:r>
            </a:p>
            <a:p>
              <a:pPr marL="169863" indent="0">
                <a:lnSpc>
                  <a:spcPct val="100000"/>
                </a:lnSpc>
              </a:pPr>
              <a:r>
                <a:rPr lang="en-US" sz="1400" baseline="0" dirty="0" smtClean="0">
                  <a:solidFill>
                    <a:schemeClr val="bg1"/>
                  </a:solidFill>
                  <a:latin typeface="Calibri" panose="020F0502020204030204" pitchFamily="34" charset="0"/>
                </a:rPr>
                <a:t>Berkeley CA 94710</a:t>
              </a:r>
              <a:br>
                <a:rPr lang="en-US" sz="1400" baseline="0" dirty="0" smtClean="0">
                  <a:solidFill>
                    <a:schemeClr val="bg1"/>
                  </a:solidFill>
                  <a:latin typeface="Calibri" panose="020F0502020204030204" pitchFamily="34" charset="0"/>
                </a:rPr>
              </a:br>
              <a:r>
                <a:rPr lang="en-US" sz="1400" b="1" baseline="0" dirty="0" smtClean="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174280"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90355" indent="-1190355" algn="l" defTabSz="3174280" rtl="0" eaLnBrk="1" latinLnBrk="0" hangingPunct="1">
        <a:spcBef>
          <a:spcPct val="20000"/>
        </a:spcBef>
        <a:buFont typeface="Arial" pitchFamily="34" charset="0"/>
        <a:buChar char="•"/>
        <a:defRPr sz="11100" kern="1200">
          <a:solidFill>
            <a:schemeClr val="tx1"/>
          </a:solidFill>
          <a:latin typeface="+mn-lt"/>
          <a:ea typeface="+mn-ea"/>
          <a:cs typeface="+mn-cs"/>
        </a:defRPr>
      </a:lvl1pPr>
      <a:lvl2pPr marL="2579102" indent="-991962" algn="l" defTabSz="3174280" rtl="0" eaLnBrk="1" latinLnBrk="0" hangingPunct="1">
        <a:spcBef>
          <a:spcPct val="20000"/>
        </a:spcBef>
        <a:buFont typeface="Arial" pitchFamily="34" charset="0"/>
        <a:buChar char="–"/>
        <a:defRPr sz="9800" kern="1200">
          <a:solidFill>
            <a:schemeClr val="tx1"/>
          </a:solidFill>
          <a:latin typeface="+mn-lt"/>
          <a:ea typeface="+mn-ea"/>
          <a:cs typeface="+mn-cs"/>
        </a:defRPr>
      </a:lvl2pPr>
      <a:lvl3pPr marL="3967851" indent="-793571" algn="l" defTabSz="3174280" rtl="0" eaLnBrk="1" latinLnBrk="0" hangingPunct="1">
        <a:spcBef>
          <a:spcPct val="20000"/>
        </a:spcBef>
        <a:buFont typeface="Arial" pitchFamily="34" charset="0"/>
        <a:buChar char="•"/>
        <a:defRPr sz="8400" kern="1200">
          <a:solidFill>
            <a:schemeClr val="tx1"/>
          </a:solidFill>
          <a:latin typeface="+mn-lt"/>
          <a:ea typeface="+mn-ea"/>
          <a:cs typeface="+mn-cs"/>
        </a:defRPr>
      </a:lvl3pPr>
      <a:lvl4pPr marL="55549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4pPr>
      <a:lvl5pPr marL="714212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5pPr>
      <a:lvl6pPr marL="872927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6pPr>
      <a:lvl7pPr marL="1031640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7pPr>
      <a:lvl8pPr marL="1190355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8pPr>
      <a:lvl9pPr marL="134906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9pPr>
    </p:bodyStyle>
    <p:otherStyle>
      <a:defPPr>
        <a:defRPr lang="en-US"/>
      </a:defPPr>
      <a:lvl1pPr marL="0" algn="l" defTabSz="3174280" rtl="0" eaLnBrk="1" latinLnBrk="0" hangingPunct="1">
        <a:defRPr sz="6300" kern="1200">
          <a:solidFill>
            <a:schemeClr val="tx1"/>
          </a:solidFill>
          <a:latin typeface="+mn-lt"/>
          <a:ea typeface="+mn-ea"/>
          <a:cs typeface="+mn-cs"/>
        </a:defRPr>
      </a:lvl1pPr>
      <a:lvl2pPr marL="1587141" algn="l" defTabSz="3174280" rtl="0" eaLnBrk="1" latinLnBrk="0" hangingPunct="1">
        <a:defRPr sz="6300" kern="1200">
          <a:solidFill>
            <a:schemeClr val="tx1"/>
          </a:solidFill>
          <a:latin typeface="+mn-lt"/>
          <a:ea typeface="+mn-ea"/>
          <a:cs typeface="+mn-cs"/>
        </a:defRPr>
      </a:lvl2pPr>
      <a:lvl3pPr marL="3174280" algn="l" defTabSz="3174280" rtl="0" eaLnBrk="1" latinLnBrk="0" hangingPunct="1">
        <a:defRPr sz="6300" kern="1200">
          <a:solidFill>
            <a:schemeClr val="tx1"/>
          </a:solidFill>
          <a:latin typeface="+mn-lt"/>
          <a:ea typeface="+mn-ea"/>
          <a:cs typeface="+mn-cs"/>
        </a:defRPr>
      </a:lvl3pPr>
      <a:lvl4pPr marL="4761419" algn="l" defTabSz="3174280" rtl="0" eaLnBrk="1" latinLnBrk="0" hangingPunct="1">
        <a:defRPr sz="6300" kern="1200">
          <a:solidFill>
            <a:schemeClr val="tx1"/>
          </a:solidFill>
          <a:latin typeface="+mn-lt"/>
          <a:ea typeface="+mn-ea"/>
          <a:cs typeface="+mn-cs"/>
        </a:defRPr>
      </a:lvl4pPr>
      <a:lvl5pPr marL="6348559" algn="l" defTabSz="3174280" rtl="0" eaLnBrk="1" latinLnBrk="0" hangingPunct="1">
        <a:defRPr sz="6300" kern="1200">
          <a:solidFill>
            <a:schemeClr val="tx1"/>
          </a:solidFill>
          <a:latin typeface="+mn-lt"/>
          <a:ea typeface="+mn-ea"/>
          <a:cs typeface="+mn-cs"/>
        </a:defRPr>
      </a:lvl5pPr>
      <a:lvl6pPr marL="7935700" algn="l" defTabSz="3174280" rtl="0" eaLnBrk="1" latinLnBrk="0" hangingPunct="1">
        <a:defRPr sz="6300" kern="1200">
          <a:solidFill>
            <a:schemeClr val="tx1"/>
          </a:solidFill>
          <a:latin typeface="+mn-lt"/>
          <a:ea typeface="+mn-ea"/>
          <a:cs typeface="+mn-cs"/>
        </a:defRPr>
      </a:lvl6pPr>
      <a:lvl7pPr marL="9522841" algn="l" defTabSz="3174280" rtl="0" eaLnBrk="1" latinLnBrk="0" hangingPunct="1">
        <a:defRPr sz="6300" kern="1200">
          <a:solidFill>
            <a:schemeClr val="tx1"/>
          </a:solidFill>
          <a:latin typeface="+mn-lt"/>
          <a:ea typeface="+mn-ea"/>
          <a:cs typeface="+mn-cs"/>
        </a:defRPr>
      </a:lvl7pPr>
      <a:lvl8pPr marL="11109980" algn="l" defTabSz="3174280" rtl="0" eaLnBrk="1" latinLnBrk="0" hangingPunct="1">
        <a:defRPr sz="6300" kern="1200">
          <a:solidFill>
            <a:schemeClr val="tx1"/>
          </a:solidFill>
          <a:latin typeface="+mn-lt"/>
          <a:ea typeface="+mn-ea"/>
          <a:cs typeface="+mn-cs"/>
        </a:defRPr>
      </a:lvl8pPr>
      <a:lvl9pPr marL="12697121" algn="l" defTabSz="3174280" rtl="0" eaLnBrk="1" latinLnBrk="0" hangingPunct="1">
        <a:defRPr sz="6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a:p>
        </p:txBody>
      </p:sp>
      <p:sp>
        <p:nvSpPr>
          <p:cNvPr id="13" name="Text Placeholder 12"/>
          <p:cNvSpPr>
            <a:spLocks noGrp="1"/>
          </p:cNvSpPr>
          <p:nvPr>
            <p:ph type="body" sz="quarter" idx="11"/>
          </p:nvPr>
        </p:nvSpPr>
        <p:spPr/>
        <p:txBody>
          <a:bodyPr/>
          <a:lstStyle/>
          <a:p>
            <a:endParaRPr lang="en-US"/>
          </a:p>
        </p:txBody>
      </p:sp>
      <p:sp>
        <p:nvSpPr>
          <p:cNvPr id="15" name="Text Placeholder 14"/>
          <p:cNvSpPr>
            <a:spLocks noGrp="1"/>
          </p:cNvSpPr>
          <p:nvPr>
            <p:ph type="body" sz="quarter" idx="20"/>
          </p:nvPr>
        </p:nvSpPr>
        <p:spPr/>
        <p:txBody>
          <a:bodyPr/>
          <a:lstStyle/>
          <a:p>
            <a:endParaRPr lang="en-US"/>
          </a:p>
        </p:txBody>
      </p:sp>
      <p:sp>
        <p:nvSpPr>
          <p:cNvPr id="16" name="Text Placeholder 15"/>
          <p:cNvSpPr>
            <a:spLocks noGrp="1"/>
          </p:cNvSpPr>
          <p:nvPr>
            <p:ph type="body" sz="quarter" idx="25"/>
          </p:nvPr>
        </p:nvSpPr>
        <p:spPr/>
        <p:txBody>
          <a:bodyPr/>
          <a:lstStyle/>
          <a:p>
            <a:endParaRPr lang="en-US"/>
          </a:p>
        </p:txBody>
      </p:sp>
      <p:sp>
        <p:nvSpPr>
          <p:cNvPr id="17" name="Text Placeholder 16"/>
          <p:cNvSpPr>
            <a:spLocks noGrp="1"/>
          </p:cNvSpPr>
          <p:nvPr>
            <p:ph type="body" sz="quarter" idx="26"/>
          </p:nvPr>
        </p:nvSpPr>
        <p:spPr/>
        <p:txBody>
          <a:bodyPr/>
          <a:lstStyle/>
          <a:p>
            <a:endParaRPr lang="en-US"/>
          </a:p>
        </p:txBody>
      </p:sp>
      <p:sp>
        <p:nvSpPr>
          <p:cNvPr id="18" name="Text Placeholder 17"/>
          <p:cNvSpPr>
            <a:spLocks noGrp="1"/>
          </p:cNvSpPr>
          <p:nvPr>
            <p:ph type="body" sz="quarter" idx="27"/>
          </p:nvPr>
        </p:nvSpPr>
        <p:spPr/>
        <p:txBody>
          <a:bodyPr/>
          <a:lstStyle/>
          <a:p>
            <a:endParaRPr lang="en-US"/>
          </a:p>
        </p:txBody>
      </p:sp>
      <p:sp>
        <p:nvSpPr>
          <p:cNvPr id="19" name="Text Placeholder 18"/>
          <p:cNvSpPr>
            <a:spLocks noGrp="1"/>
          </p:cNvSpPr>
          <p:nvPr>
            <p:ph type="body" sz="quarter" idx="28"/>
          </p:nvPr>
        </p:nvSpPr>
        <p:spPr/>
        <p:txBody>
          <a:bodyPr/>
          <a:lstStyle/>
          <a:p>
            <a:endParaRPr lang="en-US"/>
          </a:p>
        </p:txBody>
      </p:sp>
      <p:sp>
        <p:nvSpPr>
          <p:cNvPr id="20" name="Text Placeholder 19"/>
          <p:cNvSpPr>
            <a:spLocks noGrp="1"/>
          </p:cNvSpPr>
          <p:nvPr>
            <p:ph type="body" sz="quarter" idx="29"/>
          </p:nvPr>
        </p:nvSpPr>
        <p:spPr/>
        <p:txBody>
          <a:bodyPr/>
          <a:lstStyle/>
          <a:p>
            <a:endParaRPr lang="en-US"/>
          </a:p>
        </p:txBody>
      </p:sp>
      <p:sp>
        <p:nvSpPr>
          <p:cNvPr id="21" name="Text Placeholder 20"/>
          <p:cNvSpPr>
            <a:spLocks noGrp="1"/>
          </p:cNvSpPr>
          <p:nvPr>
            <p:ph type="body" sz="quarter" idx="30"/>
          </p:nvPr>
        </p:nvSpPr>
        <p:spPr/>
        <p:txBody>
          <a:bodyPr/>
          <a:lstStyle/>
          <a:p>
            <a:endParaRPr lang="en-US"/>
          </a:p>
        </p:txBody>
      </p:sp>
      <p:sp>
        <p:nvSpPr>
          <p:cNvPr id="22" name="Text Placeholder 21"/>
          <p:cNvSpPr>
            <a:spLocks noGrp="1"/>
          </p:cNvSpPr>
          <p:nvPr>
            <p:ph type="body" sz="quarter" idx="96"/>
          </p:nvPr>
        </p:nvSpPr>
        <p:spPr/>
        <p:txBody>
          <a:bodyPr/>
          <a:lstStyle/>
          <a:p>
            <a:endParaRPr lang="en-US"/>
          </a:p>
        </p:txBody>
      </p:sp>
      <p:sp>
        <p:nvSpPr>
          <p:cNvPr id="23" name="Text Placeholder 22"/>
          <p:cNvSpPr>
            <a:spLocks noGrp="1"/>
          </p:cNvSpPr>
          <p:nvPr>
            <p:ph type="body" sz="quarter" idx="150"/>
          </p:nvPr>
        </p:nvSpPr>
        <p:spPr/>
        <p:txBody>
          <a:bodyPr>
            <a:normAutofit lnSpcReduction="10000"/>
          </a:bodyPr>
          <a:lstStyle/>
          <a:p>
            <a:endParaRPr lang="en-US"/>
          </a:p>
        </p:txBody>
      </p:sp>
      <p:sp>
        <p:nvSpPr>
          <p:cNvPr id="24" name="Text Placeholder 23"/>
          <p:cNvSpPr>
            <a:spLocks noGrp="1"/>
          </p:cNvSpPr>
          <p:nvPr>
            <p:ph type="body" sz="quarter" idx="151"/>
          </p:nvPr>
        </p:nvSpPr>
        <p:spPr/>
        <p:txBody>
          <a:bodyPr/>
          <a:lstStyle/>
          <a:p>
            <a:endParaRPr lang="en-US"/>
          </a:p>
        </p:txBody>
      </p:sp>
      <p:sp>
        <p:nvSpPr>
          <p:cNvPr id="25" name="Text Placeholder 24"/>
          <p:cNvSpPr>
            <a:spLocks noGrp="1"/>
          </p:cNvSpPr>
          <p:nvPr>
            <p:ph type="body" sz="quarter" idx="153"/>
          </p:nvPr>
        </p:nvSpPr>
        <p:spPr/>
        <p:txBody>
          <a:bodyPr>
            <a:normAutofit lnSpcReduction="10000"/>
          </a:bodyPr>
          <a:lstStyle/>
          <a:p>
            <a:endParaRPr lang="en-US"/>
          </a:p>
        </p:txBody>
      </p:sp>
      <p:sp>
        <p:nvSpPr>
          <p:cNvPr id="4" name="TextBox 3"/>
          <p:cNvSpPr txBox="1"/>
          <p:nvPr/>
        </p:nvSpPr>
        <p:spPr>
          <a:xfrm>
            <a:off x="-1858780" y="19292341"/>
            <a:ext cx="1663908"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22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200CM">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PosterPresentations.com-100CMx200CM</Template>
  <TotalTime>87</TotalTime>
  <Words>1</Words>
  <Application>Microsoft Office PowerPoint</Application>
  <PresentationFormat>Custom</PresentationFormat>
  <Paragraphs>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Trebuchet MS</vt:lpstr>
      <vt:lpstr>PosterPresentations.com-100CMx200CM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dc:description>This template is the property of PosterPresentations.com. Call us if you need help with this poster template._x000d_
1-866-649-3004           _x000d_
 (c)PosterPresentations.com</dc:description>
  <cp:lastModifiedBy>Argyris Kotoulas</cp:lastModifiedBy>
  <cp:revision>31</cp:revision>
  <dcterms:created xsi:type="dcterms:W3CDTF">2011-04-21T17:30:39Z</dcterms:created>
  <dcterms:modified xsi:type="dcterms:W3CDTF">2015-08-10T23:04:02Z</dcterms:modified>
</cp:coreProperties>
</file>