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9" r:id="rId4"/>
    <p:sldId id="266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65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video" Target="file:///C:/Users/&#51060;&#49849;&#51452;/Desktop/&#45936;&#47784;&#50689;&#49345;_&#51649;&#51652;.mp4" TargetMode="External" /><Relationship Id="rId5" Type="http://schemas.microsoft.com/office/2007/relationships/media" Target="file:///C:\Users\&#51060;&#49849;&#51452;\Desktop\&#45936;&#47784;&#50689;&#49345;_&#51649;&#51652;.mp4" TargetMode="External" /><Relationship Id="rId6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6007" y="6197984"/>
            <a:ext cx="5412190" cy="7994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2645" y="8402898"/>
            <a:ext cx="2501029" cy="83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1981200" y="3848100"/>
            <a:ext cx="6781800" cy="2217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7000" b="1"/>
              <a:t>Running mate</a:t>
            </a:r>
            <a:endParaRPr lang="en-US" altLang="ko-KR" sz="7000" b="1"/>
          </a:p>
          <a:p>
            <a:pPr>
              <a:defRPr/>
            </a:pPr>
            <a:r>
              <a:rPr lang="en-US" altLang="ko-KR" sz="7000" b="1"/>
              <a:t>11</a:t>
            </a:r>
            <a:r>
              <a:rPr lang="ko-KR" altLang="en-US" sz="7000" b="1"/>
              <a:t>주차 진행 사항</a:t>
            </a:r>
            <a:endParaRPr lang="ko-KR" altLang="en-US" sz="7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2339" y="2095863"/>
            <a:ext cx="18285714" cy="8295701"/>
            <a:chOff x="0" y="2096679"/>
            <a:chExt cx="18285714" cy="8295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096679"/>
              <a:ext cx="18285714" cy="8295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93597" y="1564870"/>
            <a:ext cx="1346667" cy="493714"/>
            <a:chOff x="793597" y="15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597" y="1564870"/>
              <a:ext cx="1346667" cy="493714"/>
            </a:xfrm>
            <a:prstGeom prst="rect">
              <a:avLst/>
            </a:prstGeom>
          </p:spPr>
        </p:pic>
      </p:grpSp>
      <p:sp>
        <p:nvSpPr>
          <p:cNvPr id="1004" name="TextBox 1003"/>
          <p:cNvSpPr txBox="1"/>
          <p:nvPr/>
        </p:nvSpPr>
        <p:spPr>
          <a:xfrm>
            <a:off x="609599" y="769620"/>
            <a:ext cx="9144000" cy="563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100" b="1"/>
              <a:t>02.</a:t>
            </a:r>
            <a:r>
              <a:rPr lang="ko-KR" altLang="en-US" sz="3100" b="1"/>
              <a:t> 소프트웨어 진행 사항</a:t>
            </a:r>
            <a:endParaRPr lang="ko-KR" altLang="en-US" sz="3100" b="1"/>
          </a:p>
        </p:txBody>
      </p:sp>
      <p:sp>
        <p:nvSpPr>
          <p:cNvPr id="4" name="TextBox 3"/>
          <p:cNvSpPr txBox="1"/>
          <p:nvPr/>
        </p:nvSpPr>
        <p:spPr>
          <a:xfrm>
            <a:off x="793597" y="3162300"/>
            <a:ext cx="8731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598" y="2336694"/>
            <a:ext cx="8915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2. </a:t>
            </a:r>
            <a:r>
              <a:rPr lang="ko-KR" altLang="en-US" sz="3200"/>
              <a:t>데이터 이용하여 그래프 작성</a:t>
            </a:r>
            <a:endParaRPr lang="ko-KR" altLang="en-US" sz="3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3597" y="3148263"/>
            <a:ext cx="4352925" cy="696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2339" y="2095863"/>
            <a:ext cx="18285714" cy="8295701"/>
            <a:chOff x="0" y="2096679"/>
            <a:chExt cx="18285714" cy="8295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096679"/>
              <a:ext cx="18285714" cy="8295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93597" y="1564870"/>
            <a:ext cx="1346667" cy="493714"/>
            <a:chOff x="793597" y="15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597" y="1564870"/>
              <a:ext cx="1346667" cy="493714"/>
            </a:xfrm>
            <a:prstGeom prst="rect">
              <a:avLst/>
            </a:prstGeom>
          </p:spPr>
        </p:pic>
      </p:grpSp>
      <p:sp>
        <p:nvSpPr>
          <p:cNvPr id="1004" name="TextBox 1003"/>
          <p:cNvSpPr txBox="1"/>
          <p:nvPr/>
        </p:nvSpPr>
        <p:spPr>
          <a:xfrm>
            <a:off x="609599" y="769620"/>
            <a:ext cx="9144000" cy="563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100" b="1"/>
              <a:t>02.</a:t>
            </a:r>
            <a:r>
              <a:rPr lang="ko-KR" altLang="en-US" sz="3100" b="1"/>
              <a:t> 소프트웨어 진행 사항</a:t>
            </a:r>
            <a:endParaRPr lang="ko-KR" altLang="en-US" sz="3100" b="1"/>
          </a:p>
        </p:txBody>
      </p:sp>
      <p:sp>
        <p:nvSpPr>
          <p:cNvPr id="4" name="TextBox 3"/>
          <p:cNvSpPr txBox="1"/>
          <p:nvPr/>
        </p:nvSpPr>
        <p:spPr>
          <a:xfrm>
            <a:off x="793597" y="3162300"/>
            <a:ext cx="8731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598" y="2336694"/>
            <a:ext cx="8382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3. Google map API Key</a:t>
            </a:r>
            <a:r>
              <a:rPr lang="ko-KR" altLang="en-US" sz="3200"/>
              <a:t> 받아오기 및 화면 구성</a:t>
            </a:r>
            <a:endParaRPr lang="ko-KR" altLang="en-US" sz="3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60957" y="3156284"/>
            <a:ext cx="10472738" cy="6962775"/>
          </a:xfrm>
          <a:prstGeom prst="rect">
            <a:avLst/>
          </a:prstGeom>
        </p:spPr>
      </p:pic>
      <p:pic>
        <p:nvPicPr>
          <p:cNvPr id="100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2000" y="3162300"/>
            <a:ext cx="6096000" cy="6717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3803" y="4141789"/>
            <a:ext cx="4158552" cy="1897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05050" y="5161905"/>
            <a:ext cx="3347763" cy="493714"/>
            <a:chOff x="7305050" y="5161905"/>
            <a:chExt cx="3347763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5050" y="5161905"/>
              <a:ext cx="3347763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5036" y="1712029"/>
            <a:ext cx="3876410" cy="19411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2209800" y="3945255"/>
            <a:ext cx="6248400" cy="1503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100" b="1"/>
              <a:t>01.</a:t>
            </a:r>
            <a:r>
              <a:rPr lang="ko-KR" altLang="en-US" sz="3100" b="1"/>
              <a:t> 하드웨어 진행 사항</a:t>
            </a:r>
            <a:endParaRPr lang="ko-KR" altLang="en-US" sz="3100" b="1"/>
          </a:p>
          <a:p>
            <a:pPr>
              <a:defRPr/>
            </a:pPr>
            <a:endParaRPr lang="ko-KR" altLang="en-US" sz="3100" b="1"/>
          </a:p>
          <a:p>
            <a:pPr>
              <a:defRPr/>
            </a:pPr>
            <a:r>
              <a:rPr lang="en-US" altLang="ko-KR" sz="3100" b="1"/>
              <a:t>02.</a:t>
            </a:r>
            <a:r>
              <a:rPr lang="ko-KR" altLang="en-US" sz="3100" b="1"/>
              <a:t> 소프트웨어 진행 사항</a:t>
            </a:r>
            <a:endParaRPr lang="ko-KR" altLang="en-US" sz="3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096679"/>
            <a:ext cx="18285714" cy="8295701"/>
            <a:chOff x="0" y="2096679"/>
            <a:chExt cx="18285714" cy="8295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096679"/>
              <a:ext cx="18285714" cy="8295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93597" y="1564870"/>
            <a:ext cx="1346667" cy="493714"/>
            <a:chOff x="793597" y="15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597" y="1564870"/>
              <a:ext cx="1346667" cy="493714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609599" y="769620"/>
            <a:ext cx="9144000" cy="563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100" b="1"/>
              <a:t>01.</a:t>
            </a:r>
            <a:r>
              <a:rPr lang="ko-KR" altLang="en-US" sz="3100" b="1"/>
              <a:t> 하드웨어 진행 사항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609599" y="2487930"/>
            <a:ext cx="7772399" cy="12153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/>
              <a:t>로봇 구조 변경 </a:t>
            </a:r>
            <a:r>
              <a:rPr lang="en-US" altLang="ko-KR" sz="2800" b="1"/>
              <a:t>/</a:t>
            </a:r>
            <a:r>
              <a:rPr lang="ko-KR" altLang="en-US" sz="2800" b="1"/>
              <a:t> 라인트레이서 센서 교체 </a:t>
            </a:r>
            <a:endParaRPr lang="ko-KR" altLang="en-US" sz="2800" b="1"/>
          </a:p>
          <a:p>
            <a:pPr>
              <a:defRPr/>
            </a:pPr>
            <a:endParaRPr lang="ko-KR" altLang="en-US" sz="2800" b="1"/>
          </a:p>
          <a:p>
            <a:pPr>
              <a:defRPr/>
            </a:pPr>
            <a:endParaRPr lang="ko-KR" altLang="en-US"/>
          </a:p>
        </p:txBody>
      </p:sp>
      <p:pic>
        <p:nvPicPr>
          <p:cNvPr id="100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5420" y="3390899"/>
            <a:ext cx="8567179" cy="6667500"/>
          </a:xfrm>
          <a:prstGeom prst="rect">
            <a:avLst/>
          </a:prstGeom>
        </p:spPr>
      </p:pic>
      <p:pic>
        <p:nvPicPr>
          <p:cNvPr id="100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380845">
            <a:off x="9056907" y="4194974"/>
            <a:ext cx="6738364" cy="4955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096679"/>
            <a:ext cx="18285714" cy="8295701"/>
            <a:chOff x="0" y="2096679"/>
            <a:chExt cx="18285714" cy="8295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096679"/>
              <a:ext cx="18285714" cy="8295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93597" y="1564870"/>
            <a:ext cx="1346667" cy="493714"/>
            <a:chOff x="793597" y="15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597" y="1564870"/>
              <a:ext cx="1346667" cy="493714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609599" y="769620"/>
            <a:ext cx="9144000" cy="563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 b="1"/>
              <a:t>데모 영상 </a:t>
            </a:r>
            <a:r>
              <a:rPr lang="en-US" altLang="ko-KR" sz="3100" b="1"/>
              <a:t>-</a:t>
            </a:r>
            <a:r>
              <a:rPr lang="ko-KR" altLang="en-US" sz="3100" b="1"/>
              <a:t> 로봇 직진 </a:t>
            </a:r>
            <a:endParaRPr lang="ko-KR" altLang="en-US" sz="3100" b="1"/>
          </a:p>
        </p:txBody>
      </p:sp>
      <p:pic>
        <p:nvPicPr>
          <p:cNvPr id="1007" name="데모영상_직진.mp4">
            <a:hlinkClick r:id="" action="ppaction://media"/>
          </p:cNvPr>
          <p:cNvPicPr>
            <a:picLocks noRot="1"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 rotWithShape="1">
          <a:blip r:embed="rId6"/>
          <a:stretch>
            <a:fillRect/>
          </a:stretch>
        </p:blipFill>
        <p:spPr>
          <a:xfrm>
            <a:off x="5334000" y="495300"/>
            <a:ext cx="7010400" cy="960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2833" fill="hold"/>
                                        <p:tgtEl>
                                          <p:spTgt spid="10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07"/>
                </p:tgtEl>
              </p:cMediaNode>
            </p:video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096679"/>
            <a:ext cx="18285714" cy="8295701"/>
            <a:chOff x="0" y="2096679"/>
            <a:chExt cx="18285714" cy="8295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096679"/>
              <a:ext cx="18285714" cy="8295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93597" y="1564870"/>
            <a:ext cx="1346667" cy="493714"/>
            <a:chOff x="793597" y="15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597" y="1564870"/>
              <a:ext cx="1346667" cy="493714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609599" y="769620"/>
            <a:ext cx="9144000" cy="563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100" b="1"/>
              <a:t>01.</a:t>
            </a:r>
            <a:r>
              <a:rPr lang="ko-KR" altLang="en-US" sz="3100" b="1"/>
              <a:t> 하드웨어 진행 사항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609599" y="2487930"/>
            <a:ext cx="10515601" cy="121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/>
              <a:t>실시간 얼굴 인식 알고리즘 성능 향상</a:t>
            </a:r>
            <a:endParaRPr lang="ko-KR" altLang="en-US" sz="2800" b="1"/>
          </a:p>
          <a:p>
            <a:pPr>
              <a:defRPr/>
            </a:pPr>
            <a:endParaRPr lang="ko-KR" altLang="en-US" sz="2800" b="1"/>
          </a:p>
          <a:p>
            <a:pPr>
              <a:defRPr/>
            </a:pPr>
            <a:endParaRPr lang="ko-KR" altLang="en-US"/>
          </a:p>
        </p:txBody>
      </p:sp>
      <p:sp>
        <p:nvSpPr>
          <p:cNvPr id="1006" name=""/>
          <p:cNvSpPr txBox="1"/>
          <p:nvPr/>
        </p:nvSpPr>
        <p:spPr>
          <a:xfrm>
            <a:off x="685800" y="3183255"/>
            <a:ext cx="6858000" cy="443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 b="1"/>
              <a:t>1</a:t>
            </a:r>
            <a:r>
              <a:rPr lang="ko-KR" altLang="en-US" sz="2300" b="1"/>
              <a:t>번 방법 </a:t>
            </a:r>
            <a:r>
              <a:rPr lang="en-US" altLang="ko-KR" sz="2300" b="1"/>
              <a:t>: Dlib </a:t>
            </a:r>
            <a:r>
              <a:rPr lang="ko-KR" altLang="en-US" sz="2300" b="1"/>
              <a:t>사용 </a:t>
            </a:r>
            <a:r>
              <a:rPr lang="en-US" altLang="ko-KR" sz="2300" b="1"/>
              <a:t>+</a:t>
            </a:r>
            <a:r>
              <a:rPr lang="ko-KR" altLang="en-US" sz="2300" b="1"/>
              <a:t> </a:t>
            </a:r>
            <a:r>
              <a:rPr lang="en-US" altLang="ko-KR" sz="2300" b="1"/>
              <a:t>OpenCV</a:t>
            </a:r>
            <a:r>
              <a:rPr lang="ko-KR" altLang="en-US" sz="2300" b="1"/>
              <a:t> 최적화</a:t>
            </a:r>
            <a:endParaRPr lang="ko-KR" altLang="en-US" sz="2300" b="1"/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6038" y="3832601"/>
            <a:ext cx="8321762" cy="2987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096679"/>
            <a:ext cx="18285714" cy="8295701"/>
            <a:chOff x="0" y="2096679"/>
            <a:chExt cx="18285714" cy="8295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096679"/>
              <a:ext cx="18285714" cy="8295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93597" y="1564870"/>
            <a:ext cx="1346667" cy="493714"/>
            <a:chOff x="793597" y="15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597" y="1564870"/>
              <a:ext cx="1346667" cy="493714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609599" y="769620"/>
            <a:ext cx="9144000" cy="563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100" b="1"/>
              <a:t>01.</a:t>
            </a:r>
            <a:r>
              <a:rPr lang="ko-KR" altLang="en-US" sz="3100" b="1"/>
              <a:t> 하드웨어 진행 사항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609599" y="2487930"/>
            <a:ext cx="10515601" cy="121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/>
              <a:t>실시간 얼굴 인식 알고리즘 성능 향상</a:t>
            </a:r>
            <a:endParaRPr lang="ko-KR" altLang="en-US" sz="2800" b="1"/>
          </a:p>
          <a:p>
            <a:pPr>
              <a:defRPr/>
            </a:pPr>
            <a:endParaRPr lang="ko-KR" altLang="en-US" sz="2800" b="1"/>
          </a:p>
          <a:p>
            <a:pPr>
              <a:defRPr/>
            </a:pPr>
            <a:endParaRPr lang="ko-KR" altLang="en-US"/>
          </a:p>
        </p:txBody>
      </p:sp>
      <p:sp>
        <p:nvSpPr>
          <p:cNvPr id="1006" name=""/>
          <p:cNvSpPr txBox="1"/>
          <p:nvPr/>
        </p:nvSpPr>
        <p:spPr>
          <a:xfrm>
            <a:off x="685800" y="3183255"/>
            <a:ext cx="7086600" cy="443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 b="1"/>
              <a:t>1</a:t>
            </a:r>
            <a:r>
              <a:rPr lang="ko-KR" altLang="en-US" sz="2300" b="1"/>
              <a:t>번 방법 </a:t>
            </a:r>
            <a:r>
              <a:rPr lang="en-US" altLang="ko-KR" sz="2300" b="1"/>
              <a:t>: Dlib </a:t>
            </a:r>
            <a:r>
              <a:rPr lang="ko-KR" altLang="en-US" sz="2300" b="1"/>
              <a:t>사용 </a:t>
            </a:r>
            <a:r>
              <a:rPr lang="en-US" altLang="ko-KR" sz="2300" b="1"/>
              <a:t>+</a:t>
            </a:r>
            <a:r>
              <a:rPr lang="ko-KR" altLang="en-US" sz="2300" b="1"/>
              <a:t> </a:t>
            </a:r>
            <a:r>
              <a:rPr lang="en-US" altLang="ko-KR" sz="2300" b="1"/>
              <a:t>OpenCV</a:t>
            </a:r>
            <a:r>
              <a:rPr lang="ko-KR" altLang="en-US" sz="2300" b="1"/>
              <a:t> 최적화</a:t>
            </a:r>
            <a:endParaRPr lang="ko-KR" altLang="en-US" sz="2300" b="1"/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3815953"/>
            <a:ext cx="7010400" cy="6051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096679"/>
            <a:ext cx="18285714" cy="8295701"/>
            <a:chOff x="0" y="2096679"/>
            <a:chExt cx="18285714" cy="8295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096679"/>
              <a:ext cx="18285714" cy="8295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93597" y="1564870"/>
            <a:ext cx="1346667" cy="493714"/>
            <a:chOff x="793597" y="15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597" y="1564870"/>
              <a:ext cx="1346667" cy="493714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609599" y="769620"/>
            <a:ext cx="9144000" cy="563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100" b="1"/>
              <a:t>01.</a:t>
            </a:r>
            <a:r>
              <a:rPr lang="ko-KR" altLang="en-US" sz="3100" b="1"/>
              <a:t> 하드웨어 진행 사항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609599" y="2487930"/>
            <a:ext cx="10515601" cy="121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/>
              <a:t>실시간 얼굴 인식 알고리즘 성능 향상</a:t>
            </a:r>
            <a:endParaRPr lang="ko-KR" altLang="en-US" sz="2800" b="1"/>
          </a:p>
          <a:p>
            <a:pPr>
              <a:defRPr/>
            </a:pPr>
            <a:endParaRPr lang="ko-KR" altLang="en-US" sz="2800" b="1"/>
          </a:p>
          <a:p>
            <a:pPr>
              <a:defRPr/>
            </a:pPr>
            <a:endParaRPr lang="ko-KR" altLang="en-US"/>
          </a:p>
        </p:txBody>
      </p:sp>
      <p:sp>
        <p:nvSpPr>
          <p:cNvPr id="1006" name=""/>
          <p:cNvSpPr txBox="1"/>
          <p:nvPr/>
        </p:nvSpPr>
        <p:spPr>
          <a:xfrm>
            <a:off x="685800" y="3183255"/>
            <a:ext cx="6477000" cy="443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 b="1"/>
              <a:t>2</a:t>
            </a:r>
            <a:r>
              <a:rPr lang="ko-KR" altLang="en-US" sz="2300" b="1"/>
              <a:t>번 방법 </a:t>
            </a:r>
            <a:r>
              <a:rPr lang="en-US" altLang="ko-KR" sz="2300" b="1"/>
              <a:t>:</a:t>
            </a:r>
            <a:r>
              <a:rPr lang="ko-KR" altLang="en-US" sz="2300" b="1"/>
              <a:t> </a:t>
            </a:r>
            <a:r>
              <a:rPr lang="en-US" altLang="ko-KR" sz="2300" b="1"/>
              <a:t>scaleFactor, minNeighbor </a:t>
            </a:r>
            <a:r>
              <a:rPr lang="ko-KR" altLang="en-US" sz="2300" b="1"/>
              <a:t>수정</a:t>
            </a:r>
            <a:endParaRPr lang="ko-KR" altLang="en-US" sz="2300" b="1"/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800" y="3848100"/>
            <a:ext cx="9144000" cy="5967082"/>
          </a:xfrm>
          <a:prstGeom prst="rect">
            <a:avLst/>
          </a:prstGeom>
        </p:spPr>
      </p:pic>
      <p:sp>
        <p:nvSpPr>
          <p:cNvPr id="1008" name=""/>
          <p:cNvSpPr txBox="1"/>
          <p:nvPr/>
        </p:nvSpPr>
        <p:spPr>
          <a:xfrm>
            <a:off x="10439400" y="3848100"/>
            <a:ext cx="7086600" cy="969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900" b="1"/>
              <a:t>scaleFactor </a:t>
            </a:r>
            <a:r>
              <a:rPr lang="ko-KR" altLang="en-US" sz="2900" b="1"/>
              <a:t>공식</a:t>
            </a:r>
            <a:endParaRPr lang="ko-KR" altLang="en-US" sz="2900" b="1"/>
          </a:p>
          <a:p>
            <a:pPr>
              <a:defRPr/>
            </a:pPr>
            <a:r>
              <a:rPr lang="en-US" altLang="ko-KR" sz="2900" b="1"/>
              <a:t>scaleFactor = 1 / (Detect Time *</a:t>
            </a:r>
            <a:r>
              <a:rPr lang="ko-KR" altLang="en-US" sz="2900" b="1"/>
              <a:t> </a:t>
            </a:r>
            <a:r>
              <a:rPr lang="en-US" altLang="ko-KR" sz="2900" b="1"/>
              <a:t>Accuracy)</a:t>
            </a:r>
            <a:endParaRPr lang="en-US" altLang="ko-KR" sz="29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2096679"/>
            <a:ext cx="18285714" cy="8295701"/>
            <a:chOff x="0" y="2096679"/>
            <a:chExt cx="18285714" cy="8295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096679"/>
              <a:ext cx="18285714" cy="8295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93597" y="1564870"/>
            <a:ext cx="1346667" cy="493714"/>
            <a:chOff x="793597" y="15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597" y="1564870"/>
              <a:ext cx="1346667" cy="493714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609599" y="769620"/>
            <a:ext cx="9144000" cy="563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100" b="1"/>
              <a:t>01.</a:t>
            </a:r>
            <a:r>
              <a:rPr lang="ko-KR" altLang="en-US" sz="3100" b="1"/>
              <a:t> 하드웨어 진행 사항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609598" y="2487930"/>
            <a:ext cx="13639802" cy="121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/>
              <a:t>로봇 작동 알고리즘 수정 </a:t>
            </a:r>
            <a:r>
              <a:rPr lang="en-US" altLang="ko-KR" sz="2800" b="1"/>
              <a:t>: </a:t>
            </a:r>
            <a:r>
              <a:rPr lang="ko-KR" altLang="en-US" sz="2800" b="1"/>
              <a:t>얼굴이 인식되지 않을 경우 로봇을 정지시킨다</a:t>
            </a:r>
            <a:endParaRPr lang="ko-KR" altLang="en-US" sz="2800" b="1"/>
          </a:p>
          <a:p>
            <a:pPr>
              <a:defRPr/>
            </a:pPr>
            <a:endParaRPr lang="ko-KR" altLang="en-US" sz="2800" b="1"/>
          </a:p>
          <a:p>
            <a:pPr>
              <a:defRPr/>
            </a:pPr>
            <a:endParaRPr lang="ko-KR" altLang="en-US"/>
          </a:p>
        </p:txBody>
      </p:sp>
      <p:pic>
        <p:nvPicPr>
          <p:cNvPr id="100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025" y="3200026"/>
            <a:ext cx="4541774" cy="6647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2339" y="2095863"/>
            <a:ext cx="18285714" cy="8295701"/>
            <a:chOff x="0" y="2096679"/>
            <a:chExt cx="18285714" cy="8295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096679"/>
              <a:ext cx="18285714" cy="8295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93597" y="1564870"/>
            <a:ext cx="1346667" cy="493714"/>
            <a:chOff x="793597" y="15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597" y="1564870"/>
              <a:ext cx="1346667" cy="493714"/>
            </a:xfrm>
            <a:prstGeom prst="rect">
              <a:avLst/>
            </a:prstGeom>
          </p:spPr>
        </p:pic>
      </p:grpSp>
      <p:sp>
        <p:nvSpPr>
          <p:cNvPr id="1004" name="TextBox 1003"/>
          <p:cNvSpPr txBox="1"/>
          <p:nvPr/>
        </p:nvSpPr>
        <p:spPr>
          <a:xfrm>
            <a:off x="609599" y="769620"/>
            <a:ext cx="9144000" cy="563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100" b="1"/>
              <a:t>02.</a:t>
            </a:r>
            <a:r>
              <a:rPr lang="ko-KR" altLang="en-US" sz="3100" b="1"/>
              <a:t> 소프트웨어 진행 사항</a:t>
            </a:r>
            <a:endParaRPr lang="ko-KR" altLang="en-US" sz="3100" b="1"/>
          </a:p>
        </p:txBody>
      </p:sp>
      <p:sp>
        <p:nvSpPr>
          <p:cNvPr id="4" name="TextBox 3"/>
          <p:cNvSpPr txBox="1"/>
          <p:nvPr/>
        </p:nvSpPr>
        <p:spPr>
          <a:xfrm>
            <a:off x="793597" y="3162300"/>
            <a:ext cx="8731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3848100"/>
            <a:ext cx="10766282" cy="5133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2705100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1. </a:t>
            </a:r>
            <a:r>
              <a:rPr lang="ko-KR" altLang="en-US" sz="3200"/>
              <a:t>파이어베이스 연결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134</ep:Words>
  <ep:PresentationFormat>On-screen Show (4:3)</ep:PresentationFormat>
  <ep:Paragraphs>26</ep:Paragraphs>
  <ep:Slides>12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2024-05-10T07:03:02.000</dcterms:created>
  <dc:creator>officegen</dc:creator>
  <cp:lastModifiedBy>이승주</cp:lastModifiedBy>
  <dcterms:modified xsi:type="dcterms:W3CDTF">2024-05-17T04:27:43.414</dcterms:modified>
  <cp:revision>23</cp:revision>
  <cp:version/>
</cp:coreProperties>
</file>

<file path=docProps/custom.xml><?xml version="1.0" encoding="utf-8"?>
<cfp:Properties xmlns:cfp="http://schemas.openxmlformats.org/officeDocument/2006/custom-properties" xmlns:r="http://schemas.openxmlformats.org/officeDocument/2006/relationships" xmlns:vt="http://schemas.openxmlformats.org/officeDocument/2006/docPropsVTypes">
  <property xmlns="http://schemas.openxmlformats.org/officeDocument/2006/custom-properties" fmtid="{D5CDD505-2E9C-101B-9397-08002B2CF9AE}" name="NXPowerLiteLastOptimized" pid="2">
    <vt:lpwstr>279992</vt:lpwstr>
  </property>
  <property xmlns="http://schemas.openxmlformats.org/officeDocument/2006/custom-properties" fmtid="{D5CDD505-2E9C-101B-9397-08002B2CF9AE}" name="NXPowerLiteSettings" pid="3">
    <vt:lpwstr>F7000400038000</vt:lpwstr>
  </property>
  <property xmlns="http://schemas.openxmlformats.org/officeDocument/2006/custom-properties" fmtid="{D5CDD505-2E9C-101B-9397-08002B2CF9AE}" name="NXPowerLiteVersion" pid="4">
    <vt:lpwstr>S10.2.0</vt:lpwstr>
  </property>
</cfp:Properties>
</file>