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5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4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7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7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19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0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32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8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2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77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8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FC2B-E969-4ACB-8DE0-B1983535E2F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7D759-FF22-43B1-8B23-D6E34E60B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20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ссылка на другую страницу 3">
            <a:extLst>
              <a:ext uri="{FF2B5EF4-FFF2-40B4-BE49-F238E27FC236}">
                <a16:creationId xmlns:a16="http://schemas.microsoft.com/office/drawing/2014/main" id="{9BD34657-42E6-425F-8A79-0DAF6A93FC71}"/>
              </a:ext>
            </a:extLst>
          </p:cNvPr>
          <p:cNvSpPr/>
          <p:nvPr/>
        </p:nvSpPr>
        <p:spPr>
          <a:xfrm>
            <a:off x="6522097" y="3946849"/>
            <a:ext cx="3452327" cy="178214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Temirov</a:t>
            </a:r>
            <a:r>
              <a:rPr lang="en-US" sz="2800" dirty="0"/>
              <a:t> </a:t>
            </a:r>
            <a:r>
              <a:rPr lang="en-US" sz="2800" dirty="0" err="1"/>
              <a:t>Akbarjon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21-19 G</a:t>
            </a:r>
            <a:endParaRPr lang="ru-RU" sz="2800" dirty="0"/>
          </a:p>
        </p:txBody>
      </p:sp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D340A85C-79A7-4480-9356-ACE779151B91}"/>
              </a:ext>
            </a:extLst>
          </p:cNvPr>
          <p:cNvSpPr/>
          <p:nvPr/>
        </p:nvSpPr>
        <p:spPr>
          <a:xfrm>
            <a:off x="1110341" y="1894115"/>
            <a:ext cx="5999585" cy="1810139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n w="9525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Qog’ozning</a:t>
            </a:r>
            <a:r>
              <a:rPr lang="en-US" sz="3200" b="1" dirty="0">
                <a:ln w="9525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mexanik</a:t>
            </a:r>
            <a:r>
              <a:rPr lang="en-US" sz="3200" b="1" dirty="0">
                <a:ln w="9525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xossalari</a:t>
            </a:r>
            <a:endParaRPr lang="ru-RU" sz="3200" b="1" dirty="0">
              <a:ln w="9525">
                <a:solidFill>
                  <a:schemeClr val="tx1">
                    <a:lumMod val="8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46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C2DB3C-667E-4AA7-99D9-97E50710DC04}"/>
              </a:ext>
            </a:extLst>
          </p:cNvPr>
          <p:cNvSpPr/>
          <p:nvPr/>
        </p:nvSpPr>
        <p:spPr>
          <a:xfrm>
            <a:off x="653143" y="2118049"/>
            <a:ext cx="3722914" cy="4030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Makrog'ovaklar</a:t>
            </a:r>
            <a:r>
              <a:rPr lang="en-US" sz="2000" dirty="0"/>
              <a:t> (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oddiy</a:t>
            </a:r>
            <a:r>
              <a:rPr lang="en-US" sz="2000" dirty="0"/>
              <a:t> </a:t>
            </a:r>
            <a:r>
              <a:rPr lang="en-US" sz="2000" dirty="0" err="1"/>
              <a:t>qilib</a:t>
            </a:r>
            <a:r>
              <a:rPr lang="en-US" sz="2000" dirty="0"/>
              <a:t> </a:t>
            </a:r>
            <a:r>
              <a:rPr lang="en-US" sz="2000" dirty="0" err="1"/>
              <a:t>aytganda</a:t>
            </a:r>
            <a:r>
              <a:rPr lang="en-US" sz="2000" dirty="0"/>
              <a:t> </a:t>
            </a:r>
            <a:r>
              <a:rPr lang="en-US" sz="2000" dirty="0" err="1"/>
              <a:t>g'ovaklar</a:t>
            </a:r>
            <a:r>
              <a:rPr lang="en-US" sz="2000" dirty="0"/>
              <a:t>) - </a:t>
            </a:r>
            <a:r>
              <a:rPr lang="en-US" sz="2000" dirty="0" err="1"/>
              <a:t>havo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namlik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to'ldirilgan</a:t>
            </a:r>
            <a:r>
              <a:rPr lang="en-US" sz="2000" dirty="0"/>
              <a:t> </a:t>
            </a:r>
            <a:r>
              <a:rPr lang="en-US" sz="2000" dirty="0" err="1"/>
              <a:t>qog'ozning</a:t>
            </a:r>
            <a:r>
              <a:rPr lang="en-US" sz="2000" dirty="0"/>
              <a:t> </a:t>
            </a:r>
            <a:r>
              <a:rPr lang="en-US" sz="2000" dirty="0" err="1"/>
              <a:t>tolalari</a:t>
            </a:r>
            <a:r>
              <a:rPr lang="en-US" sz="2000" dirty="0"/>
              <a:t> </a:t>
            </a:r>
            <a:r>
              <a:rPr lang="en-US" sz="2000" dirty="0" err="1"/>
              <a:t>orasidagi</a:t>
            </a:r>
            <a:r>
              <a:rPr lang="en-US" sz="2000" dirty="0"/>
              <a:t> </a:t>
            </a:r>
            <a:r>
              <a:rPr lang="en-US" sz="2000" dirty="0" err="1"/>
              <a:t>nisbatan</a:t>
            </a:r>
            <a:r>
              <a:rPr lang="en-US" sz="2000" dirty="0"/>
              <a:t> </a:t>
            </a:r>
            <a:r>
              <a:rPr lang="en-US" sz="2000" dirty="0" err="1"/>
              <a:t>katta</a:t>
            </a:r>
            <a:r>
              <a:rPr lang="en-US" sz="2000" dirty="0"/>
              <a:t> </a:t>
            </a:r>
            <a:r>
              <a:rPr lang="en-US" sz="2000" dirty="0" err="1"/>
              <a:t>bo'shliqlardir</a:t>
            </a:r>
            <a:r>
              <a:rPr lang="en-US" sz="2000" dirty="0"/>
              <a:t>. </a:t>
            </a:r>
            <a:r>
              <a:rPr lang="en-US" sz="2000" dirty="0" err="1"/>
              <a:t>G'ovaklarningmaksimal</a:t>
            </a:r>
            <a:r>
              <a:rPr lang="en-US" sz="2000" dirty="0"/>
              <a:t> </a:t>
            </a:r>
            <a:r>
              <a:rPr lang="en-US" sz="2000" dirty="0" err="1"/>
              <a:t>diametri</a:t>
            </a:r>
            <a:r>
              <a:rPr lang="en-US" sz="2000" dirty="0"/>
              <a:t> </a:t>
            </a:r>
            <a:r>
              <a:rPr lang="en-US" sz="2000" dirty="0" err="1"/>
              <a:t>taxminan</a:t>
            </a:r>
            <a:r>
              <a:rPr lang="en-US" sz="2000" dirty="0"/>
              <a:t> </a:t>
            </a:r>
            <a:r>
              <a:rPr lang="en-US" sz="2000" dirty="0" err="1"/>
              <a:t>sellyuloza</a:t>
            </a:r>
            <a:r>
              <a:rPr lang="en-US" sz="2000" dirty="0"/>
              <a:t> </a:t>
            </a:r>
            <a:r>
              <a:rPr lang="en-US" sz="2000" dirty="0" err="1"/>
              <a:t>tolasining</a:t>
            </a:r>
            <a:r>
              <a:rPr lang="en-US" sz="2000" dirty="0"/>
              <a:t> </a:t>
            </a:r>
            <a:r>
              <a:rPr lang="en-US" sz="2000" dirty="0" err="1"/>
              <a:t>diametriga</a:t>
            </a:r>
            <a:r>
              <a:rPr lang="en-US" sz="2000" dirty="0"/>
              <a:t>, </a:t>
            </a:r>
            <a:r>
              <a:rPr lang="en-US" sz="2000" dirty="0" err="1"/>
              <a:t>ya’ni</a:t>
            </a:r>
            <a:r>
              <a:rPr lang="en-US" sz="2000" dirty="0"/>
              <a:t> 20-25 </a:t>
            </a:r>
            <a:r>
              <a:rPr lang="en-US" sz="2000" dirty="0" err="1"/>
              <a:t>mkm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teng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Цилиндр 4">
            <a:extLst>
              <a:ext uri="{FF2B5EF4-FFF2-40B4-BE49-F238E27FC236}">
                <a16:creationId xmlns:a16="http://schemas.microsoft.com/office/drawing/2014/main" id="{8540748F-C913-4996-8EA4-49E06B306164}"/>
              </a:ext>
            </a:extLst>
          </p:cNvPr>
          <p:cNvSpPr/>
          <p:nvPr/>
        </p:nvSpPr>
        <p:spPr>
          <a:xfrm>
            <a:off x="5047861" y="709127"/>
            <a:ext cx="4292082" cy="5514391"/>
          </a:xfrm>
          <a:prstGeom prst="can">
            <a:avLst>
              <a:gd name="adj" fmla="val 86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Mikrog'ovaklar</a:t>
            </a:r>
            <a:r>
              <a:rPr lang="en-US" sz="2200" dirty="0"/>
              <a:t> (</a:t>
            </a:r>
            <a:r>
              <a:rPr lang="en-US" sz="2200" dirty="0" err="1"/>
              <a:t>kapillyarlar</a:t>
            </a:r>
            <a:r>
              <a:rPr lang="en-US" sz="2200" dirty="0"/>
              <a:t>) - </a:t>
            </a:r>
            <a:r>
              <a:rPr lang="en-US" sz="2200" dirty="0" err="1"/>
              <a:t>oqartirilgan</a:t>
            </a:r>
            <a:r>
              <a:rPr lang="en-US" sz="2200" dirty="0"/>
              <a:t> </a:t>
            </a:r>
            <a:r>
              <a:rPr lang="en-US" sz="2200" dirty="0" err="1"/>
              <a:t>qog</a:t>
            </a:r>
            <a:r>
              <a:rPr lang="en-US" sz="2200" dirty="0"/>
              <a:t>‘ </a:t>
            </a:r>
            <a:r>
              <a:rPr lang="en-US" sz="2200" dirty="0" err="1"/>
              <a:t>ozning</a:t>
            </a:r>
            <a:r>
              <a:rPr lang="en-US" sz="2200" dirty="0"/>
              <a:t> </a:t>
            </a:r>
            <a:r>
              <a:rPr lang="en-US" sz="2200" dirty="0" err="1"/>
              <a:t>qoplama</a:t>
            </a:r>
            <a:r>
              <a:rPr lang="en-US" sz="2200" dirty="0"/>
              <a:t> </a:t>
            </a:r>
            <a:r>
              <a:rPr lang="en-US" sz="2200" dirty="0" err="1"/>
              <a:t>qatlam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teshib</a:t>
            </a:r>
            <a:r>
              <a:rPr lang="en-US" sz="2200" dirty="0"/>
              <a:t> </a:t>
            </a:r>
            <a:r>
              <a:rPr lang="en-US" sz="2200" dirty="0" err="1"/>
              <a:t>o'tuvchi</a:t>
            </a:r>
            <a:r>
              <a:rPr lang="en-US" sz="2200" dirty="0"/>
              <a:t>, </a:t>
            </a:r>
            <a:r>
              <a:rPr lang="en-US" sz="2200" dirty="0" err="1"/>
              <a:t>shuningdek</a:t>
            </a:r>
            <a:r>
              <a:rPr lang="en-US" sz="2200" dirty="0"/>
              <a:t>, </a:t>
            </a:r>
            <a:r>
              <a:rPr lang="en-US" sz="2200" dirty="0" err="1"/>
              <a:t>oqartirilgan</a:t>
            </a:r>
            <a:r>
              <a:rPr lang="en-US" sz="2200" dirty="0"/>
              <a:t> </a:t>
            </a:r>
            <a:r>
              <a:rPr lang="en-US" sz="2200" dirty="0" err="1"/>
              <a:t>qog'ozda</a:t>
            </a:r>
            <a:r>
              <a:rPr lang="en-US" sz="2200" dirty="0"/>
              <a:t> </a:t>
            </a:r>
            <a:r>
              <a:rPr lang="en-US" sz="2200" dirty="0" err="1"/>
              <a:t>to'ldirgichning</a:t>
            </a:r>
            <a:r>
              <a:rPr lang="en-US" sz="2200" dirty="0"/>
              <a:t> </a:t>
            </a:r>
            <a:r>
              <a:rPr lang="en-US" sz="2200" dirty="0" err="1"/>
              <a:t>zarrachalari</a:t>
            </a:r>
            <a:r>
              <a:rPr lang="en-US" sz="2200" dirty="0"/>
              <a:t> </a:t>
            </a:r>
            <a:r>
              <a:rPr lang="en-US" sz="2200" dirty="0" err="1"/>
              <a:t>orasida</a:t>
            </a:r>
            <a:r>
              <a:rPr lang="en-US" sz="2200" dirty="0"/>
              <a:t> </a:t>
            </a:r>
            <a:r>
              <a:rPr lang="en-US" sz="2200" dirty="0" err="1"/>
              <a:t>yoki</a:t>
            </a:r>
            <a:r>
              <a:rPr lang="en-US" sz="2200" dirty="0"/>
              <a:t> </a:t>
            </a:r>
            <a:r>
              <a:rPr lang="en-US" sz="2200" dirty="0" err="1"/>
              <a:t>zarrachalar</a:t>
            </a:r>
            <a:r>
              <a:rPr lang="en-US" sz="2200" dirty="0"/>
              <a:t> </a:t>
            </a:r>
            <a:r>
              <a:rPr lang="en-US" sz="2200" dirty="0" err="1"/>
              <a:t>bilan</a:t>
            </a:r>
            <a:r>
              <a:rPr lang="en-US" sz="2200" dirty="0"/>
              <a:t> </a:t>
            </a:r>
            <a:r>
              <a:rPr lang="en-US" sz="2200" dirty="0" err="1"/>
              <a:t>sellyuloza</a:t>
            </a:r>
            <a:r>
              <a:rPr lang="en-US" sz="2200" dirty="0"/>
              <a:t> </a:t>
            </a:r>
            <a:r>
              <a:rPr lang="en-US" sz="2200" dirty="0" err="1"/>
              <a:t>tolasi</a:t>
            </a:r>
            <a:r>
              <a:rPr lang="en-US" sz="2200" dirty="0"/>
              <a:t> </a:t>
            </a:r>
            <a:r>
              <a:rPr lang="en-US" sz="2200" dirty="0" err="1"/>
              <a:t>devorchalari</a:t>
            </a:r>
            <a:r>
              <a:rPr lang="en-US" sz="2200" dirty="0"/>
              <a:t> </a:t>
            </a:r>
            <a:r>
              <a:rPr lang="en-US" sz="2200" dirty="0" err="1"/>
              <a:t>orasida</a:t>
            </a:r>
            <a:r>
              <a:rPr lang="en-US" sz="2200" dirty="0"/>
              <a:t> </a:t>
            </a:r>
            <a:r>
              <a:rPr lang="en-US" sz="2200" dirty="0" err="1"/>
              <a:t>hosil</a:t>
            </a:r>
            <a:r>
              <a:rPr lang="en-US" sz="2200" dirty="0"/>
              <a:t> </a:t>
            </a:r>
            <a:r>
              <a:rPr lang="en-US" sz="2200" dirty="0" err="1"/>
              <a:t>bo'ladigan</a:t>
            </a:r>
            <a:r>
              <a:rPr lang="en-US" sz="2200" dirty="0"/>
              <a:t>, </a:t>
            </a:r>
            <a:r>
              <a:rPr lang="en-US" sz="2200" dirty="0" err="1"/>
              <a:t>kattaligi</a:t>
            </a:r>
            <a:r>
              <a:rPr lang="en-US" sz="2200" dirty="0"/>
              <a:t> 1-2 </a:t>
            </a:r>
            <a:r>
              <a:rPr lang="en-US" sz="2200" dirty="0" err="1"/>
              <a:t>mkm</a:t>
            </a:r>
            <a:r>
              <a:rPr lang="en-US" sz="2200" dirty="0"/>
              <a:t> dan </a:t>
            </a:r>
            <a:r>
              <a:rPr lang="en-US" sz="2200" dirty="0" err="1"/>
              <a:t>kichik</a:t>
            </a:r>
            <a:r>
              <a:rPr lang="en-US" sz="2200" dirty="0"/>
              <a:t> </a:t>
            </a:r>
            <a:r>
              <a:rPr lang="en-US" sz="2200" dirty="0" err="1"/>
              <a:t>bo'lgan</a:t>
            </a:r>
            <a:r>
              <a:rPr lang="en-US" sz="2200" dirty="0"/>
              <a:t> </a:t>
            </a:r>
            <a:r>
              <a:rPr lang="en-US" sz="2200" dirty="0" err="1"/>
              <a:t>juda</a:t>
            </a:r>
            <a:r>
              <a:rPr lang="en-US" sz="2200" dirty="0"/>
              <a:t> </a:t>
            </a:r>
            <a:r>
              <a:rPr lang="en-US" sz="2200" dirty="0" err="1"/>
              <a:t>mayda</a:t>
            </a:r>
            <a:r>
              <a:rPr lang="en-US" sz="2200" dirty="0"/>
              <a:t> </a:t>
            </a:r>
            <a:r>
              <a:rPr lang="en-US" sz="2200" dirty="0" err="1"/>
              <a:t>noaniq</a:t>
            </a:r>
            <a:r>
              <a:rPr lang="en-US" sz="2200" dirty="0"/>
              <a:t> </a:t>
            </a:r>
            <a:r>
              <a:rPr lang="en-US" sz="2200" dirty="0" err="1"/>
              <a:t>shakldagi</a:t>
            </a:r>
            <a:r>
              <a:rPr lang="en-US" sz="2200" dirty="0"/>
              <a:t> </a:t>
            </a:r>
            <a:r>
              <a:rPr lang="en-US" sz="2200" dirty="0" err="1"/>
              <a:t>bo'shliqlardir</a:t>
            </a:r>
            <a:r>
              <a:rPr lang="en-US" sz="2200" dirty="0"/>
              <a:t>; </a:t>
            </a:r>
            <a:r>
              <a:rPr lang="en-US" sz="2200" dirty="0" err="1"/>
              <a:t>kapillyarlar</a:t>
            </a:r>
            <a:r>
              <a:rPr lang="en-US" sz="2200" dirty="0"/>
              <a:t> </a:t>
            </a:r>
            <a:r>
              <a:rPr lang="en-US" sz="2200" dirty="0" err="1"/>
              <a:t>sellyuloza</a:t>
            </a:r>
            <a:r>
              <a:rPr lang="en-US" sz="2200" dirty="0"/>
              <a:t> </a:t>
            </a:r>
            <a:r>
              <a:rPr lang="en-US" sz="2200" dirty="0" err="1"/>
              <a:t>tolalarining</a:t>
            </a:r>
            <a:r>
              <a:rPr lang="en-US" sz="2200" dirty="0"/>
              <a:t> </a:t>
            </a:r>
            <a:r>
              <a:rPr lang="en-US" sz="2200" dirty="0" err="1"/>
              <a:t>ichida</a:t>
            </a:r>
            <a:r>
              <a:rPr lang="en-US" sz="2200" dirty="0"/>
              <a:t> ham </a:t>
            </a:r>
            <a:r>
              <a:rPr lang="en-US" sz="2200" dirty="0" err="1"/>
              <a:t>bo'ladi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50923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3540BB0-16B8-42F4-8DE6-D27D5470E93B}"/>
              </a:ext>
            </a:extLst>
          </p:cNvPr>
          <p:cNvSpPr/>
          <p:nvPr/>
        </p:nvSpPr>
        <p:spPr>
          <a:xfrm>
            <a:off x="8405326" y="1719942"/>
            <a:ext cx="3256384" cy="4133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6FB82BF-6977-43EA-83D1-B2D19584E26B}"/>
              </a:ext>
            </a:extLst>
          </p:cNvPr>
          <p:cNvSpPr/>
          <p:nvPr/>
        </p:nvSpPr>
        <p:spPr>
          <a:xfrm>
            <a:off x="4467808" y="1088573"/>
            <a:ext cx="3256384" cy="4133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43112B8-2A5F-43B0-A5DA-3A464DB5A721}"/>
              </a:ext>
            </a:extLst>
          </p:cNvPr>
          <p:cNvSpPr/>
          <p:nvPr/>
        </p:nvSpPr>
        <p:spPr>
          <a:xfrm>
            <a:off x="340567" y="177280"/>
            <a:ext cx="3256384" cy="4133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28A72E0-BCA6-4376-ABF3-1D1BECB0150A}"/>
              </a:ext>
            </a:extLst>
          </p:cNvPr>
          <p:cNvSpPr/>
          <p:nvPr/>
        </p:nvSpPr>
        <p:spPr>
          <a:xfrm>
            <a:off x="8201609" y="2041848"/>
            <a:ext cx="3803779" cy="4537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Ofset</a:t>
            </a:r>
            <a:r>
              <a:rPr lang="en-US" sz="2200" dirty="0"/>
              <a:t> </a:t>
            </a:r>
            <a:r>
              <a:rPr lang="en-US" sz="2200" dirty="0" err="1"/>
              <a:t>qog‘ozining</a:t>
            </a:r>
            <a:r>
              <a:rPr lang="en-US" sz="2200" dirty="0"/>
              <a:t> </a:t>
            </a:r>
            <a:r>
              <a:rPr lang="en-US" sz="2200" dirty="0" err="1"/>
              <a:t>sifatiga</a:t>
            </a:r>
            <a:r>
              <a:rPr lang="en-US" sz="2200" dirty="0"/>
              <a:t> </a:t>
            </a:r>
            <a:r>
              <a:rPr lang="en-US" sz="2200" dirty="0" err="1"/>
              <a:t>ayniqsa</a:t>
            </a:r>
            <a:r>
              <a:rPr lang="en-US" sz="2200" dirty="0"/>
              <a:t> </a:t>
            </a:r>
            <a:r>
              <a:rPr lang="en-US" sz="2200" dirty="0" err="1"/>
              <a:t>uning</a:t>
            </a:r>
            <a:r>
              <a:rPr lang="en-US" sz="2200" dirty="0"/>
              <a:t> </a:t>
            </a:r>
            <a:r>
              <a:rPr lang="en-US" sz="2200" dirty="0" err="1"/>
              <a:t>sirtining</a:t>
            </a:r>
            <a:r>
              <a:rPr lang="en-US" sz="2200" dirty="0"/>
              <a:t> </a:t>
            </a:r>
            <a:r>
              <a:rPr lang="en-US" sz="2200" dirty="0" err="1"/>
              <a:t>yelimlanishi</a:t>
            </a:r>
            <a:r>
              <a:rPr lang="en-US" sz="2200" dirty="0"/>
              <a:t> </a:t>
            </a:r>
            <a:r>
              <a:rPr lang="en-US" sz="2200" dirty="0" err="1"/>
              <a:t>ijobiy</a:t>
            </a:r>
            <a:r>
              <a:rPr lang="en-US" sz="2200" dirty="0"/>
              <a:t> </a:t>
            </a:r>
            <a:r>
              <a:rPr lang="en-US" sz="2200" dirty="0" err="1"/>
              <a:t>ta’sir</a:t>
            </a:r>
            <a:r>
              <a:rPr lang="en-US" sz="2200" dirty="0"/>
              <a:t> </a:t>
            </a:r>
            <a:r>
              <a:rPr lang="en-US" sz="2200" dirty="0" err="1"/>
              <a:t>qiladi</a:t>
            </a:r>
            <a:r>
              <a:rPr lang="en-US" sz="2200" dirty="0"/>
              <a:t>. </a:t>
            </a:r>
            <a:r>
              <a:rPr lang="en-US" sz="2200" dirty="0" err="1"/>
              <a:t>Ofset</a:t>
            </a:r>
            <a:r>
              <a:rPr lang="en-US" sz="2200" dirty="0"/>
              <a:t> </a:t>
            </a:r>
            <a:r>
              <a:rPr lang="en-US" sz="2200" dirty="0" err="1"/>
              <a:t>qog‘oziga</a:t>
            </a:r>
            <a:r>
              <a:rPr lang="en-US" sz="2200" dirty="0"/>
              <a:t> </a:t>
            </a:r>
            <a:r>
              <a:rPr lang="en-US" sz="2200" dirty="0" err="1"/>
              <a:t>ko‘p</a:t>
            </a:r>
            <a:r>
              <a:rPr lang="en-US" sz="2200" dirty="0"/>
              <a:t> </a:t>
            </a:r>
            <a:r>
              <a:rPr lang="en-US" sz="2200" dirty="0" err="1"/>
              <a:t>miqdorda</a:t>
            </a:r>
            <a:r>
              <a:rPr lang="en-US" sz="2200" dirty="0"/>
              <a:t> </a:t>
            </a:r>
            <a:r>
              <a:rPr lang="en-US" sz="2200" dirty="0" err="1"/>
              <a:t>to‘ldirgichlar</a:t>
            </a:r>
            <a:r>
              <a:rPr lang="en-US" sz="2200" dirty="0"/>
              <a:t> </a:t>
            </a:r>
            <a:r>
              <a:rPr lang="en-US" sz="2200" dirty="0" err="1"/>
              <a:t>qo‘shish</a:t>
            </a:r>
            <a:r>
              <a:rPr lang="en-US" sz="2200" dirty="0"/>
              <a:t> </a:t>
            </a:r>
            <a:r>
              <a:rPr lang="en-US" sz="2200" dirty="0" err="1"/>
              <a:t>unchalik</a:t>
            </a:r>
            <a:r>
              <a:rPr lang="en-US" sz="2200" dirty="0"/>
              <a:t> </a:t>
            </a:r>
            <a:r>
              <a:rPr lang="en-US" sz="2200" dirty="0" err="1"/>
              <a:t>ma’qulmas</a:t>
            </a:r>
            <a:r>
              <a:rPr lang="en-US" sz="2200" dirty="0"/>
              <a:t>, </a:t>
            </a:r>
            <a:r>
              <a:rPr lang="en-US" sz="2200" dirty="0" err="1"/>
              <a:t>chunki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bosish</a:t>
            </a:r>
            <a:r>
              <a:rPr lang="en-US" sz="2200" dirty="0"/>
              <a:t> </a:t>
            </a:r>
            <a:r>
              <a:rPr lang="en-US" sz="2200" dirty="0" err="1"/>
              <a:t>jarayonida</a:t>
            </a:r>
            <a:r>
              <a:rPr lang="en-US" sz="2200" dirty="0"/>
              <a:t> </a:t>
            </a:r>
            <a:r>
              <a:rPr lang="en-US" sz="2200" dirty="0" err="1"/>
              <a:t>rezina-to‘qima</a:t>
            </a:r>
            <a:r>
              <a:rPr lang="en-US" sz="2200" dirty="0"/>
              <a:t> </a:t>
            </a:r>
            <a:r>
              <a:rPr lang="en-US" sz="2200" dirty="0" err="1"/>
              <a:t>ofset</a:t>
            </a:r>
            <a:r>
              <a:rPr lang="en-US" sz="2200" dirty="0"/>
              <a:t> </a:t>
            </a:r>
            <a:r>
              <a:rPr lang="en-US" sz="2200" dirty="0" err="1"/>
              <a:t>plastinalaming</a:t>
            </a:r>
            <a:r>
              <a:rPr lang="en-US" sz="2200" dirty="0"/>
              <a:t> </a:t>
            </a:r>
            <a:r>
              <a:rPr lang="en-US" sz="2200" dirty="0" err="1"/>
              <a:t>sirtiga</a:t>
            </a:r>
            <a:r>
              <a:rPr lang="en-US" sz="2200" dirty="0"/>
              <a:t> </a:t>
            </a:r>
            <a:r>
              <a:rPr lang="en-US" sz="2200" dirty="0" err="1"/>
              <a:t>yopishib</a:t>
            </a:r>
            <a:r>
              <a:rPr lang="en-US" sz="2200" dirty="0"/>
              <a:t> </a:t>
            </a:r>
            <a:r>
              <a:rPr lang="en-US" sz="2200" dirty="0" err="1"/>
              <a:t>qolishi</a:t>
            </a:r>
            <a:r>
              <a:rPr lang="en-US" sz="2200" dirty="0"/>
              <a:t> </a:t>
            </a:r>
            <a:r>
              <a:rPr lang="en-US" sz="2200" dirty="0" err="1"/>
              <a:t>mumkin</a:t>
            </a:r>
            <a:endParaRPr lang="ru-RU" sz="22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612839-7DD6-4E78-B242-86B5D538872E}"/>
              </a:ext>
            </a:extLst>
          </p:cNvPr>
          <p:cNvSpPr/>
          <p:nvPr/>
        </p:nvSpPr>
        <p:spPr>
          <a:xfrm>
            <a:off x="4127241" y="1349828"/>
            <a:ext cx="3937518" cy="4419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Ofset</a:t>
            </a:r>
            <a:r>
              <a:rPr lang="en-US" sz="2400" dirty="0"/>
              <a:t> </a:t>
            </a:r>
            <a:r>
              <a:rPr lang="en-US" sz="2400" dirty="0" err="1"/>
              <a:t>bo'yoqlarining</a:t>
            </a:r>
            <a:r>
              <a:rPr lang="en-US" sz="2400" dirty="0"/>
              <a:t> </a:t>
            </a:r>
            <a:r>
              <a:rPr lang="en-US" sz="2400" dirty="0" err="1"/>
              <a:t>yopishqoqligi</a:t>
            </a:r>
            <a:r>
              <a:rPr lang="en-US" sz="2400" dirty="0"/>
              <a:t> </a:t>
            </a:r>
            <a:r>
              <a:rPr lang="en-US" sz="2400" dirty="0" err="1"/>
              <a:t>yetarli</a:t>
            </a:r>
            <a:r>
              <a:rPr lang="en-US" sz="2400" dirty="0"/>
              <a:t> </a:t>
            </a:r>
            <a:r>
              <a:rPr lang="en-US" sz="2400" dirty="0" err="1"/>
              <a:t>bo'lmasa</a:t>
            </a:r>
            <a:r>
              <a:rPr lang="en-US" sz="2400" dirty="0"/>
              <a:t>, </a:t>
            </a:r>
            <a:r>
              <a:rPr lang="en-US" sz="2400" dirty="0" err="1"/>
              <a:t>bundan</a:t>
            </a:r>
            <a:r>
              <a:rPr lang="en-US" sz="2400" dirty="0"/>
              <a:t> </a:t>
            </a:r>
            <a:r>
              <a:rPr lang="en-US" sz="2400" dirty="0" err="1"/>
              <a:t>tashqari</a:t>
            </a:r>
            <a:r>
              <a:rPr lang="en-US" sz="2400" dirty="0"/>
              <a:t>, </a:t>
            </a:r>
            <a:r>
              <a:rPr lang="en-US" sz="2400" dirty="0" err="1"/>
              <a:t>namlovchi</a:t>
            </a:r>
            <a:r>
              <a:rPr lang="en-US" sz="2400" dirty="0"/>
              <a:t> </a:t>
            </a:r>
            <a:r>
              <a:rPr lang="en-US" sz="2400" dirty="0" err="1"/>
              <a:t>suyuqlikda</a:t>
            </a:r>
            <a:r>
              <a:rPr lang="en-US" sz="2400" dirty="0"/>
              <a:t> </a:t>
            </a:r>
            <a:r>
              <a:rPr lang="en-US" sz="2400" dirty="0" err="1"/>
              <a:t>bo'yoqning</a:t>
            </a:r>
            <a:r>
              <a:rPr lang="en-US" sz="2400" dirty="0"/>
              <a:t> </a:t>
            </a:r>
            <a:r>
              <a:rPr lang="en-US" sz="2400" dirty="0" err="1"/>
              <a:t>emulsiyalanishi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bosishda</a:t>
            </a:r>
            <a:r>
              <a:rPr lang="en-US" sz="2400" dirty="0"/>
              <a:t> </a:t>
            </a:r>
            <a:r>
              <a:rPr lang="en-US" sz="2400" dirty="0" err="1"/>
              <a:t>bosma</a:t>
            </a:r>
            <a:r>
              <a:rPr lang="en-US" sz="2400" dirty="0"/>
              <a:t> </a:t>
            </a:r>
            <a:r>
              <a:rPr lang="en-US" sz="2400" dirty="0" err="1"/>
              <a:t>qolipi</a:t>
            </a:r>
            <a:r>
              <a:rPr lang="en-US" sz="2400" dirty="0"/>
              <a:t> </a:t>
            </a:r>
            <a:r>
              <a:rPr lang="en-US" sz="2400" dirty="0" err="1"/>
              <a:t>oraliq</a:t>
            </a:r>
            <a:r>
              <a:rPr lang="en-US" sz="2400" dirty="0"/>
              <a:t> </a:t>
            </a:r>
            <a:r>
              <a:rPr lang="en-US" sz="2400" dirty="0" err="1"/>
              <a:t>maydonchalarining</a:t>
            </a:r>
            <a:r>
              <a:rPr lang="en-US" sz="2400" dirty="0"/>
              <a:t> </a:t>
            </a:r>
            <a:r>
              <a:rPr lang="en-US" sz="2400" dirty="0" err="1"/>
              <a:t>yog'lanib</a:t>
            </a:r>
            <a:r>
              <a:rPr lang="en-US" sz="2400" dirty="0"/>
              <a:t> </a:t>
            </a:r>
            <a:r>
              <a:rPr lang="en-US" sz="2400" dirty="0" err="1"/>
              <a:t>qolishi</a:t>
            </a:r>
            <a:r>
              <a:rPr lang="en-US" sz="2400" dirty="0"/>
              <a:t> </a:t>
            </a:r>
            <a:r>
              <a:rPr lang="en-US" sz="2400" dirty="0" err="1"/>
              <a:t>ro'y</a:t>
            </a:r>
            <a:r>
              <a:rPr lang="en-US" sz="2400" dirty="0"/>
              <a:t> </a:t>
            </a:r>
            <a:r>
              <a:rPr lang="en-US" sz="2400" dirty="0" err="1"/>
              <a:t>berishi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 </a:t>
            </a:r>
            <a:endParaRPr lang="ru-RU" sz="24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D4493A-0332-4AAE-93B4-1E2F3345D607}"/>
              </a:ext>
            </a:extLst>
          </p:cNvPr>
          <p:cNvSpPr/>
          <p:nvPr/>
        </p:nvSpPr>
        <p:spPr>
          <a:xfrm>
            <a:off x="52873" y="370113"/>
            <a:ext cx="3937518" cy="4419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Qog'oz</a:t>
            </a:r>
            <a:r>
              <a:rPr lang="en-US" sz="2800" dirty="0"/>
              <a:t> </a:t>
            </a:r>
            <a:r>
              <a:rPr lang="en-US" sz="2800" dirty="0" err="1"/>
              <a:t>sirtining</a:t>
            </a:r>
            <a:r>
              <a:rPr lang="en-US" sz="2800" dirty="0"/>
              <a:t> </a:t>
            </a:r>
            <a:r>
              <a:rPr lang="en-US" sz="2800" dirty="0" err="1"/>
              <a:t>ishqalanib</a:t>
            </a:r>
            <a:r>
              <a:rPr lang="en-US" sz="2800" dirty="0"/>
              <a:t> </a:t>
            </a:r>
            <a:r>
              <a:rPr lang="en-US" sz="2800" dirty="0" err="1"/>
              <a:t>yedirilishga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bo'yoqlar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yulinishga</a:t>
            </a:r>
            <a:r>
              <a:rPr lang="en-US" sz="2800" dirty="0"/>
              <a:t> </a:t>
            </a:r>
            <a:r>
              <a:rPr lang="en-US" sz="2800" dirty="0" err="1"/>
              <a:t>nisbatan</a:t>
            </a:r>
            <a:r>
              <a:rPr lang="en-US" sz="2800" dirty="0"/>
              <a:t> </a:t>
            </a:r>
            <a:r>
              <a:rPr lang="en-US" sz="2800" dirty="0" err="1"/>
              <a:t>pishiqligi</a:t>
            </a:r>
            <a:r>
              <a:rPr lang="en-US" sz="2800" dirty="0"/>
              <a:t> </a:t>
            </a:r>
            <a:r>
              <a:rPr lang="en-US" sz="2800" dirty="0" err="1"/>
              <a:t>rasmli</a:t>
            </a:r>
            <a:r>
              <a:rPr lang="en-US" sz="2800" dirty="0"/>
              <a:t> </a:t>
            </a:r>
            <a:r>
              <a:rPr lang="en-US" sz="2800" dirty="0" err="1"/>
              <a:t>bosishda</a:t>
            </a:r>
            <a:r>
              <a:rPr lang="en-US" sz="2800" dirty="0"/>
              <a:t> </a:t>
            </a:r>
            <a:r>
              <a:rPr lang="en-US" sz="2800" dirty="0" err="1"/>
              <a:t>juda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ahamiyatga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endParaRPr lang="ru-RU" sz="28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DC89593-D748-408E-9EA9-0DA579745D37}"/>
              </a:ext>
            </a:extLst>
          </p:cNvPr>
          <p:cNvSpPr/>
          <p:nvPr/>
        </p:nvSpPr>
        <p:spPr>
          <a:xfrm>
            <a:off x="8381999" y="1554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Qog‘oz</a:t>
            </a:r>
            <a:r>
              <a:rPr lang="en-US" sz="2000" b="1" i="1" dirty="0"/>
              <a:t> </a:t>
            </a:r>
            <a:r>
              <a:rPr lang="en-US" sz="2000" b="1" i="1" dirty="0" err="1"/>
              <a:t>sirtining</a:t>
            </a:r>
            <a:r>
              <a:rPr lang="en-US" sz="2000" b="1" i="1" dirty="0"/>
              <a:t> </a:t>
            </a:r>
            <a:r>
              <a:rPr lang="en-US" sz="2000" b="1" i="1" dirty="0" err="1"/>
              <a:t>pishiqligi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710042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8F0C111-39A6-4637-A9E2-6DEFEAB5325A}"/>
              </a:ext>
            </a:extLst>
          </p:cNvPr>
          <p:cNvSpPr/>
          <p:nvPr/>
        </p:nvSpPr>
        <p:spPr>
          <a:xfrm>
            <a:off x="2696546" y="695130"/>
            <a:ext cx="5318450" cy="4982547"/>
          </a:xfrm>
          <a:prstGeom prst="ellipse">
            <a:avLst/>
          </a:prstGeom>
          <a:effectLst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Copperplate Gothic Bold" panose="020E0705020206020404" pitchFamily="34" charset="0"/>
              </a:rPr>
              <a:t>E’tiboringiz</a:t>
            </a:r>
            <a:r>
              <a:rPr lang="en-US" sz="4000" dirty="0">
                <a:latin typeface="Copperplate Gothic Bold" panose="020E0705020206020404" pitchFamily="34" charset="0"/>
              </a:rPr>
              <a:t> </a:t>
            </a:r>
            <a:r>
              <a:rPr lang="en-US" sz="4000" dirty="0" err="1">
                <a:latin typeface="Copperplate Gothic Bold" panose="020E0705020206020404" pitchFamily="34" charset="0"/>
              </a:rPr>
              <a:t>uchun</a:t>
            </a:r>
            <a:r>
              <a:rPr lang="en-US" sz="4000" dirty="0">
                <a:latin typeface="Copperplate Gothic Bold" panose="020E0705020206020404" pitchFamily="34" charset="0"/>
              </a:rPr>
              <a:t> </a:t>
            </a:r>
            <a:r>
              <a:rPr lang="en-US" sz="4000" dirty="0" err="1">
                <a:latin typeface="Copperplate Gothic Bold" panose="020E0705020206020404" pitchFamily="34" charset="0"/>
              </a:rPr>
              <a:t>tashakur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6115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8F9E88B-4643-493D-A3DD-BD21B4E4E475}"/>
              </a:ext>
            </a:extLst>
          </p:cNvPr>
          <p:cNvSpPr/>
          <p:nvPr/>
        </p:nvSpPr>
        <p:spPr>
          <a:xfrm>
            <a:off x="0" y="0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Qog'ozning</a:t>
            </a:r>
            <a:r>
              <a:rPr lang="en-US" sz="2000" b="1" i="1" dirty="0"/>
              <a:t> </a:t>
            </a:r>
            <a:r>
              <a:rPr lang="en-US" sz="2000" b="1" i="1" dirty="0" err="1"/>
              <a:t>mexanik</a:t>
            </a:r>
            <a:r>
              <a:rPr lang="en-US" sz="2000" b="1" i="1" dirty="0"/>
              <a:t> </a:t>
            </a:r>
            <a:r>
              <a:rPr lang="en-US" sz="2000" b="1" i="1" dirty="0" err="1"/>
              <a:t>xossalari</a:t>
            </a:r>
            <a:endParaRPr lang="ru-RU" sz="2000" b="1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EED6F3-FFE4-4A70-8695-A4342314C975}"/>
              </a:ext>
            </a:extLst>
          </p:cNvPr>
          <p:cNvSpPr/>
          <p:nvPr/>
        </p:nvSpPr>
        <p:spPr>
          <a:xfrm>
            <a:off x="298580" y="1660849"/>
            <a:ext cx="2886270" cy="353630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Qattiq</a:t>
            </a:r>
            <a:r>
              <a:rPr lang="en-US" sz="2400" dirty="0"/>
              <a:t> </a:t>
            </a:r>
            <a:r>
              <a:rPr lang="en-US" sz="2400" dirty="0" err="1"/>
              <a:t>jismlaming</a:t>
            </a:r>
            <a:r>
              <a:rPr lang="en-US" sz="2400" dirty="0"/>
              <a:t> </a:t>
            </a:r>
            <a:r>
              <a:rPr lang="en-US" sz="2400" dirty="0" err="1"/>
              <a:t>mexanik</a:t>
            </a:r>
            <a:r>
              <a:rPr lang="en-US" sz="2400" dirty="0"/>
              <a:t> </a:t>
            </a:r>
            <a:r>
              <a:rPr lang="en-US" sz="2400" dirty="0" err="1"/>
              <a:t>kuchlanishlar</a:t>
            </a:r>
            <a:r>
              <a:rPr lang="en-US" sz="2400" dirty="0"/>
              <a:t> </a:t>
            </a:r>
            <a:r>
              <a:rPr lang="en-US" sz="2400" dirty="0" err="1"/>
              <a:t>ta’siri</a:t>
            </a:r>
            <a:r>
              <a:rPr lang="en-US" sz="2400" dirty="0"/>
              <a:t> </a:t>
            </a:r>
            <a:r>
              <a:rPr lang="en-US" sz="2400" dirty="0" err="1"/>
              <a:t>ostidagi</a:t>
            </a:r>
            <a:r>
              <a:rPr lang="en-US" sz="2400" dirty="0"/>
              <a:t> </a:t>
            </a:r>
            <a:r>
              <a:rPr lang="en-US" sz="2400" dirty="0" err="1"/>
              <a:t>holat</a:t>
            </a:r>
            <a:r>
              <a:rPr lang="en-US" sz="2400" dirty="0"/>
              <a:t> </a:t>
            </a:r>
            <a:r>
              <a:rPr lang="en-US" sz="2400" dirty="0" err="1"/>
              <a:t>tavsiflari</a:t>
            </a:r>
            <a:r>
              <a:rPr lang="en-US" sz="2400" dirty="0"/>
              <a:t> </a:t>
            </a:r>
            <a:r>
              <a:rPr lang="en-US" sz="2400" dirty="0" err="1"/>
              <a:t>qog'ozning</a:t>
            </a:r>
            <a:r>
              <a:rPr lang="en-US" sz="2400" dirty="0"/>
              <a:t> </a:t>
            </a:r>
            <a:r>
              <a:rPr lang="en-US" sz="2400" dirty="0" err="1"/>
              <a:t>mexanik</a:t>
            </a:r>
            <a:r>
              <a:rPr lang="en-US" sz="2400" dirty="0"/>
              <a:t> </a:t>
            </a:r>
            <a:r>
              <a:rPr lang="en-US" sz="2400" dirty="0" err="1"/>
              <a:t>xossalaridandir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8EFC0A-F7A1-4362-983B-B443527B6157}"/>
              </a:ext>
            </a:extLst>
          </p:cNvPr>
          <p:cNvSpPr/>
          <p:nvPr/>
        </p:nvSpPr>
        <p:spPr>
          <a:xfrm>
            <a:off x="7066384" y="1660849"/>
            <a:ext cx="2908040" cy="353630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Mustahkamlik</a:t>
            </a:r>
            <a:r>
              <a:rPr lang="en-US" sz="2400" dirty="0"/>
              <a:t> </a:t>
            </a:r>
            <a:r>
              <a:rPr lang="en-US" sz="2400" dirty="0" err="1"/>
              <a:t>xossalari</a:t>
            </a:r>
            <a:r>
              <a:rPr lang="en-US" sz="2400" dirty="0"/>
              <a:t> </a:t>
            </a:r>
            <a:r>
              <a:rPr lang="en-US" sz="2400" dirty="0" err="1"/>
              <a:t>matbaa</a:t>
            </a:r>
            <a:r>
              <a:rPr lang="en-US" sz="2400" dirty="0"/>
              <a:t> </a:t>
            </a:r>
            <a:r>
              <a:rPr lang="en-US" sz="2400" dirty="0" err="1"/>
              <a:t>mahsulotlarining</a:t>
            </a:r>
            <a:r>
              <a:rPr lang="en-US" sz="2400" dirty="0"/>
              <a:t> </a:t>
            </a:r>
            <a:r>
              <a:rPr lang="en-US" sz="2400" dirty="0" err="1"/>
              <a:t>pishiq-puxtaligini</a:t>
            </a:r>
            <a:r>
              <a:rPr lang="en-US" sz="2400" dirty="0"/>
              <a:t>, </a:t>
            </a:r>
            <a:r>
              <a:rPr lang="en-US" sz="2400" dirty="0" err="1"/>
              <a:t>chidamliligni</a:t>
            </a:r>
            <a:r>
              <a:rPr lang="en-US" sz="2400" dirty="0"/>
              <a:t>, </a:t>
            </a:r>
            <a:r>
              <a:rPr lang="en-US" sz="2400" dirty="0" err="1"/>
              <a:t>eskirmasligini</a:t>
            </a:r>
            <a:r>
              <a:rPr lang="en-US" sz="2400" dirty="0"/>
              <a:t> </a:t>
            </a:r>
            <a:r>
              <a:rPr lang="en-US" sz="2400" dirty="0" err="1"/>
              <a:t>ta’minlab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5FF504-6FC9-4A78-8950-BE2CCF1E9BB7}"/>
              </a:ext>
            </a:extLst>
          </p:cNvPr>
          <p:cNvSpPr/>
          <p:nvPr/>
        </p:nvSpPr>
        <p:spPr>
          <a:xfrm>
            <a:off x="3624944" y="1665514"/>
            <a:ext cx="3001346" cy="353630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Mexanik</a:t>
            </a:r>
            <a:r>
              <a:rPr lang="en-US" sz="2400" dirty="0"/>
              <a:t> </a:t>
            </a:r>
            <a:r>
              <a:rPr lang="en-US" sz="2400" dirty="0" err="1"/>
              <a:t>xossalar</a:t>
            </a:r>
            <a:r>
              <a:rPr lang="en-US" sz="2400" dirty="0"/>
              <a:t> </a:t>
            </a:r>
            <a:r>
              <a:rPr lang="en-US" sz="2400" dirty="0" err="1"/>
              <a:t>mexanik</a:t>
            </a:r>
            <a:r>
              <a:rPr lang="en-US" sz="2400" dirty="0"/>
              <a:t> </a:t>
            </a:r>
            <a:r>
              <a:rPr lang="en-US" sz="2400" dirty="0" err="1"/>
              <a:t>kuchlanishlar</a:t>
            </a:r>
            <a:r>
              <a:rPr lang="en-US" sz="2400" dirty="0"/>
              <a:t>, </a:t>
            </a:r>
          </a:p>
          <a:p>
            <a:pPr algn="ctr"/>
            <a:r>
              <a:rPr lang="en-US" sz="2400" dirty="0" err="1"/>
              <a:t>mustahkamlik</a:t>
            </a:r>
            <a:r>
              <a:rPr lang="en-US" sz="2400" dirty="0"/>
              <a:t>, </a:t>
            </a:r>
            <a:r>
              <a:rPr lang="en-US" sz="2400" dirty="0" err="1"/>
              <a:t>deformatsiyalar</a:t>
            </a:r>
            <a:r>
              <a:rPr lang="en-US" sz="2400" dirty="0"/>
              <a:t>, </a:t>
            </a:r>
            <a:r>
              <a:rPr lang="en-US" sz="2400" dirty="0" err="1"/>
              <a:t>qo'sh</a:t>
            </a:r>
            <a:r>
              <a:rPr lang="en-US" sz="2400" dirty="0"/>
              <a:t> </a:t>
            </a:r>
            <a:r>
              <a:rPr lang="en-US" sz="2400" dirty="0" err="1"/>
              <a:t>bukilishlarga</a:t>
            </a:r>
            <a:r>
              <a:rPr lang="en-US" sz="2400" dirty="0"/>
              <a:t> </a:t>
            </a:r>
            <a:r>
              <a:rPr lang="en-US" sz="2400" dirty="0" err="1"/>
              <a:t>chidamlilik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xarakterlanadi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291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845D6F9-E6BC-4C9F-90F3-663B2ECFE391}"/>
              </a:ext>
            </a:extLst>
          </p:cNvPr>
          <p:cNvSpPr/>
          <p:nvPr/>
        </p:nvSpPr>
        <p:spPr>
          <a:xfrm>
            <a:off x="0" y="0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Qog'ozning</a:t>
            </a:r>
            <a:r>
              <a:rPr lang="en-US" sz="2000" b="1" i="1" dirty="0"/>
              <a:t> </a:t>
            </a:r>
            <a:r>
              <a:rPr lang="en-US" sz="2000" b="1" i="1" dirty="0" err="1"/>
              <a:t>mexanik</a:t>
            </a:r>
            <a:r>
              <a:rPr lang="en-US" sz="2000" b="1" i="1" dirty="0"/>
              <a:t> </a:t>
            </a:r>
            <a:r>
              <a:rPr lang="en-US" sz="2000" b="1" i="1" dirty="0" err="1"/>
              <a:t>mustahkamligi</a:t>
            </a:r>
            <a:endParaRPr lang="ru-RU" sz="2000" b="1" i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6BEA07-CD99-4CAB-B642-5E917A2A21CF}"/>
              </a:ext>
            </a:extLst>
          </p:cNvPr>
          <p:cNvSpPr/>
          <p:nvPr/>
        </p:nvSpPr>
        <p:spPr>
          <a:xfrm>
            <a:off x="2248678" y="1063690"/>
            <a:ext cx="6802016" cy="18474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/>
              <a:t>Qog'oz</a:t>
            </a:r>
            <a:r>
              <a:rPr lang="en-US" sz="2800" b="1" i="1" dirty="0"/>
              <a:t> </a:t>
            </a:r>
            <a:r>
              <a:rPr lang="en-US" sz="2800" b="1" i="1" dirty="0" err="1"/>
              <a:t>anizotrop</a:t>
            </a:r>
            <a:r>
              <a:rPr lang="en-US" sz="2800" b="1" i="1" dirty="0"/>
              <a:t> material </a:t>
            </a:r>
            <a:r>
              <a:rPr lang="en-US" sz="2800" b="1" i="1" dirty="0" err="1"/>
              <a:t>bo'lgani</a:t>
            </a:r>
            <a:r>
              <a:rPr lang="en-US" sz="2800" b="1" i="1" dirty="0"/>
              <a:t> </a:t>
            </a:r>
            <a:r>
              <a:rPr lang="en-US" sz="2800" b="1" i="1" dirty="0" err="1"/>
              <a:t>uchun</a:t>
            </a:r>
            <a:r>
              <a:rPr lang="en-US" sz="2800" b="1" i="1" dirty="0"/>
              <a:t> </a:t>
            </a:r>
            <a:r>
              <a:rPr lang="en-US" sz="2800" b="1" i="1" dirty="0" err="1"/>
              <a:t>uning</a:t>
            </a:r>
            <a:r>
              <a:rPr lang="en-US" sz="2800" b="1" i="1" dirty="0"/>
              <a:t> </a:t>
            </a:r>
            <a:r>
              <a:rPr lang="en-US" sz="2800" b="1" i="1" dirty="0" err="1"/>
              <a:t>mexanik</a:t>
            </a:r>
            <a:r>
              <a:rPr lang="en-US" sz="2800" b="1" i="1" dirty="0"/>
              <a:t> </a:t>
            </a:r>
            <a:r>
              <a:rPr lang="en-US" sz="2800" b="1" i="1" dirty="0" err="1"/>
              <a:t>xossalarini</a:t>
            </a:r>
            <a:r>
              <a:rPr lang="en-US" sz="2800" b="1" i="1" dirty="0"/>
              <a:t> </a:t>
            </a:r>
            <a:r>
              <a:rPr lang="en-US" sz="2800" b="1" i="1" dirty="0" err="1"/>
              <a:t>baholaganda</a:t>
            </a:r>
            <a:r>
              <a:rPr lang="en-US" sz="2800" b="1" i="1" dirty="0"/>
              <a:t> </a:t>
            </a:r>
            <a:r>
              <a:rPr lang="en-US" sz="2800" b="1" i="1" dirty="0" err="1"/>
              <a:t>ushbu</a:t>
            </a:r>
            <a:r>
              <a:rPr lang="en-US" sz="2800" b="1" i="1" dirty="0"/>
              <a:t> </a:t>
            </a:r>
            <a:r>
              <a:rPr lang="en-US" sz="2800" b="1" i="1" dirty="0" err="1"/>
              <a:t>ko'rsatkichlarning</a:t>
            </a:r>
            <a:r>
              <a:rPr lang="en-US" sz="2800" b="1" i="1" dirty="0"/>
              <a:t> </a:t>
            </a:r>
            <a:r>
              <a:rPr lang="en-US" sz="2800" b="1" i="1" dirty="0" err="1"/>
              <a:t>qiymati</a:t>
            </a:r>
            <a:r>
              <a:rPr lang="en-US" sz="2800" b="1" i="1" dirty="0"/>
              <a:t> </a:t>
            </a:r>
            <a:r>
              <a:rPr lang="en-US" sz="2800" b="1" i="1" dirty="0" err="1"/>
              <a:t>ikki</a:t>
            </a:r>
            <a:r>
              <a:rPr lang="en-US" sz="2800" b="1" i="1" dirty="0"/>
              <a:t> </a:t>
            </a:r>
            <a:r>
              <a:rPr lang="en-US" sz="2800" b="1" i="1" dirty="0" err="1"/>
              <a:t>yo'nalishda</a:t>
            </a:r>
            <a:r>
              <a:rPr lang="en-US" sz="2800" b="1" i="1" dirty="0"/>
              <a:t> </a:t>
            </a:r>
            <a:r>
              <a:rPr lang="en-US" sz="2800" b="1" i="1" dirty="0" err="1"/>
              <a:t>aniqlanadi</a:t>
            </a:r>
            <a:endParaRPr lang="ru-RU" sz="2800" b="1" i="1" dirty="0"/>
          </a:p>
        </p:txBody>
      </p:sp>
      <p:sp>
        <p:nvSpPr>
          <p:cNvPr id="9" name="Стрелка: пятиугольник 8">
            <a:extLst>
              <a:ext uri="{FF2B5EF4-FFF2-40B4-BE49-F238E27FC236}">
                <a16:creationId xmlns:a16="http://schemas.microsoft.com/office/drawing/2014/main" id="{087F93B6-0CE8-47B6-9175-E26D047BB82F}"/>
              </a:ext>
            </a:extLst>
          </p:cNvPr>
          <p:cNvSpPr/>
          <p:nvPr/>
        </p:nvSpPr>
        <p:spPr>
          <a:xfrm>
            <a:off x="900403" y="3429000"/>
            <a:ext cx="3834882" cy="184746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i="1" dirty="0" err="1"/>
              <a:t>mashina</a:t>
            </a:r>
            <a:r>
              <a:rPr lang="en-US" sz="4000" b="1" i="1" dirty="0"/>
              <a:t> </a:t>
            </a:r>
            <a:r>
              <a:rPr lang="en-US" sz="4000" b="1" i="1" dirty="0" err="1"/>
              <a:t>o'qi</a:t>
            </a:r>
            <a:r>
              <a:rPr lang="en-US" sz="4000" b="1" i="1" dirty="0"/>
              <a:t> </a:t>
            </a:r>
            <a:endParaRPr lang="ru-RU" sz="4000" b="1" i="1" dirty="0"/>
          </a:p>
        </p:txBody>
      </p:sp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EC86B1B-9AF4-4EB1-A642-F281AAF531F6}"/>
              </a:ext>
            </a:extLst>
          </p:cNvPr>
          <p:cNvSpPr/>
          <p:nvPr/>
        </p:nvSpPr>
        <p:spPr>
          <a:xfrm flipH="1">
            <a:off x="6377475" y="3492756"/>
            <a:ext cx="3834882" cy="184746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err="1"/>
              <a:t>ko'ndalang</a:t>
            </a:r>
            <a:r>
              <a:rPr lang="en-US" sz="2800" b="1" i="1" dirty="0"/>
              <a:t> </a:t>
            </a:r>
            <a:r>
              <a:rPr lang="en-US" sz="2800" b="1" i="1" dirty="0" err="1"/>
              <a:t>yo'nalish</a:t>
            </a:r>
            <a:endParaRPr lang="ru-RU" sz="2800" b="1" i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1DC05A-9C86-47EF-BB3E-26E19BA1FD82}"/>
              </a:ext>
            </a:extLst>
          </p:cNvPr>
          <p:cNvSpPr/>
          <p:nvPr/>
        </p:nvSpPr>
        <p:spPr>
          <a:xfrm>
            <a:off x="5505061" y="2911151"/>
            <a:ext cx="281473" cy="20060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75BC88F-2717-4F20-8875-514D3D4BCD0A}"/>
              </a:ext>
            </a:extLst>
          </p:cNvPr>
          <p:cNvSpPr/>
          <p:nvPr/>
        </p:nvSpPr>
        <p:spPr>
          <a:xfrm rot="5400000">
            <a:off x="5429639" y="3401394"/>
            <a:ext cx="281473" cy="20060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QOG&amp;#39;OZ YO`LLARI eGILISHI BO`YICHA BO`YLAMA VA KO`NDALANG YO`NALISHLARNI  ANIQLASH">
            <a:extLst>
              <a:ext uri="{FF2B5EF4-FFF2-40B4-BE49-F238E27FC236}">
                <a16:creationId xmlns:a16="http://schemas.microsoft.com/office/drawing/2014/main" id="{6BABD761-FC77-4236-9890-4C7E8931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4" t="68964" r="243" b="14414"/>
          <a:stretch/>
        </p:blipFill>
        <p:spPr bwMode="auto">
          <a:xfrm>
            <a:off x="6096000" y="5710333"/>
            <a:ext cx="4161454" cy="485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OG&amp;#39;OZ YO`LLARI eGILISHI BO`YICHA BO`YLAMA VA KO`NDALANG YO`NALISHLARNI  ANIQLASH">
            <a:extLst>
              <a:ext uri="{FF2B5EF4-FFF2-40B4-BE49-F238E27FC236}">
                <a16:creationId xmlns:a16="http://schemas.microsoft.com/office/drawing/2014/main" id="{A6928E18-B166-4B1E-9544-4B4941330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8" t="55593" r="1617" b="31036"/>
          <a:stretch/>
        </p:blipFill>
        <p:spPr bwMode="auto">
          <a:xfrm>
            <a:off x="847530" y="5710331"/>
            <a:ext cx="4237654" cy="485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QOG&amp;#39;OZ YO`LLARI eGILISHI BO`YICHA BO`YLAMA VA KO`NDALANG YO`NALISHLARNI  ANIQLASH">
            <a:extLst>
              <a:ext uri="{FF2B5EF4-FFF2-40B4-BE49-F238E27FC236}">
                <a16:creationId xmlns:a16="http://schemas.microsoft.com/office/drawing/2014/main" id="{F7DA7C4A-FA6E-4F8C-A984-CEFA59B0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66" y="4561115"/>
            <a:ext cx="3219061" cy="20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8ED47F0-BC48-47CD-B0E2-9E1585705BBE}"/>
              </a:ext>
            </a:extLst>
          </p:cNvPr>
          <p:cNvSpPr/>
          <p:nvPr/>
        </p:nvSpPr>
        <p:spPr>
          <a:xfrm>
            <a:off x="0" y="0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Qog'ozning</a:t>
            </a:r>
            <a:r>
              <a:rPr lang="en-US" sz="2000" b="1" i="1" dirty="0"/>
              <a:t> </a:t>
            </a:r>
            <a:r>
              <a:rPr lang="en-US" sz="2000" b="1" i="1" dirty="0" err="1"/>
              <a:t>uzilishdan</a:t>
            </a:r>
            <a:r>
              <a:rPr lang="en-US" sz="2000" b="1" i="1" dirty="0"/>
              <a:t> </a:t>
            </a:r>
            <a:r>
              <a:rPr lang="en-US" sz="2000" b="1" i="1" dirty="0" err="1"/>
              <a:t>oldin</a:t>
            </a:r>
            <a:r>
              <a:rPr lang="en-US" sz="2000" b="1" i="1" dirty="0"/>
              <a:t> </a:t>
            </a:r>
            <a:r>
              <a:rPr lang="en-US" sz="2000" b="1" i="1" dirty="0" err="1"/>
              <a:t>cho‘zilishi</a:t>
            </a:r>
            <a:endParaRPr lang="ru-RU" sz="2000" b="1" i="1" dirty="0"/>
          </a:p>
        </p:txBody>
      </p:sp>
      <p:sp>
        <p:nvSpPr>
          <p:cNvPr id="5" name="Блок-схема: память с последовательным доступом 4">
            <a:extLst>
              <a:ext uri="{FF2B5EF4-FFF2-40B4-BE49-F238E27FC236}">
                <a16:creationId xmlns:a16="http://schemas.microsoft.com/office/drawing/2014/main" id="{278C13E0-8F5B-4E64-A8FE-3953DCF366D4}"/>
              </a:ext>
            </a:extLst>
          </p:cNvPr>
          <p:cNvSpPr/>
          <p:nvPr/>
        </p:nvSpPr>
        <p:spPr>
          <a:xfrm>
            <a:off x="513183" y="1226975"/>
            <a:ext cx="4572001" cy="3881535"/>
          </a:xfrm>
          <a:prstGeom prst="flowChartMagneticTap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/>
              <a:t>Mustahkamlik</a:t>
            </a:r>
            <a:r>
              <a:rPr lang="en-US" sz="2400" b="1" i="1" dirty="0"/>
              <a:t> </a:t>
            </a:r>
            <a:r>
              <a:rPr lang="en-US" sz="2400" b="1" i="1" dirty="0" err="1"/>
              <a:t>uchun</a:t>
            </a:r>
            <a:r>
              <a:rPr lang="en-US" sz="2400" b="1" i="1" dirty="0"/>
              <a:t> </a:t>
            </a:r>
            <a:r>
              <a:rPr lang="en-US" sz="2400" b="1" i="1" dirty="0" err="1"/>
              <a:t>sinalayotgan</a:t>
            </a:r>
            <a:r>
              <a:rPr lang="en-US" sz="2400" b="1" i="1" dirty="0"/>
              <a:t> </a:t>
            </a:r>
            <a:r>
              <a:rPr lang="en-US" sz="2400" b="1" i="1" dirty="0" err="1"/>
              <a:t>qog‘oz</a:t>
            </a:r>
            <a:r>
              <a:rPr lang="en-US" sz="2400" b="1" i="1" dirty="0"/>
              <a:t> </a:t>
            </a:r>
            <a:r>
              <a:rPr lang="en-US" sz="2400" b="1" i="1" dirty="0" err="1"/>
              <a:t>tasmalari</a:t>
            </a:r>
            <a:r>
              <a:rPr lang="en-US" sz="2400" b="1" i="1" dirty="0"/>
              <a:t> </a:t>
            </a:r>
            <a:r>
              <a:rPr lang="en-US" sz="2400" b="1" i="1" dirty="0" err="1"/>
              <a:t>uzilish</a:t>
            </a:r>
            <a:r>
              <a:rPr lang="en-US" sz="2400" b="1" i="1" dirty="0"/>
              <a:t> </a:t>
            </a:r>
            <a:r>
              <a:rPr lang="en-US" sz="2400" b="1" i="1" dirty="0" err="1"/>
              <a:t>mashinasida</a:t>
            </a:r>
            <a:r>
              <a:rPr lang="en-US" sz="2400" b="1" i="1" dirty="0"/>
              <a:t> (</a:t>
            </a:r>
            <a:r>
              <a:rPr lang="en-US" sz="2400" b="1" i="1" dirty="0" err="1"/>
              <a:t>dinamometrda</a:t>
            </a:r>
            <a:r>
              <a:rPr lang="en-US" sz="2400" b="1" i="1" dirty="0"/>
              <a:t>) </a:t>
            </a:r>
            <a:r>
              <a:rPr lang="en-US" sz="2400" b="1" i="1" dirty="0" err="1"/>
              <a:t>uzilishdan</a:t>
            </a:r>
            <a:r>
              <a:rPr lang="en-US" sz="2400" b="1" i="1" dirty="0"/>
              <a:t> </a:t>
            </a:r>
            <a:r>
              <a:rPr lang="en-US" sz="2400" b="1" i="1" dirty="0" err="1"/>
              <a:t>oldin</a:t>
            </a:r>
            <a:r>
              <a:rPr lang="en-US" sz="2400" b="1" i="1" dirty="0"/>
              <a:t> </a:t>
            </a:r>
            <a:r>
              <a:rPr lang="en-US" sz="2400" b="1" i="1" dirty="0" err="1"/>
              <a:t>cho‘ziladi</a:t>
            </a:r>
            <a:endParaRPr lang="ru-RU" sz="2400" b="1" i="1" dirty="0"/>
          </a:p>
        </p:txBody>
      </p:sp>
      <p:sp>
        <p:nvSpPr>
          <p:cNvPr id="7" name="Блок-схема: ссылка на другую страницу 6">
            <a:extLst>
              <a:ext uri="{FF2B5EF4-FFF2-40B4-BE49-F238E27FC236}">
                <a16:creationId xmlns:a16="http://schemas.microsoft.com/office/drawing/2014/main" id="{30779149-F37E-44E5-853C-FA03C6F4056F}"/>
              </a:ext>
            </a:extLst>
          </p:cNvPr>
          <p:cNvSpPr/>
          <p:nvPr/>
        </p:nvSpPr>
        <p:spPr>
          <a:xfrm>
            <a:off x="5722773" y="1362269"/>
            <a:ext cx="5091407" cy="476794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Qog'ozning</a:t>
            </a:r>
            <a:r>
              <a:rPr lang="en-US" sz="2400" dirty="0"/>
              <a:t> </a:t>
            </a:r>
            <a:r>
              <a:rPr lang="en-US" sz="2400" dirty="0" err="1"/>
              <a:t>uzilishidan</a:t>
            </a:r>
            <a:r>
              <a:rPr lang="en-US" sz="2400" dirty="0"/>
              <a:t> </a:t>
            </a:r>
            <a:r>
              <a:rPr lang="en-US" sz="2400" dirty="0" err="1"/>
              <a:t>oldin</a:t>
            </a:r>
            <a:r>
              <a:rPr lang="en-US" sz="2400" dirty="0"/>
              <a:t> </a:t>
            </a:r>
            <a:r>
              <a:rPr lang="en-US" sz="2400" dirty="0" err="1"/>
              <a:t>cho‘zilish</a:t>
            </a:r>
            <a:r>
              <a:rPr lang="en-US" sz="2400" dirty="0"/>
              <a:t> </a:t>
            </a:r>
            <a:r>
              <a:rPr lang="en-US" sz="2400" dirty="0" err="1"/>
              <a:t>ko‘rsatkichi</a:t>
            </a:r>
            <a:r>
              <a:rPr lang="en-US" sz="2400" dirty="0"/>
              <a:t> </a:t>
            </a:r>
            <a:r>
              <a:rPr lang="en-US" sz="2400" dirty="0" err="1"/>
              <a:t>juda</a:t>
            </a:r>
            <a:r>
              <a:rPr lang="en-US" sz="2400" dirty="0"/>
              <a:t> </a:t>
            </a:r>
            <a:r>
              <a:rPr lang="en-US" sz="2400" dirty="0" err="1"/>
              <a:t>muhimdir</a:t>
            </a:r>
            <a:r>
              <a:rPr lang="en-US" sz="2400" dirty="0"/>
              <a:t>, </a:t>
            </a:r>
            <a:r>
              <a:rPr lang="en-US" sz="2400" dirty="0" err="1"/>
              <a:t>chunki</a:t>
            </a:r>
            <a:r>
              <a:rPr lang="en-US" sz="2400" dirty="0"/>
              <a:t> u </a:t>
            </a:r>
            <a:r>
              <a:rPr lang="en-US" sz="2400" dirty="0" err="1"/>
              <a:t>biror</a:t>
            </a:r>
            <a:r>
              <a:rPr lang="en-US" sz="2400" dirty="0"/>
              <a:t> </a:t>
            </a:r>
            <a:r>
              <a:rPr lang="en-US" sz="2400" dirty="0" err="1"/>
              <a:t>darajada</a:t>
            </a:r>
            <a:r>
              <a:rPr lang="en-US" sz="2400" dirty="0"/>
              <a:t> </a:t>
            </a:r>
            <a:r>
              <a:rPr lang="en-US" sz="2400" dirty="0" err="1"/>
              <a:t>qog'ozning</a:t>
            </a:r>
            <a:r>
              <a:rPr lang="en-US" sz="2400" dirty="0"/>
              <a:t> </a:t>
            </a:r>
            <a:r>
              <a:rPr lang="en-US" sz="2400" dirty="0" err="1"/>
              <a:t>elastikligini</a:t>
            </a:r>
            <a:r>
              <a:rPr lang="en-US" sz="2400" dirty="0"/>
              <a:t>,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mashinada</a:t>
            </a:r>
            <a:r>
              <a:rPr lang="en-US" sz="2400" dirty="0"/>
              <a:t> </a:t>
            </a:r>
            <a:r>
              <a:rPr lang="en-US" sz="2400" dirty="0" err="1"/>
              <a:t>hosil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tasodifiy</a:t>
            </a:r>
            <a:r>
              <a:rPr lang="en-US" sz="2400" dirty="0"/>
              <a:t> </a:t>
            </a:r>
            <a:r>
              <a:rPr lang="en-US" sz="2400" dirty="0" err="1"/>
              <a:t>turtkilar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titrashlar</a:t>
            </a:r>
            <a:r>
              <a:rPr lang="en-US" sz="2400" dirty="0"/>
              <a:t> </a:t>
            </a:r>
            <a:r>
              <a:rPr lang="en-US" sz="2400" dirty="0" err="1"/>
              <a:t>natijasida</a:t>
            </a:r>
            <a:r>
              <a:rPr lang="en-US" sz="2400" dirty="0"/>
              <a:t> </a:t>
            </a:r>
            <a:r>
              <a:rPr lang="en-US" sz="2400" dirty="0" err="1"/>
              <a:t>qog'oz</a:t>
            </a:r>
            <a:r>
              <a:rPr lang="en-US" sz="2400" dirty="0"/>
              <a:t> </a:t>
            </a:r>
            <a:r>
              <a:rPr lang="en-US" sz="2400" dirty="0" err="1"/>
              <a:t>tasmasida</a:t>
            </a:r>
            <a:r>
              <a:rPr lang="en-US" sz="2400" dirty="0"/>
              <a:t> </a:t>
            </a:r>
            <a:r>
              <a:rPr lang="en-US" sz="2400" dirty="0" err="1"/>
              <a:t>yuzaga</a:t>
            </a:r>
            <a:r>
              <a:rPr lang="en-US" sz="2400" dirty="0"/>
              <a:t> </a:t>
            </a:r>
            <a:r>
              <a:rPr lang="en-US" sz="2400" dirty="0" err="1"/>
              <a:t>keladigan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kuchlanishlarda</a:t>
            </a:r>
            <a:r>
              <a:rPr lang="en-US" sz="2400" dirty="0"/>
              <a:t> </a:t>
            </a:r>
            <a:r>
              <a:rPr lang="en-US" sz="2400" dirty="0" err="1"/>
              <a:t>uzilib</a:t>
            </a:r>
            <a:r>
              <a:rPr lang="en-US" sz="2400" dirty="0"/>
              <a:t> </a:t>
            </a:r>
            <a:r>
              <a:rPr lang="en-US" sz="2400" dirty="0" err="1"/>
              <a:t>ketmaslik</a:t>
            </a:r>
            <a:r>
              <a:rPr lang="en-US" sz="2400" dirty="0"/>
              <a:t> </a:t>
            </a:r>
            <a:r>
              <a:rPr lang="en-US" sz="2400" dirty="0" err="1"/>
              <a:t>xususiyatini</a:t>
            </a:r>
            <a:r>
              <a:rPr lang="en-US" sz="2400" dirty="0"/>
              <a:t> </a:t>
            </a:r>
            <a:r>
              <a:rPr lang="en-US" sz="2400" dirty="0" err="1"/>
              <a:t>xarakterlaydi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1026" name="Picture 2" descr="QOG&amp;#39;OZ YO`LLARI eGILISHI BO`YICHA BO`YLAMA VA KO`NDALANG YO`NALISHLARNI  ANIQLASH">
            <a:extLst>
              <a:ext uri="{FF2B5EF4-FFF2-40B4-BE49-F238E27FC236}">
                <a16:creationId xmlns:a16="http://schemas.microsoft.com/office/drawing/2014/main" id="{57F40AEF-C560-4E7A-BCE1-A1EBF4FE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08" y="4616889"/>
            <a:ext cx="2615387" cy="1953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8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загнутый угол 3">
            <a:extLst>
              <a:ext uri="{FF2B5EF4-FFF2-40B4-BE49-F238E27FC236}">
                <a16:creationId xmlns:a16="http://schemas.microsoft.com/office/drawing/2014/main" id="{76392F0A-B7BC-4445-BC39-8B720F33C39D}"/>
              </a:ext>
            </a:extLst>
          </p:cNvPr>
          <p:cNvSpPr/>
          <p:nvPr/>
        </p:nvSpPr>
        <p:spPr>
          <a:xfrm>
            <a:off x="195943" y="578497"/>
            <a:ext cx="3582955" cy="4721288"/>
          </a:xfrm>
          <a:prstGeom prst="foldedCorner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Bosish</a:t>
            </a:r>
            <a:r>
              <a:rPr lang="en-US" sz="2400" i="1" dirty="0"/>
              <a:t> </a:t>
            </a:r>
            <a:r>
              <a:rPr lang="en-US" sz="2400" i="1" dirty="0" err="1"/>
              <a:t>jarayoni</a:t>
            </a:r>
            <a:r>
              <a:rPr lang="en-US" sz="2400" i="1" dirty="0"/>
              <a:t> </a:t>
            </a:r>
            <a:r>
              <a:rPr lang="en-US" sz="2400" i="1" dirty="0" err="1"/>
              <a:t>va</a:t>
            </a:r>
            <a:r>
              <a:rPr lang="en-US" sz="2400" i="1" dirty="0"/>
              <a:t> </a:t>
            </a:r>
            <a:r>
              <a:rPr lang="en-US" sz="2400" i="1" dirty="0" err="1"/>
              <a:t>sifatli</a:t>
            </a:r>
            <a:r>
              <a:rPr lang="en-US" sz="2400" i="1" dirty="0"/>
              <a:t> </a:t>
            </a:r>
            <a:r>
              <a:rPr lang="en-US" sz="2400" i="1" dirty="0" err="1"/>
              <a:t>nusxalar</a:t>
            </a:r>
            <a:r>
              <a:rPr lang="en-US" sz="2400" i="1" dirty="0"/>
              <a:t> </a:t>
            </a:r>
            <a:r>
              <a:rPr lang="en-US" sz="2400" i="1" dirty="0" err="1"/>
              <a:t>olish</a:t>
            </a:r>
            <a:r>
              <a:rPr lang="en-US" sz="2400" i="1" dirty="0"/>
              <a:t> </a:t>
            </a:r>
            <a:r>
              <a:rPr lang="en-US" sz="2400" i="1" dirty="0" err="1"/>
              <a:t>uchun</a:t>
            </a:r>
            <a:r>
              <a:rPr lang="en-US" sz="2400" i="1" dirty="0"/>
              <a:t> </a:t>
            </a:r>
            <a:r>
              <a:rPr lang="en-US" sz="2400" i="1" dirty="0" err="1"/>
              <a:t>qog'oz</a:t>
            </a:r>
            <a:r>
              <a:rPr lang="en-US" sz="2400" i="1" dirty="0"/>
              <a:t> </a:t>
            </a:r>
            <a:r>
              <a:rPr lang="en-US" sz="2400" i="1" dirty="0" err="1"/>
              <a:t>sirtining</a:t>
            </a:r>
            <a:r>
              <a:rPr lang="en-US" sz="2400" i="1" dirty="0"/>
              <a:t> </a:t>
            </a:r>
            <a:r>
              <a:rPr lang="en-US" sz="2400" i="1" dirty="0" err="1"/>
              <a:t>yulinishiga</a:t>
            </a:r>
            <a:r>
              <a:rPr lang="en-US" sz="2400" i="1" dirty="0"/>
              <a:t> </a:t>
            </a:r>
            <a:r>
              <a:rPr lang="en-US" sz="2400" i="1" dirty="0" err="1"/>
              <a:t>pishiqligini</a:t>
            </a:r>
            <a:r>
              <a:rPr lang="en-US" sz="2400" i="1" dirty="0"/>
              <a:t> </a:t>
            </a:r>
            <a:r>
              <a:rPr lang="en-US" sz="2400" i="1" dirty="0" err="1"/>
              <a:t>baholash</a:t>
            </a:r>
            <a:r>
              <a:rPr lang="en-US" sz="2400" i="1" dirty="0"/>
              <a:t> </a:t>
            </a:r>
            <a:r>
              <a:rPr lang="en-US" sz="2400" i="1" dirty="0" err="1"/>
              <a:t>katta</a:t>
            </a:r>
            <a:r>
              <a:rPr lang="en-US" sz="2400" i="1" dirty="0"/>
              <a:t> </a:t>
            </a:r>
            <a:r>
              <a:rPr lang="en-US" sz="2400" i="1" dirty="0" err="1"/>
              <a:t>ahamiyatga</a:t>
            </a:r>
            <a:r>
              <a:rPr lang="en-US" sz="2400" i="1" dirty="0"/>
              <a:t> </a:t>
            </a:r>
            <a:r>
              <a:rPr lang="en-US" sz="2400" i="1" dirty="0" err="1"/>
              <a:t>ega</a:t>
            </a:r>
            <a:r>
              <a:rPr lang="en-US" sz="2400" i="1" dirty="0"/>
              <a:t>. Katta </a:t>
            </a:r>
            <a:r>
              <a:rPr lang="en-US" sz="2400" i="1" dirty="0" err="1"/>
              <a:t>tezlik</a:t>
            </a:r>
            <a:r>
              <a:rPr lang="en-US" sz="2400" i="1" dirty="0"/>
              <a:t> </a:t>
            </a:r>
            <a:r>
              <a:rPr lang="en-US" sz="2400" i="1" dirty="0" err="1"/>
              <a:t>bilan</a:t>
            </a:r>
            <a:r>
              <a:rPr lang="en-US" sz="2400" i="1" dirty="0"/>
              <a:t> </a:t>
            </a:r>
            <a:r>
              <a:rPr lang="en-US" sz="2400" i="1" dirty="0" err="1"/>
              <a:t>qog'oz</a:t>
            </a:r>
            <a:r>
              <a:rPr lang="en-US" sz="2400" i="1" dirty="0"/>
              <a:t> </a:t>
            </a:r>
            <a:r>
              <a:rPr lang="en-US" sz="2400" i="1" dirty="0" err="1"/>
              <a:t>bosish</a:t>
            </a:r>
            <a:r>
              <a:rPr lang="en-US" sz="2400" i="1" dirty="0"/>
              <a:t> </a:t>
            </a:r>
            <a:r>
              <a:rPr lang="en-US" sz="2400" i="1" dirty="0" err="1"/>
              <a:t>mashinasidan</a:t>
            </a:r>
            <a:r>
              <a:rPr lang="en-US" sz="2400" i="1" dirty="0"/>
              <a:t> </a:t>
            </a:r>
            <a:r>
              <a:rPr lang="en-US" sz="2400" i="1" dirty="0" err="1"/>
              <a:t>o'tayotganda</a:t>
            </a:r>
            <a:r>
              <a:rPr lang="en-US" sz="2400" i="1" dirty="0"/>
              <a:t> u </a:t>
            </a:r>
            <a:r>
              <a:rPr lang="en-US" sz="2400" i="1" dirty="0" err="1"/>
              <a:t>turli</a:t>
            </a:r>
            <a:r>
              <a:rPr lang="en-US" sz="2400" i="1" dirty="0"/>
              <a:t> </a:t>
            </a:r>
            <a:r>
              <a:rPr lang="en-US" sz="2400" i="1" dirty="0" err="1"/>
              <a:t>yuzalar</a:t>
            </a:r>
            <a:r>
              <a:rPr lang="en-US" sz="2400" i="1" dirty="0"/>
              <a:t> </a:t>
            </a:r>
            <a:r>
              <a:rPr lang="en-US" sz="2400" i="1" dirty="0" err="1"/>
              <a:t>bilan</a:t>
            </a:r>
            <a:r>
              <a:rPr lang="en-US" sz="2400" i="1" dirty="0"/>
              <a:t> </a:t>
            </a:r>
            <a:r>
              <a:rPr lang="en-US" sz="2400" i="1" dirty="0" err="1"/>
              <a:t>kontakt</a:t>
            </a:r>
            <a:r>
              <a:rPr lang="en-US" sz="2400" i="1" dirty="0"/>
              <a:t> </a:t>
            </a:r>
            <a:r>
              <a:rPr lang="en-US" sz="2400" i="1" dirty="0" err="1"/>
              <a:t>qiladi</a:t>
            </a:r>
            <a:endParaRPr lang="ru-RU" sz="2400" i="1" dirty="0"/>
          </a:p>
        </p:txBody>
      </p:sp>
      <p:sp>
        <p:nvSpPr>
          <p:cNvPr id="5" name="Прямоугольник: загнутый угол 4">
            <a:extLst>
              <a:ext uri="{FF2B5EF4-FFF2-40B4-BE49-F238E27FC236}">
                <a16:creationId xmlns:a16="http://schemas.microsoft.com/office/drawing/2014/main" id="{7F3858E5-649F-4B5C-BC0B-392819EA60FA}"/>
              </a:ext>
            </a:extLst>
          </p:cNvPr>
          <p:cNvSpPr/>
          <p:nvPr/>
        </p:nvSpPr>
        <p:spPr>
          <a:xfrm>
            <a:off x="8176727" y="578497"/>
            <a:ext cx="3582955" cy="4721289"/>
          </a:xfrm>
          <a:prstGeom prst="foldedCorner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Qog'oz</a:t>
            </a:r>
            <a:r>
              <a:rPr lang="en-US" sz="2800" dirty="0"/>
              <a:t> </a:t>
            </a:r>
            <a:r>
              <a:rPr lang="en-US" sz="2800" dirty="0" err="1"/>
              <a:t>sirtining</a:t>
            </a:r>
            <a:r>
              <a:rPr lang="en-US" sz="2800" dirty="0"/>
              <a:t> </a:t>
            </a:r>
            <a:r>
              <a:rPr lang="en-US" sz="2800" dirty="0" err="1"/>
              <a:t>yulinishga</a:t>
            </a:r>
            <a:r>
              <a:rPr lang="en-US" sz="2800" dirty="0"/>
              <a:t> </a:t>
            </a:r>
            <a:r>
              <a:rPr lang="en-US" sz="2800" dirty="0" err="1"/>
              <a:t>pishiqligi</a:t>
            </a:r>
            <a:r>
              <a:rPr lang="en-US" sz="2800" dirty="0"/>
              <a:t> </a:t>
            </a:r>
            <a:r>
              <a:rPr lang="en-US" sz="2800" dirty="0" err="1"/>
              <a:t>sinash</a:t>
            </a:r>
            <a:r>
              <a:rPr lang="en-US" sz="2800" dirty="0"/>
              <a:t> </a:t>
            </a:r>
            <a:r>
              <a:rPr lang="en-US" sz="2800" dirty="0" err="1"/>
              <a:t>laboratoriyasida</a:t>
            </a:r>
            <a:r>
              <a:rPr lang="en-US" sz="2800" dirty="0"/>
              <a:t> </a:t>
            </a:r>
            <a:r>
              <a:rPr lang="en-US" sz="2800" dirty="0" err="1"/>
              <a:t>namuna</a:t>
            </a:r>
            <a:r>
              <a:rPr lang="en-US" sz="2800" dirty="0"/>
              <a:t> </a:t>
            </a:r>
            <a:r>
              <a:rPr lang="en-US" sz="2800" dirty="0" err="1"/>
              <a:t>bosadigan</a:t>
            </a:r>
            <a:r>
              <a:rPr lang="en-US" sz="2800" dirty="0"/>
              <a:t> IGT-AS2 </a:t>
            </a:r>
            <a:r>
              <a:rPr lang="en-US" sz="2800" dirty="0" err="1"/>
              <a:t>qurilmasi</a:t>
            </a:r>
            <a:r>
              <a:rPr lang="en-US" sz="2800" dirty="0"/>
              <a:t> </a:t>
            </a:r>
            <a:r>
              <a:rPr lang="en-US" sz="2800" dirty="0" err="1"/>
              <a:t>yordamida</a:t>
            </a:r>
            <a:r>
              <a:rPr lang="en-US" sz="2800" dirty="0"/>
              <a:t> </a:t>
            </a:r>
            <a:r>
              <a:rPr lang="en-US" sz="2800" dirty="0" err="1"/>
              <a:t>bajariladi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6" name="Прямоугольник: загнутый угол 5">
            <a:extLst>
              <a:ext uri="{FF2B5EF4-FFF2-40B4-BE49-F238E27FC236}">
                <a16:creationId xmlns:a16="http://schemas.microsoft.com/office/drawing/2014/main" id="{C0E6F6AB-8866-4FCF-B1CA-8BA73CAE7F2D}"/>
              </a:ext>
            </a:extLst>
          </p:cNvPr>
          <p:cNvSpPr/>
          <p:nvPr/>
        </p:nvSpPr>
        <p:spPr>
          <a:xfrm>
            <a:off x="4015274" y="2388109"/>
            <a:ext cx="3582955" cy="4346511"/>
          </a:xfrm>
          <a:prstGeom prst="foldedCorner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ular</a:t>
            </a:r>
            <a:r>
              <a:rPr lang="en-US" sz="2400" i="1" dirty="0"/>
              <a:t> </a:t>
            </a:r>
            <a:r>
              <a:rPr lang="en-US" sz="2400" i="1" dirty="0" err="1"/>
              <a:t>orasida</a:t>
            </a:r>
            <a:r>
              <a:rPr lang="en-US" sz="2400" i="1" dirty="0"/>
              <a:t> </a:t>
            </a:r>
            <a:r>
              <a:rPr lang="en-US" sz="2400" i="1" dirty="0" err="1"/>
              <a:t>ishqalanish</a:t>
            </a:r>
            <a:r>
              <a:rPr lang="en-US" sz="2400" i="1" dirty="0"/>
              <a:t> </a:t>
            </a:r>
            <a:r>
              <a:rPr lang="en-US" sz="2400" i="1" dirty="0" err="1"/>
              <a:t>yuz</a:t>
            </a:r>
            <a:r>
              <a:rPr lang="en-US" sz="2400" i="1" dirty="0"/>
              <a:t> </a:t>
            </a:r>
            <a:r>
              <a:rPr lang="en-US" sz="2400" i="1" dirty="0" err="1"/>
              <a:t>beradi</a:t>
            </a:r>
            <a:r>
              <a:rPr lang="en-US" sz="2400" i="1" dirty="0"/>
              <a:t>. Agar </a:t>
            </a:r>
            <a:r>
              <a:rPr lang="en-US" sz="2400" i="1" dirty="0" err="1"/>
              <a:t>qog'oz</a:t>
            </a:r>
            <a:r>
              <a:rPr lang="en-US" sz="2400" i="1" dirty="0"/>
              <a:t> </a:t>
            </a:r>
            <a:r>
              <a:rPr lang="en-US" sz="2400" i="1" dirty="0" err="1"/>
              <a:t>sirtining</a:t>
            </a:r>
            <a:r>
              <a:rPr lang="en-US" sz="2400" i="1" dirty="0"/>
              <a:t> </a:t>
            </a:r>
            <a:r>
              <a:rPr lang="en-US" sz="2400" i="1" dirty="0" err="1"/>
              <a:t>pishiqligi</a:t>
            </a:r>
            <a:r>
              <a:rPr lang="en-US" sz="2400" i="1" dirty="0"/>
              <a:t> </a:t>
            </a:r>
            <a:r>
              <a:rPr lang="en-US" sz="2400" i="1" dirty="0" err="1"/>
              <a:t>yetarli</a:t>
            </a:r>
            <a:r>
              <a:rPr lang="en-US" sz="2400" i="1" dirty="0"/>
              <a:t> b o '</a:t>
            </a:r>
            <a:r>
              <a:rPr lang="en-US" sz="2400" i="1" dirty="0" err="1"/>
              <a:t>lm</a:t>
            </a:r>
            <a:r>
              <a:rPr lang="en-US" sz="2400" i="1" dirty="0"/>
              <a:t> </a:t>
            </a:r>
            <a:r>
              <a:rPr lang="en-US" sz="2400" i="1" dirty="0" err="1"/>
              <a:t>asa</a:t>
            </a:r>
            <a:r>
              <a:rPr lang="en-US" sz="2400" i="1" dirty="0"/>
              <a:t>, </a:t>
            </a:r>
            <a:r>
              <a:rPr lang="en-US" sz="2400" i="1" dirty="0" err="1"/>
              <a:t>ishqalanish</a:t>
            </a:r>
            <a:r>
              <a:rPr lang="en-US" sz="2400" i="1" dirty="0"/>
              <a:t> </a:t>
            </a:r>
            <a:r>
              <a:rPr lang="en-US" sz="2400" i="1" dirty="0" err="1"/>
              <a:t>natijasida</a:t>
            </a:r>
            <a:r>
              <a:rPr lang="en-US" sz="2400" i="1" dirty="0"/>
              <a:t> </a:t>
            </a:r>
            <a:r>
              <a:rPr lang="en-US" sz="2400" i="1" dirty="0" err="1"/>
              <a:t>to'ldirgichlar</a:t>
            </a:r>
            <a:r>
              <a:rPr lang="en-US" sz="2400" i="1" dirty="0"/>
              <a:t> </a:t>
            </a:r>
            <a:r>
              <a:rPr lang="en-US" sz="2400" i="1" dirty="0" err="1"/>
              <a:t>zarrachalari</a:t>
            </a:r>
            <a:r>
              <a:rPr lang="en-US" sz="2400" i="1" dirty="0"/>
              <a:t> </a:t>
            </a:r>
            <a:r>
              <a:rPr lang="en-US" sz="2400" i="1" dirty="0" err="1"/>
              <a:t>va</a:t>
            </a:r>
            <a:r>
              <a:rPr lang="en-US" sz="2400" i="1" dirty="0"/>
              <a:t> </a:t>
            </a:r>
            <a:r>
              <a:rPr lang="en-US" sz="2400" i="1" dirty="0" err="1"/>
              <a:t>mayda</a:t>
            </a:r>
            <a:r>
              <a:rPr lang="en-US" sz="2400" i="1" dirty="0"/>
              <a:t> </a:t>
            </a:r>
            <a:r>
              <a:rPr lang="en-US" sz="2400" i="1" dirty="0" err="1"/>
              <a:t>tolachalar</a:t>
            </a:r>
            <a:r>
              <a:rPr lang="en-US" sz="2400" i="1" dirty="0"/>
              <a:t> </a:t>
            </a:r>
            <a:r>
              <a:rPr lang="en-US" sz="2400" i="1" dirty="0" err="1"/>
              <a:t>ajralib</a:t>
            </a:r>
            <a:r>
              <a:rPr lang="en-US" sz="2400" i="1" dirty="0"/>
              <a:t>, </a:t>
            </a:r>
            <a:r>
              <a:rPr lang="en-US" sz="2400" i="1" dirty="0" err="1"/>
              <a:t>yulinish</a:t>
            </a:r>
            <a:r>
              <a:rPr lang="en-US" sz="2400" i="1" dirty="0"/>
              <a:t> </a:t>
            </a:r>
            <a:r>
              <a:rPr lang="en-US" sz="2400" i="1" dirty="0" err="1"/>
              <a:t>belgilari</a:t>
            </a:r>
            <a:r>
              <a:rPr lang="en-US" sz="2400" i="1" dirty="0"/>
              <a:t> </a:t>
            </a:r>
            <a:r>
              <a:rPr lang="en-US" sz="2400" i="1" dirty="0" err="1"/>
              <a:t>paydo</a:t>
            </a:r>
            <a:r>
              <a:rPr lang="en-US" sz="2400" i="1" dirty="0"/>
              <a:t> </a:t>
            </a:r>
            <a:r>
              <a:rPr lang="en-US" sz="2400" i="1" dirty="0" err="1"/>
              <a:t>bo'ladi</a:t>
            </a:r>
            <a:endParaRPr lang="ru-RU" sz="2400" i="1" dirty="0"/>
          </a:p>
        </p:txBody>
      </p:sp>
      <p:pic>
        <p:nvPicPr>
          <p:cNvPr id="3074" name="Picture 2" descr="Qog&amp;#39;oz qanday tayyorlanadi? Qog&amp;#39;oz nimadan yasalgan? Qog&amp;#39;oz qanday yasalgan.">
            <a:extLst>
              <a:ext uri="{FF2B5EF4-FFF2-40B4-BE49-F238E27FC236}">
                <a16:creationId xmlns:a16="http://schemas.microsoft.com/office/drawing/2014/main" id="{774CF877-8C94-4A51-8135-34726003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04" y="368475"/>
            <a:ext cx="3060052" cy="201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бладнання для виготовлення туалетного паперу. Папероробна машина купити в  Дрогобич">
            <a:extLst>
              <a:ext uri="{FF2B5EF4-FFF2-40B4-BE49-F238E27FC236}">
                <a16:creationId xmlns:a16="http://schemas.microsoft.com/office/drawing/2014/main" id="{84E7D103-39A8-46DC-9B5A-95A8F556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69" y="4383306"/>
            <a:ext cx="3072882" cy="230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Лабораторна робота № 1">
            <a:extLst>
              <a:ext uri="{FF2B5EF4-FFF2-40B4-BE49-F238E27FC236}">
                <a16:creationId xmlns:a16="http://schemas.microsoft.com/office/drawing/2014/main" id="{567E5F50-4196-40FB-9223-A8B5C2BC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15" y="4815860"/>
            <a:ext cx="2938561" cy="18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B6C6711-CAB9-4CB7-8300-FE8A08BE24C2}"/>
              </a:ext>
            </a:extLst>
          </p:cNvPr>
          <p:cNvSpPr/>
          <p:nvPr/>
        </p:nvSpPr>
        <p:spPr>
          <a:xfrm>
            <a:off x="0" y="0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Qog'ozning</a:t>
            </a:r>
            <a:r>
              <a:rPr lang="en-US" sz="2000" dirty="0"/>
              <a:t> </a:t>
            </a:r>
            <a:r>
              <a:rPr lang="en-US" sz="2000" dirty="0" err="1"/>
              <a:t>qayishqoq-elastiklik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plastiklik</a:t>
            </a:r>
            <a:r>
              <a:rPr lang="en-US" sz="2000" dirty="0"/>
              <a:t> </a:t>
            </a:r>
            <a:r>
              <a:rPr lang="en-US" sz="2000" dirty="0" err="1"/>
              <a:t>xossalari</a:t>
            </a:r>
            <a:endParaRPr lang="ru-RU" sz="2000" b="1" i="1" dirty="0"/>
          </a:p>
        </p:txBody>
      </p:sp>
      <p:sp>
        <p:nvSpPr>
          <p:cNvPr id="5" name="Свиток: вертикальный 4">
            <a:extLst>
              <a:ext uri="{FF2B5EF4-FFF2-40B4-BE49-F238E27FC236}">
                <a16:creationId xmlns:a16="http://schemas.microsoft.com/office/drawing/2014/main" id="{AE77731B-5622-48D3-BEB4-B44D5A6537B9}"/>
              </a:ext>
            </a:extLst>
          </p:cNvPr>
          <p:cNvSpPr/>
          <p:nvPr/>
        </p:nvSpPr>
        <p:spPr>
          <a:xfrm>
            <a:off x="74645" y="849086"/>
            <a:ext cx="7109927" cy="569167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Matbaa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chiqarishda</a:t>
            </a:r>
            <a:r>
              <a:rPr lang="en-US" sz="2400" dirty="0"/>
              <a:t> </a:t>
            </a:r>
            <a:r>
              <a:rPr lang="en-US" sz="2400" dirty="0" err="1"/>
              <a:t>qog'oz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deformatsiyalarga</a:t>
            </a:r>
            <a:r>
              <a:rPr lang="en-US" sz="2400" dirty="0"/>
              <a:t> </a:t>
            </a:r>
            <a:r>
              <a:rPr lang="en-US" sz="2400" dirty="0" err="1"/>
              <a:t>duch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. </a:t>
            </a:r>
            <a:r>
              <a:rPr lang="en-US" sz="2400" dirty="0" err="1"/>
              <a:t>Masalan</a:t>
            </a:r>
            <a:r>
              <a:rPr lang="en-US" sz="2400" dirty="0"/>
              <a:t>, </a:t>
            </a:r>
            <a:r>
              <a:rPr lang="en-US" sz="2400" dirty="0" err="1"/>
              <a:t>bosish</a:t>
            </a:r>
            <a:r>
              <a:rPr lang="en-US" sz="2400" dirty="0"/>
              <a:t> </a:t>
            </a:r>
            <a:r>
              <a:rPr lang="en-US" sz="2400" dirty="0" err="1"/>
              <a:t>jarayonida</a:t>
            </a:r>
            <a:r>
              <a:rPr lang="en-US" sz="2400" dirty="0"/>
              <a:t>, </a:t>
            </a:r>
            <a:r>
              <a:rPr lang="en-US" sz="2400" dirty="0" err="1"/>
              <a:t>falsovkaqilinishda,presslashda</a:t>
            </a:r>
            <a:r>
              <a:rPr lang="en-US" sz="2400" dirty="0"/>
              <a:t>. </a:t>
            </a:r>
            <a:r>
              <a:rPr lang="en-US" sz="2400" dirty="0" err="1"/>
              <a:t>Ayrim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 </a:t>
            </a:r>
            <a:r>
              <a:rPr lang="en-US" sz="2400" dirty="0" err="1"/>
              <a:t>qog'ozning</a:t>
            </a:r>
            <a:r>
              <a:rPr lang="en-US" sz="2400" dirty="0"/>
              <a:t> </a:t>
            </a:r>
            <a:r>
              <a:rPr lang="en-US" sz="2400" dirty="0" err="1"/>
              <a:t>deformatsiyalanishi</a:t>
            </a:r>
            <a:r>
              <a:rPr lang="en-US" sz="2400" dirty="0"/>
              <a:t> </a:t>
            </a:r>
            <a:r>
              <a:rPr lang="en-US" sz="2400" dirty="0" err="1"/>
              <a:t>qaytuvchi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, </a:t>
            </a:r>
            <a:r>
              <a:rPr lang="en-US" sz="2400" dirty="0" err="1"/>
              <a:t>ya’ni</a:t>
            </a:r>
            <a:r>
              <a:rPr lang="en-US" sz="2400" dirty="0"/>
              <a:t> </a:t>
            </a:r>
            <a:r>
              <a:rPr lang="en-US" sz="2400" dirty="0" err="1"/>
              <a:t>kuchlanish</a:t>
            </a:r>
            <a:r>
              <a:rPr lang="en-US" sz="2400" dirty="0"/>
              <a:t> </a:t>
            </a:r>
            <a:r>
              <a:rPr lang="en-US" sz="2400" dirty="0" err="1"/>
              <a:t>olinganidan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yo'qolishi</a:t>
            </a:r>
            <a:r>
              <a:rPr lang="en-US" sz="2400" dirty="0"/>
              <a:t>, </a:t>
            </a:r>
            <a:r>
              <a:rPr lang="en-US" sz="2400" dirty="0" err="1"/>
              <a:t>yana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qaytmas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, </a:t>
            </a:r>
            <a:r>
              <a:rPr lang="en-US" sz="2400" dirty="0" err="1"/>
              <a:t>ya’ni</a:t>
            </a:r>
            <a:r>
              <a:rPr lang="en-US" sz="2400" dirty="0"/>
              <a:t> </a:t>
            </a:r>
            <a:r>
              <a:rPr lang="en-US" sz="2400" dirty="0" err="1"/>
              <a:t>kuchlanish</a:t>
            </a:r>
            <a:r>
              <a:rPr lang="en-US" sz="2400" dirty="0"/>
              <a:t> </a:t>
            </a:r>
            <a:r>
              <a:rPr lang="en-US" sz="2400" dirty="0" err="1"/>
              <a:t>olinganidan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ham </a:t>
            </a:r>
            <a:r>
              <a:rPr lang="en-US" sz="2400" dirty="0" err="1"/>
              <a:t>saqlanib</a:t>
            </a:r>
            <a:r>
              <a:rPr lang="en-US" sz="2400" dirty="0"/>
              <a:t> </a:t>
            </a:r>
            <a:r>
              <a:rPr lang="en-US" sz="2400" dirty="0" err="1"/>
              <a:t>qolishi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4F9D1E-92A6-46D5-AA54-11430B7C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2" y="1593494"/>
            <a:ext cx="4493954" cy="49472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953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ссылка на другую страницу 3">
            <a:extLst>
              <a:ext uri="{FF2B5EF4-FFF2-40B4-BE49-F238E27FC236}">
                <a16:creationId xmlns:a16="http://schemas.microsoft.com/office/drawing/2014/main" id="{4180CAF3-3637-4F01-A379-DEDD023446F5}"/>
              </a:ext>
            </a:extLst>
          </p:cNvPr>
          <p:cNvSpPr/>
          <p:nvPr/>
        </p:nvSpPr>
        <p:spPr>
          <a:xfrm>
            <a:off x="5575041" y="335902"/>
            <a:ext cx="320351" cy="628883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ссылка на другую страницу 4">
            <a:extLst>
              <a:ext uri="{FF2B5EF4-FFF2-40B4-BE49-F238E27FC236}">
                <a16:creationId xmlns:a16="http://schemas.microsoft.com/office/drawing/2014/main" id="{BBBEDF3C-3314-4F12-9632-57C098E91B89}"/>
              </a:ext>
            </a:extLst>
          </p:cNvPr>
          <p:cNvSpPr/>
          <p:nvPr/>
        </p:nvSpPr>
        <p:spPr>
          <a:xfrm>
            <a:off x="6296610" y="335901"/>
            <a:ext cx="320351" cy="628883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ссылка на другую страницу 5">
            <a:extLst>
              <a:ext uri="{FF2B5EF4-FFF2-40B4-BE49-F238E27FC236}">
                <a16:creationId xmlns:a16="http://schemas.microsoft.com/office/drawing/2014/main" id="{225E45A3-C3DA-41A4-8A9A-CB0D20FC0207}"/>
              </a:ext>
            </a:extLst>
          </p:cNvPr>
          <p:cNvSpPr/>
          <p:nvPr/>
        </p:nvSpPr>
        <p:spPr>
          <a:xfrm>
            <a:off x="11305591" y="335902"/>
            <a:ext cx="320351" cy="6288833"/>
          </a:xfrm>
          <a:prstGeom prst="flowChartOffpageConnector">
            <a:avLst/>
          </a:prstGeom>
          <a:solidFill>
            <a:srgbClr val="FFC00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ссылка на другую страницу 6">
            <a:extLst>
              <a:ext uri="{FF2B5EF4-FFF2-40B4-BE49-F238E27FC236}">
                <a16:creationId xmlns:a16="http://schemas.microsoft.com/office/drawing/2014/main" id="{94988A71-2B8A-4FBC-96BC-653797667E9E}"/>
              </a:ext>
            </a:extLst>
          </p:cNvPr>
          <p:cNvSpPr/>
          <p:nvPr/>
        </p:nvSpPr>
        <p:spPr>
          <a:xfrm>
            <a:off x="311020" y="284583"/>
            <a:ext cx="320351" cy="6288833"/>
          </a:xfrm>
          <a:prstGeom prst="flowChartOffpageConnector">
            <a:avLst/>
          </a:prstGeom>
          <a:solidFill>
            <a:srgbClr val="FFC00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ссылка на другую страницу 7">
            <a:extLst>
              <a:ext uri="{FF2B5EF4-FFF2-40B4-BE49-F238E27FC236}">
                <a16:creationId xmlns:a16="http://schemas.microsoft.com/office/drawing/2014/main" id="{6BE69CFD-8958-4D90-89E3-2670E0304374}"/>
              </a:ext>
            </a:extLst>
          </p:cNvPr>
          <p:cNvSpPr/>
          <p:nvPr/>
        </p:nvSpPr>
        <p:spPr>
          <a:xfrm>
            <a:off x="1054359" y="335901"/>
            <a:ext cx="4189445" cy="5085185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Materialning</a:t>
            </a:r>
            <a:r>
              <a:rPr lang="en-US" sz="2400" dirty="0"/>
              <a:t> </a:t>
            </a:r>
            <a:r>
              <a:rPr lang="en-US" sz="2400" dirty="0" err="1"/>
              <a:t>tegishli</a:t>
            </a:r>
            <a:r>
              <a:rPr lang="en-US" sz="2400" dirty="0"/>
              <a:t> </a:t>
            </a:r>
            <a:r>
              <a:rPr lang="en-US" sz="2400" dirty="0" err="1"/>
              <a:t>kuchlanish</a:t>
            </a:r>
            <a:r>
              <a:rPr lang="en-US" sz="2400" dirty="0"/>
              <a:t> </a:t>
            </a:r>
            <a:r>
              <a:rPr lang="en-US" sz="2400" dirty="0" err="1"/>
              <a:t>ta’sirida</a:t>
            </a:r>
            <a:r>
              <a:rPr lang="en-US" sz="2400" dirty="0"/>
              <a:t> o 'z </a:t>
            </a:r>
            <a:r>
              <a:rPr lang="en-US" sz="2400" dirty="0" err="1"/>
              <a:t>shaklini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o'lchamlarini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onda</a:t>
            </a:r>
            <a:r>
              <a:rPr lang="en-US" sz="2400" dirty="0"/>
              <a:t> </a:t>
            </a:r>
            <a:r>
              <a:rPr lang="en-US" sz="2400" dirty="0" err="1"/>
              <a:t>o'zgartirish</a:t>
            </a:r>
            <a:r>
              <a:rPr lang="en-US" sz="2400" dirty="0"/>
              <a:t> </a:t>
            </a:r>
            <a:r>
              <a:rPr lang="en-US" sz="2400" dirty="0" err="1"/>
              <a:t>hamda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ta’sir</a:t>
            </a:r>
            <a:r>
              <a:rPr lang="en-US" sz="2400" dirty="0"/>
              <a:t> </a:t>
            </a:r>
            <a:r>
              <a:rPr lang="en-US" sz="2400" dirty="0" err="1"/>
              <a:t>tugagandan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dastlabki</a:t>
            </a:r>
            <a:r>
              <a:rPr lang="en-US" sz="2400" dirty="0"/>
              <a:t> </a:t>
            </a:r>
            <a:r>
              <a:rPr lang="en-US" sz="2400" dirty="0" err="1"/>
              <a:t>shakli</a:t>
            </a:r>
            <a:r>
              <a:rPr lang="en-US" sz="2400" dirty="0"/>
              <a:t> ham da </a:t>
            </a:r>
            <a:r>
              <a:rPr lang="en-US" sz="2400" dirty="0" err="1"/>
              <a:t>o'lcham</a:t>
            </a:r>
            <a:r>
              <a:rPr lang="en-US" sz="2400" dirty="0"/>
              <a:t> </a:t>
            </a:r>
            <a:r>
              <a:rPr lang="en-US" sz="2400" dirty="0" err="1"/>
              <a:t>larini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onda</a:t>
            </a:r>
            <a:r>
              <a:rPr lang="en-US" sz="2400" dirty="0"/>
              <a:t> </a:t>
            </a:r>
            <a:r>
              <a:rPr lang="en-US" sz="2400" dirty="0" err="1"/>
              <a:t>tiklash</a:t>
            </a:r>
            <a:r>
              <a:rPr lang="en-US" sz="2400" dirty="0"/>
              <a:t> </a:t>
            </a:r>
            <a:r>
              <a:rPr lang="en-US" sz="2400" dirty="0" err="1"/>
              <a:t>xossasi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2060"/>
                </a:solidFill>
              </a:rPr>
              <a:t>qayishqoqlik</a:t>
            </a:r>
            <a:r>
              <a:rPr lang="en-US" sz="2400" dirty="0">
                <a:solidFill>
                  <a:srgbClr val="002060"/>
                </a:solidFill>
              </a:rPr>
              <a:t> deb </a:t>
            </a:r>
            <a:r>
              <a:rPr lang="en-US" sz="2400" dirty="0" err="1">
                <a:solidFill>
                  <a:srgbClr val="002060"/>
                </a:solidFill>
              </a:rPr>
              <a:t>ataladi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9" name="Блок-схема: ссылка на другую страницу 8">
            <a:extLst>
              <a:ext uri="{FF2B5EF4-FFF2-40B4-BE49-F238E27FC236}">
                <a16:creationId xmlns:a16="http://schemas.microsoft.com/office/drawing/2014/main" id="{DC357037-6D2A-498C-80F3-AC0A5D86E823}"/>
              </a:ext>
            </a:extLst>
          </p:cNvPr>
          <p:cNvSpPr/>
          <p:nvPr/>
        </p:nvSpPr>
        <p:spPr>
          <a:xfrm>
            <a:off x="7018179" y="335901"/>
            <a:ext cx="4189445" cy="5085185"/>
          </a:xfrm>
          <a:prstGeom prst="flowChartOffpageConnecto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2060"/>
                </a:solidFill>
              </a:rPr>
              <a:t>Elastiklik</a:t>
            </a:r>
            <a:r>
              <a:rPr lang="en-US" sz="2000" dirty="0"/>
              <a:t>- </a:t>
            </a:r>
            <a:r>
              <a:rPr lang="en-US" sz="2000" dirty="0" err="1"/>
              <a:t>materialining</a:t>
            </a:r>
            <a:r>
              <a:rPr lang="en-US" sz="2000" dirty="0"/>
              <a:t> </a:t>
            </a:r>
            <a:r>
              <a:rPr lang="en-US" sz="2000" dirty="0" err="1"/>
              <a:t>biror</a:t>
            </a:r>
            <a:r>
              <a:rPr lang="en-US" sz="2000" dirty="0"/>
              <a:t> </a:t>
            </a:r>
            <a:r>
              <a:rPr lang="en-US" sz="2000" dirty="0" err="1"/>
              <a:t>vaqt</a:t>
            </a:r>
            <a:r>
              <a:rPr lang="en-US" sz="2000" dirty="0"/>
              <a:t> </a:t>
            </a:r>
            <a:r>
              <a:rPr lang="en-US" sz="2000" dirty="0" err="1"/>
              <a:t>oralig'i</a:t>
            </a:r>
            <a:r>
              <a:rPr lang="en-US" sz="2000" dirty="0"/>
              <a:t> </a:t>
            </a:r>
            <a:r>
              <a:rPr lang="en-US" sz="2000" dirty="0" err="1"/>
              <a:t>mobaynida</a:t>
            </a:r>
            <a:r>
              <a:rPr lang="en-US" sz="2000" dirty="0"/>
              <a:t> </a:t>
            </a:r>
            <a:r>
              <a:rPr lang="en-US" sz="2000" dirty="0" err="1"/>
              <a:t>kuchlanish</a:t>
            </a:r>
            <a:r>
              <a:rPr lang="en-US" sz="2000" dirty="0"/>
              <a:t> </a:t>
            </a:r>
            <a:r>
              <a:rPr lang="en-US" sz="2000" dirty="0" err="1"/>
              <a:t>ta’sirida</a:t>
            </a:r>
            <a:r>
              <a:rPr lang="en-US" sz="2000" dirty="0"/>
              <a:t> </a:t>
            </a:r>
            <a:r>
              <a:rPr lang="en-US" sz="2000" dirty="0" err="1"/>
              <a:t>o‘z</a:t>
            </a:r>
            <a:r>
              <a:rPr lang="en-US" sz="2000" dirty="0"/>
              <a:t> </a:t>
            </a:r>
            <a:r>
              <a:rPr lang="en-US" sz="2000" dirty="0" err="1"/>
              <a:t>shakli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o'lchamlarini</a:t>
            </a:r>
            <a:r>
              <a:rPr lang="en-US" sz="2000" dirty="0"/>
              <a:t> </a:t>
            </a:r>
            <a:r>
              <a:rPr lang="en-US" sz="2000" dirty="0" err="1"/>
              <a:t>o'zgartirish</a:t>
            </a:r>
            <a:r>
              <a:rPr lang="en-US" sz="2000" dirty="0"/>
              <a:t> </a:t>
            </a:r>
            <a:r>
              <a:rPr lang="en-US" sz="2000" dirty="0" err="1"/>
              <a:t>hamda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kuchlanish</a:t>
            </a:r>
            <a:r>
              <a:rPr lang="en-US" sz="2000" dirty="0"/>
              <a:t> </a:t>
            </a:r>
            <a:r>
              <a:rPr lang="en-US" sz="2000" dirty="0" err="1"/>
              <a:t>ta’siri</a:t>
            </a:r>
            <a:r>
              <a:rPr lang="en-US" sz="2000" dirty="0"/>
              <a:t> </a:t>
            </a:r>
            <a:r>
              <a:rPr lang="en-US" sz="2000" dirty="0" err="1"/>
              <a:t>tugagandan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dastlabki</a:t>
            </a:r>
            <a:r>
              <a:rPr lang="en-US" sz="2000" dirty="0"/>
              <a:t> </a:t>
            </a:r>
            <a:r>
              <a:rPr lang="en-US" sz="2000" dirty="0" err="1"/>
              <a:t>shakli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o'lchamlarini</a:t>
            </a:r>
            <a:r>
              <a:rPr lang="en-US" sz="2000" dirty="0"/>
              <a:t> </a:t>
            </a:r>
            <a:r>
              <a:rPr lang="en-US" sz="2000" dirty="0" err="1"/>
              <a:t>asta-sekin</a:t>
            </a:r>
            <a:r>
              <a:rPr lang="en-US" sz="2000" dirty="0"/>
              <a:t> to 'la </a:t>
            </a:r>
            <a:r>
              <a:rPr lang="en-US" sz="2000" dirty="0" err="1"/>
              <a:t>tiklash</a:t>
            </a:r>
            <a:r>
              <a:rPr lang="en-US" sz="2000" dirty="0"/>
              <a:t> </a:t>
            </a:r>
            <a:r>
              <a:rPr lang="en-US" sz="2000" dirty="0" err="1"/>
              <a:t>xossasidir</a:t>
            </a:r>
            <a:r>
              <a:rPr lang="en-US" sz="2000" dirty="0"/>
              <a:t>. </a:t>
            </a:r>
            <a:r>
              <a:rPr lang="en-US" sz="2000" dirty="0" err="1"/>
              <a:t>Elastik</a:t>
            </a:r>
            <a:r>
              <a:rPr lang="en-US" sz="2000" dirty="0"/>
              <a:t> deform </a:t>
            </a:r>
            <a:r>
              <a:rPr lang="en-US" sz="2000" dirty="0" err="1"/>
              <a:t>atsiyalar</a:t>
            </a:r>
            <a:r>
              <a:rPr lang="en-US" sz="2000" dirty="0"/>
              <a:t> </a:t>
            </a:r>
            <a:r>
              <a:rPr lang="en-US" sz="2000" dirty="0" err="1"/>
              <a:t>qayishqoq</a:t>
            </a:r>
            <a:r>
              <a:rPr lang="en-US" sz="2000" dirty="0"/>
              <a:t> </a:t>
            </a:r>
            <a:r>
              <a:rPr lang="en-US" sz="2000" dirty="0" err="1"/>
              <a:t>deformatsiyalardan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asta-sekin</a:t>
            </a:r>
            <a:r>
              <a:rPr lang="en-US" sz="2000" dirty="0"/>
              <a:t> </a:t>
            </a:r>
            <a:r>
              <a:rPr lang="en-US" sz="2000" dirty="0" err="1"/>
              <a:t>paydo</a:t>
            </a:r>
            <a:r>
              <a:rPr lang="en-US" sz="2000" dirty="0"/>
              <a:t> </a:t>
            </a:r>
            <a:r>
              <a:rPr lang="en-US" sz="2000" dirty="0" err="1"/>
              <a:t>bo'ladi</a:t>
            </a:r>
            <a:r>
              <a:rPr lang="en-US" sz="2000" dirty="0"/>
              <a:t>, </a:t>
            </a:r>
            <a:r>
              <a:rPr lang="en-US" sz="2000" dirty="0" err="1"/>
              <a:t>shuningdek</a:t>
            </a:r>
            <a:r>
              <a:rPr lang="en-US" sz="2000" dirty="0"/>
              <a:t>, </a:t>
            </a:r>
            <a:r>
              <a:rPr lang="en-US" sz="2000" dirty="0" err="1"/>
              <a:t>tegishli</a:t>
            </a:r>
            <a:r>
              <a:rPr lang="en-US" sz="2000" dirty="0"/>
              <a:t> </a:t>
            </a:r>
            <a:r>
              <a:rPr lang="en-US" sz="2000" dirty="0" err="1"/>
              <a:t>kuchlanish</a:t>
            </a:r>
            <a:r>
              <a:rPr lang="en-US" sz="2000" dirty="0"/>
              <a:t> ta ’</a:t>
            </a:r>
            <a:r>
              <a:rPr lang="en-US" sz="2000" dirty="0" err="1"/>
              <a:t>siri</a:t>
            </a:r>
            <a:r>
              <a:rPr lang="en-US" sz="2000" dirty="0"/>
              <a:t> </a:t>
            </a:r>
            <a:r>
              <a:rPr lang="en-US" sz="2000" dirty="0" err="1"/>
              <a:t>tugaganidan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asta-sekin</a:t>
            </a:r>
            <a:r>
              <a:rPr lang="en-US" sz="2000" dirty="0"/>
              <a:t> </a:t>
            </a:r>
            <a:r>
              <a:rPr lang="en-US" sz="2000" dirty="0" err="1"/>
              <a:t>yo'qoladi</a:t>
            </a:r>
            <a:r>
              <a:rPr lang="en-US" sz="2000" dirty="0"/>
              <a:t>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9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>
            <a:extLst>
              <a:ext uri="{FF2B5EF4-FFF2-40B4-BE49-F238E27FC236}">
                <a16:creationId xmlns:a16="http://schemas.microsoft.com/office/drawing/2014/main" id="{378D93DF-4C64-4C09-91E8-254A29145A0E}"/>
              </a:ext>
            </a:extLst>
          </p:cNvPr>
          <p:cNvSpPr/>
          <p:nvPr/>
        </p:nvSpPr>
        <p:spPr>
          <a:xfrm>
            <a:off x="5146611" y="3568957"/>
            <a:ext cx="1164770" cy="3041779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1D50F8E5-FA07-4C3C-8137-9023A1EFFF18}"/>
              </a:ext>
            </a:extLst>
          </p:cNvPr>
          <p:cNvSpPr/>
          <p:nvPr/>
        </p:nvSpPr>
        <p:spPr>
          <a:xfrm>
            <a:off x="1323389" y="419878"/>
            <a:ext cx="9190653" cy="3531637"/>
          </a:xfrm>
          <a:prstGeom prst="can">
            <a:avLst>
              <a:gd name="adj" fmla="val 18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A9106DB-7461-4866-A806-1D6A8B469F20}"/>
              </a:ext>
            </a:extLst>
          </p:cNvPr>
          <p:cNvSpPr/>
          <p:nvPr/>
        </p:nvSpPr>
        <p:spPr>
          <a:xfrm>
            <a:off x="1557434" y="1156997"/>
            <a:ext cx="3723692" cy="25939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Materialning</a:t>
            </a:r>
            <a:r>
              <a:rPr lang="en-US" sz="2000" b="1" i="1" dirty="0"/>
              <a:t> </a:t>
            </a:r>
            <a:r>
              <a:rPr lang="en-US" sz="2000" b="1" i="1" dirty="0" err="1"/>
              <a:t>olgan</a:t>
            </a:r>
            <a:r>
              <a:rPr lang="en-US" sz="2000" b="1" i="1" dirty="0"/>
              <a:t> </a:t>
            </a:r>
            <a:r>
              <a:rPr lang="en-US" sz="2000" b="1" i="1" dirty="0" err="1"/>
              <a:t>deformatsiyasini</a:t>
            </a:r>
            <a:r>
              <a:rPr lang="en-US" sz="2000" b="1" i="1" dirty="0"/>
              <a:t> </a:t>
            </a:r>
            <a:r>
              <a:rPr lang="en-US" sz="2000" b="1" i="1" dirty="0" err="1"/>
              <a:t>shu</a:t>
            </a:r>
            <a:r>
              <a:rPr lang="en-US" sz="2000" b="1" i="1" dirty="0"/>
              <a:t> </a:t>
            </a:r>
            <a:r>
              <a:rPr lang="en-US" sz="2000" b="1" i="1" dirty="0" err="1"/>
              <a:t>deformatsiyani</a:t>
            </a:r>
            <a:r>
              <a:rPr lang="en-US" sz="2000" b="1" i="1" dirty="0"/>
              <a:t> </a:t>
            </a:r>
            <a:r>
              <a:rPr lang="en-US" sz="2000" b="1" i="1" dirty="0" err="1"/>
              <a:t>keltirib</a:t>
            </a:r>
            <a:r>
              <a:rPr lang="en-US" sz="2000" b="1" i="1" dirty="0"/>
              <a:t> </a:t>
            </a:r>
            <a:r>
              <a:rPr lang="en-US" sz="2000" b="1" i="1" dirty="0" err="1"/>
              <a:t>chiqargan</a:t>
            </a:r>
            <a:r>
              <a:rPr lang="en-US" sz="2000" b="1" i="1" dirty="0"/>
              <a:t> </a:t>
            </a:r>
            <a:r>
              <a:rPr lang="en-US" sz="2000" b="1" i="1" dirty="0" err="1"/>
              <a:t>mexanik</a:t>
            </a:r>
            <a:r>
              <a:rPr lang="en-US" sz="2000" b="1" i="1" dirty="0"/>
              <a:t> </a:t>
            </a:r>
            <a:r>
              <a:rPr lang="en-US" sz="2000" b="1" i="1" dirty="0" err="1"/>
              <a:t>kuch</a:t>
            </a:r>
            <a:r>
              <a:rPr lang="en-US" sz="2000" b="1" i="1" dirty="0"/>
              <a:t> </a:t>
            </a:r>
            <a:r>
              <a:rPr lang="en-US" sz="2000" b="1" i="1" dirty="0" err="1"/>
              <a:t>olinganidan</a:t>
            </a:r>
            <a:r>
              <a:rPr lang="en-US" sz="2000" b="1" i="1" dirty="0"/>
              <a:t> </a:t>
            </a:r>
            <a:r>
              <a:rPr lang="en-US" sz="2000" b="1" i="1" dirty="0" err="1"/>
              <a:t>so'ng</a:t>
            </a:r>
            <a:r>
              <a:rPr lang="en-US" sz="2000" b="1" i="1" dirty="0"/>
              <a:t> </a:t>
            </a:r>
            <a:r>
              <a:rPr lang="en-US" sz="2000" b="1" i="1" dirty="0" err="1"/>
              <a:t>saqlab</a:t>
            </a:r>
            <a:r>
              <a:rPr lang="en-US" sz="2000" b="1" i="1" dirty="0"/>
              <a:t> </a:t>
            </a:r>
            <a:r>
              <a:rPr lang="en-US" sz="2000" b="1" i="1" dirty="0" err="1"/>
              <a:t>qolish</a:t>
            </a:r>
            <a:r>
              <a:rPr lang="en-US" sz="2000" b="1" i="1" dirty="0"/>
              <a:t> </a:t>
            </a:r>
            <a:r>
              <a:rPr lang="en-US" sz="2000" b="1" i="1" dirty="0" err="1"/>
              <a:t>xossasi</a:t>
            </a:r>
            <a:r>
              <a:rPr lang="en-US" sz="2000" b="1" i="1" dirty="0"/>
              <a:t> </a:t>
            </a:r>
            <a:r>
              <a:rPr lang="en-US" sz="2000" b="1" i="1" dirty="0" err="1"/>
              <a:t>plastiklik</a:t>
            </a:r>
            <a:r>
              <a:rPr lang="en-US" sz="2000" b="1" i="1" dirty="0"/>
              <a:t> deb </a:t>
            </a:r>
            <a:r>
              <a:rPr lang="en-US" sz="2000" b="1" i="1" dirty="0" err="1"/>
              <a:t>ataladi</a:t>
            </a:r>
            <a:endParaRPr lang="ru-RU" sz="2000" b="1" i="1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28961E2-1D7A-4FCC-A975-3F9CBD659C91}"/>
              </a:ext>
            </a:extLst>
          </p:cNvPr>
          <p:cNvSpPr/>
          <p:nvPr/>
        </p:nvSpPr>
        <p:spPr>
          <a:xfrm>
            <a:off x="6176865" y="1156997"/>
            <a:ext cx="3892421" cy="25939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Binobarin</a:t>
            </a:r>
            <a:r>
              <a:rPr lang="en-US" b="1" dirty="0"/>
              <a:t>, </a:t>
            </a:r>
            <a:r>
              <a:rPr lang="en-US" b="1" dirty="0" err="1"/>
              <a:t>qayishqoq-elastik</a:t>
            </a:r>
            <a:r>
              <a:rPr lang="en-US" b="1" dirty="0"/>
              <a:t> </a:t>
            </a:r>
            <a:r>
              <a:rPr lang="en-US" b="1" dirty="0" err="1"/>
              <a:t>deformatsiyalar</a:t>
            </a:r>
            <a:r>
              <a:rPr lang="en-US" b="1" dirty="0"/>
              <a:t> </a:t>
            </a:r>
            <a:r>
              <a:rPr lang="en-US" b="1" dirty="0" err="1"/>
              <a:t>to’la</a:t>
            </a:r>
            <a:r>
              <a:rPr lang="en-US" b="1" dirty="0"/>
              <a:t> </a:t>
            </a:r>
            <a:r>
              <a:rPr lang="en-US" b="1" dirty="0" err="1"/>
              <a:t>qaytadigan</a:t>
            </a:r>
            <a:r>
              <a:rPr lang="en-US" b="1" dirty="0"/>
              <a:t>, </a:t>
            </a:r>
            <a:r>
              <a:rPr lang="en-US" b="1" dirty="0" err="1"/>
              <a:t>plastik</a:t>
            </a:r>
            <a:r>
              <a:rPr lang="en-US" b="1" dirty="0"/>
              <a:t> </a:t>
            </a:r>
            <a:r>
              <a:rPr lang="en-US" b="1" dirty="0" err="1"/>
              <a:t>deformatsiyalar</a:t>
            </a:r>
            <a:r>
              <a:rPr lang="en-US" b="1" dirty="0"/>
              <a:t> </a:t>
            </a:r>
            <a:r>
              <a:rPr lang="en-US" b="1" dirty="0" err="1"/>
              <a:t>esa</a:t>
            </a:r>
            <a:r>
              <a:rPr lang="en-US" b="1" dirty="0"/>
              <a:t> </a:t>
            </a:r>
            <a:r>
              <a:rPr lang="en-US" b="1" dirty="0" err="1"/>
              <a:t>qoldiq</a:t>
            </a:r>
            <a:r>
              <a:rPr lang="en-US" b="1" dirty="0"/>
              <a:t> </a:t>
            </a:r>
            <a:r>
              <a:rPr lang="en-US" b="1" dirty="0" err="1"/>
              <a:t>deformatsiyalardir</a:t>
            </a:r>
            <a:r>
              <a:rPr lang="en-US" b="1" dirty="0"/>
              <a:t>. </a:t>
            </a:r>
            <a:r>
              <a:rPr lang="en-US" b="1" dirty="0" err="1"/>
              <a:t>Qog'ozning</a:t>
            </a:r>
            <a:r>
              <a:rPr lang="en-US" b="1" dirty="0"/>
              <a:t> </a:t>
            </a:r>
            <a:r>
              <a:rPr lang="en-US" b="1" dirty="0" err="1"/>
              <a:t>qayishqoq-elastiklik</a:t>
            </a:r>
            <a:r>
              <a:rPr lang="en-US" b="1" dirty="0"/>
              <a:t> </a:t>
            </a:r>
            <a:r>
              <a:rPr lang="en-US" b="1" dirty="0" err="1"/>
              <a:t>xossasi</a:t>
            </a:r>
            <a:r>
              <a:rPr lang="en-US" b="1" dirty="0"/>
              <a:t> </a:t>
            </a:r>
            <a:r>
              <a:rPr lang="en-US" b="1" dirty="0" err="1"/>
              <a:t>ko'p</a:t>
            </a:r>
            <a:r>
              <a:rPr lang="en-US" b="1" dirty="0"/>
              <a:t> </a:t>
            </a:r>
            <a:r>
              <a:rPr lang="en-US" b="1" dirty="0" err="1"/>
              <a:t>jihatdan</a:t>
            </a:r>
            <a:r>
              <a:rPr lang="en-US" b="1" dirty="0"/>
              <a:t> </a:t>
            </a:r>
            <a:r>
              <a:rPr lang="en-US" b="1" dirty="0" err="1"/>
              <a:t>uning</a:t>
            </a:r>
            <a:r>
              <a:rPr lang="en-US" b="1" dirty="0"/>
              <a:t> </a:t>
            </a:r>
            <a:r>
              <a:rPr lang="en-US" b="1" dirty="0" err="1"/>
              <a:t>namligiga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zichlanish</a:t>
            </a:r>
            <a:r>
              <a:rPr lang="en-US" b="1" dirty="0"/>
              <a:t> </a:t>
            </a:r>
            <a:r>
              <a:rPr lang="en-US" b="1" dirty="0" err="1"/>
              <a:t>darajasiga</a:t>
            </a:r>
            <a:r>
              <a:rPr lang="en-US" b="1" dirty="0"/>
              <a:t>, </a:t>
            </a:r>
            <a:r>
              <a:rPr lang="en-US" b="1" dirty="0" err="1"/>
              <a:t>kalandrlanishiga</a:t>
            </a:r>
            <a:r>
              <a:rPr lang="en-US" b="1" dirty="0"/>
              <a:t> </a:t>
            </a:r>
            <a:r>
              <a:rPr lang="en-US" b="1" dirty="0" err="1"/>
              <a:t>bog'liq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966486-8113-4B07-9DCE-FCF1087F6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6" t="40680" r="29515" b="36191"/>
          <a:stretch/>
        </p:blipFill>
        <p:spPr>
          <a:xfrm>
            <a:off x="1656181" y="4236096"/>
            <a:ext cx="3080199" cy="1707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5A82FB-1BD4-4F09-BE14-E5A3E5BD6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9" t="33742" r="29132" b="40408"/>
          <a:stretch/>
        </p:blipFill>
        <p:spPr>
          <a:xfrm>
            <a:off x="6989087" y="4170783"/>
            <a:ext cx="2827176" cy="1772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172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9ABF85-57F8-4448-9493-25957C1B3D5F}"/>
              </a:ext>
            </a:extLst>
          </p:cNvPr>
          <p:cNvSpPr/>
          <p:nvPr/>
        </p:nvSpPr>
        <p:spPr>
          <a:xfrm>
            <a:off x="0" y="0"/>
            <a:ext cx="3834882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/>
              <a:t>Qog'ozning</a:t>
            </a:r>
            <a:r>
              <a:rPr lang="en-US" sz="2000" b="1" i="1" dirty="0"/>
              <a:t> </a:t>
            </a:r>
            <a:r>
              <a:rPr lang="en-US" sz="2000" b="1" i="1" dirty="0" err="1"/>
              <a:t>shimuvchanlik</a:t>
            </a:r>
            <a:r>
              <a:rPr lang="en-US" sz="2000" b="1" i="1" dirty="0"/>
              <a:t> </a:t>
            </a:r>
            <a:r>
              <a:rPr lang="en-US" sz="2000" b="1" i="1" dirty="0" err="1"/>
              <a:t>xossasi</a:t>
            </a:r>
            <a:endParaRPr lang="ru-RU" sz="2000" b="1" i="1" dirty="0"/>
          </a:p>
        </p:txBody>
      </p:sp>
      <p:sp>
        <p:nvSpPr>
          <p:cNvPr id="12" name="Блок-схема: ссылка на другую страницу 11">
            <a:extLst>
              <a:ext uri="{FF2B5EF4-FFF2-40B4-BE49-F238E27FC236}">
                <a16:creationId xmlns:a16="http://schemas.microsoft.com/office/drawing/2014/main" id="{23A4A556-4D35-478F-85E6-F8234F9E72D8}"/>
              </a:ext>
            </a:extLst>
          </p:cNvPr>
          <p:cNvSpPr/>
          <p:nvPr/>
        </p:nvSpPr>
        <p:spPr>
          <a:xfrm>
            <a:off x="270588" y="1656180"/>
            <a:ext cx="2817845" cy="354563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Qog'ozning</a:t>
            </a:r>
            <a:r>
              <a:rPr lang="en-US" sz="2400" dirty="0"/>
              <a:t> </a:t>
            </a:r>
            <a:r>
              <a:rPr lang="en-US" sz="2400" dirty="0" err="1"/>
              <a:t>zarur</a:t>
            </a:r>
            <a:r>
              <a:rPr lang="en-US" sz="2400" dirty="0"/>
              <a:t> </a:t>
            </a:r>
            <a:r>
              <a:rPr lang="en-US" sz="2400" dirty="0" err="1"/>
              <a:t>shimuvchanlik</a:t>
            </a:r>
            <a:r>
              <a:rPr lang="en-US" sz="2400" dirty="0"/>
              <a:t> </a:t>
            </a:r>
            <a:r>
              <a:rPr lang="en-US" sz="2400" dirty="0" err="1"/>
              <a:t>xossasi</a:t>
            </a:r>
            <a:r>
              <a:rPr lang="en-US" sz="2400" dirty="0"/>
              <a:t> </a:t>
            </a:r>
            <a:r>
              <a:rPr lang="en-US" sz="2400" dirty="0" err="1"/>
              <a:t>bo'yoqning</a:t>
            </a:r>
            <a:r>
              <a:rPr lang="en-US" sz="2400" dirty="0"/>
              <a:t> </a:t>
            </a:r>
            <a:r>
              <a:rPr lang="en-US" sz="2400" dirty="0" err="1"/>
              <a:t>o'z</a:t>
            </a:r>
            <a:r>
              <a:rPr lang="en-US" sz="2400" dirty="0"/>
              <a:t> </a:t>
            </a:r>
            <a:r>
              <a:rPr lang="en-US" sz="2400" dirty="0" err="1"/>
              <a:t>vaqtida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to'la</a:t>
            </a:r>
            <a:r>
              <a:rPr lang="en-US" sz="2400" dirty="0"/>
              <a:t> </a:t>
            </a:r>
            <a:r>
              <a:rPr lang="en-US" sz="2400" dirty="0" err="1"/>
              <a:t>qotishining</a:t>
            </a:r>
            <a:r>
              <a:rPr lang="en-US" sz="2400" dirty="0"/>
              <a:t> </a:t>
            </a:r>
            <a:r>
              <a:rPr lang="en-US" sz="2400" dirty="0" err="1"/>
              <a:t>muhim</a:t>
            </a:r>
            <a:r>
              <a:rPr lang="en-US" sz="2400" dirty="0"/>
              <a:t> </a:t>
            </a:r>
            <a:r>
              <a:rPr lang="en-US" sz="2400" dirty="0" err="1"/>
              <a:t>shartlaridan</a:t>
            </a:r>
            <a:r>
              <a:rPr lang="en-US" sz="2400" dirty="0"/>
              <a:t> </a:t>
            </a:r>
            <a:r>
              <a:rPr lang="en-US" sz="2400" dirty="0" err="1"/>
              <a:t>biridir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3" name="Блок-схема: ссылка на другую страницу 12">
            <a:extLst>
              <a:ext uri="{FF2B5EF4-FFF2-40B4-BE49-F238E27FC236}">
                <a16:creationId xmlns:a16="http://schemas.microsoft.com/office/drawing/2014/main" id="{00A4B973-98AC-492F-9174-A193284C7F9C}"/>
              </a:ext>
            </a:extLst>
          </p:cNvPr>
          <p:cNvSpPr/>
          <p:nvPr/>
        </p:nvSpPr>
        <p:spPr>
          <a:xfrm>
            <a:off x="6646506" y="1656181"/>
            <a:ext cx="2817845" cy="354563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Bo'yoqning</a:t>
            </a:r>
            <a:r>
              <a:rPr lang="en-US" sz="2200" dirty="0"/>
              <a:t> (</a:t>
            </a:r>
            <a:r>
              <a:rPr lang="en-US" sz="2200" dirty="0" err="1"/>
              <a:t>aniqrog'i</a:t>
            </a:r>
            <a:r>
              <a:rPr lang="en-US" sz="2200" dirty="0"/>
              <a:t> </a:t>
            </a:r>
            <a:r>
              <a:rPr lang="en-US" sz="2200" dirty="0" err="1"/>
              <a:t>uning</a:t>
            </a:r>
            <a:r>
              <a:rPr lang="en-US" sz="2200" dirty="0"/>
              <a:t> </a:t>
            </a:r>
            <a:r>
              <a:rPr lang="en-US" sz="2200" dirty="0" err="1"/>
              <a:t>bog'lovchisining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qismi</a:t>
            </a:r>
            <a:r>
              <a:rPr lang="en-US" sz="2200" dirty="0"/>
              <a:t>) </a:t>
            </a:r>
            <a:r>
              <a:rPr lang="en-US" sz="2200" dirty="0" err="1"/>
              <a:t>qog'ozga</a:t>
            </a:r>
            <a:r>
              <a:rPr lang="en-US" sz="2200" dirty="0"/>
              <a:t> </a:t>
            </a:r>
            <a:r>
              <a:rPr lang="en-US" sz="2200" dirty="0" err="1"/>
              <a:t>shimilish</a:t>
            </a:r>
            <a:r>
              <a:rPr lang="en-US" sz="2200" dirty="0"/>
              <a:t> </a:t>
            </a:r>
            <a:r>
              <a:rPr lang="en-US" sz="2200" dirty="0" err="1"/>
              <a:t>uning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g'ovak-kapillyar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tuzilishi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tufayli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/>
              <a:t>sodir</a:t>
            </a:r>
            <a:r>
              <a:rPr lang="en-US" sz="2200" dirty="0"/>
              <a:t> </a:t>
            </a:r>
            <a:r>
              <a:rPr lang="en-US" sz="2200" dirty="0" err="1"/>
              <a:t>bo'ladi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4" name="Блок-схема: ссылка на другую страницу 13">
            <a:extLst>
              <a:ext uri="{FF2B5EF4-FFF2-40B4-BE49-F238E27FC236}">
                <a16:creationId xmlns:a16="http://schemas.microsoft.com/office/drawing/2014/main" id="{FC13F221-6C38-43A0-A255-BAEEA861A856}"/>
              </a:ext>
            </a:extLst>
          </p:cNvPr>
          <p:cNvSpPr/>
          <p:nvPr/>
        </p:nvSpPr>
        <p:spPr>
          <a:xfrm>
            <a:off x="3458547" y="1656182"/>
            <a:ext cx="2817845" cy="3545633"/>
          </a:xfrm>
          <a:prstGeom prst="flowChartOffpageConnector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Shimilish</a:t>
            </a:r>
            <a:r>
              <a:rPr lang="en-US" sz="2400" dirty="0"/>
              <a:t> </a:t>
            </a:r>
            <a:r>
              <a:rPr lang="en-US" sz="2400" dirty="0" err="1"/>
              <a:t>vaqtida</a:t>
            </a:r>
            <a:r>
              <a:rPr lang="en-US" sz="2400" dirty="0"/>
              <a:t> </a:t>
            </a:r>
            <a:r>
              <a:rPr lang="en-US" sz="2400" dirty="0" err="1"/>
              <a:t>bog'lovchining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qismi</a:t>
            </a:r>
            <a:r>
              <a:rPr lang="en-US" sz="2400" dirty="0"/>
              <a:t> </a:t>
            </a:r>
            <a:r>
              <a:rPr lang="en-US" sz="2400" dirty="0" err="1"/>
              <a:t>bo</a:t>
            </a:r>
            <a:r>
              <a:rPr lang="en-US" sz="2400" dirty="0"/>
              <a:t> '</a:t>
            </a:r>
            <a:r>
              <a:rPr lang="en-US" sz="2400" dirty="0" err="1"/>
              <a:t>yoqdan</a:t>
            </a:r>
            <a:r>
              <a:rPr lang="en-US" sz="2400" dirty="0"/>
              <a:t> </a:t>
            </a:r>
            <a:r>
              <a:rPr lang="en-US" sz="2400" dirty="0" err="1"/>
              <a:t>ajralib</a:t>
            </a:r>
            <a:r>
              <a:rPr lang="en-US" sz="2400" dirty="0"/>
              <a:t> </a:t>
            </a:r>
            <a:r>
              <a:rPr lang="en-US" sz="2400" dirty="0" err="1"/>
              <a:t>chiqib</a:t>
            </a:r>
            <a:r>
              <a:rPr lang="en-US" sz="2400" dirty="0"/>
              <a:t>, </a:t>
            </a:r>
            <a:r>
              <a:rPr lang="en-US" sz="2400" dirty="0" err="1"/>
              <a:t>qog'oz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kiradi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60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610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Copperplate Gothic Bold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11</cp:revision>
  <dcterms:created xsi:type="dcterms:W3CDTF">2021-12-20T13:10:43Z</dcterms:created>
  <dcterms:modified xsi:type="dcterms:W3CDTF">2021-12-20T16:48:39Z</dcterms:modified>
</cp:coreProperties>
</file>