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9" r:id="rId5"/>
    <p:sldId id="260" r:id="rId6"/>
    <p:sldId id="267" r:id="rId7"/>
    <p:sldId id="263" r:id="rId8"/>
    <p:sldId id="262" r:id="rId9"/>
    <p:sldId id="264" r:id="rId10"/>
    <p:sldId id="261"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5" autoAdjust="0"/>
    <p:restoredTop sz="94660"/>
  </p:normalViewPr>
  <p:slideViewPr>
    <p:cSldViewPr snapToGrid="0" showGuides="1">
      <p:cViewPr varScale="1">
        <p:scale>
          <a:sx n="73" d="100"/>
          <a:sy n="73" d="100"/>
        </p:scale>
        <p:origin x="66" y="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329154335812999"/>
          <c:y val="2.8559606372165404E-2"/>
          <c:w val="0.64528875186274604"/>
          <c:h val="0.92146108247654512"/>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Updated News</c:v>
                </c:pt>
                <c:pt idx="1">
                  <c:v>Number of follwers</c:v>
                </c:pt>
                <c:pt idx="2">
                  <c:v>Number of share</c:v>
                </c:pt>
                <c:pt idx="3">
                  <c:v>Photos and videos</c:v>
                </c:pt>
              </c:strCache>
            </c:strRef>
          </c:cat>
          <c:val>
            <c:numRef>
              <c:f>Sheet1!$B$2:$B$5</c:f>
              <c:numCache>
                <c:formatCode>General</c:formatCode>
                <c:ptCount val="4"/>
                <c:pt idx="0">
                  <c:v>35</c:v>
                </c:pt>
                <c:pt idx="1">
                  <c:v>80</c:v>
                </c:pt>
                <c:pt idx="2">
                  <c:v>70</c:v>
                </c:pt>
                <c:pt idx="3">
                  <c:v>50</c:v>
                </c:pt>
              </c:numCache>
            </c:numRef>
          </c:val>
          <c:extLst>
            <c:ext xmlns:c16="http://schemas.microsoft.com/office/drawing/2014/chart" uri="{C3380CC4-5D6E-409C-BE32-E72D297353CC}">
              <c16:uniqueId val="{00000000-6C1B-46F8-A0DF-FA6F3424AC7A}"/>
            </c:ext>
          </c:extLst>
        </c:ser>
        <c:dLbls>
          <c:dLblPos val="outEnd"/>
          <c:showLegendKey val="0"/>
          <c:showVal val="1"/>
          <c:showCatName val="0"/>
          <c:showSerName val="0"/>
          <c:showPercent val="0"/>
          <c:showBubbleSize val="0"/>
        </c:dLbls>
        <c:gapWidth val="182"/>
        <c:axId val="604031647"/>
        <c:axId val="304115775"/>
      </c:barChart>
      <c:catAx>
        <c:axId val="6040316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304115775"/>
        <c:crosses val="autoZero"/>
        <c:auto val="1"/>
        <c:lblAlgn val="ctr"/>
        <c:lblOffset val="100"/>
        <c:noMultiLvlLbl val="0"/>
      </c:catAx>
      <c:valAx>
        <c:axId val="304115775"/>
        <c:scaling>
          <c:orientation val="minMax"/>
        </c:scaling>
        <c:delete val="1"/>
        <c:axPos val="b"/>
        <c:numFmt formatCode="General" sourceLinked="1"/>
        <c:majorTickMark val="none"/>
        <c:minorTickMark val="none"/>
        <c:tickLblPos val="nextTo"/>
        <c:crossAx val="604031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7165-C240-4FF4-9D65-3FFE49FE3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C81D94-603A-4208-8E6D-3EC531A9C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98E7C-BDE4-4AC4-ADD4-B69A94AF8F25}"/>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5" name="Footer Placeholder 4">
            <a:extLst>
              <a:ext uri="{FF2B5EF4-FFF2-40B4-BE49-F238E27FC236}">
                <a16:creationId xmlns:a16="http://schemas.microsoft.com/office/drawing/2014/main" id="{CD785599-E52A-4837-BD1B-631A3B254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D3C2F-2397-48C5-831C-61D125F49A59}"/>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177136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784E-BC6E-4B0B-91CF-9EA06C0F48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A8E25-D04C-4DFA-BB35-61FCCCE871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7E859-AEC0-4062-873A-161373B23B10}"/>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5" name="Footer Placeholder 4">
            <a:extLst>
              <a:ext uri="{FF2B5EF4-FFF2-40B4-BE49-F238E27FC236}">
                <a16:creationId xmlns:a16="http://schemas.microsoft.com/office/drawing/2014/main" id="{9C8CA4D4-4926-4A83-BE1D-F4BD8EA66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93AF-5D52-4DA7-8D99-D90765868B4D}"/>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21778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9A761-2D03-412E-B110-9E4C4D2D8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32148-F9CC-4487-991C-F36B30FAC2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9A395-B207-46C1-A8AC-C9237128ED3B}"/>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5" name="Footer Placeholder 4">
            <a:extLst>
              <a:ext uri="{FF2B5EF4-FFF2-40B4-BE49-F238E27FC236}">
                <a16:creationId xmlns:a16="http://schemas.microsoft.com/office/drawing/2014/main" id="{C84D95C3-442C-4B62-AEA2-C295A5A1F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37874-46C3-458E-ABE4-DF125501D37C}"/>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165229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3C31-3ADB-474D-9225-C8FFAABB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C1660A-22AA-47EC-AE00-4714CBAD6A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3D76A-95A8-4748-824C-C84361FD2EF1}"/>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5" name="Footer Placeholder 4">
            <a:extLst>
              <a:ext uri="{FF2B5EF4-FFF2-40B4-BE49-F238E27FC236}">
                <a16:creationId xmlns:a16="http://schemas.microsoft.com/office/drawing/2014/main" id="{CB070C93-4F7A-41FD-9A9B-6535B7791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9F8D8-7958-4451-8AB4-C1C10706C1A7}"/>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128873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1F36-78E2-4519-B053-2B8B83DBF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797CD4-1E40-42EA-9C4D-A80435F52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248325-A4CC-4D1F-A46F-1F454776D490}"/>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5" name="Footer Placeholder 4">
            <a:extLst>
              <a:ext uri="{FF2B5EF4-FFF2-40B4-BE49-F238E27FC236}">
                <a16:creationId xmlns:a16="http://schemas.microsoft.com/office/drawing/2014/main" id="{46C0BE82-DB54-4E41-B483-1E193479B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55B42-806D-4755-9BB0-3D14F91D5BE9}"/>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242860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30BF-864A-4978-B23A-CBB81F96E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1AA22-40B0-4EAB-92A3-C139B35119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913D1F-AB1A-48AE-909D-4822E3361B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90724E-8737-413E-A832-4E447FDDA32D}"/>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6" name="Footer Placeholder 5">
            <a:extLst>
              <a:ext uri="{FF2B5EF4-FFF2-40B4-BE49-F238E27FC236}">
                <a16:creationId xmlns:a16="http://schemas.microsoft.com/office/drawing/2014/main" id="{4BCC0419-728F-49FE-9019-949E58B6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D4549-B251-41C4-90A5-7F73CFA59C87}"/>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400908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A32F-7358-400C-97D1-ACF6C8B9C0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37AEE3-8554-402D-ADEE-87E5BE7CB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613757-34A1-4746-99C6-CC1FE05F96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892C4E-06FC-448D-B1B7-9E9192A9B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14EEBC-C589-4F0E-BC08-16CBB03548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90F31-ECF9-4D72-B3FA-D88A6274F781}"/>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8" name="Footer Placeholder 7">
            <a:extLst>
              <a:ext uri="{FF2B5EF4-FFF2-40B4-BE49-F238E27FC236}">
                <a16:creationId xmlns:a16="http://schemas.microsoft.com/office/drawing/2014/main" id="{B69E1911-8AA3-4771-AC58-C9A440FB3B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9CACE2-95B9-422E-85B6-53B50C9D4202}"/>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153645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911B-3A67-409B-B2BA-8A1FE93FC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19D46-F83D-4113-8238-73EBE9FE14EA}"/>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4" name="Footer Placeholder 3">
            <a:extLst>
              <a:ext uri="{FF2B5EF4-FFF2-40B4-BE49-F238E27FC236}">
                <a16:creationId xmlns:a16="http://schemas.microsoft.com/office/drawing/2014/main" id="{4AF9C49A-B523-4571-9A14-2CD2D5CFD2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A92396-82ED-4BF5-A8B9-CF4CAB536AF1}"/>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373942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C0828-1332-4B06-A11F-685210234596}"/>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3" name="Footer Placeholder 2">
            <a:extLst>
              <a:ext uri="{FF2B5EF4-FFF2-40B4-BE49-F238E27FC236}">
                <a16:creationId xmlns:a16="http://schemas.microsoft.com/office/drawing/2014/main" id="{6F999C73-AD6D-44B8-B09B-0B2743AE9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7C5F4A-2D92-4DC0-8066-409E5B6E0872}"/>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84112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946F-FDA2-4F21-8098-C0C8254AA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759880-E3A5-4B0E-A7B9-AE68DE086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CFB02-65FC-4355-9ECC-657836F3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904C0F-8123-4D29-ACB3-0907ED900A6B}"/>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6" name="Footer Placeholder 5">
            <a:extLst>
              <a:ext uri="{FF2B5EF4-FFF2-40B4-BE49-F238E27FC236}">
                <a16:creationId xmlns:a16="http://schemas.microsoft.com/office/drawing/2014/main" id="{DAA8452B-320D-4194-9588-3C5285B2B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84BC7-B7FE-4AE3-8BE3-6E0CA2776B3F}"/>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341112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0856-6A06-44EF-AB35-16330CDC5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56782-56D4-4413-AF06-464C0AFBD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700EC1-0081-4259-B277-354DCDDB3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AC3FAA-4CBE-4BFB-8B54-9D950E46F876}"/>
              </a:ext>
            </a:extLst>
          </p:cNvPr>
          <p:cNvSpPr>
            <a:spLocks noGrp="1"/>
          </p:cNvSpPr>
          <p:nvPr>
            <p:ph type="dt" sz="half" idx="10"/>
          </p:nvPr>
        </p:nvSpPr>
        <p:spPr/>
        <p:txBody>
          <a:bodyPr/>
          <a:lstStyle/>
          <a:p>
            <a:fld id="{B46588C7-8E38-4748-B37F-CBFE516CBA12}" type="datetimeFigureOut">
              <a:rPr lang="en-US" smtClean="0"/>
              <a:t>9/30/2019</a:t>
            </a:fld>
            <a:endParaRPr lang="en-US"/>
          </a:p>
        </p:txBody>
      </p:sp>
      <p:sp>
        <p:nvSpPr>
          <p:cNvPr id="6" name="Footer Placeholder 5">
            <a:extLst>
              <a:ext uri="{FF2B5EF4-FFF2-40B4-BE49-F238E27FC236}">
                <a16:creationId xmlns:a16="http://schemas.microsoft.com/office/drawing/2014/main" id="{2BCAF161-5E50-4CED-B1DF-3F306E612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17514-A580-44F3-9E65-9D2895E7B833}"/>
              </a:ext>
            </a:extLst>
          </p:cNvPr>
          <p:cNvSpPr>
            <a:spLocks noGrp="1"/>
          </p:cNvSpPr>
          <p:nvPr>
            <p:ph type="sldNum" sz="quarter" idx="12"/>
          </p:nvPr>
        </p:nvSpPr>
        <p:spPr/>
        <p:txBody>
          <a:bodyPr/>
          <a:lstStyle/>
          <a:p>
            <a:fld id="{56973BE6-B066-4AC6-BA7F-73F659166AAF}" type="slidenum">
              <a:rPr lang="en-US" smtClean="0"/>
              <a:t>‹#›</a:t>
            </a:fld>
            <a:endParaRPr lang="en-US"/>
          </a:p>
        </p:txBody>
      </p:sp>
    </p:spTree>
    <p:extLst>
      <p:ext uri="{BB962C8B-B14F-4D97-AF65-F5344CB8AC3E}">
        <p14:creationId xmlns:p14="http://schemas.microsoft.com/office/powerpoint/2010/main" val="149278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44890-47A5-4B9C-9271-EB50F3811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09809-50A9-4777-A0FA-B2C01BD84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D7BF9-5411-4117-B68A-EA6C31698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88C7-8E38-4748-B37F-CBFE516CBA12}" type="datetimeFigureOut">
              <a:rPr lang="en-US" smtClean="0"/>
              <a:t>9/30/2019</a:t>
            </a:fld>
            <a:endParaRPr lang="en-US"/>
          </a:p>
        </p:txBody>
      </p:sp>
      <p:sp>
        <p:nvSpPr>
          <p:cNvPr id="5" name="Footer Placeholder 4">
            <a:extLst>
              <a:ext uri="{FF2B5EF4-FFF2-40B4-BE49-F238E27FC236}">
                <a16:creationId xmlns:a16="http://schemas.microsoft.com/office/drawing/2014/main" id="{5A2DBAC6-EB9A-4654-84A2-F09E92EE3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6C3C8-F1A2-43BB-B046-7E722EED7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73BE6-B066-4AC6-BA7F-73F659166AAF}" type="slidenum">
              <a:rPr lang="en-US" smtClean="0"/>
              <a:t>‹#›</a:t>
            </a:fld>
            <a:endParaRPr lang="en-US"/>
          </a:p>
        </p:txBody>
      </p:sp>
    </p:spTree>
    <p:extLst>
      <p:ext uri="{BB962C8B-B14F-4D97-AF65-F5344CB8AC3E}">
        <p14:creationId xmlns:p14="http://schemas.microsoft.com/office/powerpoint/2010/main" val="1904393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0.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2" descr="Related image">
            <a:extLst>
              <a:ext uri="{FF2B5EF4-FFF2-40B4-BE49-F238E27FC236}">
                <a16:creationId xmlns:a16="http://schemas.microsoft.com/office/drawing/2014/main" id="{462B569F-7E09-462C-8ADB-D64532749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A3D524E2-3FB1-45BC-9A70-177993DE8D5F}"/>
              </a:ext>
            </a:extLst>
          </p:cNvPr>
          <p:cNvGrpSpPr/>
          <p:nvPr/>
        </p:nvGrpSpPr>
        <p:grpSpPr>
          <a:xfrm>
            <a:off x="3725833" y="1522514"/>
            <a:ext cx="4751854" cy="4387744"/>
            <a:chOff x="3725833" y="1365337"/>
            <a:chExt cx="4751854" cy="4387744"/>
          </a:xfrm>
        </p:grpSpPr>
        <p:grpSp>
          <p:nvGrpSpPr>
            <p:cNvPr id="100" name="Group 99">
              <a:extLst>
                <a:ext uri="{FF2B5EF4-FFF2-40B4-BE49-F238E27FC236}">
                  <a16:creationId xmlns:a16="http://schemas.microsoft.com/office/drawing/2014/main" id="{8ACACA66-48D6-4CC1-A8A9-7EACA56E51C7}"/>
                </a:ext>
              </a:extLst>
            </p:cNvPr>
            <p:cNvGrpSpPr/>
            <p:nvPr/>
          </p:nvGrpSpPr>
          <p:grpSpPr>
            <a:xfrm>
              <a:off x="4046456" y="1680801"/>
              <a:ext cx="4071544" cy="3809148"/>
              <a:chOff x="4147114" y="2191417"/>
              <a:chExt cx="3860734" cy="3611924"/>
            </a:xfrm>
          </p:grpSpPr>
          <p:sp>
            <p:nvSpPr>
              <p:cNvPr id="102" name="Freeform 129">
                <a:extLst>
                  <a:ext uri="{FF2B5EF4-FFF2-40B4-BE49-F238E27FC236}">
                    <a16:creationId xmlns:a16="http://schemas.microsoft.com/office/drawing/2014/main" id="{148048AD-261D-4EE0-A361-0FECF0E309B5}"/>
                  </a:ext>
                </a:extLst>
              </p:cNvPr>
              <p:cNvSpPr>
                <a:spLocks noEditPoints="1"/>
              </p:cNvSpPr>
              <p:nvPr/>
            </p:nvSpPr>
            <p:spPr bwMode="auto">
              <a:xfrm>
                <a:off x="6062804" y="2191417"/>
                <a:ext cx="32848" cy="3611924"/>
              </a:xfrm>
              <a:custGeom>
                <a:avLst/>
                <a:gdLst>
                  <a:gd name="T0" fmla="*/ 10 w 20"/>
                  <a:gd name="T1" fmla="*/ 2186 h 2186"/>
                  <a:gd name="T2" fmla="*/ 10 w 20"/>
                  <a:gd name="T3" fmla="*/ 2144 h 2186"/>
                  <a:gd name="T4" fmla="*/ 0 w 20"/>
                  <a:gd name="T5" fmla="*/ 1580 h 2186"/>
                  <a:gd name="T6" fmla="*/ 20 w 20"/>
                  <a:gd name="T7" fmla="*/ 1628 h 2186"/>
                  <a:gd name="T8" fmla="*/ 10 w 20"/>
                  <a:gd name="T9" fmla="*/ 1379 h 2186"/>
                  <a:gd name="T10" fmla="*/ 10 w 20"/>
                  <a:gd name="T11" fmla="*/ 1446 h 2186"/>
                  <a:gd name="T12" fmla="*/ 10 w 20"/>
                  <a:gd name="T13" fmla="*/ 1379 h 2186"/>
                  <a:gd name="T14" fmla="*/ 0 w 20"/>
                  <a:gd name="T15" fmla="*/ 1149 h 2186"/>
                  <a:gd name="T16" fmla="*/ 20 w 20"/>
                  <a:gd name="T17" fmla="*/ 1102 h 2186"/>
                  <a:gd name="T18" fmla="*/ 0 w 20"/>
                  <a:gd name="T19" fmla="*/ 1197 h 2186"/>
                  <a:gd name="T20" fmla="*/ 20 w 20"/>
                  <a:gd name="T21" fmla="*/ 1245 h 2186"/>
                  <a:gd name="T22" fmla="*/ 10 w 20"/>
                  <a:gd name="T23" fmla="*/ 1284 h 2186"/>
                  <a:gd name="T24" fmla="*/ 10 w 20"/>
                  <a:gd name="T25" fmla="*/ 1350 h 2186"/>
                  <a:gd name="T26" fmla="*/ 10 w 20"/>
                  <a:gd name="T27" fmla="*/ 1284 h 2186"/>
                  <a:gd name="T28" fmla="*/ 0 w 20"/>
                  <a:gd name="T29" fmla="*/ 2106 h 2186"/>
                  <a:gd name="T30" fmla="*/ 20 w 20"/>
                  <a:gd name="T31" fmla="*/ 2058 h 2186"/>
                  <a:gd name="T32" fmla="*/ 0 w 20"/>
                  <a:gd name="T33" fmla="*/ 1963 h 2186"/>
                  <a:gd name="T34" fmla="*/ 20 w 20"/>
                  <a:gd name="T35" fmla="*/ 2011 h 2186"/>
                  <a:gd name="T36" fmla="*/ 10 w 20"/>
                  <a:gd name="T37" fmla="*/ 1667 h 2186"/>
                  <a:gd name="T38" fmla="*/ 10 w 20"/>
                  <a:gd name="T39" fmla="*/ 1733 h 2186"/>
                  <a:gd name="T40" fmla="*/ 10 w 20"/>
                  <a:gd name="T41" fmla="*/ 1667 h 2186"/>
                  <a:gd name="T42" fmla="*/ 0 w 20"/>
                  <a:gd name="T43" fmla="*/ 1915 h 2186"/>
                  <a:gd name="T44" fmla="*/ 20 w 20"/>
                  <a:gd name="T45" fmla="*/ 1867 h 2186"/>
                  <a:gd name="T46" fmla="*/ 0 w 20"/>
                  <a:gd name="T47" fmla="*/ 1771 h 2186"/>
                  <a:gd name="T48" fmla="*/ 20 w 20"/>
                  <a:gd name="T49" fmla="*/ 1819 h 2186"/>
                  <a:gd name="T50" fmla="*/ 10 w 20"/>
                  <a:gd name="T51" fmla="*/ 1475 h 2186"/>
                  <a:gd name="T52" fmla="*/ 10 w 20"/>
                  <a:gd name="T53" fmla="*/ 1541 h 2186"/>
                  <a:gd name="T54" fmla="*/ 10 w 20"/>
                  <a:gd name="T55" fmla="*/ 1475 h 2186"/>
                  <a:gd name="T56" fmla="*/ 0 w 20"/>
                  <a:gd name="T57" fmla="*/ 288 h 2186"/>
                  <a:gd name="T58" fmla="*/ 20 w 20"/>
                  <a:gd name="T59" fmla="*/ 240 h 2186"/>
                  <a:gd name="T60" fmla="*/ 0 w 20"/>
                  <a:gd name="T61" fmla="*/ 336 h 2186"/>
                  <a:gd name="T62" fmla="*/ 20 w 20"/>
                  <a:gd name="T63" fmla="*/ 384 h 2186"/>
                  <a:gd name="T64" fmla="*/ 10 w 20"/>
                  <a:gd name="T65" fmla="*/ 136 h 2186"/>
                  <a:gd name="T66" fmla="*/ 10 w 20"/>
                  <a:gd name="T67" fmla="*/ 202 h 2186"/>
                  <a:gd name="T68" fmla="*/ 10 w 20"/>
                  <a:gd name="T69" fmla="*/ 136 h 2186"/>
                  <a:gd name="T70" fmla="*/ 0 w 20"/>
                  <a:gd name="T71" fmla="*/ 480 h 2186"/>
                  <a:gd name="T72" fmla="*/ 20 w 20"/>
                  <a:gd name="T73" fmla="*/ 432 h 2186"/>
                  <a:gd name="T74" fmla="*/ 0 w 20"/>
                  <a:gd name="T75" fmla="*/ 57 h 2186"/>
                  <a:gd name="T76" fmla="*/ 20 w 20"/>
                  <a:gd name="T77" fmla="*/ 97 h 2186"/>
                  <a:gd name="T78" fmla="*/ 10 w 20"/>
                  <a:gd name="T79" fmla="*/ 518 h 2186"/>
                  <a:gd name="T80" fmla="*/ 10 w 20"/>
                  <a:gd name="T81" fmla="*/ 584 h 2186"/>
                  <a:gd name="T82" fmla="*/ 10 w 20"/>
                  <a:gd name="T83" fmla="*/ 518 h 2186"/>
                  <a:gd name="T84" fmla="*/ 0 w 20"/>
                  <a:gd name="T85" fmla="*/ 862 h 2186"/>
                  <a:gd name="T86" fmla="*/ 20 w 20"/>
                  <a:gd name="T87" fmla="*/ 814 h 2186"/>
                  <a:gd name="T88" fmla="*/ 0 w 20"/>
                  <a:gd name="T89" fmla="*/ 910 h 2186"/>
                  <a:gd name="T90" fmla="*/ 20 w 20"/>
                  <a:gd name="T91" fmla="*/ 958 h 2186"/>
                  <a:gd name="T92" fmla="*/ 10 w 20"/>
                  <a:gd name="T93" fmla="*/ 614 h 2186"/>
                  <a:gd name="T94" fmla="*/ 10 w 20"/>
                  <a:gd name="T95" fmla="*/ 680 h 2186"/>
                  <a:gd name="T96" fmla="*/ 10 w 20"/>
                  <a:gd name="T97" fmla="*/ 614 h 2186"/>
                  <a:gd name="T98" fmla="*/ 0 w 20"/>
                  <a:gd name="T99" fmla="*/ 1054 h 2186"/>
                  <a:gd name="T100" fmla="*/ 20 w 20"/>
                  <a:gd name="T101" fmla="*/ 1006 h 2186"/>
                  <a:gd name="T102" fmla="*/ 0 w 20"/>
                  <a:gd name="T103" fmla="*/ 719 h 2186"/>
                  <a:gd name="T104" fmla="*/ 20 w 20"/>
                  <a:gd name="T105" fmla="*/ 767 h 2186"/>
                  <a:gd name="T106" fmla="*/ 10 w 20"/>
                  <a:gd name="T107" fmla="*/ 0 h 2186"/>
                  <a:gd name="T108" fmla="*/ 10 w 20"/>
                  <a:gd name="T109" fmla="*/ 42 h 2186"/>
                  <a:gd name="T110" fmla="*/ 10 w 20"/>
                  <a:gd name="T111"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 h="2186">
                    <a:moveTo>
                      <a:pt x="20" y="2153"/>
                    </a:moveTo>
                    <a:cubicBezTo>
                      <a:pt x="20" y="2177"/>
                      <a:pt x="20" y="2177"/>
                      <a:pt x="20" y="2177"/>
                    </a:cubicBezTo>
                    <a:cubicBezTo>
                      <a:pt x="20" y="2182"/>
                      <a:pt x="15" y="2186"/>
                      <a:pt x="10" y="2186"/>
                    </a:cubicBezTo>
                    <a:cubicBezTo>
                      <a:pt x="5" y="2186"/>
                      <a:pt x="0" y="2182"/>
                      <a:pt x="0" y="2177"/>
                    </a:cubicBezTo>
                    <a:cubicBezTo>
                      <a:pt x="0" y="2153"/>
                      <a:pt x="0" y="2153"/>
                      <a:pt x="0" y="2153"/>
                    </a:cubicBezTo>
                    <a:cubicBezTo>
                      <a:pt x="0" y="2148"/>
                      <a:pt x="5" y="2144"/>
                      <a:pt x="10" y="2144"/>
                    </a:cubicBezTo>
                    <a:cubicBezTo>
                      <a:pt x="15" y="2144"/>
                      <a:pt x="20" y="2148"/>
                      <a:pt x="20" y="2153"/>
                    </a:cubicBezTo>
                    <a:close/>
                    <a:moveTo>
                      <a:pt x="10" y="1571"/>
                    </a:moveTo>
                    <a:cubicBezTo>
                      <a:pt x="5" y="1571"/>
                      <a:pt x="0" y="1575"/>
                      <a:pt x="0" y="1580"/>
                    </a:cubicBezTo>
                    <a:cubicBezTo>
                      <a:pt x="0" y="1628"/>
                      <a:pt x="0" y="1628"/>
                      <a:pt x="0" y="1628"/>
                    </a:cubicBezTo>
                    <a:cubicBezTo>
                      <a:pt x="0" y="1633"/>
                      <a:pt x="5" y="1637"/>
                      <a:pt x="10" y="1637"/>
                    </a:cubicBezTo>
                    <a:cubicBezTo>
                      <a:pt x="15" y="1637"/>
                      <a:pt x="20" y="1633"/>
                      <a:pt x="20" y="1628"/>
                    </a:cubicBezTo>
                    <a:cubicBezTo>
                      <a:pt x="20" y="1580"/>
                      <a:pt x="20" y="1580"/>
                      <a:pt x="20" y="1580"/>
                    </a:cubicBezTo>
                    <a:cubicBezTo>
                      <a:pt x="20" y="1575"/>
                      <a:pt x="15" y="1571"/>
                      <a:pt x="10" y="1571"/>
                    </a:cubicBezTo>
                    <a:close/>
                    <a:moveTo>
                      <a:pt x="10" y="1379"/>
                    </a:moveTo>
                    <a:cubicBezTo>
                      <a:pt x="5" y="1379"/>
                      <a:pt x="0" y="1384"/>
                      <a:pt x="0" y="1389"/>
                    </a:cubicBezTo>
                    <a:cubicBezTo>
                      <a:pt x="0" y="1436"/>
                      <a:pt x="0" y="1436"/>
                      <a:pt x="0" y="1436"/>
                    </a:cubicBezTo>
                    <a:cubicBezTo>
                      <a:pt x="0" y="1441"/>
                      <a:pt x="5" y="1446"/>
                      <a:pt x="10" y="1446"/>
                    </a:cubicBezTo>
                    <a:cubicBezTo>
                      <a:pt x="15" y="1446"/>
                      <a:pt x="20" y="1441"/>
                      <a:pt x="20" y="1436"/>
                    </a:cubicBezTo>
                    <a:cubicBezTo>
                      <a:pt x="20" y="1389"/>
                      <a:pt x="20" y="1389"/>
                      <a:pt x="20" y="1389"/>
                    </a:cubicBezTo>
                    <a:cubicBezTo>
                      <a:pt x="20" y="1384"/>
                      <a:pt x="15" y="1379"/>
                      <a:pt x="10" y="1379"/>
                    </a:cubicBezTo>
                    <a:close/>
                    <a:moveTo>
                      <a:pt x="10" y="1092"/>
                    </a:moveTo>
                    <a:cubicBezTo>
                      <a:pt x="5" y="1092"/>
                      <a:pt x="0" y="1096"/>
                      <a:pt x="0" y="1102"/>
                    </a:cubicBezTo>
                    <a:cubicBezTo>
                      <a:pt x="0" y="1149"/>
                      <a:pt x="0" y="1149"/>
                      <a:pt x="0" y="1149"/>
                    </a:cubicBezTo>
                    <a:cubicBezTo>
                      <a:pt x="0" y="1154"/>
                      <a:pt x="5" y="1159"/>
                      <a:pt x="10" y="1159"/>
                    </a:cubicBezTo>
                    <a:cubicBezTo>
                      <a:pt x="15" y="1159"/>
                      <a:pt x="20" y="1154"/>
                      <a:pt x="20" y="1149"/>
                    </a:cubicBezTo>
                    <a:cubicBezTo>
                      <a:pt x="20" y="1102"/>
                      <a:pt x="20" y="1102"/>
                      <a:pt x="20" y="1102"/>
                    </a:cubicBezTo>
                    <a:cubicBezTo>
                      <a:pt x="20" y="1096"/>
                      <a:pt x="15" y="1092"/>
                      <a:pt x="10" y="1092"/>
                    </a:cubicBezTo>
                    <a:close/>
                    <a:moveTo>
                      <a:pt x="10" y="1188"/>
                    </a:moveTo>
                    <a:cubicBezTo>
                      <a:pt x="5" y="1188"/>
                      <a:pt x="0" y="1192"/>
                      <a:pt x="0" y="1197"/>
                    </a:cubicBezTo>
                    <a:cubicBezTo>
                      <a:pt x="0" y="1245"/>
                      <a:pt x="0" y="1245"/>
                      <a:pt x="0" y="1245"/>
                    </a:cubicBezTo>
                    <a:cubicBezTo>
                      <a:pt x="0" y="1250"/>
                      <a:pt x="5" y="1254"/>
                      <a:pt x="10" y="1254"/>
                    </a:cubicBezTo>
                    <a:cubicBezTo>
                      <a:pt x="15" y="1254"/>
                      <a:pt x="20" y="1250"/>
                      <a:pt x="20" y="1245"/>
                    </a:cubicBezTo>
                    <a:cubicBezTo>
                      <a:pt x="20" y="1197"/>
                      <a:pt x="20" y="1197"/>
                      <a:pt x="20" y="1197"/>
                    </a:cubicBezTo>
                    <a:cubicBezTo>
                      <a:pt x="20" y="1192"/>
                      <a:pt x="15" y="1188"/>
                      <a:pt x="10" y="1188"/>
                    </a:cubicBezTo>
                    <a:close/>
                    <a:moveTo>
                      <a:pt x="10" y="1284"/>
                    </a:moveTo>
                    <a:cubicBezTo>
                      <a:pt x="5" y="1284"/>
                      <a:pt x="0" y="1288"/>
                      <a:pt x="0" y="1293"/>
                    </a:cubicBezTo>
                    <a:cubicBezTo>
                      <a:pt x="0" y="1341"/>
                      <a:pt x="0" y="1341"/>
                      <a:pt x="0" y="1341"/>
                    </a:cubicBezTo>
                    <a:cubicBezTo>
                      <a:pt x="0" y="1346"/>
                      <a:pt x="5" y="1350"/>
                      <a:pt x="10" y="1350"/>
                    </a:cubicBezTo>
                    <a:cubicBezTo>
                      <a:pt x="15" y="1350"/>
                      <a:pt x="20" y="1346"/>
                      <a:pt x="20" y="1341"/>
                    </a:cubicBezTo>
                    <a:cubicBezTo>
                      <a:pt x="20" y="1293"/>
                      <a:pt x="20" y="1293"/>
                      <a:pt x="20" y="1293"/>
                    </a:cubicBezTo>
                    <a:cubicBezTo>
                      <a:pt x="20" y="1288"/>
                      <a:pt x="15" y="1284"/>
                      <a:pt x="10" y="1284"/>
                    </a:cubicBezTo>
                    <a:close/>
                    <a:moveTo>
                      <a:pt x="10" y="2049"/>
                    </a:moveTo>
                    <a:cubicBezTo>
                      <a:pt x="5" y="2049"/>
                      <a:pt x="0" y="2053"/>
                      <a:pt x="0" y="2058"/>
                    </a:cubicBezTo>
                    <a:cubicBezTo>
                      <a:pt x="0" y="2106"/>
                      <a:pt x="0" y="2106"/>
                      <a:pt x="0" y="2106"/>
                    </a:cubicBezTo>
                    <a:cubicBezTo>
                      <a:pt x="0" y="2111"/>
                      <a:pt x="5" y="2115"/>
                      <a:pt x="10" y="2115"/>
                    </a:cubicBezTo>
                    <a:cubicBezTo>
                      <a:pt x="15" y="2115"/>
                      <a:pt x="20" y="2111"/>
                      <a:pt x="20" y="2106"/>
                    </a:cubicBezTo>
                    <a:cubicBezTo>
                      <a:pt x="20" y="2058"/>
                      <a:pt x="20" y="2058"/>
                      <a:pt x="20" y="2058"/>
                    </a:cubicBezTo>
                    <a:cubicBezTo>
                      <a:pt x="20" y="2053"/>
                      <a:pt x="15" y="2049"/>
                      <a:pt x="10" y="2049"/>
                    </a:cubicBezTo>
                    <a:close/>
                    <a:moveTo>
                      <a:pt x="10" y="1954"/>
                    </a:moveTo>
                    <a:cubicBezTo>
                      <a:pt x="5" y="1954"/>
                      <a:pt x="0" y="1958"/>
                      <a:pt x="0" y="1963"/>
                    </a:cubicBezTo>
                    <a:cubicBezTo>
                      <a:pt x="0" y="2011"/>
                      <a:pt x="0" y="2011"/>
                      <a:pt x="0" y="2011"/>
                    </a:cubicBezTo>
                    <a:cubicBezTo>
                      <a:pt x="0" y="2016"/>
                      <a:pt x="5" y="2020"/>
                      <a:pt x="10" y="2020"/>
                    </a:cubicBezTo>
                    <a:cubicBezTo>
                      <a:pt x="15" y="2020"/>
                      <a:pt x="20" y="2016"/>
                      <a:pt x="20" y="2011"/>
                    </a:cubicBezTo>
                    <a:cubicBezTo>
                      <a:pt x="20" y="1963"/>
                      <a:pt x="20" y="1963"/>
                      <a:pt x="20" y="1963"/>
                    </a:cubicBezTo>
                    <a:cubicBezTo>
                      <a:pt x="20" y="1958"/>
                      <a:pt x="15" y="1954"/>
                      <a:pt x="10" y="1954"/>
                    </a:cubicBezTo>
                    <a:close/>
                    <a:moveTo>
                      <a:pt x="10" y="1667"/>
                    </a:moveTo>
                    <a:cubicBezTo>
                      <a:pt x="5" y="1667"/>
                      <a:pt x="0" y="1671"/>
                      <a:pt x="0" y="1676"/>
                    </a:cubicBezTo>
                    <a:cubicBezTo>
                      <a:pt x="0" y="1723"/>
                      <a:pt x="0" y="1723"/>
                      <a:pt x="0" y="1723"/>
                    </a:cubicBezTo>
                    <a:cubicBezTo>
                      <a:pt x="0" y="1729"/>
                      <a:pt x="5" y="1733"/>
                      <a:pt x="10" y="1733"/>
                    </a:cubicBezTo>
                    <a:cubicBezTo>
                      <a:pt x="15" y="1733"/>
                      <a:pt x="20" y="1729"/>
                      <a:pt x="20" y="1723"/>
                    </a:cubicBezTo>
                    <a:cubicBezTo>
                      <a:pt x="20" y="1676"/>
                      <a:pt x="20" y="1676"/>
                      <a:pt x="20" y="1676"/>
                    </a:cubicBezTo>
                    <a:cubicBezTo>
                      <a:pt x="20" y="1671"/>
                      <a:pt x="15" y="1667"/>
                      <a:pt x="10" y="1667"/>
                    </a:cubicBezTo>
                    <a:close/>
                    <a:moveTo>
                      <a:pt x="10" y="1858"/>
                    </a:moveTo>
                    <a:cubicBezTo>
                      <a:pt x="5" y="1858"/>
                      <a:pt x="0" y="1862"/>
                      <a:pt x="0" y="1867"/>
                    </a:cubicBezTo>
                    <a:cubicBezTo>
                      <a:pt x="0" y="1915"/>
                      <a:pt x="0" y="1915"/>
                      <a:pt x="0" y="1915"/>
                    </a:cubicBezTo>
                    <a:cubicBezTo>
                      <a:pt x="0" y="1920"/>
                      <a:pt x="5" y="1924"/>
                      <a:pt x="10" y="1924"/>
                    </a:cubicBezTo>
                    <a:cubicBezTo>
                      <a:pt x="15" y="1924"/>
                      <a:pt x="20" y="1920"/>
                      <a:pt x="20" y="1915"/>
                    </a:cubicBezTo>
                    <a:cubicBezTo>
                      <a:pt x="20" y="1867"/>
                      <a:pt x="20" y="1867"/>
                      <a:pt x="20" y="1867"/>
                    </a:cubicBezTo>
                    <a:cubicBezTo>
                      <a:pt x="20" y="1862"/>
                      <a:pt x="15" y="1858"/>
                      <a:pt x="10" y="1858"/>
                    </a:cubicBezTo>
                    <a:close/>
                    <a:moveTo>
                      <a:pt x="10" y="1762"/>
                    </a:moveTo>
                    <a:cubicBezTo>
                      <a:pt x="5" y="1762"/>
                      <a:pt x="0" y="1766"/>
                      <a:pt x="0" y="1771"/>
                    </a:cubicBezTo>
                    <a:cubicBezTo>
                      <a:pt x="0" y="1819"/>
                      <a:pt x="0" y="1819"/>
                      <a:pt x="0" y="1819"/>
                    </a:cubicBezTo>
                    <a:cubicBezTo>
                      <a:pt x="0" y="1824"/>
                      <a:pt x="5" y="1828"/>
                      <a:pt x="10" y="1828"/>
                    </a:cubicBezTo>
                    <a:cubicBezTo>
                      <a:pt x="15" y="1828"/>
                      <a:pt x="20" y="1824"/>
                      <a:pt x="20" y="1819"/>
                    </a:cubicBezTo>
                    <a:cubicBezTo>
                      <a:pt x="20" y="1771"/>
                      <a:pt x="20" y="1771"/>
                      <a:pt x="20" y="1771"/>
                    </a:cubicBezTo>
                    <a:cubicBezTo>
                      <a:pt x="20" y="1766"/>
                      <a:pt x="15" y="1762"/>
                      <a:pt x="10" y="1762"/>
                    </a:cubicBezTo>
                    <a:close/>
                    <a:moveTo>
                      <a:pt x="10" y="1475"/>
                    </a:moveTo>
                    <a:cubicBezTo>
                      <a:pt x="5" y="1475"/>
                      <a:pt x="0" y="1479"/>
                      <a:pt x="0" y="1484"/>
                    </a:cubicBezTo>
                    <a:cubicBezTo>
                      <a:pt x="0" y="1532"/>
                      <a:pt x="0" y="1532"/>
                      <a:pt x="0" y="1532"/>
                    </a:cubicBezTo>
                    <a:cubicBezTo>
                      <a:pt x="0" y="1537"/>
                      <a:pt x="5" y="1541"/>
                      <a:pt x="10" y="1541"/>
                    </a:cubicBezTo>
                    <a:cubicBezTo>
                      <a:pt x="15" y="1541"/>
                      <a:pt x="20" y="1537"/>
                      <a:pt x="20" y="1532"/>
                    </a:cubicBezTo>
                    <a:cubicBezTo>
                      <a:pt x="20" y="1484"/>
                      <a:pt x="20" y="1484"/>
                      <a:pt x="20" y="1484"/>
                    </a:cubicBezTo>
                    <a:cubicBezTo>
                      <a:pt x="20" y="1479"/>
                      <a:pt x="15" y="1475"/>
                      <a:pt x="10" y="1475"/>
                    </a:cubicBezTo>
                    <a:close/>
                    <a:moveTo>
                      <a:pt x="10" y="231"/>
                    </a:moveTo>
                    <a:cubicBezTo>
                      <a:pt x="5" y="231"/>
                      <a:pt x="0" y="235"/>
                      <a:pt x="0" y="240"/>
                    </a:cubicBezTo>
                    <a:cubicBezTo>
                      <a:pt x="0" y="288"/>
                      <a:pt x="0" y="288"/>
                      <a:pt x="0" y="288"/>
                    </a:cubicBezTo>
                    <a:cubicBezTo>
                      <a:pt x="0" y="293"/>
                      <a:pt x="5" y="297"/>
                      <a:pt x="10" y="297"/>
                    </a:cubicBezTo>
                    <a:cubicBezTo>
                      <a:pt x="15" y="297"/>
                      <a:pt x="20" y="293"/>
                      <a:pt x="20" y="288"/>
                    </a:cubicBezTo>
                    <a:cubicBezTo>
                      <a:pt x="20" y="240"/>
                      <a:pt x="20" y="240"/>
                      <a:pt x="20" y="240"/>
                    </a:cubicBezTo>
                    <a:cubicBezTo>
                      <a:pt x="20" y="235"/>
                      <a:pt x="15" y="231"/>
                      <a:pt x="10" y="231"/>
                    </a:cubicBezTo>
                    <a:close/>
                    <a:moveTo>
                      <a:pt x="10" y="327"/>
                    </a:moveTo>
                    <a:cubicBezTo>
                      <a:pt x="5" y="327"/>
                      <a:pt x="0" y="331"/>
                      <a:pt x="0" y="336"/>
                    </a:cubicBezTo>
                    <a:cubicBezTo>
                      <a:pt x="0" y="384"/>
                      <a:pt x="0" y="384"/>
                      <a:pt x="0" y="384"/>
                    </a:cubicBezTo>
                    <a:cubicBezTo>
                      <a:pt x="0" y="389"/>
                      <a:pt x="5" y="393"/>
                      <a:pt x="10" y="393"/>
                    </a:cubicBezTo>
                    <a:cubicBezTo>
                      <a:pt x="15" y="393"/>
                      <a:pt x="20" y="389"/>
                      <a:pt x="20" y="384"/>
                    </a:cubicBezTo>
                    <a:cubicBezTo>
                      <a:pt x="20" y="336"/>
                      <a:pt x="20" y="336"/>
                      <a:pt x="20" y="336"/>
                    </a:cubicBezTo>
                    <a:cubicBezTo>
                      <a:pt x="20" y="331"/>
                      <a:pt x="15" y="327"/>
                      <a:pt x="10" y="327"/>
                    </a:cubicBezTo>
                    <a:close/>
                    <a:moveTo>
                      <a:pt x="10" y="136"/>
                    </a:moveTo>
                    <a:cubicBezTo>
                      <a:pt x="5" y="136"/>
                      <a:pt x="0" y="140"/>
                      <a:pt x="0" y="145"/>
                    </a:cubicBezTo>
                    <a:cubicBezTo>
                      <a:pt x="0" y="193"/>
                      <a:pt x="0" y="193"/>
                      <a:pt x="0" y="193"/>
                    </a:cubicBezTo>
                    <a:cubicBezTo>
                      <a:pt x="0" y="198"/>
                      <a:pt x="5" y="202"/>
                      <a:pt x="10" y="202"/>
                    </a:cubicBezTo>
                    <a:cubicBezTo>
                      <a:pt x="15" y="202"/>
                      <a:pt x="20" y="198"/>
                      <a:pt x="20" y="193"/>
                    </a:cubicBezTo>
                    <a:cubicBezTo>
                      <a:pt x="20" y="145"/>
                      <a:pt x="20" y="145"/>
                      <a:pt x="20" y="145"/>
                    </a:cubicBezTo>
                    <a:cubicBezTo>
                      <a:pt x="20" y="140"/>
                      <a:pt x="15" y="136"/>
                      <a:pt x="10" y="136"/>
                    </a:cubicBezTo>
                    <a:close/>
                    <a:moveTo>
                      <a:pt x="10" y="423"/>
                    </a:moveTo>
                    <a:cubicBezTo>
                      <a:pt x="5" y="423"/>
                      <a:pt x="0" y="427"/>
                      <a:pt x="0" y="432"/>
                    </a:cubicBezTo>
                    <a:cubicBezTo>
                      <a:pt x="0" y="480"/>
                      <a:pt x="0" y="480"/>
                      <a:pt x="0" y="480"/>
                    </a:cubicBezTo>
                    <a:cubicBezTo>
                      <a:pt x="0" y="485"/>
                      <a:pt x="5" y="489"/>
                      <a:pt x="10" y="489"/>
                    </a:cubicBezTo>
                    <a:cubicBezTo>
                      <a:pt x="15" y="489"/>
                      <a:pt x="20" y="485"/>
                      <a:pt x="20" y="480"/>
                    </a:cubicBezTo>
                    <a:cubicBezTo>
                      <a:pt x="20" y="432"/>
                      <a:pt x="20" y="432"/>
                      <a:pt x="20" y="432"/>
                    </a:cubicBezTo>
                    <a:cubicBezTo>
                      <a:pt x="20" y="427"/>
                      <a:pt x="15" y="423"/>
                      <a:pt x="10" y="423"/>
                    </a:cubicBezTo>
                    <a:close/>
                    <a:moveTo>
                      <a:pt x="10" y="48"/>
                    </a:moveTo>
                    <a:cubicBezTo>
                      <a:pt x="5" y="48"/>
                      <a:pt x="0" y="52"/>
                      <a:pt x="0" y="57"/>
                    </a:cubicBezTo>
                    <a:cubicBezTo>
                      <a:pt x="0" y="97"/>
                      <a:pt x="0" y="97"/>
                      <a:pt x="0" y="97"/>
                    </a:cubicBezTo>
                    <a:cubicBezTo>
                      <a:pt x="0" y="102"/>
                      <a:pt x="5" y="106"/>
                      <a:pt x="10" y="106"/>
                    </a:cubicBezTo>
                    <a:cubicBezTo>
                      <a:pt x="15" y="106"/>
                      <a:pt x="20" y="102"/>
                      <a:pt x="20" y="97"/>
                    </a:cubicBezTo>
                    <a:cubicBezTo>
                      <a:pt x="20" y="57"/>
                      <a:pt x="20" y="57"/>
                      <a:pt x="20" y="57"/>
                    </a:cubicBezTo>
                    <a:cubicBezTo>
                      <a:pt x="20" y="52"/>
                      <a:pt x="15" y="48"/>
                      <a:pt x="10" y="48"/>
                    </a:cubicBezTo>
                    <a:close/>
                    <a:moveTo>
                      <a:pt x="10" y="518"/>
                    </a:moveTo>
                    <a:cubicBezTo>
                      <a:pt x="5" y="518"/>
                      <a:pt x="0" y="522"/>
                      <a:pt x="0" y="527"/>
                    </a:cubicBezTo>
                    <a:cubicBezTo>
                      <a:pt x="0" y="575"/>
                      <a:pt x="0" y="575"/>
                      <a:pt x="0" y="575"/>
                    </a:cubicBezTo>
                    <a:cubicBezTo>
                      <a:pt x="0" y="580"/>
                      <a:pt x="5" y="584"/>
                      <a:pt x="10" y="584"/>
                    </a:cubicBezTo>
                    <a:cubicBezTo>
                      <a:pt x="15" y="584"/>
                      <a:pt x="20" y="580"/>
                      <a:pt x="20" y="575"/>
                    </a:cubicBezTo>
                    <a:cubicBezTo>
                      <a:pt x="20" y="527"/>
                      <a:pt x="20" y="527"/>
                      <a:pt x="20" y="527"/>
                    </a:cubicBezTo>
                    <a:cubicBezTo>
                      <a:pt x="20" y="522"/>
                      <a:pt x="15" y="518"/>
                      <a:pt x="10" y="518"/>
                    </a:cubicBezTo>
                    <a:close/>
                    <a:moveTo>
                      <a:pt x="10" y="805"/>
                    </a:moveTo>
                    <a:cubicBezTo>
                      <a:pt x="5" y="805"/>
                      <a:pt x="0" y="809"/>
                      <a:pt x="0" y="814"/>
                    </a:cubicBezTo>
                    <a:cubicBezTo>
                      <a:pt x="0" y="862"/>
                      <a:pt x="0" y="862"/>
                      <a:pt x="0" y="862"/>
                    </a:cubicBezTo>
                    <a:cubicBezTo>
                      <a:pt x="0" y="867"/>
                      <a:pt x="5" y="871"/>
                      <a:pt x="10" y="871"/>
                    </a:cubicBezTo>
                    <a:cubicBezTo>
                      <a:pt x="15" y="871"/>
                      <a:pt x="20" y="867"/>
                      <a:pt x="20" y="862"/>
                    </a:cubicBezTo>
                    <a:cubicBezTo>
                      <a:pt x="20" y="814"/>
                      <a:pt x="20" y="814"/>
                      <a:pt x="20" y="814"/>
                    </a:cubicBezTo>
                    <a:cubicBezTo>
                      <a:pt x="20" y="809"/>
                      <a:pt x="15" y="805"/>
                      <a:pt x="10" y="805"/>
                    </a:cubicBezTo>
                    <a:close/>
                    <a:moveTo>
                      <a:pt x="10" y="901"/>
                    </a:moveTo>
                    <a:cubicBezTo>
                      <a:pt x="5" y="901"/>
                      <a:pt x="0" y="905"/>
                      <a:pt x="0" y="910"/>
                    </a:cubicBezTo>
                    <a:cubicBezTo>
                      <a:pt x="0" y="958"/>
                      <a:pt x="0" y="958"/>
                      <a:pt x="0" y="958"/>
                    </a:cubicBezTo>
                    <a:cubicBezTo>
                      <a:pt x="0" y="963"/>
                      <a:pt x="5" y="967"/>
                      <a:pt x="10" y="967"/>
                    </a:cubicBezTo>
                    <a:cubicBezTo>
                      <a:pt x="15" y="967"/>
                      <a:pt x="20" y="963"/>
                      <a:pt x="20" y="958"/>
                    </a:cubicBezTo>
                    <a:cubicBezTo>
                      <a:pt x="20" y="910"/>
                      <a:pt x="20" y="910"/>
                      <a:pt x="20" y="910"/>
                    </a:cubicBezTo>
                    <a:cubicBezTo>
                      <a:pt x="20" y="905"/>
                      <a:pt x="15" y="901"/>
                      <a:pt x="10" y="901"/>
                    </a:cubicBezTo>
                    <a:close/>
                    <a:moveTo>
                      <a:pt x="10" y="614"/>
                    </a:moveTo>
                    <a:cubicBezTo>
                      <a:pt x="5" y="614"/>
                      <a:pt x="0" y="618"/>
                      <a:pt x="0" y="623"/>
                    </a:cubicBezTo>
                    <a:cubicBezTo>
                      <a:pt x="0" y="671"/>
                      <a:pt x="0" y="671"/>
                      <a:pt x="0" y="671"/>
                    </a:cubicBezTo>
                    <a:cubicBezTo>
                      <a:pt x="0" y="676"/>
                      <a:pt x="5" y="680"/>
                      <a:pt x="10" y="680"/>
                    </a:cubicBezTo>
                    <a:cubicBezTo>
                      <a:pt x="15" y="680"/>
                      <a:pt x="20" y="676"/>
                      <a:pt x="20" y="671"/>
                    </a:cubicBezTo>
                    <a:cubicBezTo>
                      <a:pt x="20" y="623"/>
                      <a:pt x="20" y="623"/>
                      <a:pt x="20" y="623"/>
                    </a:cubicBezTo>
                    <a:cubicBezTo>
                      <a:pt x="20" y="618"/>
                      <a:pt x="15" y="614"/>
                      <a:pt x="10" y="614"/>
                    </a:cubicBezTo>
                    <a:close/>
                    <a:moveTo>
                      <a:pt x="10" y="997"/>
                    </a:moveTo>
                    <a:cubicBezTo>
                      <a:pt x="5" y="997"/>
                      <a:pt x="0" y="1001"/>
                      <a:pt x="0" y="1006"/>
                    </a:cubicBezTo>
                    <a:cubicBezTo>
                      <a:pt x="0" y="1054"/>
                      <a:pt x="0" y="1054"/>
                      <a:pt x="0" y="1054"/>
                    </a:cubicBezTo>
                    <a:cubicBezTo>
                      <a:pt x="0" y="1059"/>
                      <a:pt x="5" y="1063"/>
                      <a:pt x="10" y="1063"/>
                    </a:cubicBezTo>
                    <a:cubicBezTo>
                      <a:pt x="15" y="1063"/>
                      <a:pt x="20" y="1059"/>
                      <a:pt x="20" y="1054"/>
                    </a:cubicBezTo>
                    <a:cubicBezTo>
                      <a:pt x="20" y="1006"/>
                      <a:pt x="20" y="1006"/>
                      <a:pt x="20" y="1006"/>
                    </a:cubicBezTo>
                    <a:cubicBezTo>
                      <a:pt x="20" y="1001"/>
                      <a:pt x="15" y="997"/>
                      <a:pt x="10" y="997"/>
                    </a:cubicBezTo>
                    <a:close/>
                    <a:moveTo>
                      <a:pt x="10" y="710"/>
                    </a:moveTo>
                    <a:cubicBezTo>
                      <a:pt x="5" y="710"/>
                      <a:pt x="0" y="714"/>
                      <a:pt x="0" y="719"/>
                    </a:cubicBezTo>
                    <a:cubicBezTo>
                      <a:pt x="0" y="767"/>
                      <a:pt x="0" y="767"/>
                      <a:pt x="0" y="767"/>
                    </a:cubicBezTo>
                    <a:cubicBezTo>
                      <a:pt x="0" y="772"/>
                      <a:pt x="5" y="776"/>
                      <a:pt x="10" y="776"/>
                    </a:cubicBezTo>
                    <a:cubicBezTo>
                      <a:pt x="15" y="776"/>
                      <a:pt x="20" y="772"/>
                      <a:pt x="20" y="767"/>
                    </a:cubicBezTo>
                    <a:cubicBezTo>
                      <a:pt x="20" y="719"/>
                      <a:pt x="20" y="719"/>
                      <a:pt x="20" y="719"/>
                    </a:cubicBezTo>
                    <a:cubicBezTo>
                      <a:pt x="20" y="714"/>
                      <a:pt x="15" y="710"/>
                      <a:pt x="10" y="710"/>
                    </a:cubicBezTo>
                    <a:close/>
                    <a:moveTo>
                      <a:pt x="10" y="0"/>
                    </a:moveTo>
                    <a:cubicBezTo>
                      <a:pt x="5" y="0"/>
                      <a:pt x="0" y="4"/>
                      <a:pt x="0" y="9"/>
                    </a:cubicBezTo>
                    <a:cubicBezTo>
                      <a:pt x="0" y="33"/>
                      <a:pt x="0" y="33"/>
                      <a:pt x="0" y="33"/>
                    </a:cubicBezTo>
                    <a:cubicBezTo>
                      <a:pt x="0" y="38"/>
                      <a:pt x="5" y="42"/>
                      <a:pt x="10" y="42"/>
                    </a:cubicBezTo>
                    <a:cubicBezTo>
                      <a:pt x="15" y="42"/>
                      <a:pt x="20" y="38"/>
                      <a:pt x="20" y="33"/>
                    </a:cubicBezTo>
                    <a:cubicBezTo>
                      <a:pt x="20" y="9"/>
                      <a:pt x="20" y="9"/>
                      <a:pt x="20" y="9"/>
                    </a:cubicBezTo>
                    <a:cubicBezTo>
                      <a:pt x="20" y="4"/>
                      <a:pt x="15" y="0"/>
                      <a:pt x="1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3" name="Freeform 130">
                <a:extLst>
                  <a:ext uri="{FF2B5EF4-FFF2-40B4-BE49-F238E27FC236}">
                    <a16:creationId xmlns:a16="http://schemas.microsoft.com/office/drawing/2014/main" id="{8BDD2F3E-241B-4C3C-AB81-9CB04BE9DD16}"/>
                  </a:ext>
                </a:extLst>
              </p:cNvPr>
              <p:cNvSpPr>
                <a:spLocks noEditPoints="1"/>
              </p:cNvSpPr>
              <p:nvPr/>
            </p:nvSpPr>
            <p:spPr bwMode="auto">
              <a:xfrm>
                <a:off x="4147114" y="3979208"/>
                <a:ext cx="3860734" cy="32848"/>
              </a:xfrm>
              <a:custGeom>
                <a:avLst/>
                <a:gdLst>
                  <a:gd name="T0" fmla="*/ 9 w 2336"/>
                  <a:gd name="T1" fmla="*/ 20 h 20"/>
                  <a:gd name="T2" fmla="*/ 35 w 2336"/>
                  <a:gd name="T3" fmla="*/ 0 h 20"/>
                  <a:gd name="T4" fmla="*/ 699 w 2336"/>
                  <a:gd name="T5" fmla="*/ 0 h 20"/>
                  <a:gd name="T6" fmla="*/ 750 w 2336"/>
                  <a:gd name="T7" fmla="*/ 20 h 20"/>
                  <a:gd name="T8" fmla="*/ 648 w 2336"/>
                  <a:gd name="T9" fmla="*/ 0 h 20"/>
                  <a:gd name="T10" fmla="*/ 597 w 2336"/>
                  <a:gd name="T11" fmla="*/ 20 h 20"/>
                  <a:gd name="T12" fmla="*/ 648 w 2336"/>
                  <a:gd name="T13" fmla="*/ 0 h 20"/>
                  <a:gd name="T14" fmla="*/ 792 w 2336"/>
                  <a:gd name="T15" fmla="*/ 10 h 20"/>
                  <a:gd name="T16" fmla="*/ 862 w 2336"/>
                  <a:gd name="T17" fmla="*/ 10 h 20"/>
                  <a:gd name="T18" fmla="*/ 904 w 2336"/>
                  <a:gd name="T19" fmla="*/ 0 h 20"/>
                  <a:gd name="T20" fmla="*/ 955 w 2336"/>
                  <a:gd name="T21" fmla="*/ 20 h 20"/>
                  <a:gd name="T22" fmla="*/ 1057 w 2336"/>
                  <a:gd name="T23" fmla="*/ 0 h 20"/>
                  <a:gd name="T24" fmla="*/ 1006 w 2336"/>
                  <a:gd name="T25" fmla="*/ 20 h 20"/>
                  <a:gd name="T26" fmla="*/ 1057 w 2336"/>
                  <a:gd name="T27" fmla="*/ 0 h 20"/>
                  <a:gd name="T28" fmla="*/ 178 w 2336"/>
                  <a:gd name="T29" fmla="*/ 10 h 20"/>
                  <a:gd name="T30" fmla="*/ 249 w 2336"/>
                  <a:gd name="T31" fmla="*/ 10 h 20"/>
                  <a:gd name="T32" fmla="*/ 85 w 2336"/>
                  <a:gd name="T33" fmla="*/ 0 h 20"/>
                  <a:gd name="T34" fmla="*/ 137 w 2336"/>
                  <a:gd name="T35" fmla="*/ 20 h 20"/>
                  <a:gd name="T36" fmla="*/ 443 w 2336"/>
                  <a:gd name="T37" fmla="*/ 0 h 20"/>
                  <a:gd name="T38" fmla="*/ 392 w 2336"/>
                  <a:gd name="T39" fmla="*/ 20 h 20"/>
                  <a:gd name="T40" fmla="*/ 443 w 2336"/>
                  <a:gd name="T41" fmla="*/ 0 h 20"/>
                  <a:gd name="T42" fmla="*/ 485 w 2336"/>
                  <a:gd name="T43" fmla="*/ 10 h 20"/>
                  <a:gd name="T44" fmla="*/ 555 w 2336"/>
                  <a:gd name="T45" fmla="*/ 10 h 20"/>
                  <a:gd name="T46" fmla="*/ 290 w 2336"/>
                  <a:gd name="T47" fmla="*/ 0 h 20"/>
                  <a:gd name="T48" fmla="*/ 341 w 2336"/>
                  <a:gd name="T49" fmla="*/ 20 h 20"/>
                  <a:gd name="T50" fmla="*/ 1159 w 2336"/>
                  <a:gd name="T51" fmla="*/ 0 h 20"/>
                  <a:gd name="T52" fmla="*/ 1108 w 2336"/>
                  <a:gd name="T53" fmla="*/ 20 h 20"/>
                  <a:gd name="T54" fmla="*/ 1159 w 2336"/>
                  <a:gd name="T55" fmla="*/ 0 h 20"/>
                  <a:gd name="T56" fmla="*/ 1916 w 2336"/>
                  <a:gd name="T57" fmla="*/ 10 h 20"/>
                  <a:gd name="T58" fmla="*/ 1987 w 2336"/>
                  <a:gd name="T59" fmla="*/ 10 h 20"/>
                  <a:gd name="T60" fmla="*/ 2028 w 2336"/>
                  <a:gd name="T61" fmla="*/ 0 h 20"/>
                  <a:gd name="T62" fmla="*/ 2080 w 2336"/>
                  <a:gd name="T63" fmla="*/ 20 h 20"/>
                  <a:gd name="T64" fmla="*/ 2276 w 2336"/>
                  <a:gd name="T65" fmla="*/ 0 h 20"/>
                  <a:gd name="T66" fmla="*/ 2233 w 2336"/>
                  <a:gd name="T67" fmla="*/ 20 h 20"/>
                  <a:gd name="T68" fmla="*/ 2276 w 2336"/>
                  <a:gd name="T69" fmla="*/ 0 h 20"/>
                  <a:gd name="T70" fmla="*/ 1814 w 2336"/>
                  <a:gd name="T71" fmla="*/ 10 h 20"/>
                  <a:gd name="T72" fmla="*/ 1885 w 2336"/>
                  <a:gd name="T73" fmla="*/ 10 h 20"/>
                  <a:gd name="T74" fmla="*/ 2131 w 2336"/>
                  <a:gd name="T75" fmla="*/ 0 h 20"/>
                  <a:gd name="T76" fmla="*/ 2182 w 2336"/>
                  <a:gd name="T77" fmla="*/ 20 h 20"/>
                  <a:gd name="T78" fmla="*/ 1261 w 2336"/>
                  <a:gd name="T79" fmla="*/ 0 h 20"/>
                  <a:gd name="T80" fmla="*/ 1210 w 2336"/>
                  <a:gd name="T81" fmla="*/ 20 h 20"/>
                  <a:gd name="T82" fmla="*/ 1261 w 2336"/>
                  <a:gd name="T83" fmla="*/ 0 h 20"/>
                  <a:gd name="T84" fmla="*/ 1303 w 2336"/>
                  <a:gd name="T85" fmla="*/ 10 h 20"/>
                  <a:gd name="T86" fmla="*/ 1373 w 2336"/>
                  <a:gd name="T87" fmla="*/ 10 h 20"/>
                  <a:gd name="T88" fmla="*/ 1722 w 2336"/>
                  <a:gd name="T89" fmla="*/ 0 h 20"/>
                  <a:gd name="T90" fmla="*/ 1773 w 2336"/>
                  <a:gd name="T91" fmla="*/ 20 h 20"/>
                  <a:gd name="T92" fmla="*/ 1466 w 2336"/>
                  <a:gd name="T93" fmla="*/ 0 h 20"/>
                  <a:gd name="T94" fmla="*/ 1415 w 2336"/>
                  <a:gd name="T95" fmla="*/ 20 h 20"/>
                  <a:gd name="T96" fmla="*/ 1466 w 2336"/>
                  <a:gd name="T97" fmla="*/ 0 h 20"/>
                  <a:gd name="T98" fmla="*/ 1610 w 2336"/>
                  <a:gd name="T99" fmla="*/ 10 h 20"/>
                  <a:gd name="T100" fmla="*/ 1680 w 2336"/>
                  <a:gd name="T101" fmla="*/ 10 h 20"/>
                  <a:gd name="T102" fmla="*/ 1517 w 2336"/>
                  <a:gd name="T103" fmla="*/ 0 h 20"/>
                  <a:gd name="T104" fmla="*/ 1568 w 2336"/>
                  <a:gd name="T105" fmla="*/ 20 h 20"/>
                  <a:gd name="T106" fmla="*/ 2326 w 2336"/>
                  <a:gd name="T107" fmla="*/ 0 h 20"/>
                  <a:gd name="T108" fmla="*/ 2301 w 2336"/>
                  <a:gd name="T109" fmla="*/ 20 h 20"/>
                  <a:gd name="T110" fmla="*/ 2326 w 2336"/>
                  <a:gd name="T11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36" h="20">
                    <a:moveTo>
                      <a:pt x="45" y="10"/>
                    </a:moveTo>
                    <a:cubicBezTo>
                      <a:pt x="45" y="15"/>
                      <a:pt x="40" y="20"/>
                      <a:pt x="35" y="20"/>
                    </a:cubicBezTo>
                    <a:cubicBezTo>
                      <a:pt x="9" y="20"/>
                      <a:pt x="9" y="20"/>
                      <a:pt x="9" y="20"/>
                    </a:cubicBezTo>
                    <a:cubicBezTo>
                      <a:pt x="4" y="20"/>
                      <a:pt x="0" y="15"/>
                      <a:pt x="0" y="10"/>
                    </a:cubicBezTo>
                    <a:cubicBezTo>
                      <a:pt x="0" y="5"/>
                      <a:pt x="4" y="0"/>
                      <a:pt x="9" y="0"/>
                    </a:cubicBezTo>
                    <a:cubicBezTo>
                      <a:pt x="35" y="0"/>
                      <a:pt x="35" y="0"/>
                      <a:pt x="35" y="0"/>
                    </a:cubicBezTo>
                    <a:cubicBezTo>
                      <a:pt x="40" y="0"/>
                      <a:pt x="45" y="5"/>
                      <a:pt x="45" y="10"/>
                    </a:cubicBezTo>
                    <a:close/>
                    <a:moveTo>
                      <a:pt x="750" y="0"/>
                    </a:moveTo>
                    <a:cubicBezTo>
                      <a:pt x="699" y="0"/>
                      <a:pt x="699" y="0"/>
                      <a:pt x="699" y="0"/>
                    </a:cubicBezTo>
                    <a:cubicBezTo>
                      <a:pt x="694" y="0"/>
                      <a:pt x="689" y="5"/>
                      <a:pt x="689" y="10"/>
                    </a:cubicBezTo>
                    <a:cubicBezTo>
                      <a:pt x="689" y="15"/>
                      <a:pt x="694" y="20"/>
                      <a:pt x="699" y="20"/>
                    </a:cubicBezTo>
                    <a:cubicBezTo>
                      <a:pt x="750" y="20"/>
                      <a:pt x="750" y="20"/>
                      <a:pt x="750" y="20"/>
                    </a:cubicBezTo>
                    <a:cubicBezTo>
                      <a:pt x="756" y="20"/>
                      <a:pt x="760" y="15"/>
                      <a:pt x="760" y="10"/>
                    </a:cubicBezTo>
                    <a:cubicBezTo>
                      <a:pt x="760" y="5"/>
                      <a:pt x="756" y="0"/>
                      <a:pt x="750" y="0"/>
                    </a:cubicBezTo>
                    <a:close/>
                    <a:moveTo>
                      <a:pt x="648" y="0"/>
                    </a:moveTo>
                    <a:cubicBezTo>
                      <a:pt x="597" y="0"/>
                      <a:pt x="597" y="0"/>
                      <a:pt x="597" y="0"/>
                    </a:cubicBezTo>
                    <a:cubicBezTo>
                      <a:pt x="591" y="0"/>
                      <a:pt x="587" y="5"/>
                      <a:pt x="587" y="10"/>
                    </a:cubicBezTo>
                    <a:cubicBezTo>
                      <a:pt x="587" y="15"/>
                      <a:pt x="591" y="20"/>
                      <a:pt x="597" y="20"/>
                    </a:cubicBezTo>
                    <a:cubicBezTo>
                      <a:pt x="648" y="20"/>
                      <a:pt x="648" y="20"/>
                      <a:pt x="648" y="20"/>
                    </a:cubicBezTo>
                    <a:cubicBezTo>
                      <a:pt x="653" y="20"/>
                      <a:pt x="658" y="15"/>
                      <a:pt x="658" y="10"/>
                    </a:cubicBezTo>
                    <a:cubicBezTo>
                      <a:pt x="658" y="5"/>
                      <a:pt x="653" y="0"/>
                      <a:pt x="648" y="0"/>
                    </a:cubicBezTo>
                    <a:close/>
                    <a:moveTo>
                      <a:pt x="852" y="0"/>
                    </a:moveTo>
                    <a:cubicBezTo>
                      <a:pt x="801" y="0"/>
                      <a:pt x="801" y="0"/>
                      <a:pt x="801" y="0"/>
                    </a:cubicBezTo>
                    <a:cubicBezTo>
                      <a:pt x="796" y="0"/>
                      <a:pt x="792" y="5"/>
                      <a:pt x="792" y="10"/>
                    </a:cubicBezTo>
                    <a:cubicBezTo>
                      <a:pt x="792" y="15"/>
                      <a:pt x="796" y="20"/>
                      <a:pt x="801" y="20"/>
                    </a:cubicBezTo>
                    <a:cubicBezTo>
                      <a:pt x="852" y="20"/>
                      <a:pt x="852" y="20"/>
                      <a:pt x="852" y="20"/>
                    </a:cubicBezTo>
                    <a:cubicBezTo>
                      <a:pt x="858" y="20"/>
                      <a:pt x="862" y="15"/>
                      <a:pt x="862" y="10"/>
                    </a:cubicBezTo>
                    <a:cubicBezTo>
                      <a:pt x="862" y="5"/>
                      <a:pt x="858" y="0"/>
                      <a:pt x="852" y="0"/>
                    </a:cubicBezTo>
                    <a:close/>
                    <a:moveTo>
                      <a:pt x="955" y="0"/>
                    </a:moveTo>
                    <a:cubicBezTo>
                      <a:pt x="904" y="0"/>
                      <a:pt x="904" y="0"/>
                      <a:pt x="904" y="0"/>
                    </a:cubicBezTo>
                    <a:cubicBezTo>
                      <a:pt x="898" y="0"/>
                      <a:pt x="894" y="5"/>
                      <a:pt x="894" y="10"/>
                    </a:cubicBezTo>
                    <a:cubicBezTo>
                      <a:pt x="894" y="15"/>
                      <a:pt x="898" y="20"/>
                      <a:pt x="904" y="20"/>
                    </a:cubicBezTo>
                    <a:cubicBezTo>
                      <a:pt x="955" y="20"/>
                      <a:pt x="955" y="20"/>
                      <a:pt x="955" y="20"/>
                    </a:cubicBezTo>
                    <a:cubicBezTo>
                      <a:pt x="960" y="20"/>
                      <a:pt x="964" y="15"/>
                      <a:pt x="964" y="10"/>
                    </a:cubicBezTo>
                    <a:cubicBezTo>
                      <a:pt x="964" y="5"/>
                      <a:pt x="960" y="0"/>
                      <a:pt x="955" y="0"/>
                    </a:cubicBezTo>
                    <a:close/>
                    <a:moveTo>
                      <a:pt x="1057" y="0"/>
                    </a:moveTo>
                    <a:cubicBezTo>
                      <a:pt x="1006" y="0"/>
                      <a:pt x="1006" y="0"/>
                      <a:pt x="1006" y="0"/>
                    </a:cubicBezTo>
                    <a:cubicBezTo>
                      <a:pt x="1000" y="0"/>
                      <a:pt x="996" y="5"/>
                      <a:pt x="996" y="10"/>
                    </a:cubicBezTo>
                    <a:cubicBezTo>
                      <a:pt x="996" y="15"/>
                      <a:pt x="1000" y="20"/>
                      <a:pt x="1006" y="20"/>
                    </a:cubicBezTo>
                    <a:cubicBezTo>
                      <a:pt x="1057" y="20"/>
                      <a:pt x="1057" y="20"/>
                      <a:pt x="1057" y="20"/>
                    </a:cubicBezTo>
                    <a:cubicBezTo>
                      <a:pt x="1062" y="20"/>
                      <a:pt x="1067" y="15"/>
                      <a:pt x="1067" y="10"/>
                    </a:cubicBezTo>
                    <a:cubicBezTo>
                      <a:pt x="1067" y="5"/>
                      <a:pt x="1062" y="0"/>
                      <a:pt x="1057" y="0"/>
                    </a:cubicBezTo>
                    <a:close/>
                    <a:moveTo>
                      <a:pt x="239" y="0"/>
                    </a:moveTo>
                    <a:cubicBezTo>
                      <a:pt x="188" y="0"/>
                      <a:pt x="188" y="0"/>
                      <a:pt x="188" y="0"/>
                    </a:cubicBezTo>
                    <a:cubicBezTo>
                      <a:pt x="182" y="0"/>
                      <a:pt x="178" y="5"/>
                      <a:pt x="178" y="10"/>
                    </a:cubicBezTo>
                    <a:cubicBezTo>
                      <a:pt x="178" y="15"/>
                      <a:pt x="182" y="20"/>
                      <a:pt x="188" y="20"/>
                    </a:cubicBezTo>
                    <a:cubicBezTo>
                      <a:pt x="239" y="20"/>
                      <a:pt x="239" y="20"/>
                      <a:pt x="239" y="20"/>
                    </a:cubicBezTo>
                    <a:cubicBezTo>
                      <a:pt x="244" y="20"/>
                      <a:pt x="249" y="15"/>
                      <a:pt x="249" y="10"/>
                    </a:cubicBezTo>
                    <a:cubicBezTo>
                      <a:pt x="249" y="5"/>
                      <a:pt x="244" y="0"/>
                      <a:pt x="239" y="0"/>
                    </a:cubicBezTo>
                    <a:close/>
                    <a:moveTo>
                      <a:pt x="137" y="0"/>
                    </a:moveTo>
                    <a:cubicBezTo>
                      <a:pt x="85" y="0"/>
                      <a:pt x="85" y="0"/>
                      <a:pt x="85" y="0"/>
                    </a:cubicBezTo>
                    <a:cubicBezTo>
                      <a:pt x="80" y="0"/>
                      <a:pt x="76" y="5"/>
                      <a:pt x="76" y="10"/>
                    </a:cubicBezTo>
                    <a:cubicBezTo>
                      <a:pt x="76" y="15"/>
                      <a:pt x="80" y="20"/>
                      <a:pt x="85" y="20"/>
                    </a:cubicBezTo>
                    <a:cubicBezTo>
                      <a:pt x="137" y="20"/>
                      <a:pt x="137" y="20"/>
                      <a:pt x="137" y="20"/>
                    </a:cubicBezTo>
                    <a:cubicBezTo>
                      <a:pt x="142" y="20"/>
                      <a:pt x="146" y="15"/>
                      <a:pt x="146" y="10"/>
                    </a:cubicBezTo>
                    <a:cubicBezTo>
                      <a:pt x="146" y="5"/>
                      <a:pt x="142" y="0"/>
                      <a:pt x="137" y="0"/>
                    </a:cubicBezTo>
                    <a:close/>
                    <a:moveTo>
                      <a:pt x="443" y="0"/>
                    </a:moveTo>
                    <a:cubicBezTo>
                      <a:pt x="392" y="0"/>
                      <a:pt x="392" y="0"/>
                      <a:pt x="392" y="0"/>
                    </a:cubicBezTo>
                    <a:cubicBezTo>
                      <a:pt x="387" y="0"/>
                      <a:pt x="382" y="5"/>
                      <a:pt x="382" y="10"/>
                    </a:cubicBezTo>
                    <a:cubicBezTo>
                      <a:pt x="382" y="15"/>
                      <a:pt x="387" y="20"/>
                      <a:pt x="392" y="20"/>
                    </a:cubicBezTo>
                    <a:cubicBezTo>
                      <a:pt x="443" y="20"/>
                      <a:pt x="443" y="20"/>
                      <a:pt x="443" y="20"/>
                    </a:cubicBezTo>
                    <a:cubicBezTo>
                      <a:pt x="449" y="20"/>
                      <a:pt x="453" y="15"/>
                      <a:pt x="453" y="10"/>
                    </a:cubicBezTo>
                    <a:cubicBezTo>
                      <a:pt x="453" y="5"/>
                      <a:pt x="449" y="0"/>
                      <a:pt x="443" y="0"/>
                    </a:cubicBezTo>
                    <a:close/>
                    <a:moveTo>
                      <a:pt x="546" y="0"/>
                    </a:moveTo>
                    <a:cubicBezTo>
                      <a:pt x="494" y="0"/>
                      <a:pt x="494" y="0"/>
                      <a:pt x="494" y="0"/>
                    </a:cubicBezTo>
                    <a:cubicBezTo>
                      <a:pt x="489" y="0"/>
                      <a:pt x="485" y="5"/>
                      <a:pt x="485" y="10"/>
                    </a:cubicBezTo>
                    <a:cubicBezTo>
                      <a:pt x="485" y="15"/>
                      <a:pt x="489" y="20"/>
                      <a:pt x="494" y="20"/>
                    </a:cubicBezTo>
                    <a:cubicBezTo>
                      <a:pt x="546" y="20"/>
                      <a:pt x="546" y="20"/>
                      <a:pt x="546" y="20"/>
                    </a:cubicBezTo>
                    <a:cubicBezTo>
                      <a:pt x="551" y="20"/>
                      <a:pt x="555" y="15"/>
                      <a:pt x="555" y="10"/>
                    </a:cubicBezTo>
                    <a:cubicBezTo>
                      <a:pt x="555" y="5"/>
                      <a:pt x="551" y="0"/>
                      <a:pt x="546" y="0"/>
                    </a:cubicBezTo>
                    <a:close/>
                    <a:moveTo>
                      <a:pt x="341" y="0"/>
                    </a:moveTo>
                    <a:cubicBezTo>
                      <a:pt x="290" y="0"/>
                      <a:pt x="290" y="0"/>
                      <a:pt x="290" y="0"/>
                    </a:cubicBezTo>
                    <a:cubicBezTo>
                      <a:pt x="285" y="0"/>
                      <a:pt x="280" y="5"/>
                      <a:pt x="280" y="10"/>
                    </a:cubicBezTo>
                    <a:cubicBezTo>
                      <a:pt x="280" y="15"/>
                      <a:pt x="285" y="20"/>
                      <a:pt x="290" y="20"/>
                    </a:cubicBezTo>
                    <a:cubicBezTo>
                      <a:pt x="341" y="20"/>
                      <a:pt x="341" y="20"/>
                      <a:pt x="341" y="20"/>
                    </a:cubicBezTo>
                    <a:cubicBezTo>
                      <a:pt x="346" y="20"/>
                      <a:pt x="351" y="15"/>
                      <a:pt x="351" y="10"/>
                    </a:cubicBezTo>
                    <a:cubicBezTo>
                      <a:pt x="351" y="5"/>
                      <a:pt x="346" y="0"/>
                      <a:pt x="341" y="0"/>
                    </a:cubicBezTo>
                    <a:close/>
                    <a:moveTo>
                      <a:pt x="1159" y="0"/>
                    </a:moveTo>
                    <a:cubicBezTo>
                      <a:pt x="1108" y="0"/>
                      <a:pt x="1108" y="0"/>
                      <a:pt x="1108" y="0"/>
                    </a:cubicBezTo>
                    <a:cubicBezTo>
                      <a:pt x="1103" y="0"/>
                      <a:pt x="1098" y="5"/>
                      <a:pt x="1098" y="10"/>
                    </a:cubicBezTo>
                    <a:cubicBezTo>
                      <a:pt x="1098" y="15"/>
                      <a:pt x="1103" y="20"/>
                      <a:pt x="1108" y="20"/>
                    </a:cubicBezTo>
                    <a:cubicBezTo>
                      <a:pt x="1159" y="20"/>
                      <a:pt x="1159" y="20"/>
                      <a:pt x="1159" y="20"/>
                    </a:cubicBezTo>
                    <a:cubicBezTo>
                      <a:pt x="1165" y="20"/>
                      <a:pt x="1169" y="15"/>
                      <a:pt x="1169" y="10"/>
                    </a:cubicBezTo>
                    <a:cubicBezTo>
                      <a:pt x="1169" y="5"/>
                      <a:pt x="1165" y="0"/>
                      <a:pt x="1159" y="0"/>
                    </a:cubicBezTo>
                    <a:close/>
                    <a:moveTo>
                      <a:pt x="1977" y="0"/>
                    </a:moveTo>
                    <a:cubicBezTo>
                      <a:pt x="1926" y="0"/>
                      <a:pt x="1926" y="0"/>
                      <a:pt x="1926" y="0"/>
                    </a:cubicBezTo>
                    <a:cubicBezTo>
                      <a:pt x="1921" y="0"/>
                      <a:pt x="1916" y="5"/>
                      <a:pt x="1916" y="10"/>
                    </a:cubicBezTo>
                    <a:cubicBezTo>
                      <a:pt x="1916" y="15"/>
                      <a:pt x="1921" y="20"/>
                      <a:pt x="1926" y="20"/>
                    </a:cubicBezTo>
                    <a:cubicBezTo>
                      <a:pt x="1977" y="20"/>
                      <a:pt x="1977" y="20"/>
                      <a:pt x="1977" y="20"/>
                    </a:cubicBezTo>
                    <a:cubicBezTo>
                      <a:pt x="1983" y="20"/>
                      <a:pt x="1987" y="15"/>
                      <a:pt x="1987" y="10"/>
                    </a:cubicBezTo>
                    <a:cubicBezTo>
                      <a:pt x="1987" y="5"/>
                      <a:pt x="1983" y="0"/>
                      <a:pt x="1977" y="0"/>
                    </a:cubicBezTo>
                    <a:close/>
                    <a:moveTo>
                      <a:pt x="2080" y="0"/>
                    </a:moveTo>
                    <a:cubicBezTo>
                      <a:pt x="2028" y="0"/>
                      <a:pt x="2028" y="0"/>
                      <a:pt x="2028" y="0"/>
                    </a:cubicBezTo>
                    <a:cubicBezTo>
                      <a:pt x="2023" y="0"/>
                      <a:pt x="2019" y="5"/>
                      <a:pt x="2019" y="10"/>
                    </a:cubicBezTo>
                    <a:cubicBezTo>
                      <a:pt x="2019" y="15"/>
                      <a:pt x="2023" y="20"/>
                      <a:pt x="2028" y="20"/>
                    </a:cubicBezTo>
                    <a:cubicBezTo>
                      <a:pt x="2080" y="20"/>
                      <a:pt x="2080" y="20"/>
                      <a:pt x="2080" y="20"/>
                    </a:cubicBezTo>
                    <a:cubicBezTo>
                      <a:pt x="2085" y="20"/>
                      <a:pt x="2089" y="15"/>
                      <a:pt x="2089" y="10"/>
                    </a:cubicBezTo>
                    <a:cubicBezTo>
                      <a:pt x="2089" y="5"/>
                      <a:pt x="2085" y="0"/>
                      <a:pt x="2080" y="0"/>
                    </a:cubicBezTo>
                    <a:close/>
                    <a:moveTo>
                      <a:pt x="2276" y="0"/>
                    </a:moveTo>
                    <a:cubicBezTo>
                      <a:pt x="2233" y="0"/>
                      <a:pt x="2233" y="0"/>
                      <a:pt x="2233" y="0"/>
                    </a:cubicBezTo>
                    <a:cubicBezTo>
                      <a:pt x="2228" y="0"/>
                      <a:pt x="2223" y="5"/>
                      <a:pt x="2223" y="10"/>
                    </a:cubicBezTo>
                    <a:cubicBezTo>
                      <a:pt x="2223" y="15"/>
                      <a:pt x="2228" y="20"/>
                      <a:pt x="2233" y="20"/>
                    </a:cubicBezTo>
                    <a:cubicBezTo>
                      <a:pt x="2276" y="20"/>
                      <a:pt x="2276" y="20"/>
                      <a:pt x="2276" y="20"/>
                    </a:cubicBezTo>
                    <a:cubicBezTo>
                      <a:pt x="2281" y="20"/>
                      <a:pt x="2285" y="15"/>
                      <a:pt x="2285" y="10"/>
                    </a:cubicBezTo>
                    <a:cubicBezTo>
                      <a:pt x="2285" y="5"/>
                      <a:pt x="2281" y="0"/>
                      <a:pt x="2276" y="0"/>
                    </a:cubicBezTo>
                    <a:close/>
                    <a:moveTo>
                      <a:pt x="1875" y="0"/>
                    </a:moveTo>
                    <a:cubicBezTo>
                      <a:pt x="1824" y="0"/>
                      <a:pt x="1824" y="0"/>
                      <a:pt x="1824" y="0"/>
                    </a:cubicBezTo>
                    <a:cubicBezTo>
                      <a:pt x="1818" y="0"/>
                      <a:pt x="1814" y="5"/>
                      <a:pt x="1814" y="10"/>
                    </a:cubicBezTo>
                    <a:cubicBezTo>
                      <a:pt x="1814" y="15"/>
                      <a:pt x="1818" y="20"/>
                      <a:pt x="1824" y="20"/>
                    </a:cubicBezTo>
                    <a:cubicBezTo>
                      <a:pt x="1875" y="20"/>
                      <a:pt x="1875" y="20"/>
                      <a:pt x="1875" y="20"/>
                    </a:cubicBezTo>
                    <a:cubicBezTo>
                      <a:pt x="1880" y="20"/>
                      <a:pt x="1885" y="15"/>
                      <a:pt x="1885" y="10"/>
                    </a:cubicBezTo>
                    <a:cubicBezTo>
                      <a:pt x="1885" y="5"/>
                      <a:pt x="1880" y="0"/>
                      <a:pt x="1875" y="0"/>
                    </a:cubicBezTo>
                    <a:close/>
                    <a:moveTo>
                      <a:pt x="2182" y="0"/>
                    </a:moveTo>
                    <a:cubicBezTo>
                      <a:pt x="2131" y="0"/>
                      <a:pt x="2131" y="0"/>
                      <a:pt x="2131" y="0"/>
                    </a:cubicBezTo>
                    <a:cubicBezTo>
                      <a:pt x="2125" y="0"/>
                      <a:pt x="2121" y="5"/>
                      <a:pt x="2121" y="10"/>
                    </a:cubicBezTo>
                    <a:cubicBezTo>
                      <a:pt x="2121" y="15"/>
                      <a:pt x="2125" y="20"/>
                      <a:pt x="2131" y="20"/>
                    </a:cubicBezTo>
                    <a:cubicBezTo>
                      <a:pt x="2182" y="20"/>
                      <a:pt x="2182" y="20"/>
                      <a:pt x="2182" y="20"/>
                    </a:cubicBezTo>
                    <a:cubicBezTo>
                      <a:pt x="2187" y="20"/>
                      <a:pt x="2192" y="15"/>
                      <a:pt x="2192" y="10"/>
                    </a:cubicBezTo>
                    <a:cubicBezTo>
                      <a:pt x="2192" y="5"/>
                      <a:pt x="2187" y="0"/>
                      <a:pt x="2182" y="0"/>
                    </a:cubicBezTo>
                    <a:close/>
                    <a:moveTo>
                      <a:pt x="1261" y="0"/>
                    </a:moveTo>
                    <a:cubicBezTo>
                      <a:pt x="1210" y="0"/>
                      <a:pt x="1210" y="0"/>
                      <a:pt x="1210" y="0"/>
                    </a:cubicBezTo>
                    <a:cubicBezTo>
                      <a:pt x="1205" y="0"/>
                      <a:pt x="1201" y="5"/>
                      <a:pt x="1201" y="10"/>
                    </a:cubicBezTo>
                    <a:cubicBezTo>
                      <a:pt x="1201" y="15"/>
                      <a:pt x="1205" y="20"/>
                      <a:pt x="1210" y="20"/>
                    </a:cubicBezTo>
                    <a:cubicBezTo>
                      <a:pt x="1261" y="20"/>
                      <a:pt x="1261" y="20"/>
                      <a:pt x="1261" y="20"/>
                    </a:cubicBezTo>
                    <a:cubicBezTo>
                      <a:pt x="1267" y="20"/>
                      <a:pt x="1271" y="15"/>
                      <a:pt x="1271" y="10"/>
                    </a:cubicBezTo>
                    <a:cubicBezTo>
                      <a:pt x="1271" y="5"/>
                      <a:pt x="1267" y="0"/>
                      <a:pt x="1261" y="0"/>
                    </a:cubicBezTo>
                    <a:close/>
                    <a:moveTo>
                      <a:pt x="1364" y="0"/>
                    </a:moveTo>
                    <a:cubicBezTo>
                      <a:pt x="1313" y="0"/>
                      <a:pt x="1313" y="0"/>
                      <a:pt x="1313" y="0"/>
                    </a:cubicBezTo>
                    <a:cubicBezTo>
                      <a:pt x="1307" y="0"/>
                      <a:pt x="1303" y="5"/>
                      <a:pt x="1303" y="10"/>
                    </a:cubicBezTo>
                    <a:cubicBezTo>
                      <a:pt x="1303" y="15"/>
                      <a:pt x="1307" y="20"/>
                      <a:pt x="1313" y="20"/>
                    </a:cubicBezTo>
                    <a:cubicBezTo>
                      <a:pt x="1364" y="20"/>
                      <a:pt x="1364" y="20"/>
                      <a:pt x="1364" y="20"/>
                    </a:cubicBezTo>
                    <a:cubicBezTo>
                      <a:pt x="1369" y="20"/>
                      <a:pt x="1373" y="15"/>
                      <a:pt x="1373" y="10"/>
                    </a:cubicBezTo>
                    <a:cubicBezTo>
                      <a:pt x="1373" y="5"/>
                      <a:pt x="1369" y="0"/>
                      <a:pt x="1364" y="0"/>
                    </a:cubicBezTo>
                    <a:close/>
                    <a:moveTo>
                      <a:pt x="1773" y="0"/>
                    </a:moveTo>
                    <a:cubicBezTo>
                      <a:pt x="1722" y="0"/>
                      <a:pt x="1722" y="0"/>
                      <a:pt x="1722" y="0"/>
                    </a:cubicBezTo>
                    <a:cubicBezTo>
                      <a:pt x="1716" y="0"/>
                      <a:pt x="1712" y="5"/>
                      <a:pt x="1712" y="10"/>
                    </a:cubicBezTo>
                    <a:cubicBezTo>
                      <a:pt x="1712" y="15"/>
                      <a:pt x="1716" y="20"/>
                      <a:pt x="1722" y="20"/>
                    </a:cubicBezTo>
                    <a:cubicBezTo>
                      <a:pt x="1773" y="20"/>
                      <a:pt x="1773" y="20"/>
                      <a:pt x="1773" y="20"/>
                    </a:cubicBezTo>
                    <a:cubicBezTo>
                      <a:pt x="1778" y="20"/>
                      <a:pt x="1782" y="15"/>
                      <a:pt x="1782" y="10"/>
                    </a:cubicBezTo>
                    <a:cubicBezTo>
                      <a:pt x="1782" y="5"/>
                      <a:pt x="1778" y="0"/>
                      <a:pt x="1773" y="0"/>
                    </a:cubicBezTo>
                    <a:close/>
                    <a:moveTo>
                      <a:pt x="1466" y="0"/>
                    </a:moveTo>
                    <a:cubicBezTo>
                      <a:pt x="1415" y="0"/>
                      <a:pt x="1415" y="0"/>
                      <a:pt x="1415" y="0"/>
                    </a:cubicBezTo>
                    <a:cubicBezTo>
                      <a:pt x="1409" y="0"/>
                      <a:pt x="1405" y="5"/>
                      <a:pt x="1405" y="10"/>
                    </a:cubicBezTo>
                    <a:cubicBezTo>
                      <a:pt x="1405" y="15"/>
                      <a:pt x="1409" y="20"/>
                      <a:pt x="1415" y="20"/>
                    </a:cubicBezTo>
                    <a:cubicBezTo>
                      <a:pt x="1466" y="20"/>
                      <a:pt x="1466" y="20"/>
                      <a:pt x="1466" y="20"/>
                    </a:cubicBezTo>
                    <a:cubicBezTo>
                      <a:pt x="1471" y="20"/>
                      <a:pt x="1476" y="15"/>
                      <a:pt x="1476" y="10"/>
                    </a:cubicBezTo>
                    <a:cubicBezTo>
                      <a:pt x="1476" y="5"/>
                      <a:pt x="1471" y="0"/>
                      <a:pt x="1466" y="0"/>
                    </a:cubicBezTo>
                    <a:close/>
                    <a:moveTo>
                      <a:pt x="1670" y="0"/>
                    </a:moveTo>
                    <a:cubicBezTo>
                      <a:pt x="1619" y="0"/>
                      <a:pt x="1619" y="0"/>
                      <a:pt x="1619" y="0"/>
                    </a:cubicBezTo>
                    <a:cubicBezTo>
                      <a:pt x="1614" y="0"/>
                      <a:pt x="1610" y="5"/>
                      <a:pt x="1610" y="10"/>
                    </a:cubicBezTo>
                    <a:cubicBezTo>
                      <a:pt x="1610" y="15"/>
                      <a:pt x="1614" y="20"/>
                      <a:pt x="1619" y="20"/>
                    </a:cubicBezTo>
                    <a:cubicBezTo>
                      <a:pt x="1670" y="20"/>
                      <a:pt x="1670" y="20"/>
                      <a:pt x="1670" y="20"/>
                    </a:cubicBezTo>
                    <a:cubicBezTo>
                      <a:pt x="1676" y="20"/>
                      <a:pt x="1680" y="15"/>
                      <a:pt x="1680" y="10"/>
                    </a:cubicBezTo>
                    <a:cubicBezTo>
                      <a:pt x="1680" y="5"/>
                      <a:pt x="1676" y="0"/>
                      <a:pt x="1670" y="0"/>
                    </a:cubicBezTo>
                    <a:close/>
                    <a:moveTo>
                      <a:pt x="1568" y="0"/>
                    </a:moveTo>
                    <a:cubicBezTo>
                      <a:pt x="1517" y="0"/>
                      <a:pt x="1517" y="0"/>
                      <a:pt x="1517" y="0"/>
                    </a:cubicBezTo>
                    <a:cubicBezTo>
                      <a:pt x="1512" y="0"/>
                      <a:pt x="1507" y="5"/>
                      <a:pt x="1507" y="10"/>
                    </a:cubicBezTo>
                    <a:cubicBezTo>
                      <a:pt x="1507" y="15"/>
                      <a:pt x="1512" y="20"/>
                      <a:pt x="1517" y="20"/>
                    </a:cubicBezTo>
                    <a:cubicBezTo>
                      <a:pt x="1568" y="20"/>
                      <a:pt x="1568" y="20"/>
                      <a:pt x="1568" y="20"/>
                    </a:cubicBezTo>
                    <a:cubicBezTo>
                      <a:pt x="1574" y="20"/>
                      <a:pt x="1578" y="15"/>
                      <a:pt x="1578" y="10"/>
                    </a:cubicBezTo>
                    <a:cubicBezTo>
                      <a:pt x="1578" y="5"/>
                      <a:pt x="1574" y="0"/>
                      <a:pt x="1568" y="0"/>
                    </a:cubicBezTo>
                    <a:close/>
                    <a:moveTo>
                      <a:pt x="2326" y="0"/>
                    </a:moveTo>
                    <a:cubicBezTo>
                      <a:pt x="2301" y="0"/>
                      <a:pt x="2301" y="0"/>
                      <a:pt x="2301" y="0"/>
                    </a:cubicBezTo>
                    <a:cubicBezTo>
                      <a:pt x="2295" y="0"/>
                      <a:pt x="2291" y="5"/>
                      <a:pt x="2291" y="10"/>
                    </a:cubicBezTo>
                    <a:cubicBezTo>
                      <a:pt x="2291" y="15"/>
                      <a:pt x="2295" y="20"/>
                      <a:pt x="2301" y="20"/>
                    </a:cubicBezTo>
                    <a:cubicBezTo>
                      <a:pt x="2326" y="20"/>
                      <a:pt x="2326" y="20"/>
                      <a:pt x="2326" y="20"/>
                    </a:cubicBezTo>
                    <a:cubicBezTo>
                      <a:pt x="2332" y="20"/>
                      <a:pt x="2336" y="15"/>
                      <a:pt x="2336" y="10"/>
                    </a:cubicBezTo>
                    <a:cubicBezTo>
                      <a:pt x="2336" y="5"/>
                      <a:pt x="2332" y="0"/>
                      <a:pt x="2326"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5" name="Freeform 131">
                <a:extLst>
                  <a:ext uri="{FF2B5EF4-FFF2-40B4-BE49-F238E27FC236}">
                    <a16:creationId xmlns:a16="http://schemas.microsoft.com/office/drawing/2014/main" id="{1D739861-0A0F-41AE-BDCF-243B976E6EC9}"/>
                  </a:ext>
                </a:extLst>
              </p:cNvPr>
              <p:cNvSpPr>
                <a:spLocks noEditPoints="1"/>
              </p:cNvSpPr>
              <p:nvPr/>
            </p:nvSpPr>
            <p:spPr bwMode="auto">
              <a:xfrm>
                <a:off x="4712526" y="2633822"/>
                <a:ext cx="2730609" cy="2726416"/>
              </a:xfrm>
              <a:custGeom>
                <a:avLst/>
                <a:gdLst>
                  <a:gd name="T0" fmla="*/ 22 w 1652"/>
                  <a:gd name="T1" fmla="*/ 35 h 1650"/>
                  <a:gd name="T2" fmla="*/ 36 w 1652"/>
                  <a:gd name="T3" fmla="*/ 22 h 1650"/>
                  <a:gd name="T4" fmla="*/ 813 w 1652"/>
                  <a:gd name="T5" fmla="*/ 826 h 1650"/>
                  <a:gd name="T6" fmla="*/ 791 w 1652"/>
                  <a:gd name="T7" fmla="*/ 776 h 1650"/>
                  <a:gd name="T8" fmla="*/ 525 w 1652"/>
                  <a:gd name="T9" fmla="*/ 538 h 1650"/>
                  <a:gd name="T10" fmla="*/ 503 w 1652"/>
                  <a:gd name="T11" fmla="*/ 489 h 1650"/>
                  <a:gd name="T12" fmla="*/ 669 w 1652"/>
                  <a:gd name="T13" fmla="*/ 682 h 1650"/>
                  <a:gd name="T14" fmla="*/ 647 w 1652"/>
                  <a:gd name="T15" fmla="*/ 632 h 1650"/>
                  <a:gd name="T16" fmla="*/ 453 w 1652"/>
                  <a:gd name="T17" fmla="*/ 466 h 1650"/>
                  <a:gd name="T18" fmla="*/ 431 w 1652"/>
                  <a:gd name="T19" fmla="*/ 417 h 1650"/>
                  <a:gd name="T20" fmla="*/ 741 w 1652"/>
                  <a:gd name="T21" fmla="*/ 754 h 1650"/>
                  <a:gd name="T22" fmla="*/ 719 w 1652"/>
                  <a:gd name="T23" fmla="*/ 704 h 1650"/>
                  <a:gd name="T24" fmla="*/ 597 w 1652"/>
                  <a:gd name="T25" fmla="*/ 610 h 1650"/>
                  <a:gd name="T26" fmla="*/ 575 w 1652"/>
                  <a:gd name="T27" fmla="*/ 561 h 1650"/>
                  <a:gd name="T28" fmla="*/ 381 w 1652"/>
                  <a:gd name="T29" fmla="*/ 394 h 1650"/>
                  <a:gd name="T30" fmla="*/ 359 w 1652"/>
                  <a:gd name="T31" fmla="*/ 345 h 1650"/>
                  <a:gd name="T32" fmla="*/ 165 w 1652"/>
                  <a:gd name="T33" fmla="*/ 179 h 1650"/>
                  <a:gd name="T34" fmla="*/ 143 w 1652"/>
                  <a:gd name="T35" fmla="*/ 129 h 1650"/>
                  <a:gd name="T36" fmla="*/ 94 w 1652"/>
                  <a:gd name="T37" fmla="*/ 107 h 1650"/>
                  <a:gd name="T38" fmla="*/ 71 w 1652"/>
                  <a:gd name="T39" fmla="*/ 57 h 1650"/>
                  <a:gd name="T40" fmla="*/ 237 w 1652"/>
                  <a:gd name="T41" fmla="*/ 251 h 1650"/>
                  <a:gd name="T42" fmla="*/ 215 w 1652"/>
                  <a:gd name="T43" fmla="*/ 201 h 1650"/>
                  <a:gd name="T44" fmla="*/ 309 w 1652"/>
                  <a:gd name="T45" fmla="*/ 322 h 1650"/>
                  <a:gd name="T46" fmla="*/ 287 w 1652"/>
                  <a:gd name="T47" fmla="*/ 273 h 1650"/>
                  <a:gd name="T48" fmla="*/ 1029 w 1652"/>
                  <a:gd name="T49" fmla="*/ 1042 h 1650"/>
                  <a:gd name="T50" fmla="*/ 1006 w 1652"/>
                  <a:gd name="T51" fmla="*/ 992 h 1650"/>
                  <a:gd name="T52" fmla="*/ 1388 w 1652"/>
                  <a:gd name="T53" fmla="*/ 1402 h 1650"/>
                  <a:gd name="T54" fmla="*/ 1366 w 1652"/>
                  <a:gd name="T55" fmla="*/ 1352 h 1650"/>
                  <a:gd name="T56" fmla="*/ 1460 w 1652"/>
                  <a:gd name="T57" fmla="*/ 1473 h 1650"/>
                  <a:gd name="T58" fmla="*/ 1438 w 1652"/>
                  <a:gd name="T59" fmla="*/ 1424 h 1650"/>
                  <a:gd name="T60" fmla="*/ 885 w 1652"/>
                  <a:gd name="T61" fmla="*/ 898 h 1650"/>
                  <a:gd name="T62" fmla="*/ 863 w 1652"/>
                  <a:gd name="T63" fmla="*/ 848 h 1650"/>
                  <a:gd name="T64" fmla="*/ 1316 w 1652"/>
                  <a:gd name="T65" fmla="*/ 1330 h 1650"/>
                  <a:gd name="T66" fmla="*/ 1294 w 1652"/>
                  <a:gd name="T67" fmla="*/ 1280 h 1650"/>
                  <a:gd name="T68" fmla="*/ 1568 w 1652"/>
                  <a:gd name="T69" fmla="*/ 1581 h 1650"/>
                  <a:gd name="T70" fmla="*/ 1612 w 1652"/>
                  <a:gd name="T71" fmla="*/ 1598 h 1650"/>
                  <a:gd name="T72" fmla="*/ 1532 w 1652"/>
                  <a:gd name="T73" fmla="*/ 1545 h 1650"/>
                  <a:gd name="T74" fmla="*/ 1510 w 1652"/>
                  <a:gd name="T75" fmla="*/ 1496 h 1650"/>
                  <a:gd name="T76" fmla="*/ 1101 w 1652"/>
                  <a:gd name="T77" fmla="*/ 1114 h 1650"/>
                  <a:gd name="T78" fmla="*/ 1078 w 1652"/>
                  <a:gd name="T79" fmla="*/ 1064 h 1650"/>
                  <a:gd name="T80" fmla="*/ 957 w 1652"/>
                  <a:gd name="T81" fmla="*/ 970 h 1650"/>
                  <a:gd name="T82" fmla="*/ 935 w 1652"/>
                  <a:gd name="T83" fmla="*/ 920 h 1650"/>
                  <a:gd name="T84" fmla="*/ 1173 w 1652"/>
                  <a:gd name="T85" fmla="*/ 1186 h 1650"/>
                  <a:gd name="T86" fmla="*/ 1150 w 1652"/>
                  <a:gd name="T87" fmla="*/ 1136 h 1650"/>
                  <a:gd name="T88" fmla="*/ 1245 w 1652"/>
                  <a:gd name="T89" fmla="*/ 1258 h 1650"/>
                  <a:gd name="T90" fmla="*/ 1222 w 1652"/>
                  <a:gd name="T91" fmla="*/ 1208 h 1650"/>
                  <a:gd name="T92" fmla="*/ 1616 w 1652"/>
                  <a:gd name="T93" fmla="*/ 1629 h 1650"/>
                  <a:gd name="T94" fmla="*/ 1648 w 1652"/>
                  <a:gd name="T95" fmla="*/ 1633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52" h="1650">
                    <a:moveTo>
                      <a:pt x="36" y="22"/>
                    </a:moveTo>
                    <a:cubicBezTo>
                      <a:pt x="40" y="25"/>
                      <a:pt x="40" y="31"/>
                      <a:pt x="36" y="35"/>
                    </a:cubicBezTo>
                    <a:cubicBezTo>
                      <a:pt x="34" y="37"/>
                      <a:pt x="32" y="38"/>
                      <a:pt x="29" y="38"/>
                    </a:cubicBezTo>
                    <a:cubicBezTo>
                      <a:pt x="27" y="38"/>
                      <a:pt x="24" y="37"/>
                      <a:pt x="22" y="35"/>
                    </a:cubicBezTo>
                    <a:cubicBezTo>
                      <a:pt x="4" y="17"/>
                      <a:pt x="4" y="17"/>
                      <a:pt x="4" y="17"/>
                    </a:cubicBezTo>
                    <a:cubicBezTo>
                      <a:pt x="0" y="13"/>
                      <a:pt x="0" y="7"/>
                      <a:pt x="4" y="4"/>
                    </a:cubicBezTo>
                    <a:cubicBezTo>
                      <a:pt x="8" y="0"/>
                      <a:pt x="14" y="0"/>
                      <a:pt x="18" y="4"/>
                    </a:cubicBezTo>
                    <a:lnTo>
                      <a:pt x="36" y="22"/>
                    </a:lnTo>
                    <a:close/>
                    <a:moveTo>
                      <a:pt x="791" y="776"/>
                    </a:moveTo>
                    <a:cubicBezTo>
                      <a:pt x="787" y="773"/>
                      <a:pt x="781" y="773"/>
                      <a:pt x="777" y="776"/>
                    </a:cubicBezTo>
                    <a:cubicBezTo>
                      <a:pt x="773" y="780"/>
                      <a:pt x="773" y="786"/>
                      <a:pt x="777" y="790"/>
                    </a:cubicBezTo>
                    <a:cubicBezTo>
                      <a:pt x="813" y="826"/>
                      <a:pt x="813" y="826"/>
                      <a:pt x="813" y="826"/>
                    </a:cubicBezTo>
                    <a:cubicBezTo>
                      <a:pt x="815" y="828"/>
                      <a:pt x="817" y="829"/>
                      <a:pt x="820" y="829"/>
                    </a:cubicBezTo>
                    <a:cubicBezTo>
                      <a:pt x="822" y="829"/>
                      <a:pt x="825" y="828"/>
                      <a:pt x="827" y="826"/>
                    </a:cubicBezTo>
                    <a:cubicBezTo>
                      <a:pt x="830" y="822"/>
                      <a:pt x="830" y="816"/>
                      <a:pt x="827" y="812"/>
                    </a:cubicBezTo>
                    <a:lnTo>
                      <a:pt x="791" y="776"/>
                    </a:lnTo>
                    <a:close/>
                    <a:moveTo>
                      <a:pt x="503" y="489"/>
                    </a:moveTo>
                    <a:cubicBezTo>
                      <a:pt x="499" y="485"/>
                      <a:pt x="493" y="485"/>
                      <a:pt x="489" y="489"/>
                    </a:cubicBezTo>
                    <a:cubicBezTo>
                      <a:pt x="485" y="492"/>
                      <a:pt x="485" y="499"/>
                      <a:pt x="489" y="502"/>
                    </a:cubicBezTo>
                    <a:cubicBezTo>
                      <a:pt x="525" y="538"/>
                      <a:pt x="525" y="538"/>
                      <a:pt x="525" y="538"/>
                    </a:cubicBezTo>
                    <a:cubicBezTo>
                      <a:pt x="527" y="540"/>
                      <a:pt x="530" y="541"/>
                      <a:pt x="532" y="541"/>
                    </a:cubicBezTo>
                    <a:cubicBezTo>
                      <a:pt x="535" y="541"/>
                      <a:pt x="537" y="540"/>
                      <a:pt x="539" y="538"/>
                    </a:cubicBezTo>
                    <a:cubicBezTo>
                      <a:pt x="543" y="534"/>
                      <a:pt x="543" y="528"/>
                      <a:pt x="539" y="525"/>
                    </a:cubicBezTo>
                    <a:lnTo>
                      <a:pt x="503" y="489"/>
                    </a:lnTo>
                    <a:close/>
                    <a:moveTo>
                      <a:pt x="647" y="632"/>
                    </a:moveTo>
                    <a:cubicBezTo>
                      <a:pt x="643" y="629"/>
                      <a:pt x="637" y="629"/>
                      <a:pt x="633" y="632"/>
                    </a:cubicBezTo>
                    <a:cubicBezTo>
                      <a:pt x="629" y="636"/>
                      <a:pt x="629" y="642"/>
                      <a:pt x="633" y="646"/>
                    </a:cubicBezTo>
                    <a:cubicBezTo>
                      <a:pt x="669" y="682"/>
                      <a:pt x="669" y="682"/>
                      <a:pt x="669" y="682"/>
                    </a:cubicBezTo>
                    <a:cubicBezTo>
                      <a:pt x="671" y="684"/>
                      <a:pt x="673" y="685"/>
                      <a:pt x="676" y="685"/>
                    </a:cubicBezTo>
                    <a:cubicBezTo>
                      <a:pt x="678" y="685"/>
                      <a:pt x="681" y="684"/>
                      <a:pt x="683" y="682"/>
                    </a:cubicBezTo>
                    <a:cubicBezTo>
                      <a:pt x="687" y="678"/>
                      <a:pt x="687" y="672"/>
                      <a:pt x="683" y="668"/>
                    </a:cubicBezTo>
                    <a:lnTo>
                      <a:pt x="647" y="632"/>
                    </a:lnTo>
                    <a:close/>
                    <a:moveTo>
                      <a:pt x="431" y="417"/>
                    </a:moveTo>
                    <a:cubicBezTo>
                      <a:pt x="427" y="413"/>
                      <a:pt x="421" y="413"/>
                      <a:pt x="417" y="417"/>
                    </a:cubicBezTo>
                    <a:cubicBezTo>
                      <a:pt x="413" y="420"/>
                      <a:pt x="413" y="427"/>
                      <a:pt x="417" y="430"/>
                    </a:cubicBezTo>
                    <a:cubicBezTo>
                      <a:pt x="453" y="466"/>
                      <a:pt x="453" y="466"/>
                      <a:pt x="453" y="466"/>
                    </a:cubicBezTo>
                    <a:cubicBezTo>
                      <a:pt x="455" y="468"/>
                      <a:pt x="458" y="469"/>
                      <a:pt x="460" y="469"/>
                    </a:cubicBezTo>
                    <a:cubicBezTo>
                      <a:pt x="463" y="469"/>
                      <a:pt x="465" y="468"/>
                      <a:pt x="467" y="466"/>
                    </a:cubicBezTo>
                    <a:cubicBezTo>
                      <a:pt x="471" y="463"/>
                      <a:pt x="471" y="456"/>
                      <a:pt x="467" y="453"/>
                    </a:cubicBezTo>
                    <a:lnTo>
                      <a:pt x="431" y="417"/>
                    </a:lnTo>
                    <a:close/>
                    <a:moveTo>
                      <a:pt x="719" y="704"/>
                    </a:moveTo>
                    <a:cubicBezTo>
                      <a:pt x="715" y="701"/>
                      <a:pt x="709" y="701"/>
                      <a:pt x="705" y="704"/>
                    </a:cubicBezTo>
                    <a:cubicBezTo>
                      <a:pt x="701" y="708"/>
                      <a:pt x="701" y="714"/>
                      <a:pt x="705" y="718"/>
                    </a:cubicBezTo>
                    <a:cubicBezTo>
                      <a:pt x="741" y="754"/>
                      <a:pt x="741" y="754"/>
                      <a:pt x="741" y="754"/>
                    </a:cubicBezTo>
                    <a:cubicBezTo>
                      <a:pt x="743" y="756"/>
                      <a:pt x="745" y="757"/>
                      <a:pt x="748" y="757"/>
                    </a:cubicBezTo>
                    <a:cubicBezTo>
                      <a:pt x="750" y="757"/>
                      <a:pt x="753" y="756"/>
                      <a:pt x="755" y="754"/>
                    </a:cubicBezTo>
                    <a:cubicBezTo>
                      <a:pt x="759" y="750"/>
                      <a:pt x="759" y="744"/>
                      <a:pt x="755" y="740"/>
                    </a:cubicBezTo>
                    <a:lnTo>
                      <a:pt x="719" y="704"/>
                    </a:lnTo>
                    <a:close/>
                    <a:moveTo>
                      <a:pt x="575" y="561"/>
                    </a:moveTo>
                    <a:cubicBezTo>
                      <a:pt x="571" y="557"/>
                      <a:pt x="565" y="557"/>
                      <a:pt x="561" y="561"/>
                    </a:cubicBezTo>
                    <a:cubicBezTo>
                      <a:pt x="557" y="564"/>
                      <a:pt x="557" y="570"/>
                      <a:pt x="561" y="574"/>
                    </a:cubicBezTo>
                    <a:cubicBezTo>
                      <a:pt x="597" y="610"/>
                      <a:pt x="597" y="610"/>
                      <a:pt x="597" y="610"/>
                    </a:cubicBezTo>
                    <a:cubicBezTo>
                      <a:pt x="599" y="612"/>
                      <a:pt x="601" y="613"/>
                      <a:pt x="604" y="613"/>
                    </a:cubicBezTo>
                    <a:cubicBezTo>
                      <a:pt x="606" y="613"/>
                      <a:pt x="609" y="612"/>
                      <a:pt x="611" y="610"/>
                    </a:cubicBezTo>
                    <a:cubicBezTo>
                      <a:pt x="615" y="606"/>
                      <a:pt x="615" y="600"/>
                      <a:pt x="611" y="596"/>
                    </a:cubicBezTo>
                    <a:lnTo>
                      <a:pt x="575" y="561"/>
                    </a:lnTo>
                    <a:close/>
                    <a:moveTo>
                      <a:pt x="359" y="345"/>
                    </a:moveTo>
                    <a:cubicBezTo>
                      <a:pt x="355" y="341"/>
                      <a:pt x="349" y="341"/>
                      <a:pt x="345" y="345"/>
                    </a:cubicBezTo>
                    <a:cubicBezTo>
                      <a:pt x="342" y="348"/>
                      <a:pt x="342" y="355"/>
                      <a:pt x="345" y="358"/>
                    </a:cubicBezTo>
                    <a:cubicBezTo>
                      <a:pt x="381" y="394"/>
                      <a:pt x="381" y="394"/>
                      <a:pt x="381" y="394"/>
                    </a:cubicBezTo>
                    <a:cubicBezTo>
                      <a:pt x="383" y="396"/>
                      <a:pt x="386" y="397"/>
                      <a:pt x="388" y="397"/>
                    </a:cubicBezTo>
                    <a:cubicBezTo>
                      <a:pt x="391" y="397"/>
                      <a:pt x="393" y="396"/>
                      <a:pt x="395" y="394"/>
                    </a:cubicBezTo>
                    <a:cubicBezTo>
                      <a:pt x="399" y="391"/>
                      <a:pt x="399" y="384"/>
                      <a:pt x="395" y="381"/>
                    </a:cubicBezTo>
                    <a:lnTo>
                      <a:pt x="359" y="345"/>
                    </a:lnTo>
                    <a:close/>
                    <a:moveTo>
                      <a:pt x="143" y="129"/>
                    </a:moveTo>
                    <a:cubicBezTo>
                      <a:pt x="139" y="125"/>
                      <a:pt x="133" y="125"/>
                      <a:pt x="130" y="129"/>
                    </a:cubicBezTo>
                    <a:cubicBezTo>
                      <a:pt x="126" y="133"/>
                      <a:pt x="126" y="139"/>
                      <a:pt x="130" y="143"/>
                    </a:cubicBezTo>
                    <a:cubicBezTo>
                      <a:pt x="165" y="179"/>
                      <a:pt x="165" y="179"/>
                      <a:pt x="165" y="179"/>
                    </a:cubicBezTo>
                    <a:cubicBezTo>
                      <a:pt x="167" y="180"/>
                      <a:pt x="170" y="181"/>
                      <a:pt x="172" y="181"/>
                    </a:cubicBezTo>
                    <a:cubicBezTo>
                      <a:pt x="175" y="181"/>
                      <a:pt x="177" y="180"/>
                      <a:pt x="179" y="179"/>
                    </a:cubicBezTo>
                    <a:cubicBezTo>
                      <a:pt x="183" y="175"/>
                      <a:pt x="183" y="169"/>
                      <a:pt x="179" y="165"/>
                    </a:cubicBezTo>
                    <a:lnTo>
                      <a:pt x="143" y="129"/>
                    </a:lnTo>
                    <a:close/>
                    <a:moveTo>
                      <a:pt x="71" y="57"/>
                    </a:moveTo>
                    <a:cubicBezTo>
                      <a:pt x="68" y="53"/>
                      <a:pt x="61" y="53"/>
                      <a:pt x="58" y="57"/>
                    </a:cubicBezTo>
                    <a:cubicBezTo>
                      <a:pt x="54" y="61"/>
                      <a:pt x="54" y="67"/>
                      <a:pt x="58" y="71"/>
                    </a:cubicBezTo>
                    <a:cubicBezTo>
                      <a:pt x="94" y="107"/>
                      <a:pt x="94" y="107"/>
                      <a:pt x="94" y="107"/>
                    </a:cubicBezTo>
                    <a:cubicBezTo>
                      <a:pt x="95" y="109"/>
                      <a:pt x="98" y="109"/>
                      <a:pt x="100" y="109"/>
                    </a:cubicBezTo>
                    <a:cubicBezTo>
                      <a:pt x="103" y="109"/>
                      <a:pt x="105" y="109"/>
                      <a:pt x="107" y="107"/>
                    </a:cubicBezTo>
                    <a:cubicBezTo>
                      <a:pt x="111" y="103"/>
                      <a:pt x="111" y="97"/>
                      <a:pt x="107" y="93"/>
                    </a:cubicBezTo>
                    <a:lnTo>
                      <a:pt x="71" y="57"/>
                    </a:lnTo>
                    <a:close/>
                    <a:moveTo>
                      <a:pt x="215" y="201"/>
                    </a:moveTo>
                    <a:cubicBezTo>
                      <a:pt x="211" y="197"/>
                      <a:pt x="205" y="197"/>
                      <a:pt x="201" y="201"/>
                    </a:cubicBezTo>
                    <a:cubicBezTo>
                      <a:pt x="198" y="205"/>
                      <a:pt x="198" y="211"/>
                      <a:pt x="201" y="215"/>
                    </a:cubicBezTo>
                    <a:cubicBezTo>
                      <a:pt x="237" y="251"/>
                      <a:pt x="237" y="251"/>
                      <a:pt x="237" y="251"/>
                    </a:cubicBezTo>
                    <a:cubicBezTo>
                      <a:pt x="239" y="252"/>
                      <a:pt x="242" y="253"/>
                      <a:pt x="244" y="253"/>
                    </a:cubicBezTo>
                    <a:cubicBezTo>
                      <a:pt x="247" y="253"/>
                      <a:pt x="249" y="252"/>
                      <a:pt x="251" y="251"/>
                    </a:cubicBezTo>
                    <a:cubicBezTo>
                      <a:pt x="255" y="247"/>
                      <a:pt x="255" y="241"/>
                      <a:pt x="251" y="237"/>
                    </a:cubicBezTo>
                    <a:lnTo>
                      <a:pt x="215" y="201"/>
                    </a:lnTo>
                    <a:close/>
                    <a:moveTo>
                      <a:pt x="287" y="273"/>
                    </a:moveTo>
                    <a:cubicBezTo>
                      <a:pt x="283" y="269"/>
                      <a:pt x="277" y="269"/>
                      <a:pt x="273" y="273"/>
                    </a:cubicBezTo>
                    <a:cubicBezTo>
                      <a:pt x="270" y="277"/>
                      <a:pt x="270" y="283"/>
                      <a:pt x="273" y="286"/>
                    </a:cubicBezTo>
                    <a:cubicBezTo>
                      <a:pt x="309" y="322"/>
                      <a:pt x="309" y="322"/>
                      <a:pt x="309" y="322"/>
                    </a:cubicBezTo>
                    <a:cubicBezTo>
                      <a:pt x="311" y="324"/>
                      <a:pt x="314" y="325"/>
                      <a:pt x="316" y="325"/>
                    </a:cubicBezTo>
                    <a:cubicBezTo>
                      <a:pt x="319" y="325"/>
                      <a:pt x="321" y="324"/>
                      <a:pt x="323" y="322"/>
                    </a:cubicBezTo>
                    <a:cubicBezTo>
                      <a:pt x="327" y="319"/>
                      <a:pt x="327" y="313"/>
                      <a:pt x="323" y="309"/>
                    </a:cubicBezTo>
                    <a:lnTo>
                      <a:pt x="287" y="273"/>
                    </a:lnTo>
                    <a:close/>
                    <a:moveTo>
                      <a:pt x="1006" y="992"/>
                    </a:moveTo>
                    <a:cubicBezTo>
                      <a:pt x="1003" y="988"/>
                      <a:pt x="997" y="988"/>
                      <a:pt x="993" y="992"/>
                    </a:cubicBezTo>
                    <a:cubicBezTo>
                      <a:pt x="989" y="996"/>
                      <a:pt x="989" y="1002"/>
                      <a:pt x="993" y="1006"/>
                    </a:cubicBezTo>
                    <a:cubicBezTo>
                      <a:pt x="1029" y="1042"/>
                      <a:pt x="1029" y="1042"/>
                      <a:pt x="1029" y="1042"/>
                    </a:cubicBezTo>
                    <a:cubicBezTo>
                      <a:pt x="1031" y="1044"/>
                      <a:pt x="1033" y="1045"/>
                      <a:pt x="1036" y="1045"/>
                    </a:cubicBezTo>
                    <a:cubicBezTo>
                      <a:pt x="1038" y="1045"/>
                      <a:pt x="1041" y="1044"/>
                      <a:pt x="1042" y="1042"/>
                    </a:cubicBezTo>
                    <a:cubicBezTo>
                      <a:pt x="1046" y="1038"/>
                      <a:pt x="1046" y="1032"/>
                      <a:pt x="1042" y="1028"/>
                    </a:cubicBezTo>
                    <a:lnTo>
                      <a:pt x="1006" y="992"/>
                    </a:lnTo>
                    <a:close/>
                    <a:moveTo>
                      <a:pt x="1366" y="1352"/>
                    </a:moveTo>
                    <a:cubicBezTo>
                      <a:pt x="1362" y="1348"/>
                      <a:pt x="1356" y="1348"/>
                      <a:pt x="1352" y="1352"/>
                    </a:cubicBezTo>
                    <a:cubicBezTo>
                      <a:pt x="1349" y="1356"/>
                      <a:pt x="1349" y="1362"/>
                      <a:pt x="1352" y="1366"/>
                    </a:cubicBezTo>
                    <a:cubicBezTo>
                      <a:pt x="1388" y="1402"/>
                      <a:pt x="1388" y="1402"/>
                      <a:pt x="1388" y="1402"/>
                    </a:cubicBezTo>
                    <a:cubicBezTo>
                      <a:pt x="1390" y="1403"/>
                      <a:pt x="1393" y="1404"/>
                      <a:pt x="1395" y="1404"/>
                    </a:cubicBezTo>
                    <a:cubicBezTo>
                      <a:pt x="1398" y="1404"/>
                      <a:pt x="1400" y="1403"/>
                      <a:pt x="1402" y="1402"/>
                    </a:cubicBezTo>
                    <a:cubicBezTo>
                      <a:pt x="1406" y="1398"/>
                      <a:pt x="1406" y="1392"/>
                      <a:pt x="1402" y="1388"/>
                    </a:cubicBezTo>
                    <a:lnTo>
                      <a:pt x="1366" y="1352"/>
                    </a:lnTo>
                    <a:close/>
                    <a:moveTo>
                      <a:pt x="1438" y="1424"/>
                    </a:moveTo>
                    <a:cubicBezTo>
                      <a:pt x="1434" y="1420"/>
                      <a:pt x="1428" y="1420"/>
                      <a:pt x="1424" y="1424"/>
                    </a:cubicBezTo>
                    <a:cubicBezTo>
                      <a:pt x="1421" y="1428"/>
                      <a:pt x="1421" y="1434"/>
                      <a:pt x="1424" y="1437"/>
                    </a:cubicBezTo>
                    <a:cubicBezTo>
                      <a:pt x="1460" y="1473"/>
                      <a:pt x="1460" y="1473"/>
                      <a:pt x="1460" y="1473"/>
                    </a:cubicBezTo>
                    <a:cubicBezTo>
                      <a:pt x="1462" y="1475"/>
                      <a:pt x="1465" y="1476"/>
                      <a:pt x="1467" y="1476"/>
                    </a:cubicBezTo>
                    <a:cubicBezTo>
                      <a:pt x="1470" y="1476"/>
                      <a:pt x="1472" y="1475"/>
                      <a:pt x="1474" y="1473"/>
                    </a:cubicBezTo>
                    <a:cubicBezTo>
                      <a:pt x="1478" y="1470"/>
                      <a:pt x="1478" y="1464"/>
                      <a:pt x="1474" y="1460"/>
                    </a:cubicBezTo>
                    <a:lnTo>
                      <a:pt x="1438" y="1424"/>
                    </a:lnTo>
                    <a:close/>
                    <a:moveTo>
                      <a:pt x="863" y="848"/>
                    </a:moveTo>
                    <a:cubicBezTo>
                      <a:pt x="859" y="844"/>
                      <a:pt x="853" y="844"/>
                      <a:pt x="849" y="848"/>
                    </a:cubicBezTo>
                    <a:cubicBezTo>
                      <a:pt x="845" y="852"/>
                      <a:pt x="845" y="858"/>
                      <a:pt x="849" y="862"/>
                    </a:cubicBezTo>
                    <a:cubicBezTo>
                      <a:pt x="885" y="898"/>
                      <a:pt x="885" y="898"/>
                      <a:pt x="885" y="898"/>
                    </a:cubicBezTo>
                    <a:cubicBezTo>
                      <a:pt x="887" y="900"/>
                      <a:pt x="889" y="901"/>
                      <a:pt x="892" y="901"/>
                    </a:cubicBezTo>
                    <a:cubicBezTo>
                      <a:pt x="894" y="901"/>
                      <a:pt x="897" y="900"/>
                      <a:pt x="899" y="898"/>
                    </a:cubicBezTo>
                    <a:cubicBezTo>
                      <a:pt x="902" y="894"/>
                      <a:pt x="902" y="888"/>
                      <a:pt x="899" y="884"/>
                    </a:cubicBezTo>
                    <a:lnTo>
                      <a:pt x="863" y="848"/>
                    </a:lnTo>
                    <a:close/>
                    <a:moveTo>
                      <a:pt x="1294" y="1280"/>
                    </a:moveTo>
                    <a:cubicBezTo>
                      <a:pt x="1290" y="1276"/>
                      <a:pt x="1284" y="1276"/>
                      <a:pt x="1281" y="1280"/>
                    </a:cubicBezTo>
                    <a:cubicBezTo>
                      <a:pt x="1277" y="1284"/>
                      <a:pt x="1277" y="1290"/>
                      <a:pt x="1281" y="1294"/>
                    </a:cubicBezTo>
                    <a:cubicBezTo>
                      <a:pt x="1316" y="1330"/>
                      <a:pt x="1316" y="1330"/>
                      <a:pt x="1316" y="1330"/>
                    </a:cubicBezTo>
                    <a:cubicBezTo>
                      <a:pt x="1318" y="1331"/>
                      <a:pt x="1321" y="1332"/>
                      <a:pt x="1323" y="1332"/>
                    </a:cubicBezTo>
                    <a:cubicBezTo>
                      <a:pt x="1326" y="1332"/>
                      <a:pt x="1328" y="1331"/>
                      <a:pt x="1330" y="1330"/>
                    </a:cubicBezTo>
                    <a:cubicBezTo>
                      <a:pt x="1334" y="1326"/>
                      <a:pt x="1334" y="1320"/>
                      <a:pt x="1330" y="1316"/>
                    </a:cubicBezTo>
                    <a:lnTo>
                      <a:pt x="1294" y="1280"/>
                    </a:lnTo>
                    <a:close/>
                    <a:moveTo>
                      <a:pt x="1612" y="1598"/>
                    </a:moveTo>
                    <a:cubicBezTo>
                      <a:pt x="1582" y="1568"/>
                      <a:pt x="1582" y="1568"/>
                      <a:pt x="1582" y="1568"/>
                    </a:cubicBezTo>
                    <a:cubicBezTo>
                      <a:pt x="1578" y="1564"/>
                      <a:pt x="1572" y="1564"/>
                      <a:pt x="1568" y="1568"/>
                    </a:cubicBezTo>
                    <a:cubicBezTo>
                      <a:pt x="1564" y="1571"/>
                      <a:pt x="1564" y="1578"/>
                      <a:pt x="1568" y="1581"/>
                    </a:cubicBezTo>
                    <a:cubicBezTo>
                      <a:pt x="1598" y="1611"/>
                      <a:pt x="1598" y="1611"/>
                      <a:pt x="1598" y="1611"/>
                    </a:cubicBezTo>
                    <a:cubicBezTo>
                      <a:pt x="1600" y="1613"/>
                      <a:pt x="1603" y="1614"/>
                      <a:pt x="1605" y="1614"/>
                    </a:cubicBezTo>
                    <a:cubicBezTo>
                      <a:pt x="1608" y="1614"/>
                      <a:pt x="1610" y="1613"/>
                      <a:pt x="1612" y="1611"/>
                    </a:cubicBezTo>
                    <a:cubicBezTo>
                      <a:pt x="1616" y="1608"/>
                      <a:pt x="1616" y="1601"/>
                      <a:pt x="1612" y="1598"/>
                    </a:cubicBezTo>
                    <a:close/>
                    <a:moveTo>
                      <a:pt x="1510" y="1496"/>
                    </a:moveTo>
                    <a:cubicBezTo>
                      <a:pt x="1506" y="1492"/>
                      <a:pt x="1500" y="1492"/>
                      <a:pt x="1496" y="1496"/>
                    </a:cubicBezTo>
                    <a:cubicBezTo>
                      <a:pt x="1493" y="1500"/>
                      <a:pt x="1493" y="1506"/>
                      <a:pt x="1496" y="1509"/>
                    </a:cubicBezTo>
                    <a:cubicBezTo>
                      <a:pt x="1532" y="1545"/>
                      <a:pt x="1532" y="1545"/>
                      <a:pt x="1532" y="1545"/>
                    </a:cubicBezTo>
                    <a:cubicBezTo>
                      <a:pt x="1534" y="1547"/>
                      <a:pt x="1537" y="1548"/>
                      <a:pt x="1539" y="1548"/>
                    </a:cubicBezTo>
                    <a:cubicBezTo>
                      <a:pt x="1542" y="1548"/>
                      <a:pt x="1544" y="1547"/>
                      <a:pt x="1546" y="1545"/>
                    </a:cubicBezTo>
                    <a:cubicBezTo>
                      <a:pt x="1550" y="1542"/>
                      <a:pt x="1550" y="1535"/>
                      <a:pt x="1546" y="1532"/>
                    </a:cubicBezTo>
                    <a:lnTo>
                      <a:pt x="1510" y="1496"/>
                    </a:lnTo>
                    <a:close/>
                    <a:moveTo>
                      <a:pt x="1078" y="1064"/>
                    </a:moveTo>
                    <a:cubicBezTo>
                      <a:pt x="1075" y="1060"/>
                      <a:pt x="1068" y="1060"/>
                      <a:pt x="1065" y="1064"/>
                    </a:cubicBezTo>
                    <a:cubicBezTo>
                      <a:pt x="1061" y="1068"/>
                      <a:pt x="1061" y="1074"/>
                      <a:pt x="1065" y="1078"/>
                    </a:cubicBezTo>
                    <a:cubicBezTo>
                      <a:pt x="1101" y="1114"/>
                      <a:pt x="1101" y="1114"/>
                      <a:pt x="1101" y="1114"/>
                    </a:cubicBezTo>
                    <a:cubicBezTo>
                      <a:pt x="1103" y="1116"/>
                      <a:pt x="1105" y="1117"/>
                      <a:pt x="1108" y="1117"/>
                    </a:cubicBezTo>
                    <a:cubicBezTo>
                      <a:pt x="1110" y="1117"/>
                      <a:pt x="1113" y="1116"/>
                      <a:pt x="1114" y="1114"/>
                    </a:cubicBezTo>
                    <a:cubicBezTo>
                      <a:pt x="1118" y="1110"/>
                      <a:pt x="1118" y="1104"/>
                      <a:pt x="1114" y="1100"/>
                    </a:cubicBezTo>
                    <a:lnTo>
                      <a:pt x="1078" y="1064"/>
                    </a:lnTo>
                    <a:close/>
                    <a:moveTo>
                      <a:pt x="935" y="920"/>
                    </a:moveTo>
                    <a:cubicBezTo>
                      <a:pt x="931" y="916"/>
                      <a:pt x="925" y="916"/>
                      <a:pt x="921" y="920"/>
                    </a:cubicBezTo>
                    <a:cubicBezTo>
                      <a:pt x="917" y="924"/>
                      <a:pt x="917" y="930"/>
                      <a:pt x="921" y="934"/>
                    </a:cubicBezTo>
                    <a:cubicBezTo>
                      <a:pt x="957" y="970"/>
                      <a:pt x="957" y="970"/>
                      <a:pt x="957" y="970"/>
                    </a:cubicBezTo>
                    <a:cubicBezTo>
                      <a:pt x="959" y="972"/>
                      <a:pt x="961" y="973"/>
                      <a:pt x="964" y="973"/>
                    </a:cubicBezTo>
                    <a:cubicBezTo>
                      <a:pt x="966" y="973"/>
                      <a:pt x="969" y="972"/>
                      <a:pt x="971" y="970"/>
                    </a:cubicBezTo>
                    <a:cubicBezTo>
                      <a:pt x="974" y="966"/>
                      <a:pt x="974" y="960"/>
                      <a:pt x="971" y="956"/>
                    </a:cubicBezTo>
                    <a:lnTo>
                      <a:pt x="935" y="920"/>
                    </a:lnTo>
                    <a:close/>
                    <a:moveTo>
                      <a:pt x="1150" y="1136"/>
                    </a:moveTo>
                    <a:cubicBezTo>
                      <a:pt x="1147" y="1132"/>
                      <a:pt x="1140" y="1132"/>
                      <a:pt x="1137" y="1136"/>
                    </a:cubicBezTo>
                    <a:cubicBezTo>
                      <a:pt x="1133" y="1140"/>
                      <a:pt x="1133" y="1146"/>
                      <a:pt x="1137" y="1150"/>
                    </a:cubicBezTo>
                    <a:cubicBezTo>
                      <a:pt x="1173" y="1186"/>
                      <a:pt x="1173" y="1186"/>
                      <a:pt x="1173" y="1186"/>
                    </a:cubicBezTo>
                    <a:cubicBezTo>
                      <a:pt x="1175" y="1188"/>
                      <a:pt x="1177" y="1189"/>
                      <a:pt x="1179" y="1189"/>
                    </a:cubicBezTo>
                    <a:cubicBezTo>
                      <a:pt x="1182" y="1189"/>
                      <a:pt x="1184" y="1188"/>
                      <a:pt x="1186" y="1186"/>
                    </a:cubicBezTo>
                    <a:cubicBezTo>
                      <a:pt x="1190" y="1182"/>
                      <a:pt x="1190" y="1176"/>
                      <a:pt x="1186" y="1172"/>
                    </a:cubicBezTo>
                    <a:lnTo>
                      <a:pt x="1150" y="1136"/>
                    </a:lnTo>
                    <a:close/>
                    <a:moveTo>
                      <a:pt x="1222" y="1208"/>
                    </a:moveTo>
                    <a:cubicBezTo>
                      <a:pt x="1219" y="1204"/>
                      <a:pt x="1212" y="1204"/>
                      <a:pt x="1209" y="1208"/>
                    </a:cubicBezTo>
                    <a:cubicBezTo>
                      <a:pt x="1205" y="1212"/>
                      <a:pt x="1205" y="1218"/>
                      <a:pt x="1209" y="1222"/>
                    </a:cubicBezTo>
                    <a:cubicBezTo>
                      <a:pt x="1245" y="1258"/>
                      <a:pt x="1245" y="1258"/>
                      <a:pt x="1245" y="1258"/>
                    </a:cubicBezTo>
                    <a:cubicBezTo>
                      <a:pt x="1246" y="1260"/>
                      <a:pt x="1249" y="1261"/>
                      <a:pt x="1251" y="1261"/>
                    </a:cubicBezTo>
                    <a:cubicBezTo>
                      <a:pt x="1254" y="1261"/>
                      <a:pt x="1256" y="1260"/>
                      <a:pt x="1258" y="1258"/>
                    </a:cubicBezTo>
                    <a:cubicBezTo>
                      <a:pt x="1262" y="1254"/>
                      <a:pt x="1262" y="1248"/>
                      <a:pt x="1258" y="1244"/>
                    </a:cubicBezTo>
                    <a:lnTo>
                      <a:pt x="1222" y="1208"/>
                    </a:lnTo>
                    <a:close/>
                    <a:moveTo>
                      <a:pt x="1648" y="1633"/>
                    </a:moveTo>
                    <a:cubicBezTo>
                      <a:pt x="1630" y="1615"/>
                      <a:pt x="1630" y="1615"/>
                      <a:pt x="1630" y="1615"/>
                    </a:cubicBezTo>
                    <a:cubicBezTo>
                      <a:pt x="1626" y="1612"/>
                      <a:pt x="1620" y="1612"/>
                      <a:pt x="1616" y="1615"/>
                    </a:cubicBezTo>
                    <a:cubicBezTo>
                      <a:pt x="1612" y="1619"/>
                      <a:pt x="1612" y="1625"/>
                      <a:pt x="1616" y="1629"/>
                    </a:cubicBezTo>
                    <a:cubicBezTo>
                      <a:pt x="1634" y="1647"/>
                      <a:pt x="1634" y="1647"/>
                      <a:pt x="1634" y="1647"/>
                    </a:cubicBezTo>
                    <a:cubicBezTo>
                      <a:pt x="1636" y="1649"/>
                      <a:pt x="1638" y="1650"/>
                      <a:pt x="1641" y="1650"/>
                    </a:cubicBezTo>
                    <a:cubicBezTo>
                      <a:pt x="1643" y="1650"/>
                      <a:pt x="1646" y="1649"/>
                      <a:pt x="1648" y="1647"/>
                    </a:cubicBezTo>
                    <a:cubicBezTo>
                      <a:pt x="1652" y="1643"/>
                      <a:pt x="1652" y="1637"/>
                      <a:pt x="1648" y="163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6" name="Freeform 132">
                <a:extLst>
                  <a:ext uri="{FF2B5EF4-FFF2-40B4-BE49-F238E27FC236}">
                    <a16:creationId xmlns:a16="http://schemas.microsoft.com/office/drawing/2014/main" id="{CE84B636-644E-476C-85B3-58E5DC6A19A4}"/>
                  </a:ext>
                </a:extLst>
              </p:cNvPr>
              <p:cNvSpPr>
                <a:spLocks noEditPoints="1"/>
              </p:cNvSpPr>
              <p:nvPr/>
            </p:nvSpPr>
            <p:spPr bwMode="auto">
              <a:xfrm>
                <a:off x="4787308" y="2605866"/>
                <a:ext cx="2594324" cy="2594323"/>
              </a:xfrm>
              <a:custGeom>
                <a:avLst/>
                <a:gdLst>
                  <a:gd name="T0" fmla="*/ 10 w 1570"/>
                  <a:gd name="T1" fmla="*/ 1570 h 1570"/>
                  <a:gd name="T2" fmla="*/ 33 w 1570"/>
                  <a:gd name="T3" fmla="*/ 1537 h 1570"/>
                  <a:gd name="T4" fmla="*/ 471 w 1570"/>
                  <a:gd name="T5" fmla="*/ 1108 h 1570"/>
                  <a:gd name="T6" fmla="*/ 499 w 1570"/>
                  <a:gd name="T7" fmla="*/ 1058 h 1570"/>
                  <a:gd name="T8" fmla="*/ 540 w 1570"/>
                  <a:gd name="T9" fmla="*/ 1040 h 1570"/>
                  <a:gd name="T10" fmla="*/ 567 w 1570"/>
                  <a:gd name="T11" fmla="*/ 990 h 1570"/>
                  <a:gd name="T12" fmla="*/ 745 w 1570"/>
                  <a:gd name="T13" fmla="*/ 835 h 1570"/>
                  <a:gd name="T14" fmla="*/ 772 w 1570"/>
                  <a:gd name="T15" fmla="*/ 785 h 1570"/>
                  <a:gd name="T16" fmla="*/ 608 w 1570"/>
                  <a:gd name="T17" fmla="*/ 972 h 1570"/>
                  <a:gd name="T18" fmla="*/ 636 w 1570"/>
                  <a:gd name="T19" fmla="*/ 922 h 1570"/>
                  <a:gd name="T20" fmla="*/ 676 w 1570"/>
                  <a:gd name="T21" fmla="*/ 903 h 1570"/>
                  <a:gd name="T22" fmla="*/ 704 w 1570"/>
                  <a:gd name="T23" fmla="*/ 853 h 1570"/>
                  <a:gd name="T24" fmla="*/ 403 w 1570"/>
                  <a:gd name="T25" fmla="*/ 1177 h 1570"/>
                  <a:gd name="T26" fmla="*/ 430 w 1570"/>
                  <a:gd name="T27" fmla="*/ 1127 h 1570"/>
                  <a:gd name="T28" fmla="*/ 129 w 1570"/>
                  <a:gd name="T29" fmla="*/ 1451 h 1570"/>
                  <a:gd name="T30" fmla="*/ 157 w 1570"/>
                  <a:gd name="T31" fmla="*/ 1401 h 1570"/>
                  <a:gd name="T32" fmla="*/ 266 w 1570"/>
                  <a:gd name="T33" fmla="*/ 1314 h 1570"/>
                  <a:gd name="T34" fmla="*/ 294 w 1570"/>
                  <a:gd name="T35" fmla="*/ 1264 h 1570"/>
                  <a:gd name="T36" fmla="*/ 61 w 1570"/>
                  <a:gd name="T37" fmla="*/ 1519 h 1570"/>
                  <a:gd name="T38" fmla="*/ 88 w 1570"/>
                  <a:gd name="T39" fmla="*/ 1469 h 1570"/>
                  <a:gd name="T40" fmla="*/ 197 w 1570"/>
                  <a:gd name="T41" fmla="*/ 1382 h 1570"/>
                  <a:gd name="T42" fmla="*/ 225 w 1570"/>
                  <a:gd name="T43" fmla="*/ 1332 h 1570"/>
                  <a:gd name="T44" fmla="*/ 334 w 1570"/>
                  <a:gd name="T45" fmla="*/ 1245 h 1570"/>
                  <a:gd name="T46" fmla="*/ 362 w 1570"/>
                  <a:gd name="T47" fmla="*/ 1195 h 1570"/>
                  <a:gd name="T48" fmla="*/ 1361 w 1570"/>
                  <a:gd name="T49" fmla="*/ 219 h 1570"/>
                  <a:gd name="T50" fmla="*/ 1388 w 1570"/>
                  <a:gd name="T51" fmla="*/ 169 h 1570"/>
                  <a:gd name="T52" fmla="*/ 1292 w 1570"/>
                  <a:gd name="T53" fmla="*/ 287 h 1570"/>
                  <a:gd name="T54" fmla="*/ 1320 w 1570"/>
                  <a:gd name="T55" fmla="*/ 237 h 1570"/>
                  <a:gd name="T56" fmla="*/ 813 w 1570"/>
                  <a:gd name="T57" fmla="*/ 766 h 1570"/>
                  <a:gd name="T58" fmla="*/ 841 w 1570"/>
                  <a:gd name="T59" fmla="*/ 716 h 1570"/>
                  <a:gd name="T60" fmla="*/ 1429 w 1570"/>
                  <a:gd name="T61" fmla="*/ 151 h 1570"/>
                  <a:gd name="T62" fmla="*/ 1457 w 1570"/>
                  <a:gd name="T63" fmla="*/ 101 h 1570"/>
                  <a:gd name="T64" fmla="*/ 1224 w 1570"/>
                  <a:gd name="T65" fmla="*/ 356 h 1570"/>
                  <a:gd name="T66" fmla="*/ 1251 w 1570"/>
                  <a:gd name="T67" fmla="*/ 306 h 1570"/>
                  <a:gd name="T68" fmla="*/ 1497 w 1570"/>
                  <a:gd name="T69" fmla="*/ 82 h 1570"/>
                  <a:gd name="T70" fmla="*/ 1519 w 1570"/>
                  <a:gd name="T71" fmla="*/ 38 h 1570"/>
                  <a:gd name="T72" fmla="*/ 882 w 1570"/>
                  <a:gd name="T73" fmla="*/ 698 h 1570"/>
                  <a:gd name="T74" fmla="*/ 909 w 1570"/>
                  <a:gd name="T75" fmla="*/ 648 h 1570"/>
                  <a:gd name="T76" fmla="*/ 950 w 1570"/>
                  <a:gd name="T77" fmla="*/ 630 h 1570"/>
                  <a:gd name="T78" fmla="*/ 978 w 1570"/>
                  <a:gd name="T79" fmla="*/ 580 h 1570"/>
                  <a:gd name="T80" fmla="*/ 1019 w 1570"/>
                  <a:gd name="T81" fmla="*/ 561 h 1570"/>
                  <a:gd name="T82" fmla="*/ 1046 w 1570"/>
                  <a:gd name="T83" fmla="*/ 511 h 1570"/>
                  <a:gd name="T84" fmla="*/ 1155 w 1570"/>
                  <a:gd name="T85" fmla="*/ 424 h 1570"/>
                  <a:gd name="T86" fmla="*/ 1183 w 1570"/>
                  <a:gd name="T87" fmla="*/ 374 h 1570"/>
                  <a:gd name="T88" fmla="*/ 1087 w 1570"/>
                  <a:gd name="T89" fmla="*/ 493 h 1570"/>
                  <a:gd name="T90" fmla="*/ 1115 w 1570"/>
                  <a:gd name="T91" fmla="*/ 443 h 1570"/>
                  <a:gd name="T92" fmla="*/ 1536 w 1570"/>
                  <a:gd name="T93" fmla="*/ 34 h 1570"/>
                  <a:gd name="T94" fmla="*/ 1567 w 1570"/>
                  <a:gd name="T95" fmla="*/ 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70" h="1570">
                    <a:moveTo>
                      <a:pt x="33" y="1537"/>
                    </a:moveTo>
                    <a:cubicBezTo>
                      <a:pt x="37" y="1541"/>
                      <a:pt x="37" y="1546"/>
                      <a:pt x="33" y="1550"/>
                    </a:cubicBezTo>
                    <a:cubicBezTo>
                      <a:pt x="16" y="1567"/>
                      <a:pt x="16" y="1567"/>
                      <a:pt x="16" y="1567"/>
                    </a:cubicBezTo>
                    <a:cubicBezTo>
                      <a:pt x="15" y="1569"/>
                      <a:pt x="12" y="1570"/>
                      <a:pt x="10" y="1570"/>
                    </a:cubicBezTo>
                    <a:cubicBezTo>
                      <a:pt x="7" y="1570"/>
                      <a:pt x="5" y="1569"/>
                      <a:pt x="3" y="1567"/>
                    </a:cubicBezTo>
                    <a:cubicBezTo>
                      <a:pt x="0" y="1563"/>
                      <a:pt x="0" y="1558"/>
                      <a:pt x="3" y="1554"/>
                    </a:cubicBezTo>
                    <a:cubicBezTo>
                      <a:pt x="20" y="1537"/>
                      <a:pt x="20" y="1537"/>
                      <a:pt x="20" y="1537"/>
                    </a:cubicBezTo>
                    <a:cubicBezTo>
                      <a:pt x="24" y="1533"/>
                      <a:pt x="30" y="1533"/>
                      <a:pt x="33" y="1537"/>
                    </a:cubicBezTo>
                    <a:close/>
                    <a:moveTo>
                      <a:pt x="499" y="1058"/>
                    </a:moveTo>
                    <a:cubicBezTo>
                      <a:pt x="465" y="1093"/>
                      <a:pt x="465" y="1093"/>
                      <a:pt x="465" y="1093"/>
                    </a:cubicBezTo>
                    <a:cubicBezTo>
                      <a:pt x="461" y="1096"/>
                      <a:pt x="461" y="1102"/>
                      <a:pt x="465" y="1106"/>
                    </a:cubicBezTo>
                    <a:cubicBezTo>
                      <a:pt x="466" y="1108"/>
                      <a:pt x="469" y="1108"/>
                      <a:pt x="471" y="1108"/>
                    </a:cubicBezTo>
                    <a:cubicBezTo>
                      <a:pt x="474" y="1108"/>
                      <a:pt x="476" y="1108"/>
                      <a:pt x="478" y="1106"/>
                    </a:cubicBezTo>
                    <a:cubicBezTo>
                      <a:pt x="512" y="1072"/>
                      <a:pt x="512" y="1072"/>
                      <a:pt x="512" y="1072"/>
                    </a:cubicBezTo>
                    <a:cubicBezTo>
                      <a:pt x="515" y="1068"/>
                      <a:pt x="515" y="1062"/>
                      <a:pt x="512" y="1058"/>
                    </a:cubicBezTo>
                    <a:cubicBezTo>
                      <a:pt x="508" y="1055"/>
                      <a:pt x="502" y="1055"/>
                      <a:pt x="499" y="1058"/>
                    </a:cubicBezTo>
                    <a:close/>
                    <a:moveTo>
                      <a:pt x="567" y="990"/>
                    </a:moveTo>
                    <a:cubicBezTo>
                      <a:pt x="533" y="1024"/>
                      <a:pt x="533" y="1024"/>
                      <a:pt x="533" y="1024"/>
                    </a:cubicBezTo>
                    <a:cubicBezTo>
                      <a:pt x="529" y="1028"/>
                      <a:pt x="529" y="1034"/>
                      <a:pt x="533" y="1037"/>
                    </a:cubicBezTo>
                    <a:cubicBezTo>
                      <a:pt x="535" y="1039"/>
                      <a:pt x="537" y="1040"/>
                      <a:pt x="540" y="1040"/>
                    </a:cubicBezTo>
                    <a:cubicBezTo>
                      <a:pt x="542" y="1040"/>
                      <a:pt x="544" y="1039"/>
                      <a:pt x="546" y="1037"/>
                    </a:cubicBezTo>
                    <a:cubicBezTo>
                      <a:pt x="580" y="1003"/>
                      <a:pt x="580" y="1003"/>
                      <a:pt x="580" y="1003"/>
                    </a:cubicBezTo>
                    <a:cubicBezTo>
                      <a:pt x="584" y="1000"/>
                      <a:pt x="584" y="994"/>
                      <a:pt x="580" y="990"/>
                    </a:cubicBezTo>
                    <a:cubicBezTo>
                      <a:pt x="577" y="986"/>
                      <a:pt x="571" y="986"/>
                      <a:pt x="567" y="990"/>
                    </a:cubicBezTo>
                    <a:close/>
                    <a:moveTo>
                      <a:pt x="772" y="785"/>
                    </a:moveTo>
                    <a:cubicBezTo>
                      <a:pt x="738" y="819"/>
                      <a:pt x="738" y="819"/>
                      <a:pt x="738" y="819"/>
                    </a:cubicBezTo>
                    <a:cubicBezTo>
                      <a:pt x="735" y="823"/>
                      <a:pt x="735" y="828"/>
                      <a:pt x="738" y="832"/>
                    </a:cubicBezTo>
                    <a:cubicBezTo>
                      <a:pt x="740" y="834"/>
                      <a:pt x="742" y="835"/>
                      <a:pt x="745" y="835"/>
                    </a:cubicBezTo>
                    <a:cubicBezTo>
                      <a:pt x="747" y="835"/>
                      <a:pt x="750" y="834"/>
                      <a:pt x="751" y="832"/>
                    </a:cubicBezTo>
                    <a:cubicBezTo>
                      <a:pt x="786" y="798"/>
                      <a:pt x="786" y="798"/>
                      <a:pt x="786" y="798"/>
                    </a:cubicBezTo>
                    <a:cubicBezTo>
                      <a:pt x="789" y="794"/>
                      <a:pt x="789" y="788"/>
                      <a:pt x="786" y="785"/>
                    </a:cubicBezTo>
                    <a:cubicBezTo>
                      <a:pt x="782" y="781"/>
                      <a:pt x="776" y="781"/>
                      <a:pt x="772" y="785"/>
                    </a:cubicBezTo>
                    <a:close/>
                    <a:moveTo>
                      <a:pt x="636" y="922"/>
                    </a:moveTo>
                    <a:cubicBezTo>
                      <a:pt x="601" y="956"/>
                      <a:pt x="601" y="956"/>
                      <a:pt x="601" y="956"/>
                    </a:cubicBezTo>
                    <a:cubicBezTo>
                      <a:pt x="598" y="959"/>
                      <a:pt x="598" y="965"/>
                      <a:pt x="601" y="969"/>
                    </a:cubicBezTo>
                    <a:cubicBezTo>
                      <a:pt x="603" y="971"/>
                      <a:pt x="606" y="972"/>
                      <a:pt x="608" y="972"/>
                    </a:cubicBezTo>
                    <a:cubicBezTo>
                      <a:pt x="610" y="972"/>
                      <a:pt x="613" y="971"/>
                      <a:pt x="615" y="969"/>
                    </a:cubicBezTo>
                    <a:cubicBezTo>
                      <a:pt x="649" y="935"/>
                      <a:pt x="649" y="935"/>
                      <a:pt x="649" y="935"/>
                    </a:cubicBezTo>
                    <a:cubicBezTo>
                      <a:pt x="652" y="931"/>
                      <a:pt x="652" y="925"/>
                      <a:pt x="649" y="922"/>
                    </a:cubicBezTo>
                    <a:cubicBezTo>
                      <a:pt x="645" y="918"/>
                      <a:pt x="639" y="918"/>
                      <a:pt x="636" y="922"/>
                    </a:cubicBezTo>
                    <a:close/>
                    <a:moveTo>
                      <a:pt x="704" y="853"/>
                    </a:moveTo>
                    <a:cubicBezTo>
                      <a:pt x="670" y="887"/>
                      <a:pt x="670" y="887"/>
                      <a:pt x="670" y="887"/>
                    </a:cubicBezTo>
                    <a:cubicBezTo>
                      <a:pt x="666" y="891"/>
                      <a:pt x="666" y="897"/>
                      <a:pt x="670" y="900"/>
                    </a:cubicBezTo>
                    <a:cubicBezTo>
                      <a:pt x="672" y="902"/>
                      <a:pt x="674" y="903"/>
                      <a:pt x="676" y="903"/>
                    </a:cubicBezTo>
                    <a:cubicBezTo>
                      <a:pt x="679" y="903"/>
                      <a:pt x="681" y="902"/>
                      <a:pt x="683" y="900"/>
                    </a:cubicBezTo>
                    <a:cubicBezTo>
                      <a:pt x="717" y="866"/>
                      <a:pt x="717" y="866"/>
                      <a:pt x="717" y="866"/>
                    </a:cubicBezTo>
                    <a:cubicBezTo>
                      <a:pt x="721" y="863"/>
                      <a:pt x="721" y="857"/>
                      <a:pt x="717" y="853"/>
                    </a:cubicBezTo>
                    <a:cubicBezTo>
                      <a:pt x="714" y="850"/>
                      <a:pt x="708" y="850"/>
                      <a:pt x="704" y="853"/>
                    </a:cubicBezTo>
                    <a:close/>
                    <a:moveTo>
                      <a:pt x="430" y="1127"/>
                    </a:moveTo>
                    <a:cubicBezTo>
                      <a:pt x="396" y="1161"/>
                      <a:pt x="396" y="1161"/>
                      <a:pt x="396" y="1161"/>
                    </a:cubicBezTo>
                    <a:cubicBezTo>
                      <a:pt x="393" y="1165"/>
                      <a:pt x="393" y="1171"/>
                      <a:pt x="396" y="1174"/>
                    </a:cubicBezTo>
                    <a:cubicBezTo>
                      <a:pt x="398" y="1176"/>
                      <a:pt x="400" y="1177"/>
                      <a:pt x="403" y="1177"/>
                    </a:cubicBezTo>
                    <a:cubicBezTo>
                      <a:pt x="405" y="1177"/>
                      <a:pt x="407" y="1176"/>
                      <a:pt x="409" y="1174"/>
                    </a:cubicBezTo>
                    <a:cubicBezTo>
                      <a:pt x="443" y="1140"/>
                      <a:pt x="443" y="1140"/>
                      <a:pt x="443" y="1140"/>
                    </a:cubicBezTo>
                    <a:cubicBezTo>
                      <a:pt x="447" y="1136"/>
                      <a:pt x="447" y="1131"/>
                      <a:pt x="443" y="1127"/>
                    </a:cubicBezTo>
                    <a:cubicBezTo>
                      <a:pt x="440" y="1123"/>
                      <a:pt x="434" y="1123"/>
                      <a:pt x="430" y="1127"/>
                    </a:cubicBezTo>
                    <a:close/>
                    <a:moveTo>
                      <a:pt x="157" y="1401"/>
                    </a:moveTo>
                    <a:cubicBezTo>
                      <a:pt x="123" y="1435"/>
                      <a:pt x="123" y="1435"/>
                      <a:pt x="123" y="1435"/>
                    </a:cubicBezTo>
                    <a:cubicBezTo>
                      <a:pt x="119" y="1438"/>
                      <a:pt x="119" y="1444"/>
                      <a:pt x="123" y="1448"/>
                    </a:cubicBezTo>
                    <a:cubicBezTo>
                      <a:pt x="124" y="1450"/>
                      <a:pt x="127" y="1451"/>
                      <a:pt x="129" y="1451"/>
                    </a:cubicBezTo>
                    <a:cubicBezTo>
                      <a:pt x="131" y="1451"/>
                      <a:pt x="134" y="1450"/>
                      <a:pt x="136" y="1448"/>
                    </a:cubicBezTo>
                    <a:cubicBezTo>
                      <a:pt x="170" y="1414"/>
                      <a:pt x="170" y="1414"/>
                      <a:pt x="170" y="1414"/>
                    </a:cubicBezTo>
                    <a:cubicBezTo>
                      <a:pt x="173" y="1410"/>
                      <a:pt x="173" y="1404"/>
                      <a:pt x="170" y="1401"/>
                    </a:cubicBezTo>
                    <a:cubicBezTo>
                      <a:pt x="166" y="1397"/>
                      <a:pt x="160" y="1397"/>
                      <a:pt x="157" y="1401"/>
                    </a:cubicBezTo>
                    <a:close/>
                    <a:moveTo>
                      <a:pt x="294" y="1264"/>
                    </a:moveTo>
                    <a:cubicBezTo>
                      <a:pt x="259" y="1298"/>
                      <a:pt x="259" y="1298"/>
                      <a:pt x="259" y="1298"/>
                    </a:cubicBezTo>
                    <a:cubicBezTo>
                      <a:pt x="256" y="1302"/>
                      <a:pt x="256" y="1307"/>
                      <a:pt x="259" y="1311"/>
                    </a:cubicBezTo>
                    <a:cubicBezTo>
                      <a:pt x="261" y="1313"/>
                      <a:pt x="264" y="1314"/>
                      <a:pt x="266" y="1314"/>
                    </a:cubicBezTo>
                    <a:cubicBezTo>
                      <a:pt x="268" y="1314"/>
                      <a:pt x="271" y="1313"/>
                      <a:pt x="272" y="1311"/>
                    </a:cubicBezTo>
                    <a:cubicBezTo>
                      <a:pt x="307" y="1277"/>
                      <a:pt x="307" y="1277"/>
                      <a:pt x="307" y="1277"/>
                    </a:cubicBezTo>
                    <a:cubicBezTo>
                      <a:pt x="310" y="1273"/>
                      <a:pt x="310" y="1267"/>
                      <a:pt x="307" y="1264"/>
                    </a:cubicBezTo>
                    <a:cubicBezTo>
                      <a:pt x="303" y="1260"/>
                      <a:pt x="297" y="1260"/>
                      <a:pt x="294" y="1264"/>
                    </a:cubicBezTo>
                    <a:close/>
                    <a:moveTo>
                      <a:pt x="88" y="1469"/>
                    </a:moveTo>
                    <a:cubicBezTo>
                      <a:pt x="54" y="1503"/>
                      <a:pt x="54" y="1503"/>
                      <a:pt x="54" y="1503"/>
                    </a:cubicBezTo>
                    <a:cubicBezTo>
                      <a:pt x="50" y="1507"/>
                      <a:pt x="50" y="1513"/>
                      <a:pt x="54" y="1516"/>
                    </a:cubicBezTo>
                    <a:cubicBezTo>
                      <a:pt x="56" y="1518"/>
                      <a:pt x="58" y="1519"/>
                      <a:pt x="61" y="1519"/>
                    </a:cubicBezTo>
                    <a:cubicBezTo>
                      <a:pt x="63" y="1519"/>
                      <a:pt x="65" y="1518"/>
                      <a:pt x="67" y="1516"/>
                    </a:cubicBezTo>
                    <a:cubicBezTo>
                      <a:pt x="101" y="1482"/>
                      <a:pt x="101" y="1482"/>
                      <a:pt x="101" y="1482"/>
                    </a:cubicBezTo>
                    <a:cubicBezTo>
                      <a:pt x="105" y="1478"/>
                      <a:pt x="105" y="1473"/>
                      <a:pt x="101" y="1469"/>
                    </a:cubicBezTo>
                    <a:cubicBezTo>
                      <a:pt x="98" y="1465"/>
                      <a:pt x="92" y="1465"/>
                      <a:pt x="88" y="1469"/>
                    </a:cubicBezTo>
                    <a:close/>
                    <a:moveTo>
                      <a:pt x="225" y="1332"/>
                    </a:moveTo>
                    <a:cubicBezTo>
                      <a:pt x="191" y="1366"/>
                      <a:pt x="191" y="1366"/>
                      <a:pt x="191" y="1366"/>
                    </a:cubicBezTo>
                    <a:cubicBezTo>
                      <a:pt x="187" y="1370"/>
                      <a:pt x="187" y="1376"/>
                      <a:pt x="191" y="1379"/>
                    </a:cubicBezTo>
                    <a:cubicBezTo>
                      <a:pt x="193" y="1381"/>
                      <a:pt x="195" y="1382"/>
                      <a:pt x="197" y="1382"/>
                    </a:cubicBezTo>
                    <a:cubicBezTo>
                      <a:pt x="200" y="1382"/>
                      <a:pt x="202" y="1381"/>
                      <a:pt x="204" y="1379"/>
                    </a:cubicBezTo>
                    <a:cubicBezTo>
                      <a:pt x="238" y="1345"/>
                      <a:pt x="238" y="1345"/>
                      <a:pt x="238" y="1345"/>
                    </a:cubicBezTo>
                    <a:cubicBezTo>
                      <a:pt x="242" y="1342"/>
                      <a:pt x="242" y="1336"/>
                      <a:pt x="238" y="1332"/>
                    </a:cubicBezTo>
                    <a:cubicBezTo>
                      <a:pt x="235" y="1329"/>
                      <a:pt x="229" y="1329"/>
                      <a:pt x="225" y="1332"/>
                    </a:cubicBezTo>
                    <a:close/>
                    <a:moveTo>
                      <a:pt x="362" y="1195"/>
                    </a:moveTo>
                    <a:cubicBezTo>
                      <a:pt x="328" y="1230"/>
                      <a:pt x="328" y="1230"/>
                      <a:pt x="328" y="1230"/>
                    </a:cubicBezTo>
                    <a:cubicBezTo>
                      <a:pt x="324" y="1233"/>
                      <a:pt x="324" y="1239"/>
                      <a:pt x="328" y="1243"/>
                    </a:cubicBezTo>
                    <a:cubicBezTo>
                      <a:pt x="330" y="1244"/>
                      <a:pt x="332" y="1245"/>
                      <a:pt x="334" y="1245"/>
                    </a:cubicBezTo>
                    <a:cubicBezTo>
                      <a:pt x="337" y="1245"/>
                      <a:pt x="339" y="1244"/>
                      <a:pt x="341" y="1243"/>
                    </a:cubicBezTo>
                    <a:cubicBezTo>
                      <a:pt x="375" y="1208"/>
                      <a:pt x="375" y="1208"/>
                      <a:pt x="375" y="1208"/>
                    </a:cubicBezTo>
                    <a:cubicBezTo>
                      <a:pt x="379" y="1205"/>
                      <a:pt x="379" y="1199"/>
                      <a:pt x="375" y="1195"/>
                    </a:cubicBezTo>
                    <a:cubicBezTo>
                      <a:pt x="371" y="1192"/>
                      <a:pt x="366" y="1192"/>
                      <a:pt x="362" y="1195"/>
                    </a:cubicBezTo>
                    <a:close/>
                    <a:moveTo>
                      <a:pt x="1388" y="169"/>
                    </a:moveTo>
                    <a:cubicBezTo>
                      <a:pt x="1354" y="203"/>
                      <a:pt x="1354" y="203"/>
                      <a:pt x="1354" y="203"/>
                    </a:cubicBezTo>
                    <a:cubicBezTo>
                      <a:pt x="1350" y="207"/>
                      <a:pt x="1350" y="213"/>
                      <a:pt x="1354" y="216"/>
                    </a:cubicBezTo>
                    <a:cubicBezTo>
                      <a:pt x="1356" y="218"/>
                      <a:pt x="1358" y="219"/>
                      <a:pt x="1361" y="219"/>
                    </a:cubicBezTo>
                    <a:cubicBezTo>
                      <a:pt x="1363" y="219"/>
                      <a:pt x="1365" y="218"/>
                      <a:pt x="1367" y="216"/>
                    </a:cubicBezTo>
                    <a:cubicBezTo>
                      <a:pt x="1401" y="182"/>
                      <a:pt x="1401" y="182"/>
                      <a:pt x="1401" y="182"/>
                    </a:cubicBezTo>
                    <a:cubicBezTo>
                      <a:pt x="1405" y="178"/>
                      <a:pt x="1405" y="173"/>
                      <a:pt x="1401" y="169"/>
                    </a:cubicBezTo>
                    <a:cubicBezTo>
                      <a:pt x="1398" y="165"/>
                      <a:pt x="1392" y="165"/>
                      <a:pt x="1388" y="169"/>
                    </a:cubicBezTo>
                    <a:close/>
                    <a:moveTo>
                      <a:pt x="1320" y="237"/>
                    </a:moveTo>
                    <a:cubicBezTo>
                      <a:pt x="1286" y="272"/>
                      <a:pt x="1286" y="272"/>
                      <a:pt x="1286" y="272"/>
                    </a:cubicBezTo>
                    <a:cubicBezTo>
                      <a:pt x="1282" y="275"/>
                      <a:pt x="1282" y="281"/>
                      <a:pt x="1286" y="285"/>
                    </a:cubicBezTo>
                    <a:cubicBezTo>
                      <a:pt x="1287" y="287"/>
                      <a:pt x="1290" y="287"/>
                      <a:pt x="1292" y="287"/>
                    </a:cubicBezTo>
                    <a:cubicBezTo>
                      <a:pt x="1295" y="287"/>
                      <a:pt x="1297" y="287"/>
                      <a:pt x="1299" y="285"/>
                    </a:cubicBezTo>
                    <a:cubicBezTo>
                      <a:pt x="1333" y="251"/>
                      <a:pt x="1333" y="251"/>
                      <a:pt x="1333" y="251"/>
                    </a:cubicBezTo>
                    <a:cubicBezTo>
                      <a:pt x="1337" y="247"/>
                      <a:pt x="1337" y="241"/>
                      <a:pt x="1333" y="237"/>
                    </a:cubicBezTo>
                    <a:cubicBezTo>
                      <a:pt x="1329" y="234"/>
                      <a:pt x="1323" y="234"/>
                      <a:pt x="1320" y="237"/>
                    </a:cubicBezTo>
                    <a:close/>
                    <a:moveTo>
                      <a:pt x="841" y="716"/>
                    </a:moveTo>
                    <a:cubicBezTo>
                      <a:pt x="807" y="751"/>
                      <a:pt x="807" y="751"/>
                      <a:pt x="807" y="751"/>
                    </a:cubicBezTo>
                    <a:cubicBezTo>
                      <a:pt x="803" y="754"/>
                      <a:pt x="803" y="760"/>
                      <a:pt x="807" y="764"/>
                    </a:cubicBezTo>
                    <a:cubicBezTo>
                      <a:pt x="809" y="765"/>
                      <a:pt x="811" y="766"/>
                      <a:pt x="813" y="766"/>
                    </a:cubicBezTo>
                    <a:cubicBezTo>
                      <a:pt x="816" y="766"/>
                      <a:pt x="818" y="765"/>
                      <a:pt x="820" y="764"/>
                    </a:cubicBezTo>
                    <a:cubicBezTo>
                      <a:pt x="854" y="729"/>
                      <a:pt x="854" y="729"/>
                      <a:pt x="854" y="729"/>
                    </a:cubicBezTo>
                    <a:cubicBezTo>
                      <a:pt x="858" y="726"/>
                      <a:pt x="858" y="720"/>
                      <a:pt x="854" y="716"/>
                    </a:cubicBezTo>
                    <a:cubicBezTo>
                      <a:pt x="850" y="713"/>
                      <a:pt x="845" y="713"/>
                      <a:pt x="841" y="716"/>
                    </a:cubicBezTo>
                    <a:close/>
                    <a:moveTo>
                      <a:pt x="1457" y="101"/>
                    </a:moveTo>
                    <a:cubicBezTo>
                      <a:pt x="1422" y="135"/>
                      <a:pt x="1422" y="135"/>
                      <a:pt x="1422" y="135"/>
                    </a:cubicBezTo>
                    <a:cubicBezTo>
                      <a:pt x="1419" y="138"/>
                      <a:pt x="1419" y="144"/>
                      <a:pt x="1422" y="148"/>
                    </a:cubicBezTo>
                    <a:cubicBezTo>
                      <a:pt x="1424" y="150"/>
                      <a:pt x="1427" y="151"/>
                      <a:pt x="1429" y="151"/>
                    </a:cubicBezTo>
                    <a:cubicBezTo>
                      <a:pt x="1431" y="151"/>
                      <a:pt x="1434" y="150"/>
                      <a:pt x="1436" y="148"/>
                    </a:cubicBezTo>
                    <a:cubicBezTo>
                      <a:pt x="1470" y="114"/>
                      <a:pt x="1470" y="114"/>
                      <a:pt x="1470" y="114"/>
                    </a:cubicBezTo>
                    <a:cubicBezTo>
                      <a:pt x="1473" y="110"/>
                      <a:pt x="1473" y="104"/>
                      <a:pt x="1470" y="101"/>
                    </a:cubicBezTo>
                    <a:cubicBezTo>
                      <a:pt x="1466" y="97"/>
                      <a:pt x="1460" y="97"/>
                      <a:pt x="1457" y="101"/>
                    </a:cubicBezTo>
                    <a:close/>
                    <a:moveTo>
                      <a:pt x="1251" y="306"/>
                    </a:moveTo>
                    <a:cubicBezTo>
                      <a:pt x="1217" y="340"/>
                      <a:pt x="1217" y="340"/>
                      <a:pt x="1217" y="340"/>
                    </a:cubicBezTo>
                    <a:cubicBezTo>
                      <a:pt x="1214" y="344"/>
                      <a:pt x="1214" y="350"/>
                      <a:pt x="1217" y="353"/>
                    </a:cubicBezTo>
                    <a:cubicBezTo>
                      <a:pt x="1219" y="355"/>
                      <a:pt x="1221" y="356"/>
                      <a:pt x="1224" y="356"/>
                    </a:cubicBezTo>
                    <a:cubicBezTo>
                      <a:pt x="1226" y="356"/>
                      <a:pt x="1228" y="355"/>
                      <a:pt x="1230" y="353"/>
                    </a:cubicBezTo>
                    <a:cubicBezTo>
                      <a:pt x="1264" y="319"/>
                      <a:pt x="1264" y="319"/>
                      <a:pt x="1264" y="319"/>
                    </a:cubicBezTo>
                    <a:cubicBezTo>
                      <a:pt x="1268" y="315"/>
                      <a:pt x="1268" y="309"/>
                      <a:pt x="1264" y="306"/>
                    </a:cubicBezTo>
                    <a:cubicBezTo>
                      <a:pt x="1261" y="302"/>
                      <a:pt x="1255" y="302"/>
                      <a:pt x="1251" y="306"/>
                    </a:cubicBezTo>
                    <a:close/>
                    <a:moveTo>
                      <a:pt x="1519" y="38"/>
                    </a:moveTo>
                    <a:cubicBezTo>
                      <a:pt x="1491" y="66"/>
                      <a:pt x="1491" y="66"/>
                      <a:pt x="1491" y="66"/>
                    </a:cubicBezTo>
                    <a:cubicBezTo>
                      <a:pt x="1487" y="70"/>
                      <a:pt x="1487" y="76"/>
                      <a:pt x="1491" y="79"/>
                    </a:cubicBezTo>
                    <a:cubicBezTo>
                      <a:pt x="1493" y="81"/>
                      <a:pt x="1495" y="82"/>
                      <a:pt x="1497" y="82"/>
                    </a:cubicBezTo>
                    <a:cubicBezTo>
                      <a:pt x="1500" y="82"/>
                      <a:pt x="1502" y="81"/>
                      <a:pt x="1504" y="79"/>
                    </a:cubicBezTo>
                    <a:cubicBezTo>
                      <a:pt x="1533" y="51"/>
                      <a:pt x="1533" y="51"/>
                      <a:pt x="1533" y="51"/>
                    </a:cubicBezTo>
                    <a:cubicBezTo>
                      <a:pt x="1536" y="47"/>
                      <a:pt x="1536" y="41"/>
                      <a:pt x="1533" y="38"/>
                    </a:cubicBezTo>
                    <a:cubicBezTo>
                      <a:pt x="1529" y="34"/>
                      <a:pt x="1523" y="34"/>
                      <a:pt x="1519" y="38"/>
                    </a:cubicBezTo>
                    <a:close/>
                    <a:moveTo>
                      <a:pt x="909" y="648"/>
                    </a:moveTo>
                    <a:cubicBezTo>
                      <a:pt x="875" y="682"/>
                      <a:pt x="875" y="682"/>
                      <a:pt x="875" y="682"/>
                    </a:cubicBezTo>
                    <a:cubicBezTo>
                      <a:pt x="872" y="686"/>
                      <a:pt x="872" y="692"/>
                      <a:pt x="875" y="695"/>
                    </a:cubicBezTo>
                    <a:cubicBezTo>
                      <a:pt x="877" y="697"/>
                      <a:pt x="879" y="698"/>
                      <a:pt x="882" y="698"/>
                    </a:cubicBezTo>
                    <a:cubicBezTo>
                      <a:pt x="884" y="698"/>
                      <a:pt x="886" y="697"/>
                      <a:pt x="888" y="695"/>
                    </a:cubicBezTo>
                    <a:cubicBezTo>
                      <a:pt x="922" y="661"/>
                      <a:pt x="922" y="661"/>
                      <a:pt x="922" y="661"/>
                    </a:cubicBezTo>
                    <a:cubicBezTo>
                      <a:pt x="926" y="657"/>
                      <a:pt x="926" y="652"/>
                      <a:pt x="922" y="648"/>
                    </a:cubicBezTo>
                    <a:cubicBezTo>
                      <a:pt x="919" y="644"/>
                      <a:pt x="913" y="644"/>
                      <a:pt x="909" y="648"/>
                    </a:cubicBezTo>
                    <a:close/>
                    <a:moveTo>
                      <a:pt x="978" y="580"/>
                    </a:moveTo>
                    <a:cubicBezTo>
                      <a:pt x="944" y="614"/>
                      <a:pt x="944" y="614"/>
                      <a:pt x="944" y="614"/>
                    </a:cubicBezTo>
                    <a:cubicBezTo>
                      <a:pt x="940" y="617"/>
                      <a:pt x="940" y="623"/>
                      <a:pt x="944" y="627"/>
                    </a:cubicBezTo>
                    <a:cubicBezTo>
                      <a:pt x="945" y="629"/>
                      <a:pt x="948" y="630"/>
                      <a:pt x="950" y="630"/>
                    </a:cubicBezTo>
                    <a:cubicBezTo>
                      <a:pt x="952" y="630"/>
                      <a:pt x="955" y="629"/>
                      <a:pt x="957" y="627"/>
                    </a:cubicBezTo>
                    <a:cubicBezTo>
                      <a:pt x="991" y="593"/>
                      <a:pt x="991" y="593"/>
                      <a:pt x="991" y="593"/>
                    </a:cubicBezTo>
                    <a:cubicBezTo>
                      <a:pt x="994" y="589"/>
                      <a:pt x="994" y="583"/>
                      <a:pt x="991" y="580"/>
                    </a:cubicBezTo>
                    <a:cubicBezTo>
                      <a:pt x="987" y="576"/>
                      <a:pt x="981" y="576"/>
                      <a:pt x="978" y="580"/>
                    </a:cubicBezTo>
                    <a:close/>
                    <a:moveTo>
                      <a:pt x="1046" y="511"/>
                    </a:moveTo>
                    <a:cubicBezTo>
                      <a:pt x="1012" y="545"/>
                      <a:pt x="1012" y="545"/>
                      <a:pt x="1012" y="545"/>
                    </a:cubicBezTo>
                    <a:cubicBezTo>
                      <a:pt x="1008" y="549"/>
                      <a:pt x="1008" y="555"/>
                      <a:pt x="1012" y="558"/>
                    </a:cubicBezTo>
                    <a:cubicBezTo>
                      <a:pt x="1014" y="560"/>
                      <a:pt x="1016" y="561"/>
                      <a:pt x="1019" y="561"/>
                    </a:cubicBezTo>
                    <a:cubicBezTo>
                      <a:pt x="1021" y="561"/>
                      <a:pt x="1023" y="560"/>
                      <a:pt x="1025" y="558"/>
                    </a:cubicBezTo>
                    <a:cubicBezTo>
                      <a:pt x="1059" y="524"/>
                      <a:pt x="1059" y="524"/>
                      <a:pt x="1059" y="524"/>
                    </a:cubicBezTo>
                    <a:cubicBezTo>
                      <a:pt x="1063" y="521"/>
                      <a:pt x="1063" y="515"/>
                      <a:pt x="1059" y="511"/>
                    </a:cubicBezTo>
                    <a:cubicBezTo>
                      <a:pt x="1056" y="508"/>
                      <a:pt x="1050" y="508"/>
                      <a:pt x="1046" y="511"/>
                    </a:cubicBezTo>
                    <a:close/>
                    <a:moveTo>
                      <a:pt x="1183" y="374"/>
                    </a:moveTo>
                    <a:cubicBezTo>
                      <a:pt x="1149" y="408"/>
                      <a:pt x="1149" y="408"/>
                      <a:pt x="1149" y="408"/>
                    </a:cubicBezTo>
                    <a:cubicBezTo>
                      <a:pt x="1145" y="412"/>
                      <a:pt x="1145" y="418"/>
                      <a:pt x="1149" y="422"/>
                    </a:cubicBezTo>
                    <a:cubicBezTo>
                      <a:pt x="1151" y="423"/>
                      <a:pt x="1153" y="424"/>
                      <a:pt x="1155" y="424"/>
                    </a:cubicBezTo>
                    <a:cubicBezTo>
                      <a:pt x="1158" y="424"/>
                      <a:pt x="1160" y="423"/>
                      <a:pt x="1162" y="422"/>
                    </a:cubicBezTo>
                    <a:cubicBezTo>
                      <a:pt x="1196" y="387"/>
                      <a:pt x="1196" y="387"/>
                      <a:pt x="1196" y="387"/>
                    </a:cubicBezTo>
                    <a:cubicBezTo>
                      <a:pt x="1200" y="384"/>
                      <a:pt x="1200" y="378"/>
                      <a:pt x="1196" y="374"/>
                    </a:cubicBezTo>
                    <a:cubicBezTo>
                      <a:pt x="1192" y="371"/>
                      <a:pt x="1187" y="371"/>
                      <a:pt x="1183" y="374"/>
                    </a:cubicBezTo>
                    <a:close/>
                    <a:moveTo>
                      <a:pt x="1115" y="443"/>
                    </a:moveTo>
                    <a:cubicBezTo>
                      <a:pt x="1080" y="477"/>
                      <a:pt x="1080" y="477"/>
                      <a:pt x="1080" y="477"/>
                    </a:cubicBezTo>
                    <a:cubicBezTo>
                      <a:pt x="1077" y="481"/>
                      <a:pt x="1077" y="486"/>
                      <a:pt x="1080" y="490"/>
                    </a:cubicBezTo>
                    <a:cubicBezTo>
                      <a:pt x="1082" y="492"/>
                      <a:pt x="1085" y="493"/>
                      <a:pt x="1087" y="493"/>
                    </a:cubicBezTo>
                    <a:cubicBezTo>
                      <a:pt x="1089" y="493"/>
                      <a:pt x="1092" y="492"/>
                      <a:pt x="1093" y="490"/>
                    </a:cubicBezTo>
                    <a:cubicBezTo>
                      <a:pt x="1128" y="456"/>
                      <a:pt x="1128" y="456"/>
                      <a:pt x="1128" y="456"/>
                    </a:cubicBezTo>
                    <a:cubicBezTo>
                      <a:pt x="1131" y="452"/>
                      <a:pt x="1131" y="446"/>
                      <a:pt x="1128" y="443"/>
                    </a:cubicBezTo>
                    <a:cubicBezTo>
                      <a:pt x="1124" y="439"/>
                      <a:pt x="1118" y="439"/>
                      <a:pt x="1115" y="443"/>
                    </a:cubicBezTo>
                    <a:close/>
                    <a:moveTo>
                      <a:pt x="1567" y="4"/>
                    </a:moveTo>
                    <a:cubicBezTo>
                      <a:pt x="1563" y="0"/>
                      <a:pt x="1557" y="0"/>
                      <a:pt x="1553" y="4"/>
                    </a:cubicBezTo>
                    <a:cubicBezTo>
                      <a:pt x="1536" y="21"/>
                      <a:pt x="1536" y="21"/>
                      <a:pt x="1536" y="21"/>
                    </a:cubicBezTo>
                    <a:cubicBezTo>
                      <a:pt x="1533" y="25"/>
                      <a:pt x="1533" y="30"/>
                      <a:pt x="1536" y="34"/>
                    </a:cubicBezTo>
                    <a:cubicBezTo>
                      <a:pt x="1538" y="36"/>
                      <a:pt x="1540" y="37"/>
                      <a:pt x="1543" y="37"/>
                    </a:cubicBezTo>
                    <a:cubicBezTo>
                      <a:pt x="1545" y="37"/>
                      <a:pt x="1548" y="36"/>
                      <a:pt x="1549" y="34"/>
                    </a:cubicBezTo>
                    <a:cubicBezTo>
                      <a:pt x="1567" y="17"/>
                      <a:pt x="1567" y="17"/>
                      <a:pt x="1567" y="17"/>
                    </a:cubicBezTo>
                    <a:cubicBezTo>
                      <a:pt x="1570" y="13"/>
                      <a:pt x="1570" y="7"/>
                      <a:pt x="1567" y="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08" name="Group 107">
              <a:extLst>
                <a:ext uri="{FF2B5EF4-FFF2-40B4-BE49-F238E27FC236}">
                  <a16:creationId xmlns:a16="http://schemas.microsoft.com/office/drawing/2014/main" id="{826770B9-1E22-4258-9596-73148FEB151A}"/>
                </a:ext>
              </a:extLst>
            </p:cNvPr>
            <p:cNvGrpSpPr/>
            <p:nvPr/>
          </p:nvGrpSpPr>
          <p:grpSpPr>
            <a:xfrm>
              <a:off x="5594291" y="3070904"/>
              <a:ext cx="978085" cy="978085"/>
              <a:chOff x="5614808" y="3509546"/>
              <a:chExt cx="927443" cy="927443"/>
            </a:xfrm>
          </p:grpSpPr>
          <p:sp>
            <p:nvSpPr>
              <p:cNvPr id="109" name="Freeform 138">
                <a:extLst>
                  <a:ext uri="{FF2B5EF4-FFF2-40B4-BE49-F238E27FC236}">
                    <a16:creationId xmlns:a16="http://schemas.microsoft.com/office/drawing/2014/main" id="{95F61E9D-AC5C-495A-804B-994D194F15B6}"/>
                  </a:ext>
                </a:extLst>
              </p:cNvPr>
              <p:cNvSpPr>
                <a:spLocks/>
              </p:cNvSpPr>
              <p:nvPr/>
            </p:nvSpPr>
            <p:spPr bwMode="auto">
              <a:xfrm>
                <a:off x="5614808" y="3509546"/>
                <a:ext cx="927443" cy="927443"/>
              </a:xfrm>
              <a:custGeom>
                <a:avLst/>
                <a:gdLst>
                  <a:gd name="T0" fmla="*/ 281 w 561"/>
                  <a:gd name="T1" fmla="*/ 0 h 561"/>
                  <a:gd name="T2" fmla="*/ 280 w 561"/>
                  <a:gd name="T3" fmla="*/ 0 h 561"/>
                  <a:gd name="T4" fmla="*/ 0 w 561"/>
                  <a:gd name="T5" fmla="*/ 281 h 561"/>
                  <a:gd name="T6" fmla="*/ 280 w 561"/>
                  <a:gd name="T7" fmla="*/ 561 h 561"/>
                  <a:gd name="T8" fmla="*/ 281 w 561"/>
                  <a:gd name="T9" fmla="*/ 561 h 561"/>
                  <a:gd name="T10" fmla="*/ 561 w 561"/>
                  <a:gd name="T11" fmla="*/ 281 h 561"/>
                  <a:gd name="T12" fmla="*/ 281 w 561"/>
                  <a:gd name="T13" fmla="*/ 0 h 561"/>
                </a:gdLst>
                <a:ahLst/>
                <a:cxnLst>
                  <a:cxn ang="0">
                    <a:pos x="T0" y="T1"/>
                  </a:cxn>
                  <a:cxn ang="0">
                    <a:pos x="T2" y="T3"/>
                  </a:cxn>
                  <a:cxn ang="0">
                    <a:pos x="T4" y="T5"/>
                  </a:cxn>
                  <a:cxn ang="0">
                    <a:pos x="T6" y="T7"/>
                  </a:cxn>
                  <a:cxn ang="0">
                    <a:pos x="T8" y="T9"/>
                  </a:cxn>
                  <a:cxn ang="0">
                    <a:pos x="T10" y="T11"/>
                  </a:cxn>
                  <a:cxn ang="0">
                    <a:pos x="T12" y="T13"/>
                  </a:cxn>
                </a:cxnLst>
                <a:rect l="0" t="0" r="r" b="b"/>
                <a:pathLst>
                  <a:path w="561" h="561">
                    <a:moveTo>
                      <a:pt x="281" y="0"/>
                    </a:moveTo>
                    <a:cubicBezTo>
                      <a:pt x="281" y="0"/>
                      <a:pt x="280" y="0"/>
                      <a:pt x="280" y="0"/>
                    </a:cubicBezTo>
                    <a:cubicBezTo>
                      <a:pt x="126" y="1"/>
                      <a:pt x="0" y="126"/>
                      <a:pt x="0" y="281"/>
                    </a:cubicBezTo>
                    <a:cubicBezTo>
                      <a:pt x="0" y="435"/>
                      <a:pt x="126" y="561"/>
                      <a:pt x="280" y="561"/>
                    </a:cubicBezTo>
                    <a:cubicBezTo>
                      <a:pt x="280" y="561"/>
                      <a:pt x="281" y="561"/>
                      <a:pt x="281" y="561"/>
                    </a:cubicBezTo>
                    <a:cubicBezTo>
                      <a:pt x="436" y="561"/>
                      <a:pt x="561" y="436"/>
                      <a:pt x="561" y="281"/>
                    </a:cubicBezTo>
                    <a:cubicBezTo>
                      <a:pt x="561" y="126"/>
                      <a:pt x="436" y="0"/>
                      <a:pt x="28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11" name="Group 110">
                <a:extLst>
                  <a:ext uri="{FF2B5EF4-FFF2-40B4-BE49-F238E27FC236}">
                    <a16:creationId xmlns:a16="http://schemas.microsoft.com/office/drawing/2014/main" id="{D776F095-2563-4FF2-A57A-4E66DF44D9E2}"/>
                  </a:ext>
                </a:extLst>
              </p:cNvPr>
              <p:cNvGrpSpPr/>
              <p:nvPr/>
            </p:nvGrpSpPr>
            <p:grpSpPr>
              <a:xfrm>
                <a:off x="5614808" y="3658412"/>
                <a:ext cx="927443" cy="712181"/>
                <a:chOff x="8414695" y="3684054"/>
                <a:chExt cx="927443" cy="712181"/>
              </a:xfrm>
              <a:solidFill>
                <a:schemeClr val="bg1"/>
              </a:solidFill>
            </p:grpSpPr>
            <p:sp>
              <p:nvSpPr>
                <p:cNvPr id="112" name="Freeform 139">
                  <a:extLst>
                    <a:ext uri="{FF2B5EF4-FFF2-40B4-BE49-F238E27FC236}">
                      <a16:creationId xmlns:a16="http://schemas.microsoft.com/office/drawing/2014/main" id="{9997987A-6F56-48B9-9BE4-9FF839836D52}"/>
                    </a:ext>
                  </a:extLst>
                </p:cNvPr>
                <p:cNvSpPr>
                  <a:spLocks/>
                </p:cNvSpPr>
                <p:nvPr/>
              </p:nvSpPr>
              <p:spPr bwMode="auto">
                <a:xfrm>
                  <a:off x="9179993" y="4196349"/>
                  <a:ext cx="56611" cy="100642"/>
                </a:xfrm>
                <a:custGeom>
                  <a:avLst/>
                  <a:gdLst>
                    <a:gd name="T0" fmla="*/ 43 w 81"/>
                    <a:gd name="T1" fmla="*/ 38 h 144"/>
                    <a:gd name="T2" fmla="*/ 10 w 81"/>
                    <a:gd name="T3" fmla="*/ 33 h 144"/>
                    <a:gd name="T4" fmla="*/ 10 w 81"/>
                    <a:gd name="T5" fmla="*/ 57 h 144"/>
                    <a:gd name="T6" fmla="*/ 21 w 81"/>
                    <a:gd name="T7" fmla="*/ 71 h 144"/>
                    <a:gd name="T8" fmla="*/ 12 w 81"/>
                    <a:gd name="T9" fmla="*/ 85 h 144"/>
                    <a:gd name="T10" fmla="*/ 0 w 81"/>
                    <a:gd name="T11" fmla="*/ 99 h 144"/>
                    <a:gd name="T12" fmla="*/ 0 w 81"/>
                    <a:gd name="T13" fmla="*/ 128 h 144"/>
                    <a:gd name="T14" fmla="*/ 17 w 81"/>
                    <a:gd name="T15" fmla="*/ 144 h 144"/>
                    <a:gd name="T16" fmla="*/ 33 w 81"/>
                    <a:gd name="T17" fmla="*/ 118 h 144"/>
                    <a:gd name="T18" fmla="*/ 66 w 81"/>
                    <a:gd name="T19" fmla="*/ 73 h 144"/>
                    <a:gd name="T20" fmla="*/ 81 w 81"/>
                    <a:gd name="T21" fmla="*/ 0 h 144"/>
                    <a:gd name="T22" fmla="*/ 62 w 81"/>
                    <a:gd name="T23" fmla="*/ 0 h 144"/>
                    <a:gd name="T24" fmla="*/ 43 w 81"/>
                    <a:gd name="T25"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44">
                      <a:moveTo>
                        <a:pt x="43" y="38"/>
                      </a:moveTo>
                      <a:lnTo>
                        <a:pt x="10" y="33"/>
                      </a:lnTo>
                      <a:lnTo>
                        <a:pt x="10" y="57"/>
                      </a:lnTo>
                      <a:lnTo>
                        <a:pt x="21" y="71"/>
                      </a:lnTo>
                      <a:lnTo>
                        <a:pt x="12" y="85"/>
                      </a:lnTo>
                      <a:lnTo>
                        <a:pt x="0" y="99"/>
                      </a:lnTo>
                      <a:lnTo>
                        <a:pt x="0" y="128"/>
                      </a:lnTo>
                      <a:lnTo>
                        <a:pt x="17" y="144"/>
                      </a:lnTo>
                      <a:lnTo>
                        <a:pt x="33" y="118"/>
                      </a:lnTo>
                      <a:lnTo>
                        <a:pt x="66" y="73"/>
                      </a:lnTo>
                      <a:lnTo>
                        <a:pt x="81" y="0"/>
                      </a:lnTo>
                      <a:lnTo>
                        <a:pt x="62" y="0"/>
                      </a:lnTo>
                      <a:lnTo>
                        <a:pt x="43"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3" name="Freeform 140">
                  <a:extLst>
                    <a:ext uri="{FF2B5EF4-FFF2-40B4-BE49-F238E27FC236}">
                      <a16:creationId xmlns:a16="http://schemas.microsoft.com/office/drawing/2014/main" id="{78F0C7AA-7E65-454C-A578-7FC9A99C5993}"/>
                    </a:ext>
                  </a:extLst>
                </p:cNvPr>
                <p:cNvSpPr>
                  <a:spLocks/>
                </p:cNvSpPr>
                <p:nvPr/>
              </p:nvSpPr>
              <p:spPr bwMode="auto">
                <a:xfrm>
                  <a:off x="8908819" y="3765126"/>
                  <a:ext cx="43332" cy="54514"/>
                </a:xfrm>
                <a:custGeom>
                  <a:avLst/>
                  <a:gdLst>
                    <a:gd name="T0" fmla="*/ 24 w 62"/>
                    <a:gd name="T1" fmla="*/ 40 h 78"/>
                    <a:gd name="T2" fmla="*/ 24 w 62"/>
                    <a:gd name="T3" fmla="*/ 50 h 78"/>
                    <a:gd name="T4" fmla="*/ 10 w 62"/>
                    <a:gd name="T5" fmla="*/ 54 h 78"/>
                    <a:gd name="T6" fmla="*/ 7 w 62"/>
                    <a:gd name="T7" fmla="*/ 78 h 78"/>
                    <a:gd name="T8" fmla="*/ 26 w 62"/>
                    <a:gd name="T9" fmla="*/ 78 h 78"/>
                    <a:gd name="T10" fmla="*/ 50 w 62"/>
                    <a:gd name="T11" fmla="*/ 73 h 78"/>
                    <a:gd name="T12" fmla="*/ 62 w 62"/>
                    <a:gd name="T13" fmla="*/ 57 h 78"/>
                    <a:gd name="T14" fmla="*/ 50 w 62"/>
                    <a:gd name="T15" fmla="*/ 52 h 78"/>
                    <a:gd name="T16" fmla="*/ 43 w 62"/>
                    <a:gd name="T17" fmla="*/ 42 h 78"/>
                    <a:gd name="T18" fmla="*/ 31 w 62"/>
                    <a:gd name="T19" fmla="*/ 26 h 78"/>
                    <a:gd name="T20" fmla="*/ 26 w 62"/>
                    <a:gd name="T21" fmla="*/ 0 h 78"/>
                    <a:gd name="T22" fmla="*/ 5 w 62"/>
                    <a:gd name="T23" fmla="*/ 5 h 78"/>
                    <a:gd name="T24" fmla="*/ 0 w 62"/>
                    <a:gd name="T25" fmla="*/ 14 h 78"/>
                    <a:gd name="T26" fmla="*/ 0 w 62"/>
                    <a:gd name="T27" fmla="*/ 24 h 78"/>
                    <a:gd name="T28" fmla="*/ 10 w 62"/>
                    <a:gd name="T29" fmla="*/ 31 h 78"/>
                    <a:gd name="T30" fmla="*/ 24 w 62"/>
                    <a:gd name="T31"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78">
                      <a:moveTo>
                        <a:pt x="24" y="40"/>
                      </a:moveTo>
                      <a:lnTo>
                        <a:pt x="24" y="50"/>
                      </a:lnTo>
                      <a:lnTo>
                        <a:pt x="10" y="54"/>
                      </a:lnTo>
                      <a:lnTo>
                        <a:pt x="7" y="78"/>
                      </a:lnTo>
                      <a:lnTo>
                        <a:pt x="26" y="78"/>
                      </a:lnTo>
                      <a:lnTo>
                        <a:pt x="50" y="73"/>
                      </a:lnTo>
                      <a:lnTo>
                        <a:pt x="62" y="57"/>
                      </a:lnTo>
                      <a:lnTo>
                        <a:pt x="50" y="52"/>
                      </a:lnTo>
                      <a:lnTo>
                        <a:pt x="43" y="42"/>
                      </a:lnTo>
                      <a:lnTo>
                        <a:pt x="31" y="26"/>
                      </a:lnTo>
                      <a:lnTo>
                        <a:pt x="26" y="0"/>
                      </a:lnTo>
                      <a:lnTo>
                        <a:pt x="5" y="5"/>
                      </a:lnTo>
                      <a:lnTo>
                        <a:pt x="0" y="14"/>
                      </a:lnTo>
                      <a:lnTo>
                        <a:pt x="0" y="24"/>
                      </a:lnTo>
                      <a:lnTo>
                        <a:pt x="10" y="31"/>
                      </a:lnTo>
                      <a:lnTo>
                        <a:pt x="2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4" name="Freeform 141">
                  <a:extLst>
                    <a:ext uri="{FF2B5EF4-FFF2-40B4-BE49-F238E27FC236}">
                      <a16:creationId xmlns:a16="http://schemas.microsoft.com/office/drawing/2014/main" id="{F0C36321-05B1-45F4-B98C-737A20CD8622}"/>
                    </a:ext>
                  </a:extLst>
                </p:cNvPr>
                <p:cNvSpPr>
                  <a:spLocks/>
                </p:cNvSpPr>
                <p:nvPr/>
              </p:nvSpPr>
              <p:spPr bwMode="auto">
                <a:xfrm>
                  <a:off x="8882959" y="3784696"/>
                  <a:ext cx="30752" cy="27956"/>
                </a:xfrm>
                <a:custGeom>
                  <a:avLst/>
                  <a:gdLst>
                    <a:gd name="T0" fmla="*/ 42 w 44"/>
                    <a:gd name="T1" fmla="*/ 22 h 40"/>
                    <a:gd name="T2" fmla="*/ 44 w 44"/>
                    <a:gd name="T3" fmla="*/ 7 h 40"/>
                    <a:gd name="T4" fmla="*/ 33 w 44"/>
                    <a:gd name="T5" fmla="*/ 0 h 40"/>
                    <a:gd name="T6" fmla="*/ 14 w 44"/>
                    <a:gd name="T7" fmla="*/ 5 h 40"/>
                    <a:gd name="T8" fmla="*/ 0 w 44"/>
                    <a:gd name="T9" fmla="*/ 24 h 40"/>
                    <a:gd name="T10" fmla="*/ 0 w 44"/>
                    <a:gd name="T11" fmla="*/ 40 h 40"/>
                    <a:gd name="T12" fmla="*/ 16 w 44"/>
                    <a:gd name="T13" fmla="*/ 40 h 40"/>
                    <a:gd name="T14" fmla="*/ 42 w 44"/>
                    <a:gd name="T15" fmla="*/ 22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0">
                      <a:moveTo>
                        <a:pt x="42" y="22"/>
                      </a:moveTo>
                      <a:lnTo>
                        <a:pt x="44" y="7"/>
                      </a:lnTo>
                      <a:lnTo>
                        <a:pt x="33" y="0"/>
                      </a:lnTo>
                      <a:lnTo>
                        <a:pt x="14" y="5"/>
                      </a:lnTo>
                      <a:lnTo>
                        <a:pt x="0" y="24"/>
                      </a:lnTo>
                      <a:lnTo>
                        <a:pt x="0" y="40"/>
                      </a:lnTo>
                      <a:lnTo>
                        <a:pt x="16" y="40"/>
                      </a:lnTo>
                      <a:lnTo>
                        <a:pt x="4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5" name="Freeform 142">
                  <a:extLst>
                    <a:ext uri="{FF2B5EF4-FFF2-40B4-BE49-F238E27FC236}">
                      <a16:creationId xmlns:a16="http://schemas.microsoft.com/office/drawing/2014/main" id="{04E41173-AC3A-43DF-A06D-216D30CC224B}"/>
                    </a:ext>
                  </a:extLst>
                </p:cNvPr>
                <p:cNvSpPr>
                  <a:spLocks noEditPoints="1"/>
                </p:cNvSpPr>
                <p:nvPr/>
              </p:nvSpPr>
              <p:spPr bwMode="auto">
                <a:xfrm>
                  <a:off x="8828445" y="3700827"/>
                  <a:ext cx="513693" cy="634603"/>
                </a:xfrm>
                <a:custGeom>
                  <a:avLst/>
                  <a:gdLst>
                    <a:gd name="T0" fmla="*/ 255 w 311"/>
                    <a:gd name="T1" fmla="*/ 159 h 384"/>
                    <a:gd name="T2" fmla="*/ 247 w 311"/>
                    <a:gd name="T3" fmla="*/ 2 h 384"/>
                    <a:gd name="T4" fmla="*/ 198 w 311"/>
                    <a:gd name="T5" fmla="*/ 14 h 384"/>
                    <a:gd name="T6" fmla="*/ 188 w 311"/>
                    <a:gd name="T7" fmla="*/ 16 h 384"/>
                    <a:gd name="T8" fmla="*/ 157 w 311"/>
                    <a:gd name="T9" fmla="*/ 17 h 384"/>
                    <a:gd name="T10" fmla="*/ 157 w 311"/>
                    <a:gd name="T11" fmla="*/ 0 h 384"/>
                    <a:gd name="T12" fmla="*/ 98 w 311"/>
                    <a:gd name="T13" fmla="*/ 23 h 384"/>
                    <a:gd name="T14" fmla="*/ 82 w 311"/>
                    <a:gd name="T15" fmla="*/ 40 h 384"/>
                    <a:gd name="T16" fmla="*/ 103 w 311"/>
                    <a:gd name="T17" fmla="*/ 46 h 384"/>
                    <a:gd name="T18" fmla="*/ 93 w 311"/>
                    <a:gd name="T19" fmla="*/ 58 h 384"/>
                    <a:gd name="T20" fmla="*/ 60 w 311"/>
                    <a:gd name="T21" fmla="*/ 74 h 384"/>
                    <a:gd name="T22" fmla="*/ 62 w 311"/>
                    <a:gd name="T23" fmla="*/ 95 h 384"/>
                    <a:gd name="T24" fmla="*/ 33 w 311"/>
                    <a:gd name="T25" fmla="*/ 102 h 384"/>
                    <a:gd name="T26" fmla="*/ 55 w 311"/>
                    <a:gd name="T27" fmla="*/ 120 h 384"/>
                    <a:gd name="T28" fmla="*/ 79 w 311"/>
                    <a:gd name="T29" fmla="*/ 96 h 384"/>
                    <a:gd name="T30" fmla="*/ 97 w 311"/>
                    <a:gd name="T31" fmla="*/ 96 h 384"/>
                    <a:gd name="T32" fmla="*/ 106 w 311"/>
                    <a:gd name="T33" fmla="*/ 113 h 384"/>
                    <a:gd name="T34" fmla="*/ 122 w 311"/>
                    <a:gd name="T35" fmla="*/ 116 h 384"/>
                    <a:gd name="T36" fmla="*/ 122 w 311"/>
                    <a:gd name="T37" fmla="*/ 104 h 384"/>
                    <a:gd name="T38" fmla="*/ 117 w 311"/>
                    <a:gd name="T39" fmla="*/ 88 h 384"/>
                    <a:gd name="T40" fmla="*/ 130 w 311"/>
                    <a:gd name="T41" fmla="*/ 109 h 384"/>
                    <a:gd name="T42" fmla="*/ 152 w 311"/>
                    <a:gd name="T43" fmla="*/ 101 h 384"/>
                    <a:gd name="T44" fmla="*/ 180 w 311"/>
                    <a:gd name="T45" fmla="*/ 120 h 384"/>
                    <a:gd name="T46" fmla="*/ 179 w 311"/>
                    <a:gd name="T47" fmla="*/ 144 h 384"/>
                    <a:gd name="T48" fmla="*/ 133 w 311"/>
                    <a:gd name="T49" fmla="*/ 134 h 384"/>
                    <a:gd name="T50" fmla="*/ 124 w 311"/>
                    <a:gd name="T51" fmla="*/ 140 h 384"/>
                    <a:gd name="T52" fmla="*/ 71 w 311"/>
                    <a:gd name="T53" fmla="*/ 120 h 384"/>
                    <a:gd name="T54" fmla="*/ 43 w 311"/>
                    <a:gd name="T55" fmla="*/ 124 h 384"/>
                    <a:gd name="T56" fmla="*/ 29 w 311"/>
                    <a:gd name="T57" fmla="*/ 148 h 384"/>
                    <a:gd name="T58" fmla="*/ 8 w 311"/>
                    <a:gd name="T59" fmla="*/ 176 h 384"/>
                    <a:gd name="T60" fmla="*/ 2 w 311"/>
                    <a:gd name="T61" fmla="*/ 211 h 384"/>
                    <a:gd name="T62" fmla="*/ 38 w 311"/>
                    <a:gd name="T63" fmla="*/ 240 h 384"/>
                    <a:gd name="T64" fmla="*/ 64 w 311"/>
                    <a:gd name="T65" fmla="*/ 232 h 384"/>
                    <a:gd name="T66" fmla="*/ 98 w 311"/>
                    <a:gd name="T67" fmla="*/ 240 h 384"/>
                    <a:gd name="T68" fmla="*/ 105 w 311"/>
                    <a:gd name="T69" fmla="*/ 314 h 384"/>
                    <a:gd name="T70" fmla="*/ 113 w 311"/>
                    <a:gd name="T71" fmla="*/ 351 h 384"/>
                    <a:gd name="T72" fmla="*/ 153 w 311"/>
                    <a:gd name="T73" fmla="*/ 384 h 384"/>
                    <a:gd name="T74" fmla="*/ 193 w 311"/>
                    <a:gd name="T75" fmla="*/ 345 h 384"/>
                    <a:gd name="T76" fmla="*/ 211 w 311"/>
                    <a:gd name="T77" fmla="*/ 310 h 384"/>
                    <a:gd name="T78" fmla="*/ 227 w 311"/>
                    <a:gd name="T79" fmla="*/ 251 h 384"/>
                    <a:gd name="T80" fmla="*/ 221 w 311"/>
                    <a:gd name="T81" fmla="*/ 215 h 384"/>
                    <a:gd name="T82" fmla="*/ 186 w 311"/>
                    <a:gd name="T83" fmla="*/ 153 h 384"/>
                    <a:gd name="T84" fmla="*/ 223 w 311"/>
                    <a:gd name="T85" fmla="*/ 207 h 384"/>
                    <a:gd name="T86" fmla="*/ 275 w 311"/>
                    <a:gd name="T87" fmla="*/ 179 h 384"/>
                    <a:gd name="T88" fmla="*/ 231 w 311"/>
                    <a:gd name="T89" fmla="*/ 154 h 384"/>
                    <a:gd name="T90" fmla="*/ 141 w 311"/>
                    <a:gd name="T91" fmla="*/ 17 h 384"/>
                    <a:gd name="T92" fmla="*/ 137 w 311"/>
                    <a:gd name="T93" fmla="*/ 34 h 384"/>
                    <a:gd name="T94" fmla="*/ 109 w 311"/>
                    <a:gd name="T95" fmla="*/ 57 h 384"/>
                    <a:gd name="T96" fmla="*/ 119 w 311"/>
                    <a:gd name="T97" fmla="*/ 26 h 384"/>
                    <a:gd name="T98" fmla="*/ 141 w 311"/>
                    <a:gd name="T99" fmla="*/ 17 h 384"/>
                    <a:gd name="T100" fmla="*/ 161 w 311"/>
                    <a:gd name="T101" fmla="*/ 109 h 384"/>
                    <a:gd name="T102" fmla="*/ 169 w 311"/>
                    <a:gd name="T103" fmla="*/ 92 h 384"/>
                    <a:gd name="T104" fmla="*/ 184 w 311"/>
                    <a:gd name="T105" fmla="*/ 90 h 384"/>
                    <a:gd name="T106" fmla="*/ 195 w 311"/>
                    <a:gd name="T107" fmla="*/ 108 h 384"/>
                    <a:gd name="T108" fmla="*/ 227 w 311"/>
                    <a:gd name="T109" fmla="*/ 113 h 384"/>
                    <a:gd name="T110" fmla="*/ 222 w 311"/>
                    <a:gd name="T111" fmla="*/ 96 h 384"/>
                    <a:gd name="T112" fmla="*/ 233 w 311"/>
                    <a:gd name="T113" fmla="*/ 80 h 384"/>
                    <a:gd name="T114" fmla="*/ 230 w 311"/>
                    <a:gd name="T115" fmla="*/ 88 h 384"/>
                    <a:gd name="T116" fmla="*/ 245 w 311"/>
                    <a:gd name="T117" fmla="*/ 109 h 384"/>
                    <a:gd name="T118" fmla="*/ 246 w 311"/>
                    <a:gd name="T119" fmla="*/ 120 h 384"/>
                    <a:gd name="T120" fmla="*/ 227 w 311"/>
                    <a:gd name="T121" fmla="*/ 11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1" h="384">
                      <a:moveTo>
                        <a:pt x="239" y="140"/>
                      </a:moveTo>
                      <a:cubicBezTo>
                        <a:pt x="240" y="150"/>
                        <a:pt x="240" y="150"/>
                        <a:pt x="240" y="150"/>
                      </a:cubicBezTo>
                      <a:cubicBezTo>
                        <a:pt x="255" y="159"/>
                        <a:pt x="255" y="159"/>
                        <a:pt x="255" y="159"/>
                      </a:cubicBezTo>
                      <a:cubicBezTo>
                        <a:pt x="273" y="160"/>
                        <a:pt x="273" y="160"/>
                        <a:pt x="273" y="160"/>
                      </a:cubicBezTo>
                      <a:cubicBezTo>
                        <a:pt x="311" y="166"/>
                        <a:pt x="311" y="166"/>
                        <a:pt x="311" y="166"/>
                      </a:cubicBezTo>
                      <a:cubicBezTo>
                        <a:pt x="308" y="104"/>
                        <a:pt x="285" y="47"/>
                        <a:pt x="247" y="2"/>
                      </a:cubicBezTo>
                      <a:cubicBezTo>
                        <a:pt x="250" y="9"/>
                        <a:pt x="250" y="9"/>
                        <a:pt x="250" y="9"/>
                      </a:cubicBezTo>
                      <a:cubicBezTo>
                        <a:pt x="215" y="6"/>
                        <a:pt x="215" y="6"/>
                        <a:pt x="215" y="6"/>
                      </a:cubicBezTo>
                      <a:cubicBezTo>
                        <a:pt x="198" y="14"/>
                        <a:pt x="198" y="14"/>
                        <a:pt x="198" y="14"/>
                      </a:cubicBezTo>
                      <a:cubicBezTo>
                        <a:pt x="195" y="7"/>
                        <a:pt x="195" y="7"/>
                        <a:pt x="195" y="7"/>
                      </a:cubicBezTo>
                      <a:cubicBezTo>
                        <a:pt x="191" y="8"/>
                        <a:pt x="191" y="8"/>
                        <a:pt x="191" y="8"/>
                      </a:cubicBezTo>
                      <a:cubicBezTo>
                        <a:pt x="188" y="16"/>
                        <a:pt x="188" y="16"/>
                        <a:pt x="188" y="16"/>
                      </a:cubicBezTo>
                      <a:cubicBezTo>
                        <a:pt x="179" y="23"/>
                        <a:pt x="179" y="23"/>
                        <a:pt x="179" y="23"/>
                      </a:cubicBezTo>
                      <a:cubicBezTo>
                        <a:pt x="158" y="22"/>
                        <a:pt x="158" y="22"/>
                        <a:pt x="158" y="22"/>
                      </a:cubicBezTo>
                      <a:cubicBezTo>
                        <a:pt x="157" y="17"/>
                        <a:pt x="157" y="17"/>
                        <a:pt x="157" y="17"/>
                      </a:cubicBezTo>
                      <a:cubicBezTo>
                        <a:pt x="179" y="16"/>
                        <a:pt x="179" y="16"/>
                        <a:pt x="179" y="16"/>
                      </a:cubicBezTo>
                      <a:cubicBezTo>
                        <a:pt x="184" y="12"/>
                        <a:pt x="184" y="12"/>
                        <a:pt x="184" y="12"/>
                      </a:cubicBezTo>
                      <a:cubicBezTo>
                        <a:pt x="157" y="0"/>
                        <a:pt x="157" y="0"/>
                        <a:pt x="157" y="0"/>
                      </a:cubicBezTo>
                      <a:cubicBezTo>
                        <a:pt x="124" y="1"/>
                        <a:pt x="124" y="1"/>
                        <a:pt x="124" y="1"/>
                      </a:cubicBezTo>
                      <a:cubicBezTo>
                        <a:pt x="105" y="10"/>
                        <a:pt x="105" y="10"/>
                        <a:pt x="105" y="10"/>
                      </a:cubicBezTo>
                      <a:cubicBezTo>
                        <a:pt x="98" y="23"/>
                        <a:pt x="98" y="23"/>
                        <a:pt x="98" y="23"/>
                      </a:cubicBezTo>
                      <a:cubicBezTo>
                        <a:pt x="86" y="28"/>
                        <a:pt x="86" y="28"/>
                        <a:pt x="86" y="28"/>
                      </a:cubicBezTo>
                      <a:cubicBezTo>
                        <a:pt x="81" y="33"/>
                        <a:pt x="81" y="33"/>
                        <a:pt x="81" y="33"/>
                      </a:cubicBezTo>
                      <a:cubicBezTo>
                        <a:pt x="82" y="40"/>
                        <a:pt x="82" y="40"/>
                        <a:pt x="82" y="40"/>
                      </a:cubicBezTo>
                      <a:cubicBezTo>
                        <a:pt x="89" y="41"/>
                        <a:pt x="89" y="41"/>
                        <a:pt x="89" y="41"/>
                      </a:cubicBezTo>
                      <a:cubicBezTo>
                        <a:pt x="92" y="50"/>
                        <a:pt x="92" y="50"/>
                        <a:pt x="92" y="50"/>
                      </a:cubicBezTo>
                      <a:cubicBezTo>
                        <a:pt x="103" y="46"/>
                        <a:pt x="103" y="46"/>
                        <a:pt x="103" y="46"/>
                      </a:cubicBezTo>
                      <a:cubicBezTo>
                        <a:pt x="105" y="60"/>
                        <a:pt x="105" y="60"/>
                        <a:pt x="105" y="60"/>
                      </a:cubicBezTo>
                      <a:cubicBezTo>
                        <a:pt x="102" y="60"/>
                        <a:pt x="102" y="60"/>
                        <a:pt x="102" y="60"/>
                      </a:cubicBezTo>
                      <a:cubicBezTo>
                        <a:pt x="93" y="58"/>
                        <a:pt x="93" y="58"/>
                        <a:pt x="93" y="58"/>
                      </a:cubicBezTo>
                      <a:cubicBezTo>
                        <a:pt x="83" y="59"/>
                        <a:pt x="83" y="59"/>
                        <a:pt x="83" y="59"/>
                      </a:cubicBezTo>
                      <a:cubicBezTo>
                        <a:pt x="73" y="72"/>
                        <a:pt x="73" y="72"/>
                        <a:pt x="73" y="72"/>
                      </a:cubicBezTo>
                      <a:cubicBezTo>
                        <a:pt x="60" y="74"/>
                        <a:pt x="60" y="74"/>
                        <a:pt x="60" y="74"/>
                      </a:cubicBezTo>
                      <a:cubicBezTo>
                        <a:pt x="58" y="86"/>
                        <a:pt x="58" y="86"/>
                        <a:pt x="58" y="86"/>
                      </a:cubicBezTo>
                      <a:cubicBezTo>
                        <a:pt x="63" y="87"/>
                        <a:pt x="63" y="87"/>
                        <a:pt x="63" y="87"/>
                      </a:cubicBezTo>
                      <a:cubicBezTo>
                        <a:pt x="62" y="95"/>
                        <a:pt x="62" y="95"/>
                        <a:pt x="62" y="95"/>
                      </a:cubicBezTo>
                      <a:cubicBezTo>
                        <a:pt x="48" y="92"/>
                        <a:pt x="48" y="92"/>
                        <a:pt x="48" y="92"/>
                      </a:cubicBezTo>
                      <a:cubicBezTo>
                        <a:pt x="36" y="95"/>
                        <a:pt x="36" y="95"/>
                        <a:pt x="36" y="95"/>
                      </a:cubicBezTo>
                      <a:cubicBezTo>
                        <a:pt x="33" y="102"/>
                        <a:pt x="33" y="102"/>
                        <a:pt x="33" y="102"/>
                      </a:cubicBezTo>
                      <a:cubicBezTo>
                        <a:pt x="35" y="116"/>
                        <a:pt x="35" y="116"/>
                        <a:pt x="35" y="116"/>
                      </a:cubicBezTo>
                      <a:cubicBezTo>
                        <a:pt x="43" y="120"/>
                        <a:pt x="43" y="120"/>
                        <a:pt x="43" y="120"/>
                      </a:cubicBezTo>
                      <a:cubicBezTo>
                        <a:pt x="55" y="120"/>
                        <a:pt x="55" y="120"/>
                        <a:pt x="55" y="120"/>
                      </a:cubicBezTo>
                      <a:cubicBezTo>
                        <a:pt x="63" y="119"/>
                        <a:pt x="63" y="119"/>
                        <a:pt x="63" y="119"/>
                      </a:cubicBezTo>
                      <a:cubicBezTo>
                        <a:pt x="66" y="112"/>
                        <a:pt x="66" y="112"/>
                        <a:pt x="66" y="112"/>
                      </a:cubicBezTo>
                      <a:cubicBezTo>
                        <a:pt x="79" y="96"/>
                        <a:pt x="79" y="96"/>
                        <a:pt x="79" y="96"/>
                      </a:cubicBezTo>
                      <a:cubicBezTo>
                        <a:pt x="87" y="97"/>
                        <a:pt x="87" y="97"/>
                        <a:pt x="87" y="97"/>
                      </a:cubicBezTo>
                      <a:cubicBezTo>
                        <a:pt x="96" y="90"/>
                        <a:pt x="96" y="90"/>
                        <a:pt x="96" y="90"/>
                      </a:cubicBezTo>
                      <a:cubicBezTo>
                        <a:pt x="97" y="96"/>
                        <a:pt x="97" y="96"/>
                        <a:pt x="97" y="96"/>
                      </a:cubicBezTo>
                      <a:cubicBezTo>
                        <a:pt x="118" y="110"/>
                        <a:pt x="118" y="110"/>
                        <a:pt x="118" y="110"/>
                      </a:cubicBezTo>
                      <a:cubicBezTo>
                        <a:pt x="115" y="113"/>
                        <a:pt x="115" y="113"/>
                        <a:pt x="115" y="113"/>
                      </a:cubicBezTo>
                      <a:cubicBezTo>
                        <a:pt x="106" y="113"/>
                        <a:pt x="106" y="113"/>
                        <a:pt x="106" y="113"/>
                      </a:cubicBezTo>
                      <a:cubicBezTo>
                        <a:pt x="110" y="118"/>
                        <a:pt x="110" y="118"/>
                        <a:pt x="110" y="118"/>
                      </a:cubicBezTo>
                      <a:cubicBezTo>
                        <a:pt x="115" y="119"/>
                        <a:pt x="115" y="119"/>
                        <a:pt x="115" y="119"/>
                      </a:cubicBezTo>
                      <a:cubicBezTo>
                        <a:pt x="122" y="116"/>
                        <a:pt x="122" y="116"/>
                        <a:pt x="122" y="116"/>
                      </a:cubicBezTo>
                      <a:cubicBezTo>
                        <a:pt x="122" y="108"/>
                        <a:pt x="122" y="108"/>
                        <a:pt x="122" y="108"/>
                      </a:cubicBezTo>
                      <a:cubicBezTo>
                        <a:pt x="125" y="107"/>
                        <a:pt x="125" y="107"/>
                        <a:pt x="125" y="107"/>
                      </a:cubicBezTo>
                      <a:cubicBezTo>
                        <a:pt x="122" y="104"/>
                        <a:pt x="122" y="104"/>
                        <a:pt x="122" y="104"/>
                      </a:cubicBezTo>
                      <a:cubicBezTo>
                        <a:pt x="109" y="97"/>
                        <a:pt x="109" y="97"/>
                        <a:pt x="109" y="97"/>
                      </a:cubicBezTo>
                      <a:cubicBezTo>
                        <a:pt x="105" y="88"/>
                        <a:pt x="105" y="88"/>
                        <a:pt x="105" y="88"/>
                      </a:cubicBezTo>
                      <a:cubicBezTo>
                        <a:pt x="117" y="88"/>
                        <a:pt x="117" y="88"/>
                        <a:pt x="117" y="88"/>
                      </a:cubicBezTo>
                      <a:cubicBezTo>
                        <a:pt x="120" y="91"/>
                        <a:pt x="120" y="91"/>
                        <a:pt x="120" y="91"/>
                      </a:cubicBezTo>
                      <a:cubicBezTo>
                        <a:pt x="130" y="99"/>
                        <a:pt x="130" y="99"/>
                        <a:pt x="130" y="99"/>
                      </a:cubicBezTo>
                      <a:cubicBezTo>
                        <a:pt x="130" y="109"/>
                        <a:pt x="130" y="109"/>
                        <a:pt x="130" y="109"/>
                      </a:cubicBezTo>
                      <a:cubicBezTo>
                        <a:pt x="141" y="119"/>
                        <a:pt x="141" y="119"/>
                        <a:pt x="141" y="119"/>
                      </a:cubicBezTo>
                      <a:cubicBezTo>
                        <a:pt x="145" y="105"/>
                        <a:pt x="145" y="105"/>
                        <a:pt x="145" y="105"/>
                      </a:cubicBezTo>
                      <a:cubicBezTo>
                        <a:pt x="152" y="101"/>
                        <a:pt x="152" y="101"/>
                        <a:pt x="152" y="101"/>
                      </a:cubicBezTo>
                      <a:cubicBezTo>
                        <a:pt x="153" y="113"/>
                        <a:pt x="153" y="113"/>
                        <a:pt x="153" y="113"/>
                      </a:cubicBezTo>
                      <a:cubicBezTo>
                        <a:pt x="160" y="120"/>
                        <a:pt x="160" y="120"/>
                        <a:pt x="160" y="120"/>
                      </a:cubicBezTo>
                      <a:cubicBezTo>
                        <a:pt x="180" y="120"/>
                        <a:pt x="180" y="120"/>
                        <a:pt x="180" y="120"/>
                      </a:cubicBezTo>
                      <a:cubicBezTo>
                        <a:pt x="185" y="125"/>
                        <a:pt x="185" y="125"/>
                        <a:pt x="185" y="125"/>
                      </a:cubicBezTo>
                      <a:cubicBezTo>
                        <a:pt x="185" y="136"/>
                        <a:pt x="185" y="136"/>
                        <a:pt x="185" y="136"/>
                      </a:cubicBezTo>
                      <a:cubicBezTo>
                        <a:pt x="179" y="144"/>
                        <a:pt x="179" y="144"/>
                        <a:pt x="179" y="144"/>
                      </a:cubicBezTo>
                      <a:cubicBezTo>
                        <a:pt x="158" y="144"/>
                        <a:pt x="158" y="144"/>
                        <a:pt x="158" y="144"/>
                      </a:cubicBezTo>
                      <a:cubicBezTo>
                        <a:pt x="146" y="134"/>
                        <a:pt x="146" y="134"/>
                        <a:pt x="146" y="134"/>
                      </a:cubicBezTo>
                      <a:cubicBezTo>
                        <a:pt x="133" y="134"/>
                        <a:pt x="133" y="134"/>
                        <a:pt x="133" y="134"/>
                      </a:cubicBezTo>
                      <a:cubicBezTo>
                        <a:pt x="133" y="144"/>
                        <a:pt x="133" y="144"/>
                        <a:pt x="133" y="144"/>
                      </a:cubicBezTo>
                      <a:cubicBezTo>
                        <a:pt x="128" y="144"/>
                        <a:pt x="128" y="144"/>
                        <a:pt x="128" y="144"/>
                      </a:cubicBezTo>
                      <a:cubicBezTo>
                        <a:pt x="124" y="140"/>
                        <a:pt x="124" y="140"/>
                        <a:pt x="124" y="140"/>
                      </a:cubicBezTo>
                      <a:cubicBezTo>
                        <a:pt x="101" y="133"/>
                        <a:pt x="101" y="133"/>
                        <a:pt x="101" y="133"/>
                      </a:cubicBezTo>
                      <a:cubicBezTo>
                        <a:pt x="101" y="118"/>
                        <a:pt x="101" y="118"/>
                        <a:pt x="101" y="118"/>
                      </a:cubicBezTo>
                      <a:cubicBezTo>
                        <a:pt x="71" y="120"/>
                        <a:pt x="71" y="120"/>
                        <a:pt x="71" y="120"/>
                      </a:cubicBezTo>
                      <a:cubicBezTo>
                        <a:pt x="61" y="124"/>
                        <a:pt x="61" y="124"/>
                        <a:pt x="61" y="124"/>
                      </a:cubicBezTo>
                      <a:cubicBezTo>
                        <a:pt x="49" y="124"/>
                        <a:pt x="49" y="124"/>
                        <a:pt x="49" y="124"/>
                      </a:cubicBezTo>
                      <a:cubicBezTo>
                        <a:pt x="43" y="124"/>
                        <a:pt x="43" y="124"/>
                        <a:pt x="43" y="124"/>
                      </a:cubicBezTo>
                      <a:cubicBezTo>
                        <a:pt x="30" y="132"/>
                        <a:pt x="30" y="132"/>
                        <a:pt x="30" y="132"/>
                      </a:cubicBezTo>
                      <a:cubicBezTo>
                        <a:pt x="29" y="133"/>
                        <a:pt x="29" y="133"/>
                        <a:pt x="29" y="133"/>
                      </a:cubicBezTo>
                      <a:cubicBezTo>
                        <a:pt x="29" y="148"/>
                        <a:pt x="29" y="148"/>
                        <a:pt x="29" y="148"/>
                      </a:cubicBezTo>
                      <a:cubicBezTo>
                        <a:pt x="0" y="168"/>
                        <a:pt x="0" y="168"/>
                        <a:pt x="0" y="168"/>
                      </a:cubicBezTo>
                      <a:cubicBezTo>
                        <a:pt x="2" y="176"/>
                        <a:pt x="2" y="176"/>
                        <a:pt x="2" y="176"/>
                      </a:cubicBezTo>
                      <a:cubicBezTo>
                        <a:pt x="8" y="176"/>
                        <a:pt x="8" y="176"/>
                        <a:pt x="8" y="176"/>
                      </a:cubicBezTo>
                      <a:cubicBezTo>
                        <a:pt x="6" y="185"/>
                        <a:pt x="6" y="185"/>
                        <a:pt x="6" y="185"/>
                      </a:cubicBezTo>
                      <a:cubicBezTo>
                        <a:pt x="2" y="187"/>
                        <a:pt x="2" y="187"/>
                        <a:pt x="2" y="187"/>
                      </a:cubicBezTo>
                      <a:cubicBezTo>
                        <a:pt x="2" y="211"/>
                        <a:pt x="2" y="211"/>
                        <a:pt x="2" y="211"/>
                      </a:cubicBezTo>
                      <a:cubicBezTo>
                        <a:pt x="27" y="240"/>
                        <a:pt x="27" y="240"/>
                        <a:pt x="27" y="240"/>
                      </a:cubicBezTo>
                      <a:cubicBezTo>
                        <a:pt x="30" y="240"/>
                        <a:pt x="30" y="240"/>
                        <a:pt x="30" y="240"/>
                      </a:cubicBezTo>
                      <a:cubicBezTo>
                        <a:pt x="38" y="240"/>
                        <a:pt x="38" y="240"/>
                        <a:pt x="38" y="240"/>
                      </a:cubicBezTo>
                      <a:cubicBezTo>
                        <a:pt x="39" y="236"/>
                        <a:pt x="39" y="236"/>
                        <a:pt x="39" y="236"/>
                      </a:cubicBezTo>
                      <a:cubicBezTo>
                        <a:pt x="59" y="236"/>
                        <a:pt x="59" y="236"/>
                        <a:pt x="59" y="236"/>
                      </a:cubicBezTo>
                      <a:cubicBezTo>
                        <a:pt x="64" y="232"/>
                        <a:pt x="64" y="232"/>
                        <a:pt x="64" y="232"/>
                      </a:cubicBezTo>
                      <a:cubicBezTo>
                        <a:pt x="75" y="232"/>
                        <a:pt x="75" y="232"/>
                        <a:pt x="75" y="232"/>
                      </a:cubicBezTo>
                      <a:cubicBezTo>
                        <a:pt x="82" y="238"/>
                        <a:pt x="82" y="238"/>
                        <a:pt x="82" y="238"/>
                      </a:cubicBezTo>
                      <a:cubicBezTo>
                        <a:pt x="98" y="240"/>
                        <a:pt x="98" y="240"/>
                        <a:pt x="98" y="240"/>
                      </a:cubicBezTo>
                      <a:cubicBezTo>
                        <a:pt x="96" y="262"/>
                        <a:pt x="96" y="262"/>
                        <a:pt x="96" y="262"/>
                      </a:cubicBezTo>
                      <a:cubicBezTo>
                        <a:pt x="115" y="295"/>
                        <a:pt x="115" y="295"/>
                        <a:pt x="115" y="295"/>
                      </a:cubicBezTo>
                      <a:cubicBezTo>
                        <a:pt x="105" y="314"/>
                        <a:pt x="105" y="314"/>
                        <a:pt x="105" y="314"/>
                      </a:cubicBezTo>
                      <a:cubicBezTo>
                        <a:pt x="105" y="323"/>
                        <a:pt x="105" y="323"/>
                        <a:pt x="105" y="323"/>
                      </a:cubicBezTo>
                      <a:cubicBezTo>
                        <a:pt x="113" y="330"/>
                        <a:pt x="113" y="330"/>
                        <a:pt x="113" y="330"/>
                      </a:cubicBezTo>
                      <a:cubicBezTo>
                        <a:pt x="113" y="351"/>
                        <a:pt x="113" y="351"/>
                        <a:pt x="113" y="351"/>
                      </a:cubicBezTo>
                      <a:cubicBezTo>
                        <a:pt x="125" y="365"/>
                        <a:pt x="125" y="365"/>
                        <a:pt x="125" y="365"/>
                      </a:cubicBezTo>
                      <a:cubicBezTo>
                        <a:pt x="125" y="384"/>
                        <a:pt x="125" y="384"/>
                        <a:pt x="125" y="384"/>
                      </a:cubicBezTo>
                      <a:cubicBezTo>
                        <a:pt x="153" y="384"/>
                        <a:pt x="153" y="384"/>
                        <a:pt x="153" y="384"/>
                      </a:cubicBezTo>
                      <a:cubicBezTo>
                        <a:pt x="176" y="360"/>
                        <a:pt x="176" y="360"/>
                        <a:pt x="176" y="360"/>
                      </a:cubicBezTo>
                      <a:cubicBezTo>
                        <a:pt x="183" y="347"/>
                        <a:pt x="183" y="347"/>
                        <a:pt x="183" y="347"/>
                      </a:cubicBezTo>
                      <a:cubicBezTo>
                        <a:pt x="193" y="345"/>
                        <a:pt x="193" y="345"/>
                        <a:pt x="193" y="345"/>
                      </a:cubicBezTo>
                      <a:cubicBezTo>
                        <a:pt x="193" y="334"/>
                        <a:pt x="193" y="334"/>
                        <a:pt x="193" y="334"/>
                      </a:cubicBezTo>
                      <a:cubicBezTo>
                        <a:pt x="198" y="327"/>
                        <a:pt x="198" y="327"/>
                        <a:pt x="198" y="327"/>
                      </a:cubicBezTo>
                      <a:cubicBezTo>
                        <a:pt x="211" y="310"/>
                        <a:pt x="211" y="310"/>
                        <a:pt x="211" y="310"/>
                      </a:cubicBezTo>
                      <a:cubicBezTo>
                        <a:pt x="208" y="284"/>
                        <a:pt x="208" y="284"/>
                        <a:pt x="208" y="284"/>
                      </a:cubicBezTo>
                      <a:cubicBezTo>
                        <a:pt x="202" y="274"/>
                        <a:pt x="202" y="274"/>
                        <a:pt x="202" y="274"/>
                      </a:cubicBezTo>
                      <a:cubicBezTo>
                        <a:pt x="227" y="251"/>
                        <a:pt x="227" y="251"/>
                        <a:pt x="227" y="251"/>
                      </a:cubicBezTo>
                      <a:cubicBezTo>
                        <a:pt x="254" y="212"/>
                        <a:pt x="254" y="212"/>
                        <a:pt x="254" y="212"/>
                      </a:cubicBezTo>
                      <a:cubicBezTo>
                        <a:pt x="249" y="209"/>
                        <a:pt x="249" y="209"/>
                        <a:pt x="249" y="209"/>
                      </a:cubicBezTo>
                      <a:cubicBezTo>
                        <a:pt x="221" y="215"/>
                        <a:pt x="221" y="215"/>
                        <a:pt x="221" y="215"/>
                      </a:cubicBezTo>
                      <a:cubicBezTo>
                        <a:pt x="213" y="212"/>
                        <a:pt x="213" y="212"/>
                        <a:pt x="213" y="212"/>
                      </a:cubicBezTo>
                      <a:cubicBezTo>
                        <a:pt x="184" y="156"/>
                        <a:pt x="184" y="156"/>
                        <a:pt x="184" y="156"/>
                      </a:cubicBezTo>
                      <a:cubicBezTo>
                        <a:pt x="186" y="153"/>
                        <a:pt x="186" y="153"/>
                        <a:pt x="186" y="153"/>
                      </a:cubicBezTo>
                      <a:cubicBezTo>
                        <a:pt x="215" y="189"/>
                        <a:pt x="215" y="189"/>
                        <a:pt x="215" y="189"/>
                      </a:cubicBezTo>
                      <a:cubicBezTo>
                        <a:pt x="216" y="200"/>
                        <a:pt x="216" y="200"/>
                        <a:pt x="216" y="200"/>
                      </a:cubicBezTo>
                      <a:cubicBezTo>
                        <a:pt x="223" y="207"/>
                        <a:pt x="223" y="207"/>
                        <a:pt x="223" y="207"/>
                      </a:cubicBezTo>
                      <a:cubicBezTo>
                        <a:pt x="237" y="206"/>
                        <a:pt x="237" y="206"/>
                        <a:pt x="237" y="206"/>
                      </a:cubicBezTo>
                      <a:cubicBezTo>
                        <a:pt x="265" y="185"/>
                        <a:pt x="265" y="185"/>
                        <a:pt x="265" y="185"/>
                      </a:cubicBezTo>
                      <a:cubicBezTo>
                        <a:pt x="275" y="179"/>
                        <a:pt x="275" y="179"/>
                        <a:pt x="275" y="179"/>
                      </a:cubicBezTo>
                      <a:cubicBezTo>
                        <a:pt x="274" y="172"/>
                        <a:pt x="274" y="172"/>
                        <a:pt x="274" y="172"/>
                      </a:cubicBezTo>
                      <a:cubicBezTo>
                        <a:pt x="265" y="171"/>
                        <a:pt x="265" y="171"/>
                        <a:pt x="265" y="171"/>
                      </a:cubicBezTo>
                      <a:cubicBezTo>
                        <a:pt x="265" y="171"/>
                        <a:pt x="231" y="155"/>
                        <a:pt x="231" y="154"/>
                      </a:cubicBezTo>
                      <a:cubicBezTo>
                        <a:pt x="231" y="153"/>
                        <a:pt x="231" y="140"/>
                        <a:pt x="231" y="140"/>
                      </a:cubicBezTo>
                      <a:lnTo>
                        <a:pt x="239" y="140"/>
                      </a:lnTo>
                      <a:close/>
                      <a:moveTo>
                        <a:pt x="141" y="17"/>
                      </a:moveTo>
                      <a:cubicBezTo>
                        <a:pt x="129" y="25"/>
                        <a:pt x="129" y="25"/>
                        <a:pt x="129" y="25"/>
                      </a:cubicBezTo>
                      <a:cubicBezTo>
                        <a:pt x="129" y="31"/>
                        <a:pt x="129" y="31"/>
                        <a:pt x="129" y="31"/>
                      </a:cubicBezTo>
                      <a:cubicBezTo>
                        <a:pt x="137" y="34"/>
                        <a:pt x="137" y="34"/>
                        <a:pt x="137" y="34"/>
                      </a:cubicBezTo>
                      <a:cubicBezTo>
                        <a:pt x="137" y="41"/>
                        <a:pt x="137" y="41"/>
                        <a:pt x="137" y="41"/>
                      </a:cubicBezTo>
                      <a:cubicBezTo>
                        <a:pt x="127" y="57"/>
                        <a:pt x="127" y="57"/>
                        <a:pt x="127" y="57"/>
                      </a:cubicBezTo>
                      <a:cubicBezTo>
                        <a:pt x="109" y="57"/>
                        <a:pt x="109" y="57"/>
                        <a:pt x="109" y="57"/>
                      </a:cubicBezTo>
                      <a:cubicBezTo>
                        <a:pt x="108" y="53"/>
                        <a:pt x="108" y="53"/>
                        <a:pt x="108" y="53"/>
                      </a:cubicBezTo>
                      <a:cubicBezTo>
                        <a:pt x="119" y="47"/>
                        <a:pt x="119" y="47"/>
                        <a:pt x="119" y="47"/>
                      </a:cubicBezTo>
                      <a:cubicBezTo>
                        <a:pt x="119" y="26"/>
                        <a:pt x="119" y="26"/>
                        <a:pt x="119" y="26"/>
                      </a:cubicBezTo>
                      <a:cubicBezTo>
                        <a:pt x="139" y="12"/>
                        <a:pt x="139" y="12"/>
                        <a:pt x="139" y="12"/>
                      </a:cubicBezTo>
                      <a:cubicBezTo>
                        <a:pt x="141" y="12"/>
                        <a:pt x="141" y="12"/>
                        <a:pt x="141" y="12"/>
                      </a:cubicBezTo>
                      <a:lnTo>
                        <a:pt x="141" y="17"/>
                      </a:lnTo>
                      <a:close/>
                      <a:moveTo>
                        <a:pt x="183" y="108"/>
                      </a:moveTo>
                      <a:cubicBezTo>
                        <a:pt x="166" y="108"/>
                        <a:pt x="166" y="108"/>
                        <a:pt x="166" y="108"/>
                      </a:cubicBezTo>
                      <a:cubicBezTo>
                        <a:pt x="161" y="109"/>
                        <a:pt x="161" y="109"/>
                        <a:pt x="161" y="109"/>
                      </a:cubicBezTo>
                      <a:cubicBezTo>
                        <a:pt x="161" y="97"/>
                        <a:pt x="161" y="97"/>
                        <a:pt x="161" y="97"/>
                      </a:cubicBezTo>
                      <a:cubicBezTo>
                        <a:pt x="165" y="93"/>
                        <a:pt x="165" y="93"/>
                        <a:pt x="165" y="93"/>
                      </a:cubicBezTo>
                      <a:cubicBezTo>
                        <a:pt x="169" y="92"/>
                        <a:pt x="169" y="92"/>
                        <a:pt x="169" y="92"/>
                      </a:cubicBezTo>
                      <a:cubicBezTo>
                        <a:pt x="178" y="91"/>
                        <a:pt x="178" y="91"/>
                        <a:pt x="178" y="91"/>
                      </a:cubicBezTo>
                      <a:cubicBezTo>
                        <a:pt x="180" y="88"/>
                        <a:pt x="180" y="88"/>
                        <a:pt x="180" y="88"/>
                      </a:cubicBezTo>
                      <a:cubicBezTo>
                        <a:pt x="184" y="90"/>
                        <a:pt x="184" y="90"/>
                        <a:pt x="184" y="90"/>
                      </a:cubicBezTo>
                      <a:cubicBezTo>
                        <a:pt x="184" y="100"/>
                        <a:pt x="184" y="100"/>
                        <a:pt x="184" y="100"/>
                      </a:cubicBezTo>
                      <a:cubicBezTo>
                        <a:pt x="194" y="104"/>
                        <a:pt x="194" y="104"/>
                        <a:pt x="194" y="104"/>
                      </a:cubicBezTo>
                      <a:cubicBezTo>
                        <a:pt x="195" y="108"/>
                        <a:pt x="195" y="108"/>
                        <a:pt x="195" y="108"/>
                      </a:cubicBezTo>
                      <a:lnTo>
                        <a:pt x="183" y="108"/>
                      </a:lnTo>
                      <a:close/>
                      <a:moveTo>
                        <a:pt x="227" y="117"/>
                      </a:moveTo>
                      <a:cubicBezTo>
                        <a:pt x="227" y="113"/>
                        <a:pt x="227" y="113"/>
                        <a:pt x="227" y="113"/>
                      </a:cubicBezTo>
                      <a:cubicBezTo>
                        <a:pt x="233" y="108"/>
                        <a:pt x="233" y="108"/>
                        <a:pt x="233" y="108"/>
                      </a:cubicBezTo>
                      <a:cubicBezTo>
                        <a:pt x="233" y="104"/>
                        <a:pt x="233" y="104"/>
                        <a:pt x="233" y="104"/>
                      </a:cubicBezTo>
                      <a:cubicBezTo>
                        <a:pt x="222" y="96"/>
                        <a:pt x="222" y="96"/>
                        <a:pt x="222" y="96"/>
                      </a:cubicBezTo>
                      <a:cubicBezTo>
                        <a:pt x="222" y="86"/>
                        <a:pt x="222" y="86"/>
                        <a:pt x="222" y="86"/>
                      </a:cubicBezTo>
                      <a:cubicBezTo>
                        <a:pt x="224" y="81"/>
                        <a:pt x="224" y="81"/>
                        <a:pt x="224" y="81"/>
                      </a:cubicBezTo>
                      <a:cubicBezTo>
                        <a:pt x="233" y="80"/>
                        <a:pt x="233" y="80"/>
                        <a:pt x="233" y="80"/>
                      </a:cubicBezTo>
                      <a:cubicBezTo>
                        <a:pt x="241" y="83"/>
                        <a:pt x="241" y="83"/>
                        <a:pt x="241" y="83"/>
                      </a:cubicBezTo>
                      <a:cubicBezTo>
                        <a:pt x="241" y="89"/>
                        <a:pt x="241" y="89"/>
                        <a:pt x="241" y="89"/>
                      </a:cubicBezTo>
                      <a:cubicBezTo>
                        <a:pt x="230" y="88"/>
                        <a:pt x="230" y="88"/>
                        <a:pt x="230" y="88"/>
                      </a:cubicBezTo>
                      <a:cubicBezTo>
                        <a:pt x="231" y="93"/>
                        <a:pt x="231" y="93"/>
                        <a:pt x="231" y="93"/>
                      </a:cubicBezTo>
                      <a:cubicBezTo>
                        <a:pt x="245" y="102"/>
                        <a:pt x="245" y="102"/>
                        <a:pt x="245" y="102"/>
                      </a:cubicBezTo>
                      <a:cubicBezTo>
                        <a:pt x="245" y="109"/>
                        <a:pt x="245" y="109"/>
                        <a:pt x="245" y="109"/>
                      </a:cubicBezTo>
                      <a:cubicBezTo>
                        <a:pt x="249" y="113"/>
                        <a:pt x="249" y="113"/>
                        <a:pt x="249" y="113"/>
                      </a:cubicBezTo>
                      <a:cubicBezTo>
                        <a:pt x="249" y="118"/>
                        <a:pt x="249" y="118"/>
                        <a:pt x="249" y="118"/>
                      </a:cubicBezTo>
                      <a:cubicBezTo>
                        <a:pt x="246" y="120"/>
                        <a:pt x="246" y="120"/>
                        <a:pt x="246" y="120"/>
                      </a:cubicBezTo>
                      <a:cubicBezTo>
                        <a:pt x="239" y="120"/>
                        <a:pt x="239" y="120"/>
                        <a:pt x="239" y="120"/>
                      </a:cubicBezTo>
                      <a:cubicBezTo>
                        <a:pt x="238" y="118"/>
                        <a:pt x="238" y="118"/>
                        <a:pt x="238" y="118"/>
                      </a:cubicBezTo>
                      <a:lnTo>
                        <a:pt x="227"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6" name="Freeform 143">
                  <a:extLst>
                    <a:ext uri="{FF2B5EF4-FFF2-40B4-BE49-F238E27FC236}">
                      <a16:creationId xmlns:a16="http://schemas.microsoft.com/office/drawing/2014/main" id="{D0CE942C-6F13-480C-AAB7-16B9D14CC68E}"/>
                    </a:ext>
                  </a:extLst>
                </p:cNvPr>
                <p:cNvSpPr>
                  <a:spLocks/>
                </p:cNvSpPr>
                <p:nvPr/>
              </p:nvSpPr>
              <p:spPr bwMode="auto">
                <a:xfrm>
                  <a:off x="8657913" y="3837812"/>
                  <a:ext cx="23064" cy="18171"/>
                </a:xfrm>
                <a:custGeom>
                  <a:avLst/>
                  <a:gdLst>
                    <a:gd name="T0" fmla="*/ 6 w 14"/>
                    <a:gd name="T1" fmla="*/ 5 h 11"/>
                    <a:gd name="T2" fmla="*/ 0 w 14"/>
                    <a:gd name="T3" fmla="*/ 5 h 11"/>
                    <a:gd name="T4" fmla="*/ 0 w 14"/>
                    <a:gd name="T5" fmla="*/ 9 h 11"/>
                    <a:gd name="T6" fmla="*/ 0 w 14"/>
                    <a:gd name="T7" fmla="*/ 9 h 11"/>
                    <a:gd name="T8" fmla="*/ 1 w 14"/>
                    <a:gd name="T9" fmla="*/ 11 h 11"/>
                    <a:gd name="T10" fmla="*/ 5 w 14"/>
                    <a:gd name="T11" fmla="*/ 10 h 11"/>
                    <a:gd name="T12" fmla="*/ 8 w 14"/>
                    <a:gd name="T13" fmla="*/ 8 h 11"/>
                    <a:gd name="T14" fmla="*/ 9 w 14"/>
                    <a:gd name="T15" fmla="*/ 4 h 11"/>
                    <a:gd name="T16" fmla="*/ 13 w 14"/>
                    <a:gd name="T17" fmla="*/ 4 h 11"/>
                    <a:gd name="T18" fmla="*/ 14 w 14"/>
                    <a:gd name="T19" fmla="*/ 1 h 11"/>
                    <a:gd name="T20" fmla="*/ 11 w 14"/>
                    <a:gd name="T21" fmla="*/ 0 h 11"/>
                    <a:gd name="T22" fmla="*/ 8 w 14"/>
                    <a:gd name="T23" fmla="*/ 1 h 11"/>
                    <a:gd name="T24" fmla="*/ 6 w 14"/>
                    <a:gd name="T2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1">
                      <a:moveTo>
                        <a:pt x="6" y="5"/>
                      </a:moveTo>
                      <a:cubicBezTo>
                        <a:pt x="0" y="5"/>
                        <a:pt x="0" y="5"/>
                        <a:pt x="0" y="5"/>
                      </a:cubicBezTo>
                      <a:cubicBezTo>
                        <a:pt x="0" y="9"/>
                        <a:pt x="0" y="9"/>
                        <a:pt x="0" y="9"/>
                      </a:cubicBezTo>
                      <a:cubicBezTo>
                        <a:pt x="0" y="9"/>
                        <a:pt x="0" y="9"/>
                        <a:pt x="0" y="9"/>
                      </a:cubicBezTo>
                      <a:cubicBezTo>
                        <a:pt x="0" y="9"/>
                        <a:pt x="1" y="10"/>
                        <a:pt x="1" y="11"/>
                      </a:cubicBezTo>
                      <a:cubicBezTo>
                        <a:pt x="5" y="10"/>
                        <a:pt x="5" y="10"/>
                        <a:pt x="5" y="10"/>
                      </a:cubicBezTo>
                      <a:cubicBezTo>
                        <a:pt x="8" y="8"/>
                        <a:pt x="8" y="8"/>
                        <a:pt x="8" y="8"/>
                      </a:cubicBezTo>
                      <a:cubicBezTo>
                        <a:pt x="9" y="4"/>
                        <a:pt x="9" y="4"/>
                        <a:pt x="9" y="4"/>
                      </a:cubicBezTo>
                      <a:cubicBezTo>
                        <a:pt x="13" y="4"/>
                        <a:pt x="13" y="4"/>
                        <a:pt x="13" y="4"/>
                      </a:cubicBezTo>
                      <a:cubicBezTo>
                        <a:pt x="14" y="1"/>
                        <a:pt x="14" y="1"/>
                        <a:pt x="14" y="1"/>
                      </a:cubicBezTo>
                      <a:cubicBezTo>
                        <a:pt x="11" y="0"/>
                        <a:pt x="11" y="0"/>
                        <a:pt x="11" y="0"/>
                      </a:cubicBezTo>
                      <a:cubicBezTo>
                        <a:pt x="8" y="1"/>
                        <a:pt x="8" y="1"/>
                        <a:pt x="8" y="1"/>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7" name="Freeform 144">
                  <a:extLst>
                    <a:ext uri="{FF2B5EF4-FFF2-40B4-BE49-F238E27FC236}">
                      <a16:creationId xmlns:a16="http://schemas.microsoft.com/office/drawing/2014/main" id="{0A20B4D3-36F6-44AD-BB78-B31A380FDB9C}"/>
                    </a:ext>
                  </a:extLst>
                </p:cNvPr>
                <p:cNvSpPr>
                  <a:spLocks/>
                </p:cNvSpPr>
                <p:nvPr/>
              </p:nvSpPr>
              <p:spPr bwMode="auto">
                <a:xfrm>
                  <a:off x="8638344" y="3844102"/>
                  <a:ext cx="9785" cy="11881"/>
                </a:xfrm>
                <a:custGeom>
                  <a:avLst/>
                  <a:gdLst>
                    <a:gd name="T0" fmla="*/ 0 w 14"/>
                    <a:gd name="T1" fmla="*/ 17 h 17"/>
                    <a:gd name="T2" fmla="*/ 11 w 14"/>
                    <a:gd name="T3" fmla="*/ 17 h 17"/>
                    <a:gd name="T4" fmla="*/ 14 w 14"/>
                    <a:gd name="T5" fmla="*/ 8 h 17"/>
                    <a:gd name="T6" fmla="*/ 7 w 14"/>
                    <a:gd name="T7" fmla="*/ 0 h 17"/>
                    <a:gd name="T8" fmla="*/ 0 w 14"/>
                    <a:gd name="T9" fmla="*/ 10 h 17"/>
                    <a:gd name="T10" fmla="*/ 0 w 14"/>
                    <a:gd name="T11" fmla="*/ 17 h 17"/>
                  </a:gdLst>
                  <a:ahLst/>
                  <a:cxnLst>
                    <a:cxn ang="0">
                      <a:pos x="T0" y="T1"/>
                    </a:cxn>
                    <a:cxn ang="0">
                      <a:pos x="T2" y="T3"/>
                    </a:cxn>
                    <a:cxn ang="0">
                      <a:pos x="T4" y="T5"/>
                    </a:cxn>
                    <a:cxn ang="0">
                      <a:pos x="T6" y="T7"/>
                    </a:cxn>
                    <a:cxn ang="0">
                      <a:pos x="T8" y="T9"/>
                    </a:cxn>
                    <a:cxn ang="0">
                      <a:pos x="T10" y="T11"/>
                    </a:cxn>
                  </a:cxnLst>
                  <a:rect l="0" t="0" r="r" b="b"/>
                  <a:pathLst>
                    <a:path w="14" h="17">
                      <a:moveTo>
                        <a:pt x="0" y="17"/>
                      </a:moveTo>
                      <a:lnTo>
                        <a:pt x="11" y="17"/>
                      </a:lnTo>
                      <a:lnTo>
                        <a:pt x="14" y="8"/>
                      </a:lnTo>
                      <a:lnTo>
                        <a:pt x="7" y="0"/>
                      </a:lnTo>
                      <a:lnTo>
                        <a:pt x="0" y="10"/>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0" name="Freeform 145">
                  <a:extLst>
                    <a:ext uri="{FF2B5EF4-FFF2-40B4-BE49-F238E27FC236}">
                      <a16:creationId xmlns:a16="http://schemas.microsoft.com/office/drawing/2014/main" id="{F15692E6-4050-4ABF-A71A-09A4D7ABA024}"/>
                    </a:ext>
                  </a:extLst>
                </p:cNvPr>
                <p:cNvSpPr>
                  <a:spLocks noEditPoints="1"/>
                </p:cNvSpPr>
                <p:nvPr/>
              </p:nvSpPr>
              <p:spPr bwMode="auto">
                <a:xfrm>
                  <a:off x="8414695" y="3684054"/>
                  <a:ext cx="370418" cy="712181"/>
                </a:xfrm>
                <a:custGeom>
                  <a:avLst/>
                  <a:gdLst>
                    <a:gd name="T0" fmla="*/ 165 w 224"/>
                    <a:gd name="T1" fmla="*/ 254 h 431"/>
                    <a:gd name="T2" fmla="*/ 124 w 224"/>
                    <a:gd name="T3" fmla="*/ 223 h 431"/>
                    <a:gd name="T4" fmla="*/ 85 w 224"/>
                    <a:gd name="T5" fmla="*/ 218 h 431"/>
                    <a:gd name="T6" fmla="*/ 34 w 224"/>
                    <a:gd name="T7" fmla="*/ 203 h 431"/>
                    <a:gd name="T8" fmla="*/ 5 w 224"/>
                    <a:gd name="T9" fmla="*/ 197 h 431"/>
                    <a:gd name="T10" fmla="*/ 27 w 224"/>
                    <a:gd name="T11" fmla="*/ 155 h 431"/>
                    <a:gd name="T12" fmla="*/ 68 w 224"/>
                    <a:gd name="T13" fmla="*/ 154 h 431"/>
                    <a:gd name="T14" fmla="*/ 110 w 224"/>
                    <a:gd name="T15" fmla="*/ 110 h 431"/>
                    <a:gd name="T16" fmla="*/ 142 w 224"/>
                    <a:gd name="T17" fmla="*/ 90 h 431"/>
                    <a:gd name="T18" fmla="*/ 144 w 224"/>
                    <a:gd name="T19" fmla="*/ 86 h 431"/>
                    <a:gd name="T20" fmla="*/ 148 w 224"/>
                    <a:gd name="T21" fmla="*/ 78 h 431"/>
                    <a:gd name="T22" fmla="*/ 155 w 224"/>
                    <a:gd name="T23" fmla="*/ 82 h 431"/>
                    <a:gd name="T24" fmla="*/ 171 w 224"/>
                    <a:gd name="T25" fmla="*/ 79 h 431"/>
                    <a:gd name="T26" fmla="*/ 167 w 224"/>
                    <a:gd name="T27" fmla="*/ 91 h 431"/>
                    <a:gd name="T28" fmla="*/ 185 w 224"/>
                    <a:gd name="T29" fmla="*/ 89 h 431"/>
                    <a:gd name="T30" fmla="*/ 183 w 224"/>
                    <a:gd name="T31" fmla="*/ 68 h 431"/>
                    <a:gd name="T32" fmla="*/ 153 w 224"/>
                    <a:gd name="T33" fmla="*/ 54 h 431"/>
                    <a:gd name="T34" fmla="*/ 127 w 224"/>
                    <a:gd name="T35" fmla="*/ 60 h 431"/>
                    <a:gd name="T36" fmla="*/ 103 w 224"/>
                    <a:gd name="T37" fmla="*/ 62 h 431"/>
                    <a:gd name="T38" fmla="*/ 103 w 224"/>
                    <a:gd name="T39" fmla="*/ 33 h 431"/>
                    <a:gd name="T40" fmla="*/ 123 w 224"/>
                    <a:gd name="T41" fmla="*/ 33 h 431"/>
                    <a:gd name="T42" fmla="*/ 126 w 224"/>
                    <a:gd name="T43" fmla="*/ 25 h 431"/>
                    <a:gd name="T44" fmla="*/ 140 w 224"/>
                    <a:gd name="T45" fmla="*/ 19 h 431"/>
                    <a:gd name="T46" fmla="*/ 146 w 224"/>
                    <a:gd name="T47" fmla="*/ 32 h 431"/>
                    <a:gd name="T48" fmla="*/ 191 w 224"/>
                    <a:gd name="T49" fmla="*/ 22 h 431"/>
                    <a:gd name="T50" fmla="*/ 141 w 224"/>
                    <a:gd name="T51" fmla="*/ 2 h 431"/>
                    <a:gd name="T52" fmla="*/ 120 w 224"/>
                    <a:gd name="T53" fmla="*/ 11 h 431"/>
                    <a:gd name="T54" fmla="*/ 105 w 224"/>
                    <a:gd name="T55" fmla="*/ 9 h 431"/>
                    <a:gd name="T56" fmla="*/ 97 w 224"/>
                    <a:gd name="T57" fmla="*/ 21 h 431"/>
                    <a:gd name="T58" fmla="*/ 102 w 224"/>
                    <a:gd name="T59" fmla="*/ 3 h 431"/>
                    <a:gd name="T60" fmla="*/ 74 w 224"/>
                    <a:gd name="T61" fmla="*/ 2 h 431"/>
                    <a:gd name="T62" fmla="*/ 57 w 224"/>
                    <a:gd name="T63" fmla="*/ 22 h 431"/>
                    <a:gd name="T64" fmla="*/ 3 w 224"/>
                    <a:gd name="T65" fmla="*/ 206 h 431"/>
                    <a:gd name="T66" fmla="*/ 31 w 224"/>
                    <a:gd name="T67" fmla="*/ 218 h 431"/>
                    <a:gd name="T68" fmla="*/ 55 w 224"/>
                    <a:gd name="T69" fmla="*/ 264 h 431"/>
                    <a:gd name="T70" fmla="*/ 74 w 224"/>
                    <a:gd name="T71" fmla="*/ 321 h 431"/>
                    <a:gd name="T72" fmla="*/ 104 w 224"/>
                    <a:gd name="T73" fmla="*/ 382 h 431"/>
                    <a:gd name="T74" fmla="*/ 139 w 224"/>
                    <a:gd name="T75" fmla="*/ 428 h 431"/>
                    <a:gd name="T76" fmla="*/ 144 w 224"/>
                    <a:gd name="T77" fmla="*/ 415 h 431"/>
                    <a:gd name="T78" fmla="*/ 177 w 224"/>
                    <a:gd name="T79" fmla="*/ 360 h 431"/>
                    <a:gd name="T80" fmla="*/ 211 w 224"/>
                    <a:gd name="T81" fmla="*/ 312 h 431"/>
                    <a:gd name="T82" fmla="*/ 207 w 224"/>
                    <a:gd name="T83" fmla="*/ 274 h 431"/>
                    <a:gd name="T84" fmla="*/ 77 w 224"/>
                    <a:gd name="T85" fmla="*/ 109 h 431"/>
                    <a:gd name="T86" fmla="*/ 87 w 224"/>
                    <a:gd name="T87" fmla="*/ 111 h 431"/>
                    <a:gd name="T88" fmla="*/ 95 w 224"/>
                    <a:gd name="T89" fmla="*/ 97 h 431"/>
                    <a:gd name="T90" fmla="*/ 94 w 224"/>
                    <a:gd name="T91" fmla="*/ 110 h 431"/>
                    <a:gd name="T92" fmla="*/ 103 w 224"/>
                    <a:gd name="T93" fmla="*/ 104 h 431"/>
                    <a:gd name="T94" fmla="*/ 85 w 224"/>
                    <a:gd name="T95" fmla="*/ 87 h 431"/>
                    <a:gd name="T96" fmla="*/ 61 w 224"/>
                    <a:gd name="T97" fmla="*/ 92 h 431"/>
                    <a:gd name="T98" fmla="*/ 79 w 224"/>
                    <a:gd name="T99" fmla="*/ 90 h 431"/>
                    <a:gd name="T100" fmla="*/ 91 w 224"/>
                    <a:gd name="T101" fmla="*/ 101 h 431"/>
                    <a:gd name="T102" fmla="*/ 76 w 224"/>
                    <a:gd name="T103" fmla="*/ 94 h 431"/>
                    <a:gd name="T104" fmla="*/ 53 w 224"/>
                    <a:gd name="T105" fmla="*/ 65 h 431"/>
                    <a:gd name="T106" fmla="*/ 46 w 224"/>
                    <a:gd name="T107" fmla="*/ 6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431">
                      <a:moveTo>
                        <a:pt x="207" y="274"/>
                      </a:moveTo>
                      <a:cubicBezTo>
                        <a:pt x="184" y="274"/>
                        <a:pt x="184" y="274"/>
                        <a:pt x="184" y="274"/>
                      </a:cubicBezTo>
                      <a:cubicBezTo>
                        <a:pt x="166" y="267"/>
                        <a:pt x="166" y="267"/>
                        <a:pt x="166" y="267"/>
                      </a:cubicBezTo>
                      <a:cubicBezTo>
                        <a:pt x="165" y="254"/>
                        <a:pt x="165" y="254"/>
                        <a:pt x="165" y="254"/>
                      </a:cubicBezTo>
                      <a:cubicBezTo>
                        <a:pt x="158" y="243"/>
                        <a:pt x="158" y="243"/>
                        <a:pt x="158" y="243"/>
                      </a:cubicBezTo>
                      <a:cubicBezTo>
                        <a:pt x="142" y="243"/>
                        <a:pt x="142" y="243"/>
                        <a:pt x="142" y="243"/>
                      </a:cubicBezTo>
                      <a:cubicBezTo>
                        <a:pt x="132" y="227"/>
                        <a:pt x="132" y="227"/>
                        <a:pt x="132" y="227"/>
                      </a:cubicBezTo>
                      <a:cubicBezTo>
                        <a:pt x="124" y="223"/>
                        <a:pt x="124" y="223"/>
                        <a:pt x="124" y="223"/>
                      </a:cubicBezTo>
                      <a:cubicBezTo>
                        <a:pt x="123" y="228"/>
                        <a:pt x="123" y="228"/>
                        <a:pt x="123" y="228"/>
                      </a:cubicBezTo>
                      <a:cubicBezTo>
                        <a:pt x="107" y="229"/>
                        <a:pt x="107" y="229"/>
                        <a:pt x="107" y="229"/>
                      </a:cubicBezTo>
                      <a:cubicBezTo>
                        <a:pt x="102" y="221"/>
                        <a:pt x="102" y="221"/>
                        <a:pt x="102" y="221"/>
                      </a:cubicBezTo>
                      <a:cubicBezTo>
                        <a:pt x="85" y="218"/>
                        <a:pt x="85" y="218"/>
                        <a:pt x="85" y="218"/>
                      </a:cubicBezTo>
                      <a:cubicBezTo>
                        <a:pt x="72" y="233"/>
                        <a:pt x="72" y="233"/>
                        <a:pt x="72" y="233"/>
                      </a:cubicBezTo>
                      <a:cubicBezTo>
                        <a:pt x="51" y="229"/>
                        <a:pt x="51" y="229"/>
                        <a:pt x="51" y="229"/>
                      </a:cubicBezTo>
                      <a:cubicBezTo>
                        <a:pt x="49" y="206"/>
                        <a:pt x="49" y="206"/>
                        <a:pt x="49" y="206"/>
                      </a:cubicBezTo>
                      <a:cubicBezTo>
                        <a:pt x="34" y="203"/>
                        <a:pt x="34" y="203"/>
                        <a:pt x="34" y="203"/>
                      </a:cubicBezTo>
                      <a:cubicBezTo>
                        <a:pt x="40" y="191"/>
                        <a:pt x="40" y="191"/>
                        <a:pt x="40" y="191"/>
                      </a:cubicBezTo>
                      <a:cubicBezTo>
                        <a:pt x="38" y="185"/>
                        <a:pt x="38" y="185"/>
                        <a:pt x="38" y="185"/>
                      </a:cubicBezTo>
                      <a:cubicBezTo>
                        <a:pt x="18" y="198"/>
                        <a:pt x="18" y="198"/>
                        <a:pt x="18" y="198"/>
                      </a:cubicBezTo>
                      <a:cubicBezTo>
                        <a:pt x="5" y="197"/>
                        <a:pt x="5" y="197"/>
                        <a:pt x="5" y="197"/>
                      </a:cubicBezTo>
                      <a:cubicBezTo>
                        <a:pt x="1" y="187"/>
                        <a:pt x="1" y="187"/>
                        <a:pt x="1" y="187"/>
                      </a:cubicBezTo>
                      <a:cubicBezTo>
                        <a:pt x="4" y="176"/>
                        <a:pt x="4" y="176"/>
                        <a:pt x="4" y="176"/>
                      </a:cubicBezTo>
                      <a:cubicBezTo>
                        <a:pt x="11" y="163"/>
                        <a:pt x="11" y="163"/>
                        <a:pt x="11" y="163"/>
                      </a:cubicBezTo>
                      <a:cubicBezTo>
                        <a:pt x="27" y="155"/>
                        <a:pt x="27" y="155"/>
                        <a:pt x="27" y="155"/>
                      </a:cubicBezTo>
                      <a:cubicBezTo>
                        <a:pt x="58" y="155"/>
                        <a:pt x="58" y="155"/>
                        <a:pt x="58" y="155"/>
                      </a:cubicBezTo>
                      <a:cubicBezTo>
                        <a:pt x="58" y="165"/>
                        <a:pt x="58" y="165"/>
                        <a:pt x="58" y="165"/>
                      </a:cubicBezTo>
                      <a:cubicBezTo>
                        <a:pt x="69" y="170"/>
                        <a:pt x="69" y="170"/>
                        <a:pt x="69" y="170"/>
                      </a:cubicBezTo>
                      <a:cubicBezTo>
                        <a:pt x="68" y="154"/>
                        <a:pt x="68" y="154"/>
                        <a:pt x="68" y="154"/>
                      </a:cubicBezTo>
                      <a:cubicBezTo>
                        <a:pt x="76" y="146"/>
                        <a:pt x="76" y="146"/>
                        <a:pt x="76" y="146"/>
                      </a:cubicBezTo>
                      <a:cubicBezTo>
                        <a:pt x="93" y="135"/>
                        <a:pt x="93" y="135"/>
                        <a:pt x="93" y="135"/>
                      </a:cubicBezTo>
                      <a:cubicBezTo>
                        <a:pt x="94" y="127"/>
                        <a:pt x="94" y="127"/>
                        <a:pt x="94" y="127"/>
                      </a:cubicBezTo>
                      <a:cubicBezTo>
                        <a:pt x="110" y="110"/>
                        <a:pt x="110" y="110"/>
                        <a:pt x="110" y="110"/>
                      </a:cubicBezTo>
                      <a:cubicBezTo>
                        <a:pt x="127" y="101"/>
                        <a:pt x="127" y="101"/>
                        <a:pt x="127" y="101"/>
                      </a:cubicBezTo>
                      <a:cubicBezTo>
                        <a:pt x="126" y="100"/>
                        <a:pt x="126" y="100"/>
                        <a:pt x="126" y="100"/>
                      </a:cubicBezTo>
                      <a:cubicBezTo>
                        <a:pt x="138" y="88"/>
                        <a:pt x="138" y="88"/>
                        <a:pt x="138" y="88"/>
                      </a:cubicBezTo>
                      <a:cubicBezTo>
                        <a:pt x="142" y="90"/>
                        <a:pt x="142" y="90"/>
                        <a:pt x="142" y="90"/>
                      </a:cubicBezTo>
                      <a:cubicBezTo>
                        <a:pt x="144" y="92"/>
                        <a:pt x="144" y="92"/>
                        <a:pt x="144" y="92"/>
                      </a:cubicBezTo>
                      <a:cubicBezTo>
                        <a:pt x="148" y="87"/>
                        <a:pt x="148" y="87"/>
                        <a:pt x="148" y="87"/>
                      </a:cubicBezTo>
                      <a:cubicBezTo>
                        <a:pt x="149" y="87"/>
                        <a:pt x="149" y="87"/>
                        <a:pt x="149" y="87"/>
                      </a:cubicBezTo>
                      <a:cubicBezTo>
                        <a:pt x="144" y="86"/>
                        <a:pt x="144" y="86"/>
                        <a:pt x="144" y="86"/>
                      </a:cubicBezTo>
                      <a:cubicBezTo>
                        <a:pt x="139" y="84"/>
                        <a:pt x="139" y="84"/>
                        <a:pt x="139" y="84"/>
                      </a:cubicBezTo>
                      <a:cubicBezTo>
                        <a:pt x="139" y="80"/>
                        <a:pt x="139" y="80"/>
                        <a:pt x="139" y="80"/>
                      </a:cubicBezTo>
                      <a:cubicBezTo>
                        <a:pt x="142" y="78"/>
                        <a:pt x="142" y="78"/>
                        <a:pt x="142" y="78"/>
                      </a:cubicBezTo>
                      <a:cubicBezTo>
                        <a:pt x="148" y="78"/>
                        <a:pt x="148" y="78"/>
                        <a:pt x="148" y="78"/>
                      </a:cubicBezTo>
                      <a:cubicBezTo>
                        <a:pt x="151" y="79"/>
                        <a:pt x="151" y="79"/>
                        <a:pt x="151" y="79"/>
                      </a:cubicBezTo>
                      <a:cubicBezTo>
                        <a:pt x="153" y="83"/>
                        <a:pt x="153" y="83"/>
                        <a:pt x="153" y="83"/>
                      </a:cubicBezTo>
                      <a:cubicBezTo>
                        <a:pt x="155" y="83"/>
                        <a:pt x="155" y="83"/>
                        <a:pt x="155" y="83"/>
                      </a:cubicBezTo>
                      <a:cubicBezTo>
                        <a:pt x="155" y="82"/>
                        <a:pt x="155" y="82"/>
                        <a:pt x="155" y="82"/>
                      </a:cubicBezTo>
                      <a:cubicBezTo>
                        <a:pt x="156" y="83"/>
                        <a:pt x="156" y="83"/>
                        <a:pt x="156" y="83"/>
                      </a:cubicBezTo>
                      <a:cubicBezTo>
                        <a:pt x="164" y="81"/>
                        <a:pt x="164" y="81"/>
                        <a:pt x="164" y="81"/>
                      </a:cubicBezTo>
                      <a:cubicBezTo>
                        <a:pt x="166" y="77"/>
                        <a:pt x="166" y="77"/>
                        <a:pt x="166" y="77"/>
                      </a:cubicBezTo>
                      <a:cubicBezTo>
                        <a:pt x="171" y="79"/>
                        <a:pt x="171" y="79"/>
                        <a:pt x="171" y="79"/>
                      </a:cubicBezTo>
                      <a:cubicBezTo>
                        <a:pt x="171" y="83"/>
                        <a:pt x="171" y="83"/>
                        <a:pt x="171" y="83"/>
                      </a:cubicBezTo>
                      <a:cubicBezTo>
                        <a:pt x="166" y="86"/>
                        <a:pt x="166" y="86"/>
                        <a:pt x="166" y="86"/>
                      </a:cubicBezTo>
                      <a:cubicBezTo>
                        <a:pt x="166" y="86"/>
                        <a:pt x="166" y="86"/>
                        <a:pt x="166" y="86"/>
                      </a:cubicBezTo>
                      <a:cubicBezTo>
                        <a:pt x="167" y="91"/>
                        <a:pt x="167" y="91"/>
                        <a:pt x="167" y="91"/>
                      </a:cubicBezTo>
                      <a:cubicBezTo>
                        <a:pt x="181" y="95"/>
                        <a:pt x="181" y="95"/>
                        <a:pt x="181" y="95"/>
                      </a:cubicBezTo>
                      <a:cubicBezTo>
                        <a:pt x="181" y="95"/>
                        <a:pt x="181" y="95"/>
                        <a:pt x="182" y="95"/>
                      </a:cubicBezTo>
                      <a:cubicBezTo>
                        <a:pt x="185" y="95"/>
                        <a:pt x="185" y="95"/>
                        <a:pt x="185" y="95"/>
                      </a:cubicBezTo>
                      <a:cubicBezTo>
                        <a:pt x="185" y="89"/>
                        <a:pt x="185" y="89"/>
                        <a:pt x="185" y="89"/>
                      </a:cubicBezTo>
                      <a:cubicBezTo>
                        <a:pt x="173" y="83"/>
                        <a:pt x="173" y="83"/>
                        <a:pt x="173" y="83"/>
                      </a:cubicBezTo>
                      <a:cubicBezTo>
                        <a:pt x="173" y="80"/>
                        <a:pt x="173" y="80"/>
                        <a:pt x="173" y="80"/>
                      </a:cubicBezTo>
                      <a:cubicBezTo>
                        <a:pt x="182" y="77"/>
                        <a:pt x="182" y="77"/>
                        <a:pt x="182" y="77"/>
                      </a:cubicBezTo>
                      <a:cubicBezTo>
                        <a:pt x="183" y="68"/>
                        <a:pt x="183" y="68"/>
                        <a:pt x="183" y="68"/>
                      </a:cubicBezTo>
                      <a:cubicBezTo>
                        <a:pt x="173" y="62"/>
                        <a:pt x="173" y="62"/>
                        <a:pt x="173" y="62"/>
                      </a:cubicBezTo>
                      <a:cubicBezTo>
                        <a:pt x="172" y="47"/>
                        <a:pt x="172" y="47"/>
                        <a:pt x="172" y="47"/>
                      </a:cubicBezTo>
                      <a:cubicBezTo>
                        <a:pt x="158" y="54"/>
                        <a:pt x="158" y="54"/>
                        <a:pt x="158" y="54"/>
                      </a:cubicBezTo>
                      <a:cubicBezTo>
                        <a:pt x="153" y="54"/>
                        <a:pt x="153" y="54"/>
                        <a:pt x="153" y="54"/>
                      </a:cubicBezTo>
                      <a:cubicBezTo>
                        <a:pt x="155" y="41"/>
                        <a:pt x="155" y="41"/>
                        <a:pt x="155" y="41"/>
                      </a:cubicBezTo>
                      <a:cubicBezTo>
                        <a:pt x="135" y="37"/>
                        <a:pt x="135" y="37"/>
                        <a:pt x="135" y="37"/>
                      </a:cubicBezTo>
                      <a:cubicBezTo>
                        <a:pt x="127" y="42"/>
                        <a:pt x="127" y="42"/>
                        <a:pt x="127" y="42"/>
                      </a:cubicBezTo>
                      <a:cubicBezTo>
                        <a:pt x="127" y="60"/>
                        <a:pt x="127" y="60"/>
                        <a:pt x="127" y="60"/>
                      </a:cubicBezTo>
                      <a:cubicBezTo>
                        <a:pt x="113" y="65"/>
                        <a:pt x="113" y="65"/>
                        <a:pt x="113" y="65"/>
                      </a:cubicBezTo>
                      <a:cubicBezTo>
                        <a:pt x="108" y="76"/>
                        <a:pt x="108" y="76"/>
                        <a:pt x="108" y="76"/>
                      </a:cubicBezTo>
                      <a:cubicBezTo>
                        <a:pt x="103" y="77"/>
                        <a:pt x="103" y="77"/>
                        <a:pt x="103" y="77"/>
                      </a:cubicBezTo>
                      <a:cubicBezTo>
                        <a:pt x="103" y="62"/>
                        <a:pt x="103" y="62"/>
                        <a:pt x="103" y="62"/>
                      </a:cubicBezTo>
                      <a:cubicBezTo>
                        <a:pt x="89" y="61"/>
                        <a:pt x="89" y="61"/>
                        <a:pt x="89" y="61"/>
                      </a:cubicBezTo>
                      <a:cubicBezTo>
                        <a:pt x="83" y="56"/>
                        <a:pt x="83" y="56"/>
                        <a:pt x="83" y="56"/>
                      </a:cubicBezTo>
                      <a:cubicBezTo>
                        <a:pt x="80" y="47"/>
                        <a:pt x="80" y="47"/>
                        <a:pt x="80" y="47"/>
                      </a:cubicBezTo>
                      <a:cubicBezTo>
                        <a:pt x="103" y="33"/>
                        <a:pt x="103" y="33"/>
                        <a:pt x="103" y="33"/>
                      </a:cubicBezTo>
                      <a:cubicBezTo>
                        <a:pt x="115" y="29"/>
                        <a:pt x="115" y="29"/>
                        <a:pt x="115" y="29"/>
                      </a:cubicBezTo>
                      <a:cubicBezTo>
                        <a:pt x="116" y="37"/>
                        <a:pt x="116" y="37"/>
                        <a:pt x="116" y="37"/>
                      </a:cubicBezTo>
                      <a:cubicBezTo>
                        <a:pt x="122" y="37"/>
                        <a:pt x="122" y="37"/>
                        <a:pt x="122" y="37"/>
                      </a:cubicBezTo>
                      <a:cubicBezTo>
                        <a:pt x="123" y="33"/>
                        <a:pt x="123" y="33"/>
                        <a:pt x="123" y="33"/>
                      </a:cubicBezTo>
                      <a:cubicBezTo>
                        <a:pt x="130" y="32"/>
                        <a:pt x="130" y="32"/>
                        <a:pt x="130" y="32"/>
                      </a:cubicBezTo>
                      <a:cubicBezTo>
                        <a:pt x="130" y="30"/>
                        <a:pt x="130" y="30"/>
                        <a:pt x="130" y="30"/>
                      </a:cubicBezTo>
                      <a:cubicBezTo>
                        <a:pt x="127" y="29"/>
                        <a:pt x="127" y="29"/>
                        <a:pt x="127" y="29"/>
                      </a:cubicBezTo>
                      <a:cubicBezTo>
                        <a:pt x="126" y="25"/>
                        <a:pt x="126" y="25"/>
                        <a:pt x="126" y="25"/>
                      </a:cubicBezTo>
                      <a:cubicBezTo>
                        <a:pt x="134" y="24"/>
                        <a:pt x="134" y="24"/>
                        <a:pt x="134" y="24"/>
                      </a:cubicBezTo>
                      <a:cubicBezTo>
                        <a:pt x="139" y="19"/>
                        <a:pt x="139" y="19"/>
                        <a:pt x="139" y="19"/>
                      </a:cubicBezTo>
                      <a:cubicBezTo>
                        <a:pt x="140" y="19"/>
                        <a:pt x="140" y="19"/>
                        <a:pt x="140" y="19"/>
                      </a:cubicBezTo>
                      <a:cubicBezTo>
                        <a:pt x="140" y="19"/>
                        <a:pt x="140" y="19"/>
                        <a:pt x="140" y="19"/>
                      </a:cubicBezTo>
                      <a:cubicBezTo>
                        <a:pt x="141" y="17"/>
                        <a:pt x="141" y="17"/>
                        <a:pt x="141" y="17"/>
                      </a:cubicBezTo>
                      <a:cubicBezTo>
                        <a:pt x="159" y="15"/>
                        <a:pt x="159" y="15"/>
                        <a:pt x="159" y="15"/>
                      </a:cubicBezTo>
                      <a:cubicBezTo>
                        <a:pt x="166" y="22"/>
                        <a:pt x="166" y="22"/>
                        <a:pt x="166" y="22"/>
                      </a:cubicBezTo>
                      <a:cubicBezTo>
                        <a:pt x="146" y="32"/>
                        <a:pt x="146" y="32"/>
                        <a:pt x="146" y="32"/>
                      </a:cubicBezTo>
                      <a:cubicBezTo>
                        <a:pt x="172" y="38"/>
                        <a:pt x="172" y="38"/>
                        <a:pt x="172" y="38"/>
                      </a:cubicBezTo>
                      <a:cubicBezTo>
                        <a:pt x="175" y="30"/>
                        <a:pt x="175" y="30"/>
                        <a:pt x="175" y="30"/>
                      </a:cubicBezTo>
                      <a:cubicBezTo>
                        <a:pt x="186" y="30"/>
                        <a:pt x="186" y="30"/>
                        <a:pt x="186" y="30"/>
                      </a:cubicBezTo>
                      <a:cubicBezTo>
                        <a:pt x="191" y="22"/>
                        <a:pt x="191" y="22"/>
                        <a:pt x="191" y="22"/>
                      </a:cubicBezTo>
                      <a:cubicBezTo>
                        <a:pt x="183" y="20"/>
                        <a:pt x="183" y="20"/>
                        <a:pt x="183" y="20"/>
                      </a:cubicBezTo>
                      <a:cubicBezTo>
                        <a:pt x="183" y="11"/>
                        <a:pt x="183" y="11"/>
                        <a:pt x="183" y="11"/>
                      </a:cubicBezTo>
                      <a:cubicBezTo>
                        <a:pt x="158" y="0"/>
                        <a:pt x="158" y="0"/>
                        <a:pt x="158" y="0"/>
                      </a:cubicBezTo>
                      <a:cubicBezTo>
                        <a:pt x="141" y="2"/>
                        <a:pt x="141" y="2"/>
                        <a:pt x="141" y="2"/>
                      </a:cubicBezTo>
                      <a:cubicBezTo>
                        <a:pt x="131" y="7"/>
                        <a:pt x="131" y="7"/>
                        <a:pt x="131" y="7"/>
                      </a:cubicBezTo>
                      <a:cubicBezTo>
                        <a:pt x="131" y="19"/>
                        <a:pt x="131" y="19"/>
                        <a:pt x="131" y="19"/>
                      </a:cubicBezTo>
                      <a:cubicBezTo>
                        <a:pt x="121" y="18"/>
                        <a:pt x="121" y="18"/>
                        <a:pt x="121" y="18"/>
                      </a:cubicBezTo>
                      <a:cubicBezTo>
                        <a:pt x="120" y="11"/>
                        <a:pt x="120" y="11"/>
                        <a:pt x="120" y="11"/>
                      </a:cubicBezTo>
                      <a:cubicBezTo>
                        <a:pt x="129" y="2"/>
                        <a:pt x="129" y="2"/>
                        <a:pt x="129" y="2"/>
                      </a:cubicBezTo>
                      <a:cubicBezTo>
                        <a:pt x="112" y="1"/>
                        <a:pt x="112" y="1"/>
                        <a:pt x="112" y="1"/>
                      </a:cubicBezTo>
                      <a:cubicBezTo>
                        <a:pt x="107" y="3"/>
                        <a:pt x="107" y="3"/>
                        <a:pt x="107" y="3"/>
                      </a:cubicBezTo>
                      <a:cubicBezTo>
                        <a:pt x="105" y="9"/>
                        <a:pt x="105" y="9"/>
                        <a:pt x="105" y="9"/>
                      </a:cubicBezTo>
                      <a:cubicBezTo>
                        <a:pt x="111" y="10"/>
                        <a:pt x="111" y="10"/>
                        <a:pt x="111" y="10"/>
                      </a:cubicBezTo>
                      <a:cubicBezTo>
                        <a:pt x="110" y="16"/>
                        <a:pt x="110" y="16"/>
                        <a:pt x="110" y="16"/>
                      </a:cubicBezTo>
                      <a:cubicBezTo>
                        <a:pt x="99" y="17"/>
                        <a:pt x="99" y="17"/>
                        <a:pt x="99" y="17"/>
                      </a:cubicBezTo>
                      <a:cubicBezTo>
                        <a:pt x="97" y="21"/>
                        <a:pt x="97" y="21"/>
                        <a:pt x="97" y="21"/>
                      </a:cubicBezTo>
                      <a:cubicBezTo>
                        <a:pt x="81" y="22"/>
                        <a:pt x="81" y="22"/>
                        <a:pt x="81" y="22"/>
                      </a:cubicBezTo>
                      <a:cubicBezTo>
                        <a:pt x="81" y="22"/>
                        <a:pt x="80" y="13"/>
                        <a:pt x="80" y="13"/>
                      </a:cubicBezTo>
                      <a:cubicBezTo>
                        <a:pt x="79" y="13"/>
                        <a:pt x="92" y="12"/>
                        <a:pt x="92" y="12"/>
                      </a:cubicBezTo>
                      <a:cubicBezTo>
                        <a:pt x="102" y="3"/>
                        <a:pt x="102" y="3"/>
                        <a:pt x="102" y="3"/>
                      </a:cubicBezTo>
                      <a:cubicBezTo>
                        <a:pt x="97" y="0"/>
                        <a:pt x="97" y="0"/>
                        <a:pt x="97" y="0"/>
                      </a:cubicBezTo>
                      <a:cubicBezTo>
                        <a:pt x="90" y="7"/>
                        <a:pt x="90" y="7"/>
                        <a:pt x="90" y="7"/>
                      </a:cubicBezTo>
                      <a:cubicBezTo>
                        <a:pt x="78" y="7"/>
                        <a:pt x="78" y="7"/>
                        <a:pt x="78" y="7"/>
                      </a:cubicBezTo>
                      <a:cubicBezTo>
                        <a:pt x="74" y="2"/>
                        <a:pt x="74" y="2"/>
                        <a:pt x="74" y="2"/>
                      </a:cubicBezTo>
                      <a:cubicBezTo>
                        <a:pt x="69" y="7"/>
                        <a:pt x="65" y="12"/>
                        <a:pt x="61" y="17"/>
                      </a:cubicBezTo>
                      <a:cubicBezTo>
                        <a:pt x="68" y="17"/>
                        <a:pt x="68" y="17"/>
                        <a:pt x="68" y="17"/>
                      </a:cubicBezTo>
                      <a:cubicBezTo>
                        <a:pt x="70" y="22"/>
                        <a:pt x="70" y="22"/>
                        <a:pt x="70" y="22"/>
                      </a:cubicBezTo>
                      <a:cubicBezTo>
                        <a:pt x="57" y="22"/>
                        <a:pt x="57" y="22"/>
                        <a:pt x="57" y="22"/>
                      </a:cubicBezTo>
                      <a:cubicBezTo>
                        <a:pt x="22" y="69"/>
                        <a:pt x="0" y="127"/>
                        <a:pt x="0" y="191"/>
                      </a:cubicBezTo>
                      <a:cubicBezTo>
                        <a:pt x="0" y="197"/>
                        <a:pt x="1" y="203"/>
                        <a:pt x="1" y="209"/>
                      </a:cubicBezTo>
                      <a:cubicBezTo>
                        <a:pt x="3" y="210"/>
                        <a:pt x="3" y="210"/>
                        <a:pt x="3" y="210"/>
                      </a:cubicBezTo>
                      <a:cubicBezTo>
                        <a:pt x="3" y="206"/>
                        <a:pt x="3" y="206"/>
                        <a:pt x="3" y="206"/>
                      </a:cubicBezTo>
                      <a:cubicBezTo>
                        <a:pt x="13" y="207"/>
                        <a:pt x="13" y="207"/>
                        <a:pt x="13" y="207"/>
                      </a:cubicBezTo>
                      <a:cubicBezTo>
                        <a:pt x="12" y="214"/>
                        <a:pt x="12" y="214"/>
                        <a:pt x="12" y="214"/>
                      </a:cubicBezTo>
                      <a:cubicBezTo>
                        <a:pt x="20" y="215"/>
                        <a:pt x="20" y="215"/>
                        <a:pt x="20" y="215"/>
                      </a:cubicBezTo>
                      <a:cubicBezTo>
                        <a:pt x="31" y="218"/>
                        <a:pt x="31" y="218"/>
                        <a:pt x="31" y="218"/>
                      </a:cubicBezTo>
                      <a:cubicBezTo>
                        <a:pt x="47" y="236"/>
                        <a:pt x="47" y="236"/>
                        <a:pt x="47" y="236"/>
                      </a:cubicBezTo>
                      <a:cubicBezTo>
                        <a:pt x="67" y="238"/>
                        <a:pt x="67" y="238"/>
                        <a:pt x="67" y="238"/>
                      </a:cubicBezTo>
                      <a:cubicBezTo>
                        <a:pt x="69" y="254"/>
                        <a:pt x="69" y="254"/>
                        <a:pt x="69" y="254"/>
                      </a:cubicBezTo>
                      <a:cubicBezTo>
                        <a:pt x="55" y="264"/>
                        <a:pt x="55" y="264"/>
                        <a:pt x="55" y="264"/>
                      </a:cubicBezTo>
                      <a:cubicBezTo>
                        <a:pt x="54" y="279"/>
                        <a:pt x="54" y="279"/>
                        <a:pt x="54" y="279"/>
                      </a:cubicBezTo>
                      <a:cubicBezTo>
                        <a:pt x="52" y="288"/>
                        <a:pt x="52" y="288"/>
                        <a:pt x="52" y="288"/>
                      </a:cubicBezTo>
                      <a:cubicBezTo>
                        <a:pt x="72" y="313"/>
                        <a:pt x="72" y="313"/>
                        <a:pt x="72" y="313"/>
                      </a:cubicBezTo>
                      <a:cubicBezTo>
                        <a:pt x="74" y="321"/>
                        <a:pt x="74" y="321"/>
                        <a:pt x="74" y="321"/>
                      </a:cubicBezTo>
                      <a:cubicBezTo>
                        <a:pt x="74" y="321"/>
                        <a:pt x="82" y="323"/>
                        <a:pt x="82" y="323"/>
                      </a:cubicBezTo>
                      <a:cubicBezTo>
                        <a:pt x="83" y="323"/>
                        <a:pt x="99" y="335"/>
                        <a:pt x="99" y="335"/>
                      </a:cubicBezTo>
                      <a:cubicBezTo>
                        <a:pt x="99" y="380"/>
                        <a:pt x="99" y="380"/>
                        <a:pt x="99" y="380"/>
                      </a:cubicBezTo>
                      <a:cubicBezTo>
                        <a:pt x="104" y="382"/>
                        <a:pt x="104" y="382"/>
                        <a:pt x="104" y="382"/>
                      </a:cubicBezTo>
                      <a:cubicBezTo>
                        <a:pt x="100" y="403"/>
                        <a:pt x="100" y="403"/>
                        <a:pt x="100" y="403"/>
                      </a:cubicBezTo>
                      <a:cubicBezTo>
                        <a:pt x="105" y="409"/>
                        <a:pt x="105" y="409"/>
                        <a:pt x="105" y="409"/>
                      </a:cubicBezTo>
                      <a:cubicBezTo>
                        <a:pt x="115" y="417"/>
                        <a:pt x="125" y="424"/>
                        <a:pt x="136" y="431"/>
                      </a:cubicBezTo>
                      <a:cubicBezTo>
                        <a:pt x="139" y="428"/>
                        <a:pt x="139" y="428"/>
                        <a:pt x="139" y="428"/>
                      </a:cubicBezTo>
                      <a:cubicBezTo>
                        <a:pt x="140" y="423"/>
                        <a:pt x="140" y="423"/>
                        <a:pt x="140" y="423"/>
                      </a:cubicBezTo>
                      <a:cubicBezTo>
                        <a:pt x="133" y="421"/>
                        <a:pt x="133" y="421"/>
                        <a:pt x="133" y="421"/>
                      </a:cubicBezTo>
                      <a:cubicBezTo>
                        <a:pt x="133" y="417"/>
                        <a:pt x="133" y="417"/>
                        <a:pt x="133" y="417"/>
                      </a:cubicBezTo>
                      <a:cubicBezTo>
                        <a:pt x="144" y="415"/>
                        <a:pt x="144" y="415"/>
                        <a:pt x="144" y="415"/>
                      </a:cubicBezTo>
                      <a:cubicBezTo>
                        <a:pt x="159" y="408"/>
                        <a:pt x="159" y="408"/>
                        <a:pt x="159" y="408"/>
                      </a:cubicBezTo>
                      <a:cubicBezTo>
                        <a:pt x="165" y="398"/>
                        <a:pt x="165" y="398"/>
                        <a:pt x="165" y="398"/>
                      </a:cubicBezTo>
                      <a:cubicBezTo>
                        <a:pt x="181" y="377"/>
                        <a:pt x="181" y="377"/>
                        <a:pt x="181" y="377"/>
                      </a:cubicBezTo>
                      <a:cubicBezTo>
                        <a:pt x="177" y="360"/>
                        <a:pt x="177" y="360"/>
                        <a:pt x="177" y="360"/>
                      </a:cubicBezTo>
                      <a:cubicBezTo>
                        <a:pt x="182" y="352"/>
                        <a:pt x="182" y="352"/>
                        <a:pt x="182" y="352"/>
                      </a:cubicBezTo>
                      <a:cubicBezTo>
                        <a:pt x="198" y="352"/>
                        <a:pt x="198" y="352"/>
                        <a:pt x="198" y="352"/>
                      </a:cubicBezTo>
                      <a:cubicBezTo>
                        <a:pt x="208" y="344"/>
                        <a:pt x="208" y="344"/>
                        <a:pt x="208" y="344"/>
                      </a:cubicBezTo>
                      <a:cubicBezTo>
                        <a:pt x="211" y="312"/>
                        <a:pt x="211" y="312"/>
                        <a:pt x="211" y="312"/>
                      </a:cubicBezTo>
                      <a:cubicBezTo>
                        <a:pt x="223" y="298"/>
                        <a:pt x="223" y="298"/>
                        <a:pt x="223" y="298"/>
                      </a:cubicBezTo>
                      <a:cubicBezTo>
                        <a:pt x="224" y="289"/>
                        <a:pt x="224" y="289"/>
                        <a:pt x="224" y="289"/>
                      </a:cubicBezTo>
                      <a:cubicBezTo>
                        <a:pt x="214" y="285"/>
                        <a:pt x="214" y="285"/>
                        <a:pt x="214" y="285"/>
                      </a:cubicBezTo>
                      <a:lnTo>
                        <a:pt x="207" y="274"/>
                      </a:lnTo>
                      <a:close/>
                      <a:moveTo>
                        <a:pt x="87" y="111"/>
                      </a:moveTo>
                      <a:cubicBezTo>
                        <a:pt x="84" y="114"/>
                        <a:pt x="84" y="114"/>
                        <a:pt x="84" y="114"/>
                      </a:cubicBezTo>
                      <a:cubicBezTo>
                        <a:pt x="76" y="114"/>
                        <a:pt x="76" y="114"/>
                        <a:pt x="76" y="114"/>
                      </a:cubicBezTo>
                      <a:cubicBezTo>
                        <a:pt x="77" y="109"/>
                        <a:pt x="77" y="109"/>
                        <a:pt x="77" y="109"/>
                      </a:cubicBezTo>
                      <a:cubicBezTo>
                        <a:pt x="81" y="109"/>
                        <a:pt x="81" y="109"/>
                        <a:pt x="81" y="109"/>
                      </a:cubicBezTo>
                      <a:cubicBezTo>
                        <a:pt x="81" y="107"/>
                        <a:pt x="81" y="107"/>
                        <a:pt x="81" y="107"/>
                      </a:cubicBezTo>
                      <a:cubicBezTo>
                        <a:pt x="87" y="106"/>
                        <a:pt x="87" y="106"/>
                        <a:pt x="87" y="106"/>
                      </a:cubicBezTo>
                      <a:lnTo>
                        <a:pt x="87" y="111"/>
                      </a:lnTo>
                      <a:close/>
                      <a:moveTo>
                        <a:pt x="97" y="95"/>
                      </a:moveTo>
                      <a:cubicBezTo>
                        <a:pt x="101" y="97"/>
                        <a:pt x="101" y="97"/>
                        <a:pt x="101" y="97"/>
                      </a:cubicBezTo>
                      <a:cubicBezTo>
                        <a:pt x="98" y="100"/>
                        <a:pt x="98" y="100"/>
                        <a:pt x="98" y="100"/>
                      </a:cubicBezTo>
                      <a:cubicBezTo>
                        <a:pt x="95" y="97"/>
                        <a:pt x="95" y="97"/>
                        <a:pt x="95" y="97"/>
                      </a:cubicBezTo>
                      <a:lnTo>
                        <a:pt x="97" y="95"/>
                      </a:lnTo>
                      <a:close/>
                      <a:moveTo>
                        <a:pt x="103" y="104"/>
                      </a:moveTo>
                      <a:cubicBezTo>
                        <a:pt x="103" y="110"/>
                        <a:pt x="103" y="110"/>
                        <a:pt x="103" y="110"/>
                      </a:cubicBezTo>
                      <a:cubicBezTo>
                        <a:pt x="94" y="110"/>
                        <a:pt x="94" y="110"/>
                        <a:pt x="94" y="110"/>
                      </a:cubicBezTo>
                      <a:cubicBezTo>
                        <a:pt x="91" y="106"/>
                        <a:pt x="91" y="106"/>
                        <a:pt x="91" y="106"/>
                      </a:cubicBezTo>
                      <a:cubicBezTo>
                        <a:pt x="91" y="102"/>
                        <a:pt x="91" y="102"/>
                        <a:pt x="91" y="102"/>
                      </a:cubicBezTo>
                      <a:cubicBezTo>
                        <a:pt x="93" y="102"/>
                        <a:pt x="93" y="102"/>
                        <a:pt x="93" y="102"/>
                      </a:cubicBezTo>
                      <a:lnTo>
                        <a:pt x="103" y="104"/>
                      </a:lnTo>
                      <a:close/>
                      <a:moveTo>
                        <a:pt x="85" y="87"/>
                      </a:moveTo>
                      <a:cubicBezTo>
                        <a:pt x="91" y="92"/>
                        <a:pt x="91" y="92"/>
                        <a:pt x="91" y="92"/>
                      </a:cubicBezTo>
                      <a:cubicBezTo>
                        <a:pt x="85" y="94"/>
                        <a:pt x="85" y="94"/>
                        <a:pt x="85" y="94"/>
                      </a:cubicBezTo>
                      <a:lnTo>
                        <a:pt x="85" y="87"/>
                      </a:lnTo>
                      <a:close/>
                      <a:moveTo>
                        <a:pt x="61" y="101"/>
                      </a:moveTo>
                      <a:cubicBezTo>
                        <a:pt x="67" y="94"/>
                        <a:pt x="67" y="94"/>
                        <a:pt x="67" y="94"/>
                      </a:cubicBezTo>
                      <a:cubicBezTo>
                        <a:pt x="67" y="94"/>
                        <a:pt x="67" y="94"/>
                        <a:pt x="67" y="94"/>
                      </a:cubicBezTo>
                      <a:cubicBezTo>
                        <a:pt x="61" y="92"/>
                        <a:pt x="61" y="92"/>
                        <a:pt x="61" y="92"/>
                      </a:cubicBezTo>
                      <a:cubicBezTo>
                        <a:pt x="62" y="89"/>
                        <a:pt x="62" y="89"/>
                        <a:pt x="62" y="89"/>
                      </a:cubicBezTo>
                      <a:cubicBezTo>
                        <a:pt x="70" y="86"/>
                        <a:pt x="70" y="86"/>
                        <a:pt x="70" y="86"/>
                      </a:cubicBezTo>
                      <a:cubicBezTo>
                        <a:pt x="79" y="86"/>
                        <a:pt x="79" y="86"/>
                        <a:pt x="79" y="86"/>
                      </a:cubicBezTo>
                      <a:cubicBezTo>
                        <a:pt x="79" y="90"/>
                        <a:pt x="79" y="90"/>
                        <a:pt x="79" y="90"/>
                      </a:cubicBezTo>
                      <a:cubicBezTo>
                        <a:pt x="83" y="90"/>
                        <a:pt x="83" y="90"/>
                        <a:pt x="83" y="90"/>
                      </a:cubicBezTo>
                      <a:cubicBezTo>
                        <a:pt x="83" y="94"/>
                        <a:pt x="83" y="94"/>
                        <a:pt x="83" y="94"/>
                      </a:cubicBezTo>
                      <a:cubicBezTo>
                        <a:pt x="91" y="94"/>
                        <a:pt x="91" y="94"/>
                        <a:pt x="91" y="94"/>
                      </a:cubicBezTo>
                      <a:cubicBezTo>
                        <a:pt x="91" y="101"/>
                        <a:pt x="91" y="101"/>
                        <a:pt x="91" y="101"/>
                      </a:cubicBezTo>
                      <a:cubicBezTo>
                        <a:pt x="85" y="104"/>
                        <a:pt x="85" y="104"/>
                        <a:pt x="85" y="104"/>
                      </a:cubicBezTo>
                      <a:cubicBezTo>
                        <a:pt x="79" y="104"/>
                        <a:pt x="79" y="104"/>
                        <a:pt x="79" y="104"/>
                      </a:cubicBezTo>
                      <a:cubicBezTo>
                        <a:pt x="79" y="104"/>
                        <a:pt x="79" y="98"/>
                        <a:pt x="79" y="94"/>
                      </a:cubicBezTo>
                      <a:cubicBezTo>
                        <a:pt x="76" y="94"/>
                        <a:pt x="76" y="94"/>
                        <a:pt x="76" y="94"/>
                      </a:cubicBezTo>
                      <a:cubicBezTo>
                        <a:pt x="64" y="111"/>
                        <a:pt x="64" y="111"/>
                        <a:pt x="64" y="111"/>
                      </a:cubicBezTo>
                      <a:cubicBezTo>
                        <a:pt x="60" y="108"/>
                        <a:pt x="60" y="108"/>
                        <a:pt x="60" y="108"/>
                      </a:cubicBezTo>
                      <a:lnTo>
                        <a:pt x="61" y="101"/>
                      </a:lnTo>
                      <a:close/>
                      <a:moveTo>
                        <a:pt x="53" y="65"/>
                      </a:moveTo>
                      <a:cubicBezTo>
                        <a:pt x="59" y="67"/>
                        <a:pt x="59" y="67"/>
                        <a:pt x="59" y="67"/>
                      </a:cubicBezTo>
                      <a:cubicBezTo>
                        <a:pt x="57" y="75"/>
                        <a:pt x="57" y="75"/>
                        <a:pt x="57" y="75"/>
                      </a:cubicBezTo>
                      <a:cubicBezTo>
                        <a:pt x="50" y="77"/>
                        <a:pt x="50" y="77"/>
                        <a:pt x="50" y="77"/>
                      </a:cubicBezTo>
                      <a:cubicBezTo>
                        <a:pt x="46" y="68"/>
                        <a:pt x="46" y="68"/>
                        <a:pt x="46" y="68"/>
                      </a:cubicBezTo>
                      <a:lnTo>
                        <a:pt x="5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
          <p:nvSpPr>
            <p:cNvPr id="134" name="Freeform 155">
              <a:extLst>
                <a:ext uri="{FF2B5EF4-FFF2-40B4-BE49-F238E27FC236}">
                  <a16:creationId xmlns:a16="http://schemas.microsoft.com/office/drawing/2014/main" id="{1B80FBF1-9558-4FB1-9E26-633E319C201F}"/>
                </a:ext>
              </a:extLst>
            </p:cNvPr>
            <p:cNvSpPr>
              <a:spLocks noEditPoints="1"/>
            </p:cNvSpPr>
            <p:nvPr/>
          </p:nvSpPr>
          <p:spPr bwMode="auto">
            <a:xfrm>
              <a:off x="4170283" y="1699964"/>
              <a:ext cx="3784089" cy="3782615"/>
            </a:xfrm>
            <a:custGeom>
              <a:avLst/>
              <a:gdLst>
                <a:gd name="T0" fmla="*/ 47 w 2171"/>
                <a:gd name="T1" fmla="*/ 1374 h 2171"/>
                <a:gd name="T2" fmla="*/ 14 w 2171"/>
                <a:gd name="T3" fmla="*/ 1260 h 2171"/>
                <a:gd name="T4" fmla="*/ 115 w 2171"/>
                <a:gd name="T5" fmla="*/ 1537 h 2171"/>
                <a:gd name="T6" fmla="*/ 35 w 2171"/>
                <a:gd name="T7" fmla="*/ 881 h 2171"/>
                <a:gd name="T8" fmla="*/ 12 w 2171"/>
                <a:gd name="T9" fmla="*/ 1182 h 2171"/>
                <a:gd name="T10" fmla="*/ 36 w 2171"/>
                <a:gd name="T11" fmla="*/ 846 h 2171"/>
                <a:gd name="T12" fmla="*/ 17 w 2171"/>
                <a:gd name="T13" fmla="*/ 1048 h 2171"/>
                <a:gd name="T14" fmla="*/ 172 w 2171"/>
                <a:gd name="T15" fmla="*/ 1658 h 2171"/>
                <a:gd name="T16" fmla="*/ 602 w 2171"/>
                <a:gd name="T17" fmla="*/ 2040 h 2171"/>
                <a:gd name="T18" fmla="*/ 633 w 2171"/>
                <a:gd name="T19" fmla="*/ 2073 h 2171"/>
                <a:gd name="T20" fmla="*/ 461 w 2171"/>
                <a:gd name="T21" fmla="*/ 1964 h 2171"/>
                <a:gd name="T22" fmla="*/ 350 w 2171"/>
                <a:gd name="T23" fmla="*/ 1873 h 2171"/>
                <a:gd name="T24" fmla="*/ 268 w 2171"/>
                <a:gd name="T25" fmla="*/ 1795 h 2171"/>
                <a:gd name="T26" fmla="*/ 302 w 2171"/>
                <a:gd name="T27" fmla="*/ 1814 h 2171"/>
                <a:gd name="T28" fmla="*/ 871 w 2171"/>
                <a:gd name="T29" fmla="*/ 37 h 2171"/>
                <a:gd name="T30" fmla="*/ 910 w 2171"/>
                <a:gd name="T31" fmla="*/ 14 h 2171"/>
                <a:gd name="T32" fmla="*/ 668 w 2171"/>
                <a:gd name="T33" fmla="*/ 100 h 2171"/>
                <a:gd name="T34" fmla="*/ 712 w 2171"/>
                <a:gd name="T35" fmla="*/ 2105 h 2171"/>
                <a:gd name="T36" fmla="*/ 739 w 2171"/>
                <a:gd name="T37" fmla="*/ 65 h 2171"/>
                <a:gd name="T38" fmla="*/ 2147 w 2171"/>
                <a:gd name="T39" fmla="*/ 952 h 2171"/>
                <a:gd name="T40" fmla="*/ 2149 w 2171"/>
                <a:gd name="T41" fmla="*/ 866 h 2171"/>
                <a:gd name="T42" fmla="*/ 2101 w 2171"/>
                <a:gd name="T43" fmla="*/ 747 h 2171"/>
                <a:gd name="T44" fmla="*/ 130 w 2171"/>
                <a:gd name="T45" fmla="*/ 604 h 2171"/>
                <a:gd name="T46" fmla="*/ 180 w 2171"/>
                <a:gd name="T47" fmla="*/ 486 h 2171"/>
                <a:gd name="T48" fmla="*/ 206 w 2171"/>
                <a:gd name="T49" fmla="*/ 462 h 2171"/>
                <a:gd name="T50" fmla="*/ 112 w 2171"/>
                <a:gd name="T51" fmla="*/ 642 h 2171"/>
                <a:gd name="T52" fmla="*/ 376 w 2171"/>
                <a:gd name="T53" fmla="*/ 274 h 2171"/>
                <a:gd name="T54" fmla="*/ 326 w 2171"/>
                <a:gd name="T55" fmla="*/ 332 h 2171"/>
                <a:gd name="T56" fmla="*/ 285 w 2171"/>
                <a:gd name="T57" fmla="*/ 352 h 2171"/>
                <a:gd name="T58" fmla="*/ 1255 w 2171"/>
                <a:gd name="T59" fmla="*/ 2142 h 2171"/>
                <a:gd name="T60" fmla="*/ 1926 w 2171"/>
                <a:gd name="T61" fmla="*/ 1748 h 2171"/>
                <a:gd name="T62" fmla="*/ 1922 w 2171"/>
                <a:gd name="T63" fmla="*/ 418 h 2171"/>
                <a:gd name="T64" fmla="*/ 2009 w 2171"/>
                <a:gd name="T65" fmla="*/ 1642 h 2171"/>
                <a:gd name="T66" fmla="*/ 1774 w 2171"/>
                <a:gd name="T67" fmla="*/ 257 h 2171"/>
                <a:gd name="T68" fmla="*/ 1872 w 2171"/>
                <a:gd name="T69" fmla="*/ 357 h 2171"/>
                <a:gd name="T70" fmla="*/ 1812 w 2171"/>
                <a:gd name="T71" fmla="*/ 1871 h 2171"/>
                <a:gd name="T72" fmla="*/ 1758 w 2171"/>
                <a:gd name="T73" fmla="*/ 1938 h 2171"/>
                <a:gd name="T74" fmla="*/ 2152 w 2171"/>
                <a:gd name="T75" fmla="*/ 1246 h 2171"/>
                <a:gd name="T76" fmla="*/ 2163 w 2171"/>
                <a:gd name="T77" fmla="*/ 1071 h 2171"/>
                <a:gd name="T78" fmla="*/ 788 w 2171"/>
                <a:gd name="T79" fmla="*/ 2122 h 2171"/>
                <a:gd name="T80" fmla="*/ 2131 w 2171"/>
                <a:gd name="T81" fmla="*/ 1380 h 2171"/>
                <a:gd name="T82" fmla="*/ 2065 w 2171"/>
                <a:gd name="T83" fmla="*/ 634 h 2171"/>
                <a:gd name="T84" fmla="*/ 2061 w 2171"/>
                <a:gd name="T85" fmla="*/ 1544 h 2171"/>
                <a:gd name="T86" fmla="*/ 2119 w 2171"/>
                <a:gd name="T87" fmla="*/ 1421 h 2171"/>
                <a:gd name="T88" fmla="*/ 1122 w 2171"/>
                <a:gd name="T89" fmla="*/ 1 h 2171"/>
                <a:gd name="T90" fmla="*/ 1207 w 2171"/>
                <a:gd name="T91" fmla="*/ 7 h 2171"/>
                <a:gd name="T92" fmla="*/ 1130 w 2171"/>
                <a:gd name="T93" fmla="*/ 2170 h 2171"/>
                <a:gd name="T94" fmla="*/ 1297 w 2171"/>
                <a:gd name="T95" fmla="*/ 29 h 2171"/>
                <a:gd name="T96" fmla="*/ 870 w 2171"/>
                <a:gd name="T97" fmla="*/ 2142 h 2171"/>
                <a:gd name="T98" fmla="*/ 1003 w 2171"/>
                <a:gd name="T99" fmla="*/ 2168 h 2171"/>
                <a:gd name="T100" fmla="*/ 1088 w 2171"/>
                <a:gd name="T101" fmla="*/ 2155 h 2171"/>
                <a:gd name="T102" fmla="*/ 1679 w 2171"/>
                <a:gd name="T103" fmla="*/ 1986 h 2171"/>
                <a:gd name="T104" fmla="*/ 1580 w 2171"/>
                <a:gd name="T105" fmla="*/ 2053 h 2171"/>
                <a:gd name="T106" fmla="*/ 1613 w 2171"/>
                <a:gd name="T107" fmla="*/ 146 h 2171"/>
                <a:gd name="T108" fmla="*/ 1636 w 2171"/>
                <a:gd name="T109" fmla="*/ 159 h 2171"/>
                <a:gd name="T110" fmla="*/ 1531 w 2171"/>
                <a:gd name="T111" fmla="*/ 112 h 2171"/>
                <a:gd name="T112" fmla="*/ 1378 w 2171"/>
                <a:gd name="T113" fmla="*/ 2115 h 2171"/>
                <a:gd name="T114" fmla="*/ 1410 w 2171"/>
                <a:gd name="T115" fmla="*/ 66 h 2171"/>
                <a:gd name="T116" fmla="*/ 1497 w 2171"/>
                <a:gd name="T117" fmla="*/ 2074 h 2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1" h="2171">
                  <a:moveTo>
                    <a:pt x="40" y="1349"/>
                  </a:moveTo>
                  <a:cubicBezTo>
                    <a:pt x="40" y="1349"/>
                    <a:pt x="39" y="1349"/>
                    <a:pt x="38" y="1349"/>
                  </a:cubicBezTo>
                  <a:cubicBezTo>
                    <a:pt x="35" y="1349"/>
                    <a:pt x="32" y="1347"/>
                    <a:pt x="31" y="1343"/>
                  </a:cubicBezTo>
                  <a:cubicBezTo>
                    <a:pt x="27" y="1329"/>
                    <a:pt x="24" y="1315"/>
                    <a:pt x="22" y="1301"/>
                  </a:cubicBezTo>
                  <a:cubicBezTo>
                    <a:pt x="21" y="1297"/>
                    <a:pt x="23" y="1293"/>
                    <a:pt x="28" y="1292"/>
                  </a:cubicBezTo>
                  <a:cubicBezTo>
                    <a:pt x="32" y="1291"/>
                    <a:pt x="36" y="1294"/>
                    <a:pt x="37" y="1298"/>
                  </a:cubicBezTo>
                  <a:cubicBezTo>
                    <a:pt x="40" y="1312"/>
                    <a:pt x="43" y="1326"/>
                    <a:pt x="46" y="1339"/>
                  </a:cubicBezTo>
                  <a:cubicBezTo>
                    <a:pt x="47" y="1343"/>
                    <a:pt x="45" y="1348"/>
                    <a:pt x="40" y="1349"/>
                  </a:cubicBezTo>
                  <a:close/>
                  <a:moveTo>
                    <a:pt x="69" y="1420"/>
                  </a:moveTo>
                  <a:cubicBezTo>
                    <a:pt x="65" y="1407"/>
                    <a:pt x="61" y="1393"/>
                    <a:pt x="57" y="1380"/>
                  </a:cubicBezTo>
                  <a:cubicBezTo>
                    <a:pt x="56" y="1376"/>
                    <a:pt x="51" y="1373"/>
                    <a:pt x="47" y="1374"/>
                  </a:cubicBezTo>
                  <a:cubicBezTo>
                    <a:pt x="43" y="1376"/>
                    <a:pt x="40" y="1380"/>
                    <a:pt x="42" y="1384"/>
                  </a:cubicBezTo>
                  <a:cubicBezTo>
                    <a:pt x="46" y="1398"/>
                    <a:pt x="50" y="1411"/>
                    <a:pt x="54" y="1425"/>
                  </a:cubicBezTo>
                  <a:cubicBezTo>
                    <a:pt x="55" y="1428"/>
                    <a:pt x="58" y="1430"/>
                    <a:pt x="62" y="1430"/>
                  </a:cubicBezTo>
                  <a:cubicBezTo>
                    <a:pt x="63" y="1430"/>
                    <a:pt x="63" y="1430"/>
                    <a:pt x="64" y="1430"/>
                  </a:cubicBezTo>
                  <a:cubicBezTo>
                    <a:pt x="68" y="1429"/>
                    <a:pt x="71" y="1424"/>
                    <a:pt x="69" y="1420"/>
                  </a:cubicBezTo>
                  <a:close/>
                  <a:moveTo>
                    <a:pt x="23" y="1266"/>
                  </a:moveTo>
                  <a:cubicBezTo>
                    <a:pt x="27" y="1265"/>
                    <a:pt x="30" y="1261"/>
                    <a:pt x="30" y="1257"/>
                  </a:cubicBezTo>
                  <a:cubicBezTo>
                    <a:pt x="27" y="1243"/>
                    <a:pt x="25" y="1229"/>
                    <a:pt x="24" y="1215"/>
                  </a:cubicBezTo>
                  <a:cubicBezTo>
                    <a:pt x="23" y="1211"/>
                    <a:pt x="19" y="1208"/>
                    <a:pt x="15" y="1209"/>
                  </a:cubicBezTo>
                  <a:cubicBezTo>
                    <a:pt x="11" y="1209"/>
                    <a:pt x="7" y="1213"/>
                    <a:pt x="8" y="1217"/>
                  </a:cubicBezTo>
                  <a:cubicBezTo>
                    <a:pt x="10" y="1231"/>
                    <a:pt x="12" y="1246"/>
                    <a:pt x="14" y="1260"/>
                  </a:cubicBezTo>
                  <a:cubicBezTo>
                    <a:pt x="15" y="1263"/>
                    <a:pt x="18" y="1266"/>
                    <a:pt x="22" y="1266"/>
                  </a:cubicBezTo>
                  <a:cubicBezTo>
                    <a:pt x="22" y="1266"/>
                    <a:pt x="23" y="1266"/>
                    <a:pt x="23" y="1266"/>
                  </a:cubicBezTo>
                  <a:close/>
                  <a:moveTo>
                    <a:pt x="83" y="1459"/>
                  </a:moveTo>
                  <a:cubicBezTo>
                    <a:pt x="82" y="1455"/>
                    <a:pt x="77" y="1453"/>
                    <a:pt x="73" y="1455"/>
                  </a:cubicBezTo>
                  <a:cubicBezTo>
                    <a:pt x="69" y="1456"/>
                    <a:pt x="67" y="1461"/>
                    <a:pt x="68" y="1465"/>
                  </a:cubicBezTo>
                  <a:cubicBezTo>
                    <a:pt x="73" y="1478"/>
                    <a:pt x="78" y="1491"/>
                    <a:pt x="84" y="1505"/>
                  </a:cubicBezTo>
                  <a:cubicBezTo>
                    <a:pt x="85" y="1508"/>
                    <a:pt x="88" y="1509"/>
                    <a:pt x="91" y="1509"/>
                  </a:cubicBezTo>
                  <a:cubicBezTo>
                    <a:pt x="92" y="1509"/>
                    <a:pt x="93" y="1509"/>
                    <a:pt x="94" y="1509"/>
                  </a:cubicBezTo>
                  <a:cubicBezTo>
                    <a:pt x="98" y="1507"/>
                    <a:pt x="100" y="1502"/>
                    <a:pt x="99" y="1498"/>
                  </a:cubicBezTo>
                  <a:cubicBezTo>
                    <a:pt x="93" y="1486"/>
                    <a:pt x="88" y="1472"/>
                    <a:pt x="83" y="1459"/>
                  </a:cubicBezTo>
                  <a:close/>
                  <a:moveTo>
                    <a:pt x="115" y="1537"/>
                  </a:moveTo>
                  <a:cubicBezTo>
                    <a:pt x="114" y="1533"/>
                    <a:pt x="109" y="1531"/>
                    <a:pt x="105" y="1533"/>
                  </a:cubicBezTo>
                  <a:cubicBezTo>
                    <a:pt x="101" y="1535"/>
                    <a:pt x="99" y="1539"/>
                    <a:pt x="101" y="1543"/>
                  </a:cubicBezTo>
                  <a:cubicBezTo>
                    <a:pt x="107" y="1556"/>
                    <a:pt x="113" y="1569"/>
                    <a:pt x="120" y="1582"/>
                  </a:cubicBezTo>
                  <a:cubicBezTo>
                    <a:pt x="121" y="1584"/>
                    <a:pt x="124" y="1586"/>
                    <a:pt x="127" y="1586"/>
                  </a:cubicBezTo>
                  <a:cubicBezTo>
                    <a:pt x="128" y="1586"/>
                    <a:pt x="129" y="1586"/>
                    <a:pt x="130" y="1585"/>
                  </a:cubicBezTo>
                  <a:cubicBezTo>
                    <a:pt x="134" y="1583"/>
                    <a:pt x="136" y="1578"/>
                    <a:pt x="134" y="1574"/>
                  </a:cubicBezTo>
                  <a:cubicBezTo>
                    <a:pt x="127" y="1562"/>
                    <a:pt x="121" y="1549"/>
                    <a:pt x="115" y="1537"/>
                  </a:cubicBezTo>
                  <a:close/>
                  <a:moveTo>
                    <a:pt x="19" y="929"/>
                  </a:moveTo>
                  <a:cubicBezTo>
                    <a:pt x="20" y="929"/>
                    <a:pt x="20" y="929"/>
                    <a:pt x="20" y="929"/>
                  </a:cubicBezTo>
                  <a:cubicBezTo>
                    <a:pt x="24" y="929"/>
                    <a:pt x="28" y="927"/>
                    <a:pt x="28" y="923"/>
                  </a:cubicBezTo>
                  <a:cubicBezTo>
                    <a:pt x="30" y="909"/>
                    <a:pt x="33" y="895"/>
                    <a:pt x="35" y="881"/>
                  </a:cubicBezTo>
                  <a:cubicBezTo>
                    <a:pt x="36" y="877"/>
                    <a:pt x="33" y="873"/>
                    <a:pt x="29" y="872"/>
                  </a:cubicBezTo>
                  <a:cubicBezTo>
                    <a:pt x="25" y="871"/>
                    <a:pt x="21" y="874"/>
                    <a:pt x="20" y="878"/>
                  </a:cubicBezTo>
                  <a:cubicBezTo>
                    <a:pt x="17" y="892"/>
                    <a:pt x="15" y="906"/>
                    <a:pt x="13" y="920"/>
                  </a:cubicBezTo>
                  <a:cubicBezTo>
                    <a:pt x="12" y="925"/>
                    <a:pt x="15" y="929"/>
                    <a:pt x="19" y="929"/>
                  </a:cubicBezTo>
                  <a:close/>
                  <a:moveTo>
                    <a:pt x="12" y="1182"/>
                  </a:moveTo>
                  <a:cubicBezTo>
                    <a:pt x="17" y="1182"/>
                    <a:pt x="20" y="1178"/>
                    <a:pt x="20" y="1174"/>
                  </a:cubicBezTo>
                  <a:cubicBezTo>
                    <a:pt x="18" y="1160"/>
                    <a:pt x="18" y="1146"/>
                    <a:pt x="17" y="1132"/>
                  </a:cubicBezTo>
                  <a:cubicBezTo>
                    <a:pt x="17" y="1127"/>
                    <a:pt x="13" y="1124"/>
                    <a:pt x="9" y="1124"/>
                  </a:cubicBezTo>
                  <a:cubicBezTo>
                    <a:pt x="4" y="1124"/>
                    <a:pt x="1" y="1128"/>
                    <a:pt x="1" y="1132"/>
                  </a:cubicBezTo>
                  <a:cubicBezTo>
                    <a:pt x="2" y="1147"/>
                    <a:pt x="3" y="1161"/>
                    <a:pt x="4" y="1175"/>
                  </a:cubicBezTo>
                  <a:cubicBezTo>
                    <a:pt x="4" y="1179"/>
                    <a:pt x="8" y="1182"/>
                    <a:pt x="12" y="1182"/>
                  </a:cubicBezTo>
                  <a:cubicBezTo>
                    <a:pt x="12" y="1182"/>
                    <a:pt x="12" y="1182"/>
                    <a:pt x="12" y="1182"/>
                  </a:cubicBezTo>
                  <a:close/>
                  <a:moveTo>
                    <a:pt x="10" y="1013"/>
                  </a:moveTo>
                  <a:cubicBezTo>
                    <a:pt x="11" y="1013"/>
                    <a:pt x="11" y="1013"/>
                    <a:pt x="11" y="1013"/>
                  </a:cubicBezTo>
                  <a:cubicBezTo>
                    <a:pt x="15" y="1013"/>
                    <a:pt x="19" y="1010"/>
                    <a:pt x="19" y="1006"/>
                  </a:cubicBezTo>
                  <a:cubicBezTo>
                    <a:pt x="20" y="992"/>
                    <a:pt x="21" y="978"/>
                    <a:pt x="23" y="964"/>
                  </a:cubicBezTo>
                  <a:cubicBezTo>
                    <a:pt x="23" y="960"/>
                    <a:pt x="20" y="956"/>
                    <a:pt x="16" y="955"/>
                  </a:cubicBezTo>
                  <a:cubicBezTo>
                    <a:pt x="11" y="955"/>
                    <a:pt x="7" y="958"/>
                    <a:pt x="7" y="962"/>
                  </a:cubicBezTo>
                  <a:cubicBezTo>
                    <a:pt x="5" y="976"/>
                    <a:pt x="4" y="991"/>
                    <a:pt x="3" y="1005"/>
                  </a:cubicBezTo>
                  <a:cubicBezTo>
                    <a:pt x="3" y="1009"/>
                    <a:pt x="6" y="1013"/>
                    <a:pt x="10" y="1013"/>
                  </a:cubicBezTo>
                  <a:close/>
                  <a:moveTo>
                    <a:pt x="35" y="846"/>
                  </a:moveTo>
                  <a:cubicBezTo>
                    <a:pt x="35" y="846"/>
                    <a:pt x="36" y="846"/>
                    <a:pt x="36" y="846"/>
                  </a:cubicBezTo>
                  <a:cubicBezTo>
                    <a:pt x="40" y="846"/>
                    <a:pt x="43" y="844"/>
                    <a:pt x="44" y="840"/>
                  </a:cubicBezTo>
                  <a:cubicBezTo>
                    <a:pt x="47" y="827"/>
                    <a:pt x="51" y="813"/>
                    <a:pt x="55" y="800"/>
                  </a:cubicBezTo>
                  <a:cubicBezTo>
                    <a:pt x="56" y="795"/>
                    <a:pt x="53" y="791"/>
                    <a:pt x="49" y="790"/>
                  </a:cubicBezTo>
                  <a:cubicBezTo>
                    <a:pt x="45" y="789"/>
                    <a:pt x="40" y="791"/>
                    <a:pt x="39" y="795"/>
                  </a:cubicBezTo>
                  <a:cubicBezTo>
                    <a:pt x="36" y="809"/>
                    <a:pt x="32" y="823"/>
                    <a:pt x="29" y="837"/>
                  </a:cubicBezTo>
                  <a:cubicBezTo>
                    <a:pt x="28" y="841"/>
                    <a:pt x="30" y="845"/>
                    <a:pt x="35" y="846"/>
                  </a:cubicBezTo>
                  <a:close/>
                  <a:moveTo>
                    <a:pt x="8" y="1099"/>
                  </a:moveTo>
                  <a:cubicBezTo>
                    <a:pt x="8" y="1099"/>
                    <a:pt x="8" y="1099"/>
                    <a:pt x="8" y="1099"/>
                  </a:cubicBezTo>
                  <a:cubicBezTo>
                    <a:pt x="12" y="1099"/>
                    <a:pt x="16" y="1095"/>
                    <a:pt x="16" y="1090"/>
                  </a:cubicBezTo>
                  <a:cubicBezTo>
                    <a:pt x="16" y="1086"/>
                    <a:pt x="16" y="1086"/>
                    <a:pt x="16" y="1086"/>
                  </a:cubicBezTo>
                  <a:cubicBezTo>
                    <a:pt x="16" y="1073"/>
                    <a:pt x="16" y="1061"/>
                    <a:pt x="17" y="1048"/>
                  </a:cubicBezTo>
                  <a:cubicBezTo>
                    <a:pt x="17" y="1044"/>
                    <a:pt x="13" y="1040"/>
                    <a:pt x="9" y="1040"/>
                  </a:cubicBezTo>
                  <a:cubicBezTo>
                    <a:pt x="5" y="1040"/>
                    <a:pt x="1" y="1043"/>
                    <a:pt x="1" y="1047"/>
                  </a:cubicBezTo>
                  <a:cubicBezTo>
                    <a:pt x="0" y="1060"/>
                    <a:pt x="0" y="1073"/>
                    <a:pt x="0" y="1086"/>
                  </a:cubicBezTo>
                  <a:cubicBezTo>
                    <a:pt x="0" y="1091"/>
                    <a:pt x="0" y="1091"/>
                    <a:pt x="0" y="1091"/>
                  </a:cubicBezTo>
                  <a:cubicBezTo>
                    <a:pt x="0" y="1095"/>
                    <a:pt x="4" y="1099"/>
                    <a:pt x="8" y="1099"/>
                  </a:cubicBezTo>
                  <a:close/>
                  <a:moveTo>
                    <a:pt x="154" y="1611"/>
                  </a:moveTo>
                  <a:cubicBezTo>
                    <a:pt x="152" y="1607"/>
                    <a:pt x="147" y="1606"/>
                    <a:pt x="143" y="1608"/>
                  </a:cubicBezTo>
                  <a:cubicBezTo>
                    <a:pt x="139" y="1610"/>
                    <a:pt x="138" y="1615"/>
                    <a:pt x="140" y="1619"/>
                  </a:cubicBezTo>
                  <a:cubicBezTo>
                    <a:pt x="147" y="1631"/>
                    <a:pt x="154" y="1644"/>
                    <a:pt x="162" y="1656"/>
                  </a:cubicBezTo>
                  <a:cubicBezTo>
                    <a:pt x="163" y="1658"/>
                    <a:pt x="166" y="1659"/>
                    <a:pt x="168" y="1659"/>
                  </a:cubicBezTo>
                  <a:cubicBezTo>
                    <a:pt x="170" y="1659"/>
                    <a:pt x="171" y="1659"/>
                    <a:pt x="172" y="1658"/>
                  </a:cubicBezTo>
                  <a:cubicBezTo>
                    <a:pt x="176" y="1656"/>
                    <a:pt x="177" y="1651"/>
                    <a:pt x="175" y="1647"/>
                  </a:cubicBezTo>
                  <a:cubicBezTo>
                    <a:pt x="168" y="1635"/>
                    <a:pt x="161" y="1623"/>
                    <a:pt x="154" y="1611"/>
                  </a:cubicBezTo>
                  <a:close/>
                  <a:moveTo>
                    <a:pt x="529" y="1999"/>
                  </a:moveTo>
                  <a:cubicBezTo>
                    <a:pt x="517" y="1992"/>
                    <a:pt x="505" y="1984"/>
                    <a:pt x="493" y="1977"/>
                  </a:cubicBezTo>
                  <a:cubicBezTo>
                    <a:pt x="490" y="1974"/>
                    <a:pt x="485" y="1975"/>
                    <a:pt x="482" y="1979"/>
                  </a:cubicBezTo>
                  <a:cubicBezTo>
                    <a:pt x="480" y="1982"/>
                    <a:pt x="481" y="1987"/>
                    <a:pt x="485" y="1990"/>
                  </a:cubicBezTo>
                  <a:cubicBezTo>
                    <a:pt x="496" y="1998"/>
                    <a:pt x="508" y="2005"/>
                    <a:pt x="520" y="2013"/>
                  </a:cubicBezTo>
                  <a:cubicBezTo>
                    <a:pt x="522" y="2013"/>
                    <a:pt x="523" y="2014"/>
                    <a:pt x="525" y="2014"/>
                  </a:cubicBezTo>
                  <a:cubicBezTo>
                    <a:pt x="527" y="2014"/>
                    <a:pt x="530" y="2012"/>
                    <a:pt x="531" y="2010"/>
                  </a:cubicBezTo>
                  <a:cubicBezTo>
                    <a:pt x="534" y="2006"/>
                    <a:pt x="532" y="2001"/>
                    <a:pt x="529" y="1999"/>
                  </a:cubicBezTo>
                  <a:close/>
                  <a:moveTo>
                    <a:pt x="602" y="2040"/>
                  </a:moveTo>
                  <a:cubicBezTo>
                    <a:pt x="590" y="2034"/>
                    <a:pt x="577" y="2027"/>
                    <a:pt x="565" y="2020"/>
                  </a:cubicBezTo>
                  <a:cubicBezTo>
                    <a:pt x="561" y="2018"/>
                    <a:pt x="556" y="2020"/>
                    <a:pt x="554" y="2023"/>
                  </a:cubicBezTo>
                  <a:cubicBezTo>
                    <a:pt x="552" y="2027"/>
                    <a:pt x="553" y="2032"/>
                    <a:pt x="557" y="2034"/>
                  </a:cubicBezTo>
                  <a:cubicBezTo>
                    <a:pt x="570" y="2041"/>
                    <a:pt x="582" y="2048"/>
                    <a:pt x="595" y="2054"/>
                  </a:cubicBezTo>
                  <a:cubicBezTo>
                    <a:pt x="596" y="2055"/>
                    <a:pt x="597" y="2055"/>
                    <a:pt x="599" y="2055"/>
                  </a:cubicBezTo>
                  <a:cubicBezTo>
                    <a:pt x="601" y="2055"/>
                    <a:pt x="604" y="2053"/>
                    <a:pt x="606" y="2051"/>
                  </a:cubicBezTo>
                  <a:cubicBezTo>
                    <a:pt x="608" y="2047"/>
                    <a:pt x="606" y="2042"/>
                    <a:pt x="602" y="2040"/>
                  </a:cubicBezTo>
                  <a:close/>
                  <a:moveTo>
                    <a:pt x="679" y="2075"/>
                  </a:moveTo>
                  <a:cubicBezTo>
                    <a:pt x="666" y="2070"/>
                    <a:pt x="653" y="2064"/>
                    <a:pt x="640" y="2058"/>
                  </a:cubicBezTo>
                  <a:cubicBezTo>
                    <a:pt x="636" y="2057"/>
                    <a:pt x="631" y="2058"/>
                    <a:pt x="629" y="2062"/>
                  </a:cubicBezTo>
                  <a:cubicBezTo>
                    <a:pt x="628" y="2066"/>
                    <a:pt x="629" y="2071"/>
                    <a:pt x="633" y="2073"/>
                  </a:cubicBezTo>
                  <a:cubicBezTo>
                    <a:pt x="646" y="2079"/>
                    <a:pt x="659" y="2084"/>
                    <a:pt x="672" y="2090"/>
                  </a:cubicBezTo>
                  <a:cubicBezTo>
                    <a:pt x="673" y="2090"/>
                    <a:pt x="675" y="2090"/>
                    <a:pt x="676" y="2090"/>
                  </a:cubicBezTo>
                  <a:cubicBezTo>
                    <a:pt x="679" y="2090"/>
                    <a:pt x="682" y="2089"/>
                    <a:pt x="683" y="2086"/>
                  </a:cubicBezTo>
                  <a:cubicBezTo>
                    <a:pt x="685" y="2081"/>
                    <a:pt x="683" y="2077"/>
                    <a:pt x="679" y="2075"/>
                  </a:cubicBezTo>
                  <a:close/>
                  <a:moveTo>
                    <a:pt x="459" y="1953"/>
                  </a:moveTo>
                  <a:cubicBezTo>
                    <a:pt x="448" y="1944"/>
                    <a:pt x="436" y="1936"/>
                    <a:pt x="425" y="1927"/>
                  </a:cubicBezTo>
                  <a:cubicBezTo>
                    <a:pt x="422" y="1925"/>
                    <a:pt x="417" y="1925"/>
                    <a:pt x="414" y="1929"/>
                  </a:cubicBezTo>
                  <a:cubicBezTo>
                    <a:pt x="411" y="1932"/>
                    <a:pt x="412" y="1937"/>
                    <a:pt x="416" y="1940"/>
                  </a:cubicBezTo>
                  <a:cubicBezTo>
                    <a:pt x="427" y="1948"/>
                    <a:pt x="438" y="1957"/>
                    <a:pt x="450" y="1965"/>
                  </a:cubicBezTo>
                  <a:cubicBezTo>
                    <a:pt x="451" y="1966"/>
                    <a:pt x="453" y="1967"/>
                    <a:pt x="454" y="1967"/>
                  </a:cubicBezTo>
                  <a:cubicBezTo>
                    <a:pt x="457" y="1967"/>
                    <a:pt x="459" y="1966"/>
                    <a:pt x="461" y="1964"/>
                  </a:cubicBezTo>
                  <a:cubicBezTo>
                    <a:pt x="463" y="1960"/>
                    <a:pt x="462" y="1955"/>
                    <a:pt x="459" y="1953"/>
                  </a:cubicBezTo>
                  <a:close/>
                  <a:moveTo>
                    <a:pt x="198" y="1682"/>
                  </a:moveTo>
                  <a:cubicBezTo>
                    <a:pt x="195" y="1679"/>
                    <a:pt x="190" y="1678"/>
                    <a:pt x="187" y="1680"/>
                  </a:cubicBezTo>
                  <a:cubicBezTo>
                    <a:pt x="183" y="1683"/>
                    <a:pt x="182" y="1688"/>
                    <a:pt x="185" y="1691"/>
                  </a:cubicBezTo>
                  <a:cubicBezTo>
                    <a:pt x="192" y="1703"/>
                    <a:pt x="201" y="1715"/>
                    <a:pt x="209" y="1726"/>
                  </a:cubicBezTo>
                  <a:cubicBezTo>
                    <a:pt x="211" y="1728"/>
                    <a:pt x="213" y="1729"/>
                    <a:pt x="215" y="1729"/>
                  </a:cubicBezTo>
                  <a:cubicBezTo>
                    <a:pt x="217" y="1729"/>
                    <a:pt x="219" y="1729"/>
                    <a:pt x="220" y="1728"/>
                  </a:cubicBezTo>
                  <a:cubicBezTo>
                    <a:pt x="224" y="1725"/>
                    <a:pt x="224" y="1720"/>
                    <a:pt x="222" y="1717"/>
                  </a:cubicBezTo>
                  <a:cubicBezTo>
                    <a:pt x="214" y="1705"/>
                    <a:pt x="206" y="1694"/>
                    <a:pt x="198" y="1682"/>
                  </a:cubicBezTo>
                  <a:close/>
                  <a:moveTo>
                    <a:pt x="361" y="1873"/>
                  </a:moveTo>
                  <a:cubicBezTo>
                    <a:pt x="358" y="1870"/>
                    <a:pt x="353" y="1870"/>
                    <a:pt x="350" y="1873"/>
                  </a:cubicBezTo>
                  <a:cubicBezTo>
                    <a:pt x="347" y="1877"/>
                    <a:pt x="347" y="1882"/>
                    <a:pt x="351" y="1885"/>
                  </a:cubicBezTo>
                  <a:cubicBezTo>
                    <a:pt x="361" y="1894"/>
                    <a:pt x="372" y="1904"/>
                    <a:pt x="383" y="1913"/>
                  </a:cubicBezTo>
                  <a:cubicBezTo>
                    <a:pt x="384" y="1914"/>
                    <a:pt x="386" y="1915"/>
                    <a:pt x="388" y="1915"/>
                  </a:cubicBezTo>
                  <a:cubicBezTo>
                    <a:pt x="390" y="1915"/>
                    <a:pt x="392" y="1914"/>
                    <a:pt x="394" y="1912"/>
                  </a:cubicBezTo>
                  <a:cubicBezTo>
                    <a:pt x="397" y="1909"/>
                    <a:pt x="396" y="1904"/>
                    <a:pt x="393" y="1901"/>
                  </a:cubicBezTo>
                  <a:cubicBezTo>
                    <a:pt x="382" y="1892"/>
                    <a:pt x="372" y="1882"/>
                    <a:pt x="361" y="1873"/>
                  </a:cubicBezTo>
                  <a:close/>
                  <a:moveTo>
                    <a:pt x="247" y="1750"/>
                  </a:moveTo>
                  <a:cubicBezTo>
                    <a:pt x="245" y="1747"/>
                    <a:pt x="240" y="1746"/>
                    <a:pt x="236" y="1749"/>
                  </a:cubicBezTo>
                  <a:cubicBezTo>
                    <a:pt x="233" y="1751"/>
                    <a:pt x="232" y="1756"/>
                    <a:pt x="235" y="1760"/>
                  </a:cubicBezTo>
                  <a:cubicBezTo>
                    <a:pt x="244" y="1771"/>
                    <a:pt x="253" y="1782"/>
                    <a:pt x="262" y="1793"/>
                  </a:cubicBezTo>
                  <a:cubicBezTo>
                    <a:pt x="264" y="1795"/>
                    <a:pt x="266" y="1795"/>
                    <a:pt x="268" y="1795"/>
                  </a:cubicBezTo>
                  <a:cubicBezTo>
                    <a:pt x="270" y="1795"/>
                    <a:pt x="272" y="1795"/>
                    <a:pt x="273" y="1794"/>
                  </a:cubicBezTo>
                  <a:cubicBezTo>
                    <a:pt x="276" y="1791"/>
                    <a:pt x="277" y="1786"/>
                    <a:pt x="274" y="1782"/>
                  </a:cubicBezTo>
                  <a:cubicBezTo>
                    <a:pt x="265" y="1772"/>
                    <a:pt x="256" y="1761"/>
                    <a:pt x="247" y="1750"/>
                  </a:cubicBezTo>
                  <a:close/>
                  <a:moveTo>
                    <a:pt x="302" y="1814"/>
                  </a:moveTo>
                  <a:cubicBezTo>
                    <a:pt x="299" y="1810"/>
                    <a:pt x="294" y="1810"/>
                    <a:pt x="291" y="1813"/>
                  </a:cubicBezTo>
                  <a:cubicBezTo>
                    <a:pt x="288" y="1816"/>
                    <a:pt x="287" y="1821"/>
                    <a:pt x="290" y="1824"/>
                  </a:cubicBezTo>
                  <a:cubicBezTo>
                    <a:pt x="300" y="1835"/>
                    <a:pt x="310" y="1845"/>
                    <a:pt x="320" y="1855"/>
                  </a:cubicBezTo>
                  <a:cubicBezTo>
                    <a:pt x="321" y="1857"/>
                    <a:pt x="323" y="1857"/>
                    <a:pt x="325" y="1857"/>
                  </a:cubicBezTo>
                  <a:cubicBezTo>
                    <a:pt x="328" y="1857"/>
                    <a:pt x="330" y="1857"/>
                    <a:pt x="331" y="1855"/>
                  </a:cubicBezTo>
                  <a:cubicBezTo>
                    <a:pt x="334" y="1852"/>
                    <a:pt x="334" y="1847"/>
                    <a:pt x="331" y="1844"/>
                  </a:cubicBezTo>
                  <a:cubicBezTo>
                    <a:pt x="321" y="1834"/>
                    <a:pt x="311" y="1824"/>
                    <a:pt x="302" y="1814"/>
                  </a:cubicBezTo>
                  <a:close/>
                  <a:moveTo>
                    <a:pt x="57" y="765"/>
                  </a:moveTo>
                  <a:cubicBezTo>
                    <a:pt x="57" y="765"/>
                    <a:pt x="58" y="765"/>
                    <a:pt x="59" y="765"/>
                  </a:cubicBezTo>
                  <a:cubicBezTo>
                    <a:pt x="62" y="765"/>
                    <a:pt x="66" y="763"/>
                    <a:pt x="67" y="759"/>
                  </a:cubicBezTo>
                  <a:cubicBezTo>
                    <a:pt x="71" y="746"/>
                    <a:pt x="75" y="733"/>
                    <a:pt x="80" y="720"/>
                  </a:cubicBezTo>
                  <a:cubicBezTo>
                    <a:pt x="82" y="715"/>
                    <a:pt x="80" y="711"/>
                    <a:pt x="75" y="709"/>
                  </a:cubicBezTo>
                  <a:cubicBezTo>
                    <a:pt x="71" y="708"/>
                    <a:pt x="67" y="710"/>
                    <a:pt x="65" y="714"/>
                  </a:cubicBezTo>
                  <a:cubicBezTo>
                    <a:pt x="60" y="727"/>
                    <a:pt x="56" y="741"/>
                    <a:pt x="51" y="755"/>
                  </a:cubicBezTo>
                  <a:cubicBezTo>
                    <a:pt x="50" y="759"/>
                    <a:pt x="52" y="763"/>
                    <a:pt x="57" y="765"/>
                  </a:cubicBezTo>
                  <a:close/>
                  <a:moveTo>
                    <a:pt x="828" y="47"/>
                  </a:moveTo>
                  <a:cubicBezTo>
                    <a:pt x="829" y="47"/>
                    <a:pt x="829" y="47"/>
                    <a:pt x="830" y="47"/>
                  </a:cubicBezTo>
                  <a:cubicBezTo>
                    <a:pt x="844" y="43"/>
                    <a:pt x="857" y="40"/>
                    <a:pt x="871" y="37"/>
                  </a:cubicBezTo>
                  <a:cubicBezTo>
                    <a:pt x="875" y="36"/>
                    <a:pt x="878" y="32"/>
                    <a:pt x="877" y="28"/>
                  </a:cubicBezTo>
                  <a:cubicBezTo>
                    <a:pt x="876" y="24"/>
                    <a:pt x="872" y="21"/>
                    <a:pt x="868" y="22"/>
                  </a:cubicBezTo>
                  <a:cubicBezTo>
                    <a:pt x="854" y="25"/>
                    <a:pt x="840" y="28"/>
                    <a:pt x="826" y="31"/>
                  </a:cubicBezTo>
                  <a:cubicBezTo>
                    <a:pt x="822" y="32"/>
                    <a:pt x="819" y="36"/>
                    <a:pt x="820" y="41"/>
                  </a:cubicBezTo>
                  <a:cubicBezTo>
                    <a:pt x="821" y="44"/>
                    <a:pt x="825" y="47"/>
                    <a:pt x="828" y="47"/>
                  </a:cubicBezTo>
                  <a:close/>
                  <a:moveTo>
                    <a:pt x="911" y="30"/>
                  </a:moveTo>
                  <a:cubicBezTo>
                    <a:pt x="911" y="30"/>
                    <a:pt x="912" y="30"/>
                    <a:pt x="912" y="30"/>
                  </a:cubicBezTo>
                  <a:cubicBezTo>
                    <a:pt x="926" y="28"/>
                    <a:pt x="940" y="26"/>
                    <a:pt x="954" y="24"/>
                  </a:cubicBezTo>
                  <a:cubicBezTo>
                    <a:pt x="958" y="23"/>
                    <a:pt x="961" y="19"/>
                    <a:pt x="961" y="15"/>
                  </a:cubicBezTo>
                  <a:cubicBezTo>
                    <a:pt x="960" y="11"/>
                    <a:pt x="956" y="8"/>
                    <a:pt x="952" y="8"/>
                  </a:cubicBezTo>
                  <a:cubicBezTo>
                    <a:pt x="938" y="10"/>
                    <a:pt x="924" y="12"/>
                    <a:pt x="910" y="14"/>
                  </a:cubicBezTo>
                  <a:cubicBezTo>
                    <a:pt x="905" y="15"/>
                    <a:pt x="902" y="19"/>
                    <a:pt x="903" y="23"/>
                  </a:cubicBezTo>
                  <a:cubicBezTo>
                    <a:pt x="904" y="27"/>
                    <a:pt x="907" y="30"/>
                    <a:pt x="911" y="30"/>
                  </a:cubicBezTo>
                  <a:close/>
                  <a:moveTo>
                    <a:pt x="2087" y="708"/>
                  </a:moveTo>
                  <a:cubicBezTo>
                    <a:pt x="2088" y="711"/>
                    <a:pt x="2091" y="713"/>
                    <a:pt x="2094" y="713"/>
                  </a:cubicBezTo>
                  <a:cubicBezTo>
                    <a:pt x="2095" y="713"/>
                    <a:pt x="2096" y="713"/>
                    <a:pt x="2097" y="712"/>
                  </a:cubicBezTo>
                  <a:cubicBezTo>
                    <a:pt x="2101" y="711"/>
                    <a:pt x="2103" y="706"/>
                    <a:pt x="2102" y="702"/>
                  </a:cubicBezTo>
                  <a:cubicBezTo>
                    <a:pt x="2097" y="689"/>
                    <a:pt x="2091" y="676"/>
                    <a:pt x="2086" y="663"/>
                  </a:cubicBezTo>
                  <a:cubicBezTo>
                    <a:pt x="2084" y="659"/>
                    <a:pt x="2080" y="657"/>
                    <a:pt x="2076" y="658"/>
                  </a:cubicBezTo>
                  <a:cubicBezTo>
                    <a:pt x="2071" y="660"/>
                    <a:pt x="2070" y="665"/>
                    <a:pt x="2071" y="669"/>
                  </a:cubicBezTo>
                  <a:cubicBezTo>
                    <a:pt x="2077" y="682"/>
                    <a:pt x="2082" y="695"/>
                    <a:pt x="2087" y="708"/>
                  </a:cubicBezTo>
                  <a:close/>
                  <a:moveTo>
                    <a:pt x="668" y="100"/>
                  </a:moveTo>
                  <a:cubicBezTo>
                    <a:pt x="669" y="100"/>
                    <a:pt x="670" y="100"/>
                    <a:pt x="671" y="99"/>
                  </a:cubicBezTo>
                  <a:cubicBezTo>
                    <a:pt x="684" y="94"/>
                    <a:pt x="697" y="89"/>
                    <a:pt x="710" y="84"/>
                  </a:cubicBezTo>
                  <a:cubicBezTo>
                    <a:pt x="714" y="82"/>
                    <a:pt x="716" y="78"/>
                    <a:pt x="714" y="73"/>
                  </a:cubicBezTo>
                  <a:cubicBezTo>
                    <a:pt x="713" y="69"/>
                    <a:pt x="708" y="67"/>
                    <a:pt x="704" y="69"/>
                  </a:cubicBezTo>
                  <a:cubicBezTo>
                    <a:pt x="691" y="74"/>
                    <a:pt x="678" y="79"/>
                    <a:pt x="665" y="85"/>
                  </a:cubicBezTo>
                  <a:cubicBezTo>
                    <a:pt x="661" y="86"/>
                    <a:pt x="659" y="91"/>
                    <a:pt x="661" y="95"/>
                  </a:cubicBezTo>
                  <a:cubicBezTo>
                    <a:pt x="662" y="98"/>
                    <a:pt x="665" y="100"/>
                    <a:pt x="668" y="100"/>
                  </a:cubicBezTo>
                  <a:close/>
                  <a:moveTo>
                    <a:pt x="758" y="2104"/>
                  </a:moveTo>
                  <a:cubicBezTo>
                    <a:pt x="744" y="2100"/>
                    <a:pt x="731" y="2095"/>
                    <a:pt x="718" y="2090"/>
                  </a:cubicBezTo>
                  <a:cubicBezTo>
                    <a:pt x="714" y="2089"/>
                    <a:pt x="709" y="2091"/>
                    <a:pt x="708" y="2095"/>
                  </a:cubicBezTo>
                  <a:cubicBezTo>
                    <a:pt x="706" y="2099"/>
                    <a:pt x="708" y="2104"/>
                    <a:pt x="712" y="2105"/>
                  </a:cubicBezTo>
                  <a:cubicBezTo>
                    <a:pt x="726" y="2110"/>
                    <a:pt x="739" y="2115"/>
                    <a:pt x="753" y="2119"/>
                  </a:cubicBezTo>
                  <a:cubicBezTo>
                    <a:pt x="753" y="2119"/>
                    <a:pt x="754" y="2120"/>
                    <a:pt x="755" y="2120"/>
                  </a:cubicBezTo>
                  <a:cubicBezTo>
                    <a:pt x="758" y="2120"/>
                    <a:pt x="762" y="2117"/>
                    <a:pt x="763" y="2114"/>
                  </a:cubicBezTo>
                  <a:cubicBezTo>
                    <a:pt x="764" y="2110"/>
                    <a:pt x="762" y="2105"/>
                    <a:pt x="758" y="2104"/>
                  </a:cubicBezTo>
                  <a:close/>
                  <a:moveTo>
                    <a:pt x="747" y="70"/>
                  </a:moveTo>
                  <a:cubicBezTo>
                    <a:pt x="748" y="70"/>
                    <a:pt x="749" y="70"/>
                    <a:pt x="749" y="70"/>
                  </a:cubicBezTo>
                  <a:cubicBezTo>
                    <a:pt x="763" y="65"/>
                    <a:pt x="776" y="61"/>
                    <a:pt x="789" y="57"/>
                  </a:cubicBezTo>
                  <a:cubicBezTo>
                    <a:pt x="794" y="56"/>
                    <a:pt x="796" y="52"/>
                    <a:pt x="795" y="48"/>
                  </a:cubicBezTo>
                  <a:cubicBezTo>
                    <a:pt x="794" y="43"/>
                    <a:pt x="789" y="41"/>
                    <a:pt x="785" y="42"/>
                  </a:cubicBezTo>
                  <a:cubicBezTo>
                    <a:pt x="772" y="46"/>
                    <a:pt x="758" y="50"/>
                    <a:pt x="744" y="55"/>
                  </a:cubicBezTo>
                  <a:cubicBezTo>
                    <a:pt x="740" y="56"/>
                    <a:pt x="738" y="61"/>
                    <a:pt x="739" y="65"/>
                  </a:cubicBezTo>
                  <a:cubicBezTo>
                    <a:pt x="740" y="68"/>
                    <a:pt x="744" y="70"/>
                    <a:pt x="747" y="70"/>
                  </a:cubicBezTo>
                  <a:close/>
                  <a:moveTo>
                    <a:pt x="2152" y="993"/>
                  </a:moveTo>
                  <a:cubicBezTo>
                    <a:pt x="2153" y="1007"/>
                    <a:pt x="2154" y="1021"/>
                    <a:pt x="2154" y="1035"/>
                  </a:cubicBezTo>
                  <a:cubicBezTo>
                    <a:pt x="2155" y="1039"/>
                    <a:pt x="2158" y="1043"/>
                    <a:pt x="2162" y="1043"/>
                  </a:cubicBezTo>
                  <a:cubicBezTo>
                    <a:pt x="2162" y="1043"/>
                    <a:pt x="2163" y="1043"/>
                    <a:pt x="2163" y="1043"/>
                  </a:cubicBezTo>
                  <a:cubicBezTo>
                    <a:pt x="2167" y="1042"/>
                    <a:pt x="2170" y="1039"/>
                    <a:pt x="2170" y="1034"/>
                  </a:cubicBezTo>
                  <a:cubicBezTo>
                    <a:pt x="2170" y="1020"/>
                    <a:pt x="2169" y="1006"/>
                    <a:pt x="2167" y="992"/>
                  </a:cubicBezTo>
                  <a:cubicBezTo>
                    <a:pt x="2167" y="988"/>
                    <a:pt x="2163" y="984"/>
                    <a:pt x="2159" y="985"/>
                  </a:cubicBezTo>
                  <a:cubicBezTo>
                    <a:pt x="2154" y="985"/>
                    <a:pt x="2151" y="989"/>
                    <a:pt x="2152" y="993"/>
                  </a:cubicBezTo>
                  <a:close/>
                  <a:moveTo>
                    <a:pt x="2141" y="910"/>
                  </a:moveTo>
                  <a:cubicBezTo>
                    <a:pt x="2143" y="924"/>
                    <a:pt x="2145" y="938"/>
                    <a:pt x="2147" y="952"/>
                  </a:cubicBezTo>
                  <a:cubicBezTo>
                    <a:pt x="2148" y="956"/>
                    <a:pt x="2151" y="958"/>
                    <a:pt x="2155" y="958"/>
                  </a:cubicBezTo>
                  <a:cubicBezTo>
                    <a:pt x="2155" y="958"/>
                    <a:pt x="2156" y="958"/>
                    <a:pt x="2156" y="958"/>
                  </a:cubicBezTo>
                  <a:cubicBezTo>
                    <a:pt x="2160" y="958"/>
                    <a:pt x="2163" y="954"/>
                    <a:pt x="2163" y="950"/>
                  </a:cubicBezTo>
                  <a:cubicBezTo>
                    <a:pt x="2161" y="936"/>
                    <a:pt x="2159" y="921"/>
                    <a:pt x="2157" y="907"/>
                  </a:cubicBezTo>
                  <a:cubicBezTo>
                    <a:pt x="2156" y="903"/>
                    <a:pt x="2152" y="900"/>
                    <a:pt x="2148" y="901"/>
                  </a:cubicBezTo>
                  <a:cubicBezTo>
                    <a:pt x="2143" y="902"/>
                    <a:pt x="2140" y="906"/>
                    <a:pt x="2141" y="910"/>
                  </a:cubicBezTo>
                  <a:close/>
                  <a:moveTo>
                    <a:pt x="2124" y="828"/>
                  </a:moveTo>
                  <a:cubicBezTo>
                    <a:pt x="2128" y="841"/>
                    <a:pt x="2131" y="855"/>
                    <a:pt x="2134" y="869"/>
                  </a:cubicBezTo>
                  <a:cubicBezTo>
                    <a:pt x="2134" y="872"/>
                    <a:pt x="2138" y="875"/>
                    <a:pt x="2141" y="875"/>
                  </a:cubicBezTo>
                  <a:cubicBezTo>
                    <a:pt x="2142" y="875"/>
                    <a:pt x="2142" y="875"/>
                    <a:pt x="2143" y="875"/>
                  </a:cubicBezTo>
                  <a:cubicBezTo>
                    <a:pt x="2147" y="874"/>
                    <a:pt x="2150" y="870"/>
                    <a:pt x="2149" y="866"/>
                  </a:cubicBezTo>
                  <a:cubicBezTo>
                    <a:pt x="2146" y="852"/>
                    <a:pt x="2143" y="838"/>
                    <a:pt x="2140" y="824"/>
                  </a:cubicBezTo>
                  <a:cubicBezTo>
                    <a:pt x="2139" y="820"/>
                    <a:pt x="2134" y="817"/>
                    <a:pt x="2130" y="818"/>
                  </a:cubicBezTo>
                  <a:cubicBezTo>
                    <a:pt x="2126" y="819"/>
                    <a:pt x="2123" y="824"/>
                    <a:pt x="2124" y="828"/>
                  </a:cubicBezTo>
                  <a:close/>
                  <a:moveTo>
                    <a:pt x="2101" y="747"/>
                  </a:moveTo>
                  <a:cubicBezTo>
                    <a:pt x="2105" y="760"/>
                    <a:pt x="2110" y="774"/>
                    <a:pt x="2113" y="787"/>
                  </a:cubicBezTo>
                  <a:cubicBezTo>
                    <a:pt x="2114" y="791"/>
                    <a:pt x="2118" y="793"/>
                    <a:pt x="2121" y="793"/>
                  </a:cubicBezTo>
                  <a:cubicBezTo>
                    <a:pt x="2122" y="793"/>
                    <a:pt x="2122" y="793"/>
                    <a:pt x="2123" y="793"/>
                  </a:cubicBezTo>
                  <a:cubicBezTo>
                    <a:pt x="2127" y="791"/>
                    <a:pt x="2130" y="787"/>
                    <a:pt x="2129" y="783"/>
                  </a:cubicBezTo>
                  <a:cubicBezTo>
                    <a:pt x="2125" y="769"/>
                    <a:pt x="2120" y="756"/>
                    <a:pt x="2116" y="742"/>
                  </a:cubicBezTo>
                  <a:cubicBezTo>
                    <a:pt x="2115" y="738"/>
                    <a:pt x="2110" y="736"/>
                    <a:pt x="2106" y="737"/>
                  </a:cubicBezTo>
                  <a:cubicBezTo>
                    <a:pt x="2102" y="739"/>
                    <a:pt x="2100" y="743"/>
                    <a:pt x="2101" y="747"/>
                  </a:cubicBezTo>
                  <a:close/>
                  <a:moveTo>
                    <a:pt x="592" y="136"/>
                  </a:moveTo>
                  <a:cubicBezTo>
                    <a:pt x="593" y="136"/>
                    <a:pt x="594" y="135"/>
                    <a:pt x="595" y="135"/>
                  </a:cubicBezTo>
                  <a:cubicBezTo>
                    <a:pt x="608" y="128"/>
                    <a:pt x="620" y="122"/>
                    <a:pt x="633" y="116"/>
                  </a:cubicBezTo>
                  <a:cubicBezTo>
                    <a:pt x="637" y="114"/>
                    <a:pt x="638" y="110"/>
                    <a:pt x="637" y="106"/>
                  </a:cubicBezTo>
                  <a:cubicBezTo>
                    <a:pt x="635" y="102"/>
                    <a:pt x="630" y="100"/>
                    <a:pt x="626" y="102"/>
                  </a:cubicBezTo>
                  <a:cubicBezTo>
                    <a:pt x="613" y="108"/>
                    <a:pt x="600" y="114"/>
                    <a:pt x="588" y="121"/>
                  </a:cubicBezTo>
                  <a:cubicBezTo>
                    <a:pt x="584" y="123"/>
                    <a:pt x="582" y="127"/>
                    <a:pt x="584" y="131"/>
                  </a:cubicBezTo>
                  <a:cubicBezTo>
                    <a:pt x="586" y="134"/>
                    <a:pt x="589" y="136"/>
                    <a:pt x="592" y="136"/>
                  </a:cubicBezTo>
                  <a:close/>
                  <a:moveTo>
                    <a:pt x="120" y="607"/>
                  </a:moveTo>
                  <a:cubicBezTo>
                    <a:pt x="121" y="608"/>
                    <a:pt x="122" y="608"/>
                    <a:pt x="123" y="608"/>
                  </a:cubicBezTo>
                  <a:cubicBezTo>
                    <a:pt x="126" y="608"/>
                    <a:pt x="129" y="607"/>
                    <a:pt x="130" y="604"/>
                  </a:cubicBezTo>
                  <a:cubicBezTo>
                    <a:pt x="137" y="591"/>
                    <a:pt x="143" y="579"/>
                    <a:pt x="150" y="567"/>
                  </a:cubicBezTo>
                  <a:cubicBezTo>
                    <a:pt x="152" y="563"/>
                    <a:pt x="151" y="558"/>
                    <a:pt x="147" y="556"/>
                  </a:cubicBezTo>
                  <a:cubicBezTo>
                    <a:pt x="143" y="554"/>
                    <a:pt x="138" y="555"/>
                    <a:pt x="136" y="559"/>
                  </a:cubicBezTo>
                  <a:cubicBezTo>
                    <a:pt x="129" y="571"/>
                    <a:pt x="123" y="584"/>
                    <a:pt x="116" y="597"/>
                  </a:cubicBezTo>
                  <a:cubicBezTo>
                    <a:pt x="114" y="601"/>
                    <a:pt x="116" y="605"/>
                    <a:pt x="120" y="607"/>
                  </a:cubicBezTo>
                  <a:close/>
                  <a:moveTo>
                    <a:pt x="160" y="533"/>
                  </a:moveTo>
                  <a:cubicBezTo>
                    <a:pt x="161" y="534"/>
                    <a:pt x="163" y="534"/>
                    <a:pt x="164" y="534"/>
                  </a:cubicBezTo>
                  <a:cubicBezTo>
                    <a:pt x="167" y="534"/>
                    <a:pt x="170" y="533"/>
                    <a:pt x="171" y="530"/>
                  </a:cubicBezTo>
                  <a:cubicBezTo>
                    <a:pt x="178" y="518"/>
                    <a:pt x="186" y="507"/>
                    <a:pt x="194" y="495"/>
                  </a:cubicBezTo>
                  <a:cubicBezTo>
                    <a:pt x="196" y="491"/>
                    <a:pt x="195" y="486"/>
                    <a:pt x="191" y="484"/>
                  </a:cubicBezTo>
                  <a:cubicBezTo>
                    <a:pt x="188" y="482"/>
                    <a:pt x="183" y="483"/>
                    <a:pt x="180" y="486"/>
                  </a:cubicBezTo>
                  <a:cubicBezTo>
                    <a:pt x="173" y="498"/>
                    <a:pt x="165" y="510"/>
                    <a:pt x="158" y="522"/>
                  </a:cubicBezTo>
                  <a:cubicBezTo>
                    <a:pt x="155" y="526"/>
                    <a:pt x="156" y="531"/>
                    <a:pt x="160" y="533"/>
                  </a:cubicBezTo>
                  <a:close/>
                  <a:moveTo>
                    <a:pt x="518" y="177"/>
                  </a:moveTo>
                  <a:cubicBezTo>
                    <a:pt x="520" y="177"/>
                    <a:pt x="521" y="177"/>
                    <a:pt x="522" y="176"/>
                  </a:cubicBezTo>
                  <a:cubicBezTo>
                    <a:pt x="534" y="169"/>
                    <a:pt x="546" y="161"/>
                    <a:pt x="558" y="155"/>
                  </a:cubicBezTo>
                  <a:cubicBezTo>
                    <a:pt x="562" y="152"/>
                    <a:pt x="563" y="148"/>
                    <a:pt x="561" y="144"/>
                  </a:cubicBezTo>
                  <a:cubicBezTo>
                    <a:pt x="559" y="140"/>
                    <a:pt x="554" y="139"/>
                    <a:pt x="551" y="141"/>
                  </a:cubicBezTo>
                  <a:cubicBezTo>
                    <a:pt x="538" y="148"/>
                    <a:pt x="526" y="155"/>
                    <a:pt x="514" y="163"/>
                  </a:cubicBezTo>
                  <a:cubicBezTo>
                    <a:pt x="510" y="165"/>
                    <a:pt x="509" y="170"/>
                    <a:pt x="511" y="173"/>
                  </a:cubicBezTo>
                  <a:cubicBezTo>
                    <a:pt x="513" y="176"/>
                    <a:pt x="515" y="177"/>
                    <a:pt x="518" y="177"/>
                  </a:cubicBezTo>
                  <a:close/>
                  <a:moveTo>
                    <a:pt x="206" y="462"/>
                  </a:moveTo>
                  <a:cubicBezTo>
                    <a:pt x="208" y="463"/>
                    <a:pt x="209" y="464"/>
                    <a:pt x="211" y="464"/>
                  </a:cubicBezTo>
                  <a:cubicBezTo>
                    <a:pt x="214" y="464"/>
                    <a:pt x="216" y="463"/>
                    <a:pt x="218" y="460"/>
                  </a:cubicBezTo>
                  <a:cubicBezTo>
                    <a:pt x="226" y="449"/>
                    <a:pt x="234" y="438"/>
                    <a:pt x="243" y="427"/>
                  </a:cubicBezTo>
                  <a:cubicBezTo>
                    <a:pt x="245" y="423"/>
                    <a:pt x="245" y="418"/>
                    <a:pt x="241" y="416"/>
                  </a:cubicBezTo>
                  <a:cubicBezTo>
                    <a:pt x="238" y="413"/>
                    <a:pt x="233" y="414"/>
                    <a:pt x="230" y="417"/>
                  </a:cubicBezTo>
                  <a:cubicBezTo>
                    <a:pt x="222" y="428"/>
                    <a:pt x="213" y="440"/>
                    <a:pt x="205" y="451"/>
                  </a:cubicBezTo>
                  <a:cubicBezTo>
                    <a:pt x="202" y="455"/>
                    <a:pt x="203" y="460"/>
                    <a:pt x="206" y="462"/>
                  </a:cubicBezTo>
                  <a:close/>
                  <a:moveTo>
                    <a:pt x="85" y="685"/>
                  </a:moveTo>
                  <a:cubicBezTo>
                    <a:pt x="86" y="685"/>
                    <a:pt x="87" y="685"/>
                    <a:pt x="88" y="685"/>
                  </a:cubicBezTo>
                  <a:cubicBezTo>
                    <a:pt x="91" y="685"/>
                    <a:pt x="94" y="683"/>
                    <a:pt x="95" y="680"/>
                  </a:cubicBezTo>
                  <a:cubicBezTo>
                    <a:pt x="101" y="667"/>
                    <a:pt x="106" y="654"/>
                    <a:pt x="112" y="642"/>
                  </a:cubicBezTo>
                  <a:cubicBezTo>
                    <a:pt x="114" y="638"/>
                    <a:pt x="112" y="633"/>
                    <a:pt x="108" y="631"/>
                  </a:cubicBezTo>
                  <a:cubicBezTo>
                    <a:pt x="104" y="629"/>
                    <a:pt x="99" y="631"/>
                    <a:pt x="98" y="635"/>
                  </a:cubicBezTo>
                  <a:cubicBezTo>
                    <a:pt x="92" y="648"/>
                    <a:pt x="86" y="661"/>
                    <a:pt x="81" y="674"/>
                  </a:cubicBezTo>
                  <a:cubicBezTo>
                    <a:pt x="79" y="678"/>
                    <a:pt x="81" y="683"/>
                    <a:pt x="85" y="685"/>
                  </a:cubicBezTo>
                  <a:close/>
                  <a:moveTo>
                    <a:pt x="382" y="277"/>
                  </a:moveTo>
                  <a:cubicBezTo>
                    <a:pt x="384" y="277"/>
                    <a:pt x="386" y="277"/>
                    <a:pt x="387" y="275"/>
                  </a:cubicBezTo>
                  <a:cubicBezTo>
                    <a:pt x="398" y="266"/>
                    <a:pt x="409" y="257"/>
                    <a:pt x="420" y="248"/>
                  </a:cubicBezTo>
                  <a:cubicBezTo>
                    <a:pt x="423" y="246"/>
                    <a:pt x="424" y="241"/>
                    <a:pt x="421" y="237"/>
                  </a:cubicBezTo>
                  <a:cubicBezTo>
                    <a:pt x="418" y="234"/>
                    <a:pt x="413" y="233"/>
                    <a:pt x="410" y="236"/>
                  </a:cubicBezTo>
                  <a:cubicBezTo>
                    <a:pt x="399" y="245"/>
                    <a:pt x="388" y="254"/>
                    <a:pt x="377" y="263"/>
                  </a:cubicBezTo>
                  <a:cubicBezTo>
                    <a:pt x="374" y="266"/>
                    <a:pt x="373" y="271"/>
                    <a:pt x="376" y="274"/>
                  </a:cubicBezTo>
                  <a:cubicBezTo>
                    <a:pt x="378" y="276"/>
                    <a:pt x="380" y="277"/>
                    <a:pt x="382" y="277"/>
                  </a:cubicBezTo>
                  <a:close/>
                  <a:moveTo>
                    <a:pt x="448" y="225"/>
                  </a:moveTo>
                  <a:cubicBezTo>
                    <a:pt x="450" y="225"/>
                    <a:pt x="451" y="224"/>
                    <a:pt x="453" y="223"/>
                  </a:cubicBezTo>
                  <a:cubicBezTo>
                    <a:pt x="464" y="215"/>
                    <a:pt x="476" y="207"/>
                    <a:pt x="487" y="199"/>
                  </a:cubicBezTo>
                  <a:cubicBezTo>
                    <a:pt x="491" y="196"/>
                    <a:pt x="492" y="191"/>
                    <a:pt x="489" y="188"/>
                  </a:cubicBezTo>
                  <a:cubicBezTo>
                    <a:pt x="487" y="184"/>
                    <a:pt x="482" y="183"/>
                    <a:pt x="478" y="186"/>
                  </a:cubicBezTo>
                  <a:cubicBezTo>
                    <a:pt x="467" y="194"/>
                    <a:pt x="455" y="202"/>
                    <a:pt x="444" y="210"/>
                  </a:cubicBezTo>
                  <a:cubicBezTo>
                    <a:pt x="440" y="213"/>
                    <a:pt x="439" y="218"/>
                    <a:pt x="442" y="221"/>
                  </a:cubicBezTo>
                  <a:cubicBezTo>
                    <a:pt x="443" y="223"/>
                    <a:pt x="446" y="225"/>
                    <a:pt x="448" y="225"/>
                  </a:cubicBezTo>
                  <a:close/>
                  <a:moveTo>
                    <a:pt x="320" y="335"/>
                  </a:moveTo>
                  <a:cubicBezTo>
                    <a:pt x="322" y="335"/>
                    <a:pt x="324" y="334"/>
                    <a:pt x="326" y="332"/>
                  </a:cubicBezTo>
                  <a:cubicBezTo>
                    <a:pt x="336" y="323"/>
                    <a:pt x="346" y="313"/>
                    <a:pt x="356" y="303"/>
                  </a:cubicBezTo>
                  <a:cubicBezTo>
                    <a:pt x="359" y="300"/>
                    <a:pt x="359" y="295"/>
                    <a:pt x="356" y="292"/>
                  </a:cubicBezTo>
                  <a:cubicBezTo>
                    <a:pt x="353" y="289"/>
                    <a:pt x="348" y="289"/>
                    <a:pt x="345" y="292"/>
                  </a:cubicBezTo>
                  <a:cubicBezTo>
                    <a:pt x="335" y="301"/>
                    <a:pt x="325" y="311"/>
                    <a:pt x="315" y="321"/>
                  </a:cubicBezTo>
                  <a:cubicBezTo>
                    <a:pt x="312" y="324"/>
                    <a:pt x="312" y="329"/>
                    <a:pt x="315" y="332"/>
                  </a:cubicBezTo>
                  <a:cubicBezTo>
                    <a:pt x="316" y="334"/>
                    <a:pt x="318" y="335"/>
                    <a:pt x="320" y="335"/>
                  </a:cubicBezTo>
                  <a:close/>
                  <a:moveTo>
                    <a:pt x="263" y="397"/>
                  </a:moveTo>
                  <a:cubicBezTo>
                    <a:pt x="265" y="397"/>
                    <a:pt x="268" y="396"/>
                    <a:pt x="269" y="394"/>
                  </a:cubicBezTo>
                  <a:cubicBezTo>
                    <a:pt x="278" y="384"/>
                    <a:pt x="288" y="373"/>
                    <a:pt x="297" y="363"/>
                  </a:cubicBezTo>
                  <a:cubicBezTo>
                    <a:pt x="300" y="360"/>
                    <a:pt x="300" y="355"/>
                    <a:pt x="297" y="352"/>
                  </a:cubicBezTo>
                  <a:cubicBezTo>
                    <a:pt x="293" y="349"/>
                    <a:pt x="288" y="349"/>
                    <a:pt x="285" y="352"/>
                  </a:cubicBezTo>
                  <a:cubicBezTo>
                    <a:pt x="276" y="363"/>
                    <a:pt x="266" y="373"/>
                    <a:pt x="257" y="384"/>
                  </a:cubicBezTo>
                  <a:cubicBezTo>
                    <a:pt x="254" y="387"/>
                    <a:pt x="255" y="392"/>
                    <a:pt x="258" y="395"/>
                  </a:cubicBezTo>
                  <a:cubicBezTo>
                    <a:pt x="260" y="396"/>
                    <a:pt x="261" y="397"/>
                    <a:pt x="263" y="397"/>
                  </a:cubicBezTo>
                  <a:close/>
                  <a:moveTo>
                    <a:pt x="1255" y="2142"/>
                  </a:moveTo>
                  <a:cubicBezTo>
                    <a:pt x="1241" y="2144"/>
                    <a:pt x="1227" y="2146"/>
                    <a:pt x="1213" y="2148"/>
                  </a:cubicBezTo>
                  <a:cubicBezTo>
                    <a:pt x="1209" y="2148"/>
                    <a:pt x="1206" y="2152"/>
                    <a:pt x="1207" y="2157"/>
                  </a:cubicBezTo>
                  <a:cubicBezTo>
                    <a:pt x="1207" y="2161"/>
                    <a:pt x="1210" y="2164"/>
                    <a:pt x="1214" y="2164"/>
                  </a:cubicBezTo>
                  <a:cubicBezTo>
                    <a:pt x="1215" y="2164"/>
                    <a:pt x="1215" y="2164"/>
                    <a:pt x="1215" y="2164"/>
                  </a:cubicBezTo>
                  <a:cubicBezTo>
                    <a:pt x="1229" y="2162"/>
                    <a:pt x="1244" y="2160"/>
                    <a:pt x="1258" y="2158"/>
                  </a:cubicBezTo>
                  <a:cubicBezTo>
                    <a:pt x="1262" y="2157"/>
                    <a:pt x="1265" y="2153"/>
                    <a:pt x="1264" y="2149"/>
                  </a:cubicBezTo>
                  <a:cubicBezTo>
                    <a:pt x="1263" y="2144"/>
                    <a:pt x="1259" y="2141"/>
                    <a:pt x="1255" y="2142"/>
                  </a:cubicBezTo>
                  <a:close/>
                  <a:moveTo>
                    <a:pt x="1899" y="1780"/>
                  </a:moveTo>
                  <a:cubicBezTo>
                    <a:pt x="1890" y="1791"/>
                    <a:pt x="1881" y="1801"/>
                    <a:pt x="1872" y="1811"/>
                  </a:cubicBezTo>
                  <a:cubicBezTo>
                    <a:pt x="1869" y="1815"/>
                    <a:pt x="1869" y="1820"/>
                    <a:pt x="1872" y="1823"/>
                  </a:cubicBezTo>
                  <a:cubicBezTo>
                    <a:pt x="1874" y="1824"/>
                    <a:pt x="1875" y="1825"/>
                    <a:pt x="1877" y="1825"/>
                  </a:cubicBezTo>
                  <a:cubicBezTo>
                    <a:pt x="1880" y="1825"/>
                    <a:pt x="1882" y="1824"/>
                    <a:pt x="1883" y="1822"/>
                  </a:cubicBezTo>
                  <a:cubicBezTo>
                    <a:pt x="1893" y="1812"/>
                    <a:pt x="1902" y="1801"/>
                    <a:pt x="1911" y="1790"/>
                  </a:cubicBezTo>
                  <a:cubicBezTo>
                    <a:pt x="1914" y="1787"/>
                    <a:pt x="1914" y="1782"/>
                    <a:pt x="1911" y="1779"/>
                  </a:cubicBezTo>
                  <a:cubicBezTo>
                    <a:pt x="1907" y="1776"/>
                    <a:pt x="1902" y="1777"/>
                    <a:pt x="1899" y="1780"/>
                  </a:cubicBezTo>
                  <a:close/>
                  <a:moveTo>
                    <a:pt x="1963" y="1712"/>
                  </a:moveTo>
                  <a:cubicBezTo>
                    <a:pt x="1959" y="1710"/>
                    <a:pt x="1954" y="1711"/>
                    <a:pt x="1951" y="1714"/>
                  </a:cubicBezTo>
                  <a:cubicBezTo>
                    <a:pt x="1943" y="1726"/>
                    <a:pt x="1935" y="1737"/>
                    <a:pt x="1926" y="1748"/>
                  </a:cubicBezTo>
                  <a:cubicBezTo>
                    <a:pt x="1923" y="1751"/>
                    <a:pt x="1924" y="1756"/>
                    <a:pt x="1927" y="1759"/>
                  </a:cubicBezTo>
                  <a:cubicBezTo>
                    <a:pt x="1929" y="1760"/>
                    <a:pt x="1931" y="1761"/>
                    <a:pt x="1932" y="1761"/>
                  </a:cubicBezTo>
                  <a:cubicBezTo>
                    <a:pt x="1935" y="1761"/>
                    <a:pt x="1937" y="1759"/>
                    <a:pt x="1939" y="1757"/>
                  </a:cubicBezTo>
                  <a:cubicBezTo>
                    <a:pt x="1947" y="1746"/>
                    <a:pt x="1956" y="1735"/>
                    <a:pt x="1964" y="1724"/>
                  </a:cubicBezTo>
                  <a:cubicBezTo>
                    <a:pt x="1967" y="1720"/>
                    <a:pt x="1966" y="1715"/>
                    <a:pt x="1963" y="1712"/>
                  </a:cubicBezTo>
                  <a:close/>
                  <a:moveTo>
                    <a:pt x="1933" y="419"/>
                  </a:moveTo>
                  <a:cubicBezTo>
                    <a:pt x="1936" y="416"/>
                    <a:pt x="1937" y="411"/>
                    <a:pt x="1934" y="408"/>
                  </a:cubicBezTo>
                  <a:cubicBezTo>
                    <a:pt x="1925" y="397"/>
                    <a:pt x="1916" y="386"/>
                    <a:pt x="1907" y="375"/>
                  </a:cubicBezTo>
                  <a:cubicBezTo>
                    <a:pt x="1904" y="372"/>
                    <a:pt x="1899" y="372"/>
                    <a:pt x="1896" y="374"/>
                  </a:cubicBezTo>
                  <a:cubicBezTo>
                    <a:pt x="1892" y="377"/>
                    <a:pt x="1892" y="382"/>
                    <a:pt x="1895" y="386"/>
                  </a:cubicBezTo>
                  <a:cubicBezTo>
                    <a:pt x="1904" y="396"/>
                    <a:pt x="1913" y="407"/>
                    <a:pt x="1922" y="418"/>
                  </a:cubicBezTo>
                  <a:cubicBezTo>
                    <a:pt x="1923" y="420"/>
                    <a:pt x="1925" y="421"/>
                    <a:pt x="1928" y="421"/>
                  </a:cubicBezTo>
                  <a:cubicBezTo>
                    <a:pt x="1929" y="421"/>
                    <a:pt x="1931" y="420"/>
                    <a:pt x="1933" y="419"/>
                  </a:cubicBezTo>
                  <a:close/>
                  <a:moveTo>
                    <a:pt x="1982" y="487"/>
                  </a:moveTo>
                  <a:cubicBezTo>
                    <a:pt x="1986" y="485"/>
                    <a:pt x="1987" y="480"/>
                    <a:pt x="1984" y="476"/>
                  </a:cubicBezTo>
                  <a:cubicBezTo>
                    <a:pt x="1976" y="465"/>
                    <a:pt x="1968" y="453"/>
                    <a:pt x="1960" y="442"/>
                  </a:cubicBezTo>
                  <a:cubicBezTo>
                    <a:pt x="1957" y="438"/>
                    <a:pt x="1952" y="437"/>
                    <a:pt x="1949" y="440"/>
                  </a:cubicBezTo>
                  <a:cubicBezTo>
                    <a:pt x="1945" y="443"/>
                    <a:pt x="1944" y="448"/>
                    <a:pt x="1947" y="451"/>
                  </a:cubicBezTo>
                  <a:cubicBezTo>
                    <a:pt x="1955" y="462"/>
                    <a:pt x="1963" y="474"/>
                    <a:pt x="1971" y="485"/>
                  </a:cubicBezTo>
                  <a:cubicBezTo>
                    <a:pt x="1973" y="488"/>
                    <a:pt x="1975" y="489"/>
                    <a:pt x="1978" y="489"/>
                  </a:cubicBezTo>
                  <a:cubicBezTo>
                    <a:pt x="1979" y="489"/>
                    <a:pt x="1981" y="488"/>
                    <a:pt x="1982" y="487"/>
                  </a:cubicBezTo>
                  <a:close/>
                  <a:moveTo>
                    <a:pt x="2009" y="1642"/>
                  </a:moveTo>
                  <a:cubicBezTo>
                    <a:pt x="2005" y="1639"/>
                    <a:pt x="2000" y="1641"/>
                    <a:pt x="1998" y="1644"/>
                  </a:cubicBezTo>
                  <a:cubicBezTo>
                    <a:pt x="1991" y="1656"/>
                    <a:pt x="1983" y="1668"/>
                    <a:pt x="1975" y="1680"/>
                  </a:cubicBezTo>
                  <a:cubicBezTo>
                    <a:pt x="1973" y="1683"/>
                    <a:pt x="1974" y="1688"/>
                    <a:pt x="1978" y="1691"/>
                  </a:cubicBezTo>
                  <a:cubicBezTo>
                    <a:pt x="1979" y="1692"/>
                    <a:pt x="1981" y="1692"/>
                    <a:pt x="1982" y="1692"/>
                  </a:cubicBezTo>
                  <a:cubicBezTo>
                    <a:pt x="1985" y="1692"/>
                    <a:pt x="1987" y="1691"/>
                    <a:pt x="1989" y="1689"/>
                  </a:cubicBezTo>
                  <a:cubicBezTo>
                    <a:pt x="1997" y="1677"/>
                    <a:pt x="2004" y="1665"/>
                    <a:pt x="2012" y="1653"/>
                  </a:cubicBezTo>
                  <a:cubicBezTo>
                    <a:pt x="2014" y="1649"/>
                    <a:pt x="2013" y="1644"/>
                    <a:pt x="2009" y="1642"/>
                  </a:cubicBezTo>
                  <a:close/>
                  <a:moveTo>
                    <a:pt x="1818" y="295"/>
                  </a:moveTo>
                  <a:cubicBezTo>
                    <a:pt x="1821" y="292"/>
                    <a:pt x="1821" y="287"/>
                    <a:pt x="1818" y="284"/>
                  </a:cubicBezTo>
                  <a:cubicBezTo>
                    <a:pt x="1807" y="274"/>
                    <a:pt x="1796" y="265"/>
                    <a:pt x="1786" y="256"/>
                  </a:cubicBezTo>
                  <a:cubicBezTo>
                    <a:pt x="1782" y="253"/>
                    <a:pt x="1777" y="253"/>
                    <a:pt x="1774" y="257"/>
                  </a:cubicBezTo>
                  <a:cubicBezTo>
                    <a:pt x="1772" y="260"/>
                    <a:pt x="1772" y="265"/>
                    <a:pt x="1775" y="268"/>
                  </a:cubicBezTo>
                  <a:cubicBezTo>
                    <a:pt x="1786" y="277"/>
                    <a:pt x="1797" y="286"/>
                    <a:pt x="1807" y="295"/>
                  </a:cubicBezTo>
                  <a:cubicBezTo>
                    <a:pt x="1808" y="297"/>
                    <a:pt x="1810" y="298"/>
                    <a:pt x="1812" y="298"/>
                  </a:cubicBezTo>
                  <a:cubicBezTo>
                    <a:pt x="1814" y="298"/>
                    <a:pt x="1817" y="297"/>
                    <a:pt x="1818" y="295"/>
                  </a:cubicBezTo>
                  <a:close/>
                  <a:moveTo>
                    <a:pt x="1878" y="355"/>
                  </a:moveTo>
                  <a:cubicBezTo>
                    <a:pt x="1881" y="352"/>
                    <a:pt x="1881" y="347"/>
                    <a:pt x="1878" y="344"/>
                  </a:cubicBezTo>
                  <a:cubicBezTo>
                    <a:pt x="1869" y="333"/>
                    <a:pt x="1859" y="323"/>
                    <a:pt x="1848" y="313"/>
                  </a:cubicBezTo>
                  <a:cubicBezTo>
                    <a:pt x="1845" y="310"/>
                    <a:pt x="1840" y="310"/>
                    <a:pt x="1837" y="313"/>
                  </a:cubicBezTo>
                  <a:cubicBezTo>
                    <a:pt x="1834" y="316"/>
                    <a:pt x="1834" y="321"/>
                    <a:pt x="1837" y="324"/>
                  </a:cubicBezTo>
                  <a:cubicBezTo>
                    <a:pt x="1847" y="334"/>
                    <a:pt x="1857" y="344"/>
                    <a:pt x="1867" y="354"/>
                  </a:cubicBezTo>
                  <a:cubicBezTo>
                    <a:pt x="1868" y="356"/>
                    <a:pt x="1870" y="357"/>
                    <a:pt x="1872" y="357"/>
                  </a:cubicBezTo>
                  <a:cubicBezTo>
                    <a:pt x="1874" y="357"/>
                    <a:pt x="1876" y="356"/>
                    <a:pt x="1878" y="355"/>
                  </a:cubicBezTo>
                  <a:close/>
                  <a:moveTo>
                    <a:pt x="1754" y="240"/>
                  </a:moveTo>
                  <a:cubicBezTo>
                    <a:pt x="1757" y="236"/>
                    <a:pt x="1756" y="231"/>
                    <a:pt x="1753" y="229"/>
                  </a:cubicBezTo>
                  <a:cubicBezTo>
                    <a:pt x="1741" y="220"/>
                    <a:pt x="1730" y="212"/>
                    <a:pt x="1718" y="203"/>
                  </a:cubicBezTo>
                  <a:cubicBezTo>
                    <a:pt x="1715" y="201"/>
                    <a:pt x="1710" y="202"/>
                    <a:pt x="1707" y="205"/>
                  </a:cubicBezTo>
                  <a:cubicBezTo>
                    <a:pt x="1705" y="209"/>
                    <a:pt x="1706" y="214"/>
                    <a:pt x="1709" y="216"/>
                  </a:cubicBezTo>
                  <a:cubicBezTo>
                    <a:pt x="1721" y="224"/>
                    <a:pt x="1732" y="233"/>
                    <a:pt x="1743" y="241"/>
                  </a:cubicBezTo>
                  <a:cubicBezTo>
                    <a:pt x="1744" y="242"/>
                    <a:pt x="1746" y="243"/>
                    <a:pt x="1748" y="243"/>
                  </a:cubicBezTo>
                  <a:cubicBezTo>
                    <a:pt x="1750" y="243"/>
                    <a:pt x="1752" y="242"/>
                    <a:pt x="1754" y="240"/>
                  </a:cubicBezTo>
                  <a:close/>
                  <a:moveTo>
                    <a:pt x="1842" y="1842"/>
                  </a:moveTo>
                  <a:cubicBezTo>
                    <a:pt x="1833" y="1852"/>
                    <a:pt x="1822" y="1861"/>
                    <a:pt x="1812" y="1871"/>
                  </a:cubicBezTo>
                  <a:cubicBezTo>
                    <a:pt x="1809" y="1874"/>
                    <a:pt x="1809" y="1879"/>
                    <a:pt x="1812" y="1882"/>
                  </a:cubicBezTo>
                  <a:cubicBezTo>
                    <a:pt x="1813" y="1884"/>
                    <a:pt x="1816" y="1885"/>
                    <a:pt x="1818" y="1885"/>
                  </a:cubicBezTo>
                  <a:cubicBezTo>
                    <a:pt x="1820" y="1885"/>
                    <a:pt x="1821" y="1884"/>
                    <a:pt x="1823" y="1882"/>
                  </a:cubicBezTo>
                  <a:cubicBezTo>
                    <a:pt x="1833" y="1873"/>
                    <a:pt x="1844" y="1863"/>
                    <a:pt x="1854" y="1853"/>
                  </a:cubicBezTo>
                  <a:cubicBezTo>
                    <a:pt x="1857" y="1850"/>
                    <a:pt x="1857" y="1845"/>
                    <a:pt x="1854" y="1842"/>
                  </a:cubicBezTo>
                  <a:cubicBezTo>
                    <a:pt x="1851" y="1839"/>
                    <a:pt x="1846" y="1839"/>
                    <a:pt x="1842" y="1842"/>
                  </a:cubicBezTo>
                  <a:close/>
                  <a:moveTo>
                    <a:pt x="1781" y="1899"/>
                  </a:moveTo>
                  <a:cubicBezTo>
                    <a:pt x="1770" y="1908"/>
                    <a:pt x="1759" y="1917"/>
                    <a:pt x="1749" y="1925"/>
                  </a:cubicBezTo>
                  <a:cubicBezTo>
                    <a:pt x="1745" y="1928"/>
                    <a:pt x="1745" y="1933"/>
                    <a:pt x="1747" y="1937"/>
                  </a:cubicBezTo>
                  <a:cubicBezTo>
                    <a:pt x="1749" y="1938"/>
                    <a:pt x="1751" y="1940"/>
                    <a:pt x="1753" y="1940"/>
                  </a:cubicBezTo>
                  <a:cubicBezTo>
                    <a:pt x="1755" y="1940"/>
                    <a:pt x="1757" y="1939"/>
                    <a:pt x="1758" y="1938"/>
                  </a:cubicBezTo>
                  <a:cubicBezTo>
                    <a:pt x="1769" y="1929"/>
                    <a:pt x="1780" y="1920"/>
                    <a:pt x="1791" y="1911"/>
                  </a:cubicBezTo>
                  <a:cubicBezTo>
                    <a:pt x="1795" y="1908"/>
                    <a:pt x="1795" y="1903"/>
                    <a:pt x="1792" y="1900"/>
                  </a:cubicBezTo>
                  <a:cubicBezTo>
                    <a:pt x="1789" y="1896"/>
                    <a:pt x="1784" y="1896"/>
                    <a:pt x="1781" y="1899"/>
                  </a:cubicBezTo>
                  <a:close/>
                  <a:moveTo>
                    <a:pt x="2152" y="1246"/>
                  </a:moveTo>
                  <a:cubicBezTo>
                    <a:pt x="2147" y="1245"/>
                    <a:pt x="2143" y="1248"/>
                    <a:pt x="2143" y="1253"/>
                  </a:cubicBezTo>
                  <a:cubicBezTo>
                    <a:pt x="2140" y="1267"/>
                    <a:pt x="2138" y="1281"/>
                    <a:pt x="2135" y="1294"/>
                  </a:cubicBezTo>
                  <a:cubicBezTo>
                    <a:pt x="2134" y="1298"/>
                    <a:pt x="2137" y="1303"/>
                    <a:pt x="2141" y="1303"/>
                  </a:cubicBezTo>
                  <a:cubicBezTo>
                    <a:pt x="2142" y="1303"/>
                    <a:pt x="2142" y="1304"/>
                    <a:pt x="2143" y="1304"/>
                  </a:cubicBezTo>
                  <a:cubicBezTo>
                    <a:pt x="2147" y="1304"/>
                    <a:pt x="2150" y="1301"/>
                    <a:pt x="2151" y="1297"/>
                  </a:cubicBezTo>
                  <a:cubicBezTo>
                    <a:pt x="2153" y="1283"/>
                    <a:pt x="2156" y="1269"/>
                    <a:pt x="2158" y="1255"/>
                  </a:cubicBezTo>
                  <a:cubicBezTo>
                    <a:pt x="2159" y="1251"/>
                    <a:pt x="2156" y="1247"/>
                    <a:pt x="2152" y="1246"/>
                  </a:cubicBezTo>
                  <a:close/>
                  <a:moveTo>
                    <a:pt x="2161" y="1162"/>
                  </a:moveTo>
                  <a:cubicBezTo>
                    <a:pt x="2156" y="1162"/>
                    <a:pt x="2153" y="1165"/>
                    <a:pt x="2152" y="1169"/>
                  </a:cubicBezTo>
                  <a:cubicBezTo>
                    <a:pt x="2151" y="1183"/>
                    <a:pt x="2150" y="1197"/>
                    <a:pt x="2148" y="1211"/>
                  </a:cubicBezTo>
                  <a:cubicBezTo>
                    <a:pt x="2148" y="1216"/>
                    <a:pt x="2151" y="1219"/>
                    <a:pt x="2155" y="1220"/>
                  </a:cubicBezTo>
                  <a:cubicBezTo>
                    <a:pt x="2155" y="1220"/>
                    <a:pt x="2156" y="1220"/>
                    <a:pt x="2156" y="1220"/>
                  </a:cubicBezTo>
                  <a:cubicBezTo>
                    <a:pt x="2160" y="1220"/>
                    <a:pt x="2164" y="1217"/>
                    <a:pt x="2164" y="1213"/>
                  </a:cubicBezTo>
                  <a:cubicBezTo>
                    <a:pt x="2166" y="1199"/>
                    <a:pt x="2167" y="1185"/>
                    <a:pt x="2168" y="1171"/>
                  </a:cubicBezTo>
                  <a:cubicBezTo>
                    <a:pt x="2168" y="1166"/>
                    <a:pt x="2165" y="1162"/>
                    <a:pt x="2161" y="1162"/>
                  </a:cubicBezTo>
                  <a:close/>
                  <a:moveTo>
                    <a:pt x="2171" y="1078"/>
                  </a:moveTo>
                  <a:cubicBezTo>
                    <a:pt x="2171" y="1074"/>
                    <a:pt x="2168" y="1071"/>
                    <a:pt x="2163" y="1071"/>
                  </a:cubicBezTo>
                  <a:cubicBezTo>
                    <a:pt x="2163" y="1071"/>
                    <a:pt x="2163" y="1071"/>
                    <a:pt x="2163" y="1071"/>
                  </a:cubicBezTo>
                  <a:cubicBezTo>
                    <a:pt x="2159" y="1071"/>
                    <a:pt x="2155" y="1074"/>
                    <a:pt x="2155" y="1078"/>
                  </a:cubicBezTo>
                  <a:cubicBezTo>
                    <a:pt x="2156" y="1081"/>
                    <a:pt x="2156" y="1083"/>
                    <a:pt x="2156" y="1086"/>
                  </a:cubicBezTo>
                  <a:cubicBezTo>
                    <a:pt x="2156" y="1100"/>
                    <a:pt x="2155" y="1113"/>
                    <a:pt x="2155" y="1127"/>
                  </a:cubicBezTo>
                  <a:cubicBezTo>
                    <a:pt x="2155" y="1132"/>
                    <a:pt x="2158" y="1135"/>
                    <a:pt x="2162" y="1135"/>
                  </a:cubicBezTo>
                  <a:cubicBezTo>
                    <a:pt x="2162" y="1135"/>
                    <a:pt x="2163" y="1135"/>
                    <a:pt x="2163" y="1135"/>
                  </a:cubicBezTo>
                  <a:cubicBezTo>
                    <a:pt x="2167" y="1135"/>
                    <a:pt x="2170" y="1132"/>
                    <a:pt x="2171" y="1128"/>
                  </a:cubicBezTo>
                  <a:cubicBezTo>
                    <a:pt x="2171" y="1114"/>
                    <a:pt x="2171" y="1100"/>
                    <a:pt x="2171" y="1086"/>
                  </a:cubicBezTo>
                  <a:cubicBezTo>
                    <a:pt x="2171" y="1083"/>
                    <a:pt x="2171" y="1081"/>
                    <a:pt x="2171" y="1078"/>
                  </a:cubicBezTo>
                  <a:close/>
                  <a:moveTo>
                    <a:pt x="838" y="2127"/>
                  </a:moveTo>
                  <a:cubicBezTo>
                    <a:pt x="825" y="2123"/>
                    <a:pt x="811" y="2120"/>
                    <a:pt x="798" y="2116"/>
                  </a:cubicBezTo>
                  <a:cubicBezTo>
                    <a:pt x="793" y="2115"/>
                    <a:pt x="789" y="2117"/>
                    <a:pt x="788" y="2122"/>
                  </a:cubicBezTo>
                  <a:cubicBezTo>
                    <a:pt x="787" y="2126"/>
                    <a:pt x="789" y="2130"/>
                    <a:pt x="793" y="2131"/>
                  </a:cubicBezTo>
                  <a:cubicBezTo>
                    <a:pt x="807" y="2135"/>
                    <a:pt x="821" y="2139"/>
                    <a:pt x="835" y="2142"/>
                  </a:cubicBezTo>
                  <a:cubicBezTo>
                    <a:pt x="835" y="2142"/>
                    <a:pt x="836" y="2142"/>
                    <a:pt x="837" y="2142"/>
                  </a:cubicBezTo>
                  <a:cubicBezTo>
                    <a:pt x="840" y="2142"/>
                    <a:pt x="843" y="2140"/>
                    <a:pt x="844" y="2136"/>
                  </a:cubicBezTo>
                  <a:cubicBezTo>
                    <a:pt x="845" y="2132"/>
                    <a:pt x="843" y="2128"/>
                    <a:pt x="838" y="2127"/>
                  </a:cubicBezTo>
                  <a:close/>
                  <a:moveTo>
                    <a:pt x="2136" y="1329"/>
                  </a:moveTo>
                  <a:cubicBezTo>
                    <a:pt x="2132" y="1328"/>
                    <a:pt x="2127" y="1331"/>
                    <a:pt x="2126" y="1335"/>
                  </a:cubicBezTo>
                  <a:cubicBezTo>
                    <a:pt x="2123" y="1349"/>
                    <a:pt x="2119" y="1362"/>
                    <a:pt x="2116" y="1376"/>
                  </a:cubicBezTo>
                  <a:cubicBezTo>
                    <a:pt x="2115" y="1380"/>
                    <a:pt x="2117" y="1384"/>
                    <a:pt x="2121" y="1385"/>
                  </a:cubicBezTo>
                  <a:cubicBezTo>
                    <a:pt x="2122" y="1386"/>
                    <a:pt x="2123" y="1386"/>
                    <a:pt x="2123" y="1386"/>
                  </a:cubicBezTo>
                  <a:cubicBezTo>
                    <a:pt x="2127" y="1386"/>
                    <a:pt x="2130" y="1383"/>
                    <a:pt x="2131" y="1380"/>
                  </a:cubicBezTo>
                  <a:cubicBezTo>
                    <a:pt x="2135" y="1366"/>
                    <a:pt x="2138" y="1352"/>
                    <a:pt x="2142" y="1339"/>
                  </a:cubicBezTo>
                  <a:cubicBezTo>
                    <a:pt x="2143" y="1334"/>
                    <a:pt x="2140" y="1330"/>
                    <a:pt x="2136" y="1329"/>
                  </a:cubicBezTo>
                  <a:close/>
                  <a:moveTo>
                    <a:pt x="2050" y="1568"/>
                  </a:moveTo>
                  <a:cubicBezTo>
                    <a:pt x="2046" y="1566"/>
                    <a:pt x="2041" y="1567"/>
                    <a:pt x="2039" y="1571"/>
                  </a:cubicBezTo>
                  <a:cubicBezTo>
                    <a:pt x="2033" y="1584"/>
                    <a:pt x="2026" y="1596"/>
                    <a:pt x="2019" y="1608"/>
                  </a:cubicBezTo>
                  <a:cubicBezTo>
                    <a:pt x="2017" y="1612"/>
                    <a:pt x="2019" y="1617"/>
                    <a:pt x="2022" y="1619"/>
                  </a:cubicBezTo>
                  <a:cubicBezTo>
                    <a:pt x="2024" y="1620"/>
                    <a:pt x="2025" y="1620"/>
                    <a:pt x="2026" y="1620"/>
                  </a:cubicBezTo>
                  <a:cubicBezTo>
                    <a:pt x="2029" y="1620"/>
                    <a:pt x="2032" y="1619"/>
                    <a:pt x="2033" y="1616"/>
                  </a:cubicBezTo>
                  <a:cubicBezTo>
                    <a:pt x="2040" y="1604"/>
                    <a:pt x="2047" y="1591"/>
                    <a:pt x="2053" y="1578"/>
                  </a:cubicBezTo>
                  <a:cubicBezTo>
                    <a:pt x="2055" y="1574"/>
                    <a:pt x="2054" y="1570"/>
                    <a:pt x="2050" y="1568"/>
                  </a:cubicBezTo>
                  <a:close/>
                  <a:moveTo>
                    <a:pt x="2065" y="634"/>
                  </a:moveTo>
                  <a:cubicBezTo>
                    <a:pt x="2069" y="633"/>
                    <a:pt x="2070" y="628"/>
                    <a:pt x="2069" y="624"/>
                  </a:cubicBezTo>
                  <a:cubicBezTo>
                    <a:pt x="2063" y="611"/>
                    <a:pt x="2056" y="598"/>
                    <a:pt x="2050" y="586"/>
                  </a:cubicBezTo>
                  <a:cubicBezTo>
                    <a:pt x="2048" y="582"/>
                    <a:pt x="2043" y="580"/>
                    <a:pt x="2039" y="582"/>
                  </a:cubicBezTo>
                  <a:cubicBezTo>
                    <a:pt x="2035" y="584"/>
                    <a:pt x="2034" y="589"/>
                    <a:pt x="2036" y="593"/>
                  </a:cubicBezTo>
                  <a:cubicBezTo>
                    <a:pt x="2042" y="605"/>
                    <a:pt x="2048" y="618"/>
                    <a:pt x="2054" y="631"/>
                  </a:cubicBezTo>
                  <a:cubicBezTo>
                    <a:pt x="2056" y="634"/>
                    <a:pt x="2058" y="635"/>
                    <a:pt x="2061" y="635"/>
                  </a:cubicBezTo>
                  <a:cubicBezTo>
                    <a:pt x="2063" y="635"/>
                    <a:pt x="2064" y="635"/>
                    <a:pt x="2065" y="634"/>
                  </a:cubicBezTo>
                  <a:close/>
                  <a:moveTo>
                    <a:pt x="2085" y="1490"/>
                  </a:moveTo>
                  <a:cubicBezTo>
                    <a:pt x="2081" y="1489"/>
                    <a:pt x="2076" y="1491"/>
                    <a:pt x="2074" y="1495"/>
                  </a:cubicBezTo>
                  <a:cubicBezTo>
                    <a:pt x="2069" y="1508"/>
                    <a:pt x="2063" y="1521"/>
                    <a:pt x="2058" y="1533"/>
                  </a:cubicBezTo>
                  <a:cubicBezTo>
                    <a:pt x="2056" y="1537"/>
                    <a:pt x="2058" y="1542"/>
                    <a:pt x="2061" y="1544"/>
                  </a:cubicBezTo>
                  <a:cubicBezTo>
                    <a:pt x="2063" y="1544"/>
                    <a:pt x="2064" y="1545"/>
                    <a:pt x="2065" y="1545"/>
                  </a:cubicBezTo>
                  <a:cubicBezTo>
                    <a:pt x="2068" y="1545"/>
                    <a:pt x="2071" y="1543"/>
                    <a:pt x="2072" y="1540"/>
                  </a:cubicBezTo>
                  <a:cubicBezTo>
                    <a:pt x="2078" y="1527"/>
                    <a:pt x="2084" y="1514"/>
                    <a:pt x="2089" y="1501"/>
                  </a:cubicBezTo>
                  <a:cubicBezTo>
                    <a:pt x="2091" y="1497"/>
                    <a:pt x="2089" y="1492"/>
                    <a:pt x="2085" y="1490"/>
                  </a:cubicBezTo>
                  <a:close/>
                  <a:moveTo>
                    <a:pt x="2114" y="1411"/>
                  </a:moveTo>
                  <a:cubicBezTo>
                    <a:pt x="2109" y="1409"/>
                    <a:pt x="2105" y="1412"/>
                    <a:pt x="2104" y="1416"/>
                  </a:cubicBezTo>
                  <a:cubicBezTo>
                    <a:pt x="2099" y="1429"/>
                    <a:pt x="2095" y="1443"/>
                    <a:pt x="2090" y="1456"/>
                  </a:cubicBezTo>
                  <a:cubicBezTo>
                    <a:pt x="2088" y="1460"/>
                    <a:pt x="2090" y="1464"/>
                    <a:pt x="2095" y="1466"/>
                  </a:cubicBezTo>
                  <a:cubicBezTo>
                    <a:pt x="2095" y="1466"/>
                    <a:pt x="2096" y="1466"/>
                    <a:pt x="2097" y="1466"/>
                  </a:cubicBezTo>
                  <a:cubicBezTo>
                    <a:pt x="2100" y="1466"/>
                    <a:pt x="2104" y="1464"/>
                    <a:pt x="2105" y="1461"/>
                  </a:cubicBezTo>
                  <a:cubicBezTo>
                    <a:pt x="2110" y="1448"/>
                    <a:pt x="2114" y="1434"/>
                    <a:pt x="2119" y="1421"/>
                  </a:cubicBezTo>
                  <a:cubicBezTo>
                    <a:pt x="2120" y="1417"/>
                    <a:pt x="2118" y="1412"/>
                    <a:pt x="2114" y="1411"/>
                  </a:cubicBezTo>
                  <a:close/>
                  <a:moveTo>
                    <a:pt x="2026" y="559"/>
                  </a:moveTo>
                  <a:cubicBezTo>
                    <a:pt x="2030" y="557"/>
                    <a:pt x="2032" y="552"/>
                    <a:pt x="2029" y="548"/>
                  </a:cubicBezTo>
                  <a:cubicBezTo>
                    <a:pt x="2022" y="536"/>
                    <a:pt x="2015" y="524"/>
                    <a:pt x="2008" y="512"/>
                  </a:cubicBezTo>
                  <a:cubicBezTo>
                    <a:pt x="2005" y="508"/>
                    <a:pt x="2000" y="507"/>
                    <a:pt x="1997" y="509"/>
                  </a:cubicBezTo>
                  <a:cubicBezTo>
                    <a:pt x="1993" y="512"/>
                    <a:pt x="1992" y="517"/>
                    <a:pt x="1994" y="520"/>
                  </a:cubicBezTo>
                  <a:cubicBezTo>
                    <a:pt x="2002" y="532"/>
                    <a:pt x="2009" y="544"/>
                    <a:pt x="2016" y="556"/>
                  </a:cubicBezTo>
                  <a:cubicBezTo>
                    <a:pt x="2017" y="559"/>
                    <a:pt x="2020" y="560"/>
                    <a:pt x="2023" y="560"/>
                  </a:cubicBezTo>
                  <a:cubicBezTo>
                    <a:pt x="2024" y="560"/>
                    <a:pt x="2025" y="560"/>
                    <a:pt x="2026" y="559"/>
                  </a:cubicBezTo>
                  <a:close/>
                  <a:moveTo>
                    <a:pt x="1129" y="9"/>
                  </a:moveTo>
                  <a:cubicBezTo>
                    <a:pt x="1130" y="4"/>
                    <a:pt x="1126" y="1"/>
                    <a:pt x="1122" y="1"/>
                  </a:cubicBezTo>
                  <a:cubicBezTo>
                    <a:pt x="1110" y="0"/>
                    <a:pt x="1098" y="0"/>
                    <a:pt x="1086" y="0"/>
                  </a:cubicBezTo>
                  <a:cubicBezTo>
                    <a:pt x="1079" y="0"/>
                    <a:pt x="1079" y="0"/>
                    <a:pt x="1079" y="0"/>
                  </a:cubicBezTo>
                  <a:cubicBezTo>
                    <a:pt x="1075" y="0"/>
                    <a:pt x="1071" y="3"/>
                    <a:pt x="1071" y="8"/>
                  </a:cubicBezTo>
                  <a:cubicBezTo>
                    <a:pt x="1071" y="12"/>
                    <a:pt x="1075" y="15"/>
                    <a:pt x="1079" y="15"/>
                  </a:cubicBezTo>
                  <a:cubicBezTo>
                    <a:pt x="1079" y="15"/>
                    <a:pt x="1079" y="15"/>
                    <a:pt x="1079" y="15"/>
                  </a:cubicBezTo>
                  <a:cubicBezTo>
                    <a:pt x="1086" y="15"/>
                    <a:pt x="1086" y="15"/>
                    <a:pt x="1086" y="15"/>
                  </a:cubicBezTo>
                  <a:cubicBezTo>
                    <a:pt x="1098" y="15"/>
                    <a:pt x="1109" y="16"/>
                    <a:pt x="1121" y="16"/>
                  </a:cubicBezTo>
                  <a:cubicBezTo>
                    <a:pt x="1121" y="16"/>
                    <a:pt x="1121" y="16"/>
                    <a:pt x="1122" y="16"/>
                  </a:cubicBezTo>
                  <a:cubicBezTo>
                    <a:pt x="1126" y="16"/>
                    <a:pt x="1129" y="13"/>
                    <a:pt x="1129" y="9"/>
                  </a:cubicBezTo>
                  <a:close/>
                  <a:moveTo>
                    <a:pt x="1214" y="15"/>
                  </a:moveTo>
                  <a:cubicBezTo>
                    <a:pt x="1214" y="11"/>
                    <a:pt x="1211" y="7"/>
                    <a:pt x="1207" y="7"/>
                  </a:cubicBezTo>
                  <a:cubicBezTo>
                    <a:pt x="1193" y="5"/>
                    <a:pt x="1178" y="4"/>
                    <a:pt x="1164" y="3"/>
                  </a:cubicBezTo>
                  <a:cubicBezTo>
                    <a:pt x="1160" y="3"/>
                    <a:pt x="1156" y="6"/>
                    <a:pt x="1156" y="10"/>
                  </a:cubicBezTo>
                  <a:cubicBezTo>
                    <a:pt x="1156" y="14"/>
                    <a:pt x="1159" y="18"/>
                    <a:pt x="1163" y="19"/>
                  </a:cubicBezTo>
                  <a:cubicBezTo>
                    <a:pt x="1177" y="20"/>
                    <a:pt x="1191" y="21"/>
                    <a:pt x="1205" y="22"/>
                  </a:cubicBezTo>
                  <a:cubicBezTo>
                    <a:pt x="1205" y="22"/>
                    <a:pt x="1206" y="22"/>
                    <a:pt x="1206" y="22"/>
                  </a:cubicBezTo>
                  <a:cubicBezTo>
                    <a:pt x="1210" y="22"/>
                    <a:pt x="1213" y="19"/>
                    <a:pt x="1214" y="15"/>
                  </a:cubicBezTo>
                  <a:close/>
                  <a:moveTo>
                    <a:pt x="1172" y="2152"/>
                  </a:moveTo>
                  <a:cubicBezTo>
                    <a:pt x="1158" y="2153"/>
                    <a:pt x="1144" y="2154"/>
                    <a:pt x="1130" y="2154"/>
                  </a:cubicBezTo>
                  <a:cubicBezTo>
                    <a:pt x="1125" y="2155"/>
                    <a:pt x="1122" y="2158"/>
                    <a:pt x="1122" y="2163"/>
                  </a:cubicBezTo>
                  <a:cubicBezTo>
                    <a:pt x="1122" y="2167"/>
                    <a:pt x="1126" y="2170"/>
                    <a:pt x="1130" y="2170"/>
                  </a:cubicBezTo>
                  <a:cubicBezTo>
                    <a:pt x="1130" y="2170"/>
                    <a:pt x="1130" y="2170"/>
                    <a:pt x="1130" y="2170"/>
                  </a:cubicBezTo>
                  <a:cubicBezTo>
                    <a:pt x="1145" y="2170"/>
                    <a:pt x="1159" y="2169"/>
                    <a:pt x="1173" y="2168"/>
                  </a:cubicBezTo>
                  <a:cubicBezTo>
                    <a:pt x="1177" y="2167"/>
                    <a:pt x="1181" y="2164"/>
                    <a:pt x="1180" y="2159"/>
                  </a:cubicBezTo>
                  <a:cubicBezTo>
                    <a:pt x="1180" y="2155"/>
                    <a:pt x="1176" y="2152"/>
                    <a:pt x="1172" y="2152"/>
                  </a:cubicBezTo>
                  <a:close/>
                  <a:moveTo>
                    <a:pt x="1297" y="29"/>
                  </a:moveTo>
                  <a:cubicBezTo>
                    <a:pt x="1298" y="24"/>
                    <a:pt x="1295" y="20"/>
                    <a:pt x="1291" y="19"/>
                  </a:cubicBezTo>
                  <a:cubicBezTo>
                    <a:pt x="1277" y="17"/>
                    <a:pt x="1263" y="14"/>
                    <a:pt x="1249" y="12"/>
                  </a:cubicBezTo>
                  <a:cubicBezTo>
                    <a:pt x="1245" y="11"/>
                    <a:pt x="1241" y="14"/>
                    <a:pt x="1240" y="19"/>
                  </a:cubicBezTo>
                  <a:cubicBezTo>
                    <a:pt x="1239" y="23"/>
                    <a:pt x="1242" y="27"/>
                    <a:pt x="1247" y="28"/>
                  </a:cubicBezTo>
                  <a:cubicBezTo>
                    <a:pt x="1260" y="30"/>
                    <a:pt x="1274" y="32"/>
                    <a:pt x="1288" y="35"/>
                  </a:cubicBezTo>
                  <a:cubicBezTo>
                    <a:pt x="1288" y="35"/>
                    <a:pt x="1289" y="35"/>
                    <a:pt x="1289" y="35"/>
                  </a:cubicBezTo>
                  <a:cubicBezTo>
                    <a:pt x="1293" y="35"/>
                    <a:pt x="1296" y="32"/>
                    <a:pt x="1297" y="29"/>
                  </a:cubicBezTo>
                  <a:close/>
                  <a:moveTo>
                    <a:pt x="1045" y="9"/>
                  </a:moveTo>
                  <a:cubicBezTo>
                    <a:pt x="1045" y="4"/>
                    <a:pt x="1041" y="1"/>
                    <a:pt x="1037" y="1"/>
                  </a:cubicBezTo>
                  <a:cubicBezTo>
                    <a:pt x="1023" y="2"/>
                    <a:pt x="1008" y="3"/>
                    <a:pt x="994" y="4"/>
                  </a:cubicBezTo>
                  <a:cubicBezTo>
                    <a:pt x="990" y="4"/>
                    <a:pt x="987" y="8"/>
                    <a:pt x="987" y="12"/>
                  </a:cubicBezTo>
                  <a:cubicBezTo>
                    <a:pt x="987" y="16"/>
                    <a:pt x="991" y="20"/>
                    <a:pt x="995" y="20"/>
                  </a:cubicBezTo>
                  <a:cubicBezTo>
                    <a:pt x="995" y="20"/>
                    <a:pt x="995" y="20"/>
                    <a:pt x="996" y="20"/>
                  </a:cubicBezTo>
                  <a:cubicBezTo>
                    <a:pt x="1009" y="18"/>
                    <a:pt x="1023" y="17"/>
                    <a:pt x="1037" y="17"/>
                  </a:cubicBezTo>
                  <a:cubicBezTo>
                    <a:pt x="1042" y="17"/>
                    <a:pt x="1045" y="13"/>
                    <a:pt x="1045" y="9"/>
                  </a:cubicBezTo>
                  <a:close/>
                  <a:moveTo>
                    <a:pt x="921" y="2143"/>
                  </a:moveTo>
                  <a:cubicBezTo>
                    <a:pt x="907" y="2141"/>
                    <a:pt x="893" y="2138"/>
                    <a:pt x="879" y="2135"/>
                  </a:cubicBezTo>
                  <a:cubicBezTo>
                    <a:pt x="875" y="2135"/>
                    <a:pt x="871" y="2137"/>
                    <a:pt x="870" y="2142"/>
                  </a:cubicBezTo>
                  <a:cubicBezTo>
                    <a:pt x="869" y="2146"/>
                    <a:pt x="872" y="2150"/>
                    <a:pt x="876" y="2151"/>
                  </a:cubicBezTo>
                  <a:cubicBezTo>
                    <a:pt x="890" y="2154"/>
                    <a:pt x="904" y="2156"/>
                    <a:pt x="918" y="2158"/>
                  </a:cubicBezTo>
                  <a:cubicBezTo>
                    <a:pt x="919" y="2158"/>
                    <a:pt x="919" y="2158"/>
                    <a:pt x="919" y="2158"/>
                  </a:cubicBezTo>
                  <a:cubicBezTo>
                    <a:pt x="923" y="2158"/>
                    <a:pt x="927" y="2156"/>
                    <a:pt x="927" y="2152"/>
                  </a:cubicBezTo>
                  <a:cubicBezTo>
                    <a:pt x="928" y="2147"/>
                    <a:pt x="925" y="2143"/>
                    <a:pt x="921" y="2143"/>
                  </a:cubicBezTo>
                  <a:close/>
                  <a:moveTo>
                    <a:pt x="1004" y="2152"/>
                  </a:moveTo>
                  <a:cubicBezTo>
                    <a:pt x="990" y="2151"/>
                    <a:pt x="976" y="2150"/>
                    <a:pt x="962" y="2148"/>
                  </a:cubicBezTo>
                  <a:cubicBezTo>
                    <a:pt x="958" y="2148"/>
                    <a:pt x="954" y="2151"/>
                    <a:pt x="953" y="2155"/>
                  </a:cubicBezTo>
                  <a:cubicBezTo>
                    <a:pt x="953" y="2160"/>
                    <a:pt x="956" y="2164"/>
                    <a:pt x="960" y="2164"/>
                  </a:cubicBezTo>
                  <a:cubicBezTo>
                    <a:pt x="974" y="2166"/>
                    <a:pt x="989" y="2167"/>
                    <a:pt x="1003" y="2168"/>
                  </a:cubicBezTo>
                  <a:cubicBezTo>
                    <a:pt x="1003" y="2168"/>
                    <a:pt x="1003" y="2168"/>
                    <a:pt x="1003" y="2168"/>
                  </a:cubicBezTo>
                  <a:cubicBezTo>
                    <a:pt x="1008" y="2168"/>
                    <a:pt x="1011" y="2165"/>
                    <a:pt x="1011" y="2161"/>
                  </a:cubicBezTo>
                  <a:cubicBezTo>
                    <a:pt x="1012" y="2156"/>
                    <a:pt x="1008" y="2153"/>
                    <a:pt x="1004" y="2152"/>
                  </a:cubicBezTo>
                  <a:close/>
                  <a:moveTo>
                    <a:pt x="1088" y="2155"/>
                  </a:moveTo>
                  <a:cubicBezTo>
                    <a:pt x="1086" y="2155"/>
                    <a:pt x="1086" y="2155"/>
                    <a:pt x="1086" y="2155"/>
                  </a:cubicBezTo>
                  <a:cubicBezTo>
                    <a:pt x="1073" y="2155"/>
                    <a:pt x="1059" y="2155"/>
                    <a:pt x="1046" y="2155"/>
                  </a:cubicBezTo>
                  <a:cubicBezTo>
                    <a:pt x="1042" y="2155"/>
                    <a:pt x="1038" y="2158"/>
                    <a:pt x="1038" y="2162"/>
                  </a:cubicBezTo>
                  <a:cubicBezTo>
                    <a:pt x="1038" y="2167"/>
                    <a:pt x="1041" y="2170"/>
                    <a:pt x="1045" y="2170"/>
                  </a:cubicBezTo>
                  <a:cubicBezTo>
                    <a:pt x="1059" y="2171"/>
                    <a:pt x="1072" y="2171"/>
                    <a:pt x="1086" y="2171"/>
                  </a:cubicBezTo>
                  <a:cubicBezTo>
                    <a:pt x="1088" y="2171"/>
                    <a:pt x="1088" y="2171"/>
                    <a:pt x="1088" y="2171"/>
                  </a:cubicBezTo>
                  <a:cubicBezTo>
                    <a:pt x="1092" y="2171"/>
                    <a:pt x="1096" y="2168"/>
                    <a:pt x="1096" y="2163"/>
                  </a:cubicBezTo>
                  <a:cubicBezTo>
                    <a:pt x="1096" y="2159"/>
                    <a:pt x="1092" y="2155"/>
                    <a:pt x="1088" y="2155"/>
                  </a:cubicBezTo>
                  <a:close/>
                  <a:moveTo>
                    <a:pt x="1337" y="2126"/>
                  </a:moveTo>
                  <a:cubicBezTo>
                    <a:pt x="1324" y="2129"/>
                    <a:pt x="1310" y="2132"/>
                    <a:pt x="1296" y="2135"/>
                  </a:cubicBezTo>
                  <a:cubicBezTo>
                    <a:pt x="1292" y="2136"/>
                    <a:pt x="1289" y="2140"/>
                    <a:pt x="1290" y="2144"/>
                  </a:cubicBezTo>
                  <a:cubicBezTo>
                    <a:pt x="1291" y="2148"/>
                    <a:pt x="1294" y="2150"/>
                    <a:pt x="1298" y="2150"/>
                  </a:cubicBezTo>
                  <a:cubicBezTo>
                    <a:pt x="1298" y="2150"/>
                    <a:pt x="1299" y="2150"/>
                    <a:pt x="1299" y="2150"/>
                  </a:cubicBezTo>
                  <a:cubicBezTo>
                    <a:pt x="1313" y="2147"/>
                    <a:pt x="1327" y="2144"/>
                    <a:pt x="1341" y="2141"/>
                  </a:cubicBezTo>
                  <a:cubicBezTo>
                    <a:pt x="1345" y="2140"/>
                    <a:pt x="1348" y="2136"/>
                    <a:pt x="1347" y="2131"/>
                  </a:cubicBezTo>
                  <a:cubicBezTo>
                    <a:pt x="1346" y="2127"/>
                    <a:pt x="1342" y="2125"/>
                    <a:pt x="1337" y="2126"/>
                  </a:cubicBezTo>
                  <a:close/>
                  <a:moveTo>
                    <a:pt x="1715" y="1951"/>
                  </a:moveTo>
                  <a:cubicBezTo>
                    <a:pt x="1704" y="1959"/>
                    <a:pt x="1692" y="1967"/>
                    <a:pt x="1681" y="1975"/>
                  </a:cubicBezTo>
                  <a:cubicBezTo>
                    <a:pt x="1677" y="1977"/>
                    <a:pt x="1676" y="1982"/>
                    <a:pt x="1679" y="1986"/>
                  </a:cubicBezTo>
                  <a:cubicBezTo>
                    <a:pt x="1680" y="1988"/>
                    <a:pt x="1683" y="1989"/>
                    <a:pt x="1685" y="1989"/>
                  </a:cubicBezTo>
                  <a:cubicBezTo>
                    <a:pt x="1687" y="1989"/>
                    <a:pt x="1688" y="1989"/>
                    <a:pt x="1690" y="1988"/>
                  </a:cubicBezTo>
                  <a:cubicBezTo>
                    <a:pt x="1701" y="1980"/>
                    <a:pt x="1713" y="1972"/>
                    <a:pt x="1724" y="1964"/>
                  </a:cubicBezTo>
                  <a:cubicBezTo>
                    <a:pt x="1728" y="1961"/>
                    <a:pt x="1729" y="1956"/>
                    <a:pt x="1726" y="1952"/>
                  </a:cubicBezTo>
                  <a:cubicBezTo>
                    <a:pt x="1724" y="1949"/>
                    <a:pt x="1719" y="1948"/>
                    <a:pt x="1715" y="1951"/>
                  </a:cubicBezTo>
                  <a:close/>
                  <a:moveTo>
                    <a:pt x="1573" y="2038"/>
                  </a:moveTo>
                  <a:cubicBezTo>
                    <a:pt x="1560" y="2045"/>
                    <a:pt x="1547" y="2051"/>
                    <a:pt x="1535" y="2057"/>
                  </a:cubicBezTo>
                  <a:cubicBezTo>
                    <a:pt x="1531" y="2059"/>
                    <a:pt x="1529" y="2063"/>
                    <a:pt x="1531" y="2067"/>
                  </a:cubicBezTo>
                  <a:cubicBezTo>
                    <a:pt x="1532" y="2070"/>
                    <a:pt x="1535" y="2072"/>
                    <a:pt x="1538" y="2072"/>
                  </a:cubicBezTo>
                  <a:cubicBezTo>
                    <a:pt x="1539" y="2072"/>
                    <a:pt x="1540" y="2072"/>
                    <a:pt x="1542" y="2071"/>
                  </a:cubicBezTo>
                  <a:cubicBezTo>
                    <a:pt x="1554" y="2065"/>
                    <a:pt x="1567" y="2059"/>
                    <a:pt x="1580" y="2053"/>
                  </a:cubicBezTo>
                  <a:cubicBezTo>
                    <a:pt x="1584" y="2051"/>
                    <a:pt x="1585" y="2046"/>
                    <a:pt x="1583" y="2042"/>
                  </a:cubicBezTo>
                  <a:cubicBezTo>
                    <a:pt x="1581" y="2038"/>
                    <a:pt x="1576" y="2036"/>
                    <a:pt x="1573" y="2038"/>
                  </a:cubicBezTo>
                  <a:close/>
                  <a:moveTo>
                    <a:pt x="1646" y="1997"/>
                  </a:moveTo>
                  <a:cubicBezTo>
                    <a:pt x="1634" y="2005"/>
                    <a:pt x="1622" y="2012"/>
                    <a:pt x="1609" y="2019"/>
                  </a:cubicBezTo>
                  <a:cubicBezTo>
                    <a:pt x="1606" y="2021"/>
                    <a:pt x="1604" y="2026"/>
                    <a:pt x="1606" y="2029"/>
                  </a:cubicBezTo>
                  <a:cubicBezTo>
                    <a:pt x="1608" y="2032"/>
                    <a:pt x="1611" y="2033"/>
                    <a:pt x="1613" y="2033"/>
                  </a:cubicBezTo>
                  <a:cubicBezTo>
                    <a:pt x="1615" y="2033"/>
                    <a:pt x="1616" y="2033"/>
                    <a:pt x="1617" y="2032"/>
                  </a:cubicBezTo>
                  <a:cubicBezTo>
                    <a:pt x="1629" y="2026"/>
                    <a:pt x="1642" y="2018"/>
                    <a:pt x="1654" y="2011"/>
                  </a:cubicBezTo>
                  <a:cubicBezTo>
                    <a:pt x="1658" y="2009"/>
                    <a:pt x="1659" y="2004"/>
                    <a:pt x="1656" y="2000"/>
                  </a:cubicBezTo>
                  <a:cubicBezTo>
                    <a:pt x="1654" y="1996"/>
                    <a:pt x="1649" y="1995"/>
                    <a:pt x="1646" y="1997"/>
                  </a:cubicBezTo>
                  <a:close/>
                  <a:moveTo>
                    <a:pt x="1613" y="146"/>
                  </a:moveTo>
                  <a:cubicBezTo>
                    <a:pt x="1616" y="142"/>
                    <a:pt x="1614" y="137"/>
                    <a:pt x="1610" y="135"/>
                  </a:cubicBezTo>
                  <a:cubicBezTo>
                    <a:pt x="1598" y="128"/>
                    <a:pt x="1585" y="121"/>
                    <a:pt x="1573" y="115"/>
                  </a:cubicBezTo>
                  <a:cubicBezTo>
                    <a:pt x="1569" y="113"/>
                    <a:pt x="1564" y="115"/>
                    <a:pt x="1562" y="119"/>
                  </a:cubicBezTo>
                  <a:cubicBezTo>
                    <a:pt x="1560" y="122"/>
                    <a:pt x="1562" y="127"/>
                    <a:pt x="1566" y="129"/>
                  </a:cubicBezTo>
                  <a:cubicBezTo>
                    <a:pt x="1578" y="135"/>
                    <a:pt x="1591" y="142"/>
                    <a:pt x="1603" y="149"/>
                  </a:cubicBezTo>
                  <a:cubicBezTo>
                    <a:pt x="1604" y="149"/>
                    <a:pt x="1605" y="150"/>
                    <a:pt x="1607" y="150"/>
                  </a:cubicBezTo>
                  <a:cubicBezTo>
                    <a:pt x="1609" y="150"/>
                    <a:pt x="1612" y="148"/>
                    <a:pt x="1613" y="146"/>
                  </a:cubicBezTo>
                  <a:close/>
                  <a:moveTo>
                    <a:pt x="1686" y="190"/>
                  </a:moveTo>
                  <a:cubicBezTo>
                    <a:pt x="1688" y="186"/>
                    <a:pt x="1687" y="181"/>
                    <a:pt x="1683" y="179"/>
                  </a:cubicBezTo>
                  <a:cubicBezTo>
                    <a:pt x="1672" y="171"/>
                    <a:pt x="1659" y="164"/>
                    <a:pt x="1647" y="156"/>
                  </a:cubicBezTo>
                  <a:cubicBezTo>
                    <a:pt x="1644" y="154"/>
                    <a:pt x="1639" y="155"/>
                    <a:pt x="1636" y="159"/>
                  </a:cubicBezTo>
                  <a:cubicBezTo>
                    <a:pt x="1634" y="163"/>
                    <a:pt x="1635" y="168"/>
                    <a:pt x="1639" y="170"/>
                  </a:cubicBezTo>
                  <a:cubicBezTo>
                    <a:pt x="1651" y="177"/>
                    <a:pt x="1663" y="185"/>
                    <a:pt x="1675" y="192"/>
                  </a:cubicBezTo>
                  <a:cubicBezTo>
                    <a:pt x="1676" y="193"/>
                    <a:pt x="1677" y="194"/>
                    <a:pt x="1679" y="194"/>
                  </a:cubicBezTo>
                  <a:cubicBezTo>
                    <a:pt x="1682" y="194"/>
                    <a:pt x="1684" y="192"/>
                    <a:pt x="1686" y="190"/>
                  </a:cubicBezTo>
                  <a:close/>
                  <a:moveTo>
                    <a:pt x="1538" y="107"/>
                  </a:moveTo>
                  <a:cubicBezTo>
                    <a:pt x="1540" y="103"/>
                    <a:pt x="1538" y="98"/>
                    <a:pt x="1534" y="97"/>
                  </a:cubicBezTo>
                  <a:cubicBezTo>
                    <a:pt x="1521" y="91"/>
                    <a:pt x="1508" y="85"/>
                    <a:pt x="1495" y="80"/>
                  </a:cubicBezTo>
                  <a:cubicBezTo>
                    <a:pt x="1491" y="78"/>
                    <a:pt x="1486" y="80"/>
                    <a:pt x="1485" y="84"/>
                  </a:cubicBezTo>
                  <a:cubicBezTo>
                    <a:pt x="1483" y="88"/>
                    <a:pt x="1485" y="93"/>
                    <a:pt x="1489" y="94"/>
                  </a:cubicBezTo>
                  <a:cubicBezTo>
                    <a:pt x="1502" y="100"/>
                    <a:pt x="1515" y="105"/>
                    <a:pt x="1528" y="111"/>
                  </a:cubicBezTo>
                  <a:cubicBezTo>
                    <a:pt x="1529" y="112"/>
                    <a:pt x="1530" y="112"/>
                    <a:pt x="1531" y="112"/>
                  </a:cubicBezTo>
                  <a:cubicBezTo>
                    <a:pt x="1534" y="112"/>
                    <a:pt x="1537" y="110"/>
                    <a:pt x="1538" y="107"/>
                  </a:cubicBezTo>
                  <a:close/>
                  <a:moveTo>
                    <a:pt x="1379" y="48"/>
                  </a:moveTo>
                  <a:cubicBezTo>
                    <a:pt x="1381" y="44"/>
                    <a:pt x="1378" y="40"/>
                    <a:pt x="1374" y="39"/>
                  </a:cubicBezTo>
                  <a:cubicBezTo>
                    <a:pt x="1360" y="35"/>
                    <a:pt x="1346" y="31"/>
                    <a:pt x="1333" y="28"/>
                  </a:cubicBezTo>
                  <a:cubicBezTo>
                    <a:pt x="1328" y="27"/>
                    <a:pt x="1324" y="30"/>
                    <a:pt x="1323" y="34"/>
                  </a:cubicBezTo>
                  <a:cubicBezTo>
                    <a:pt x="1322" y="38"/>
                    <a:pt x="1325" y="43"/>
                    <a:pt x="1329" y="44"/>
                  </a:cubicBezTo>
                  <a:cubicBezTo>
                    <a:pt x="1343" y="47"/>
                    <a:pt x="1356" y="50"/>
                    <a:pt x="1370" y="54"/>
                  </a:cubicBezTo>
                  <a:cubicBezTo>
                    <a:pt x="1370" y="54"/>
                    <a:pt x="1371" y="54"/>
                    <a:pt x="1372" y="54"/>
                  </a:cubicBezTo>
                  <a:cubicBezTo>
                    <a:pt x="1375" y="54"/>
                    <a:pt x="1378" y="52"/>
                    <a:pt x="1379" y="48"/>
                  </a:cubicBezTo>
                  <a:close/>
                  <a:moveTo>
                    <a:pt x="1418" y="2103"/>
                  </a:moveTo>
                  <a:cubicBezTo>
                    <a:pt x="1405" y="2107"/>
                    <a:pt x="1391" y="2111"/>
                    <a:pt x="1378" y="2115"/>
                  </a:cubicBezTo>
                  <a:cubicBezTo>
                    <a:pt x="1374" y="2116"/>
                    <a:pt x="1371" y="2121"/>
                    <a:pt x="1372" y="2125"/>
                  </a:cubicBezTo>
                  <a:cubicBezTo>
                    <a:pt x="1373" y="2128"/>
                    <a:pt x="1377" y="2131"/>
                    <a:pt x="1380" y="2131"/>
                  </a:cubicBezTo>
                  <a:cubicBezTo>
                    <a:pt x="1381" y="2131"/>
                    <a:pt x="1381" y="2130"/>
                    <a:pt x="1382" y="2130"/>
                  </a:cubicBezTo>
                  <a:cubicBezTo>
                    <a:pt x="1396" y="2126"/>
                    <a:pt x="1410" y="2122"/>
                    <a:pt x="1423" y="2118"/>
                  </a:cubicBezTo>
                  <a:cubicBezTo>
                    <a:pt x="1427" y="2116"/>
                    <a:pt x="1429" y="2112"/>
                    <a:pt x="1428" y="2108"/>
                  </a:cubicBezTo>
                  <a:cubicBezTo>
                    <a:pt x="1427" y="2104"/>
                    <a:pt x="1422" y="2101"/>
                    <a:pt x="1418" y="2103"/>
                  </a:cubicBezTo>
                  <a:close/>
                  <a:moveTo>
                    <a:pt x="1460" y="75"/>
                  </a:moveTo>
                  <a:cubicBezTo>
                    <a:pt x="1461" y="70"/>
                    <a:pt x="1459" y="66"/>
                    <a:pt x="1455" y="64"/>
                  </a:cubicBezTo>
                  <a:cubicBezTo>
                    <a:pt x="1442" y="60"/>
                    <a:pt x="1428" y="55"/>
                    <a:pt x="1415" y="51"/>
                  </a:cubicBezTo>
                  <a:cubicBezTo>
                    <a:pt x="1410" y="49"/>
                    <a:pt x="1406" y="52"/>
                    <a:pt x="1405" y="56"/>
                  </a:cubicBezTo>
                  <a:cubicBezTo>
                    <a:pt x="1403" y="60"/>
                    <a:pt x="1406" y="64"/>
                    <a:pt x="1410" y="66"/>
                  </a:cubicBezTo>
                  <a:cubicBezTo>
                    <a:pt x="1423" y="70"/>
                    <a:pt x="1437" y="75"/>
                    <a:pt x="1450" y="79"/>
                  </a:cubicBezTo>
                  <a:cubicBezTo>
                    <a:pt x="1451" y="80"/>
                    <a:pt x="1452" y="80"/>
                    <a:pt x="1452" y="80"/>
                  </a:cubicBezTo>
                  <a:cubicBezTo>
                    <a:pt x="1456" y="80"/>
                    <a:pt x="1459" y="78"/>
                    <a:pt x="1460" y="75"/>
                  </a:cubicBezTo>
                  <a:close/>
                  <a:moveTo>
                    <a:pt x="1497" y="2074"/>
                  </a:moveTo>
                  <a:cubicBezTo>
                    <a:pt x="1484" y="2079"/>
                    <a:pt x="1471" y="2084"/>
                    <a:pt x="1458" y="2089"/>
                  </a:cubicBezTo>
                  <a:cubicBezTo>
                    <a:pt x="1454" y="2090"/>
                    <a:pt x="1451" y="2095"/>
                    <a:pt x="1453" y="2099"/>
                  </a:cubicBezTo>
                  <a:cubicBezTo>
                    <a:pt x="1454" y="2102"/>
                    <a:pt x="1457" y="2104"/>
                    <a:pt x="1460" y="2104"/>
                  </a:cubicBezTo>
                  <a:cubicBezTo>
                    <a:pt x="1461" y="2104"/>
                    <a:pt x="1462" y="2104"/>
                    <a:pt x="1463" y="2104"/>
                  </a:cubicBezTo>
                  <a:cubicBezTo>
                    <a:pt x="1476" y="2099"/>
                    <a:pt x="1490" y="2094"/>
                    <a:pt x="1503" y="2088"/>
                  </a:cubicBezTo>
                  <a:cubicBezTo>
                    <a:pt x="1507" y="2087"/>
                    <a:pt x="1509" y="2082"/>
                    <a:pt x="1507" y="2078"/>
                  </a:cubicBezTo>
                  <a:cubicBezTo>
                    <a:pt x="1505" y="2074"/>
                    <a:pt x="1501" y="2072"/>
                    <a:pt x="1497" y="207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35" name="Group 134">
              <a:extLst>
                <a:ext uri="{FF2B5EF4-FFF2-40B4-BE49-F238E27FC236}">
                  <a16:creationId xmlns:a16="http://schemas.microsoft.com/office/drawing/2014/main" id="{92D211BF-E1BF-4F7D-820E-4D099CC4FC8B}"/>
                </a:ext>
              </a:extLst>
            </p:cNvPr>
            <p:cNvGrpSpPr/>
            <p:nvPr/>
          </p:nvGrpSpPr>
          <p:grpSpPr>
            <a:xfrm>
              <a:off x="3725833" y="1365337"/>
              <a:ext cx="4751854" cy="4387744"/>
              <a:chOff x="3843092" y="1892287"/>
              <a:chExt cx="4505820" cy="4160562"/>
            </a:xfrm>
          </p:grpSpPr>
          <p:sp>
            <p:nvSpPr>
              <p:cNvPr id="136" name="Oval 151">
                <a:extLst>
                  <a:ext uri="{FF2B5EF4-FFF2-40B4-BE49-F238E27FC236}">
                    <a16:creationId xmlns:a16="http://schemas.microsoft.com/office/drawing/2014/main" id="{C1470DDC-051A-418B-9765-B45618596FC7}"/>
                  </a:ext>
                </a:extLst>
              </p:cNvPr>
              <p:cNvSpPr>
                <a:spLocks noChangeArrowheads="1"/>
              </p:cNvSpPr>
              <p:nvPr/>
            </p:nvSpPr>
            <p:spPr bwMode="auto">
              <a:xfrm>
                <a:off x="7495553" y="3549383"/>
                <a:ext cx="853359" cy="85126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7" name="Oval 152">
                <a:extLst>
                  <a:ext uri="{FF2B5EF4-FFF2-40B4-BE49-F238E27FC236}">
                    <a16:creationId xmlns:a16="http://schemas.microsoft.com/office/drawing/2014/main" id="{4C103C72-E824-401E-BD0D-7C6631D77F6D}"/>
                  </a:ext>
                </a:extLst>
              </p:cNvPr>
              <p:cNvSpPr>
                <a:spLocks noChangeArrowheads="1"/>
              </p:cNvSpPr>
              <p:nvPr/>
            </p:nvSpPr>
            <p:spPr bwMode="auto">
              <a:xfrm>
                <a:off x="6935733" y="4673217"/>
                <a:ext cx="852660" cy="8526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8" name="Oval 153">
                <a:extLst>
                  <a:ext uri="{FF2B5EF4-FFF2-40B4-BE49-F238E27FC236}">
                    <a16:creationId xmlns:a16="http://schemas.microsoft.com/office/drawing/2014/main" id="{1231F879-8ACE-4855-B558-C458CE53F4E7}"/>
                  </a:ext>
                </a:extLst>
              </p:cNvPr>
              <p:cNvSpPr>
                <a:spLocks noChangeArrowheads="1"/>
              </p:cNvSpPr>
              <p:nvPr/>
            </p:nvSpPr>
            <p:spPr bwMode="auto">
              <a:xfrm>
                <a:off x="4309260" y="4666228"/>
                <a:ext cx="852660" cy="8526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4" name="Oval 154">
                <a:extLst>
                  <a:ext uri="{FF2B5EF4-FFF2-40B4-BE49-F238E27FC236}">
                    <a16:creationId xmlns:a16="http://schemas.microsoft.com/office/drawing/2014/main" id="{53E55CC2-99E5-4D20-B3C9-9E5605424DC2}"/>
                  </a:ext>
                </a:extLst>
              </p:cNvPr>
              <p:cNvSpPr>
                <a:spLocks noChangeArrowheads="1"/>
              </p:cNvSpPr>
              <p:nvPr/>
            </p:nvSpPr>
            <p:spPr bwMode="auto">
              <a:xfrm>
                <a:off x="5637872" y="5200189"/>
                <a:ext cx="853359" cy="85266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5" name="Oval 156">
                <a:extLst>
                  <a:ext uri="{FF2B5EF4-FFF2-40B4-BE49-F238E27FC236}">
                    <a16:creationId xmlns:a16="http://schemas.microsoft.com/office/drawing/2014/main" id="{162555B9-7EC3-485D-B0D2-B43F8E431D07}"/>
                  </a:ext>
                </a:extLst>
              </p:cNvPr>
              <p:cNvSpPr>
                <a:spLocks noChangeArrowheads="1"/>
              </p:cNvSpPr>
              <p:nvPr/>
            </p:nvSpPr>
            <p:spPr bwMode="auto">
              <a:xfrm>
                <a:off x="5637872" y="1892287"/>
                <a:ext cx="853359" cy="8526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6" name="Oval 157">
                <a:extLst>
                  <a:ext uri="{FF2B5EF4-FFF2-40B4-BE49-F238E27FC236}">
                    <a16:creationId xmlns:a16="http://schemas.microsoft.com/office/drawing/2014/main" id="{EB0EA881-7EF9-440C-9CF8-D552A279555B}"/>
                  </a:ext>
                </a:extLst>
              </p:cNvPr>
              <p:cNvSpPr>
                <a:spLocks noChangeArrowheads="1"/>
              </p:cNvSpPr>
              <p:nvPr/>
            </p:nvSpPr>
            <p:spPr bwMode="auto">
              <a:xfrm>
                <a:off x="3843092" y="3549383"/>
                <a:ext cx="853359" cy="85126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7" name="Oval 158">
                <a:extLst>
                  <a:ext uri="{FF2B5EF4-FFF2-40B4-BE49-F238E27FC236}">
                    <a16:creationId xmlns:a16="http://schemas.microsoft.com/office/drawing/2014/main" id="{919CA48A-8EA7-4C1B-BD82-C02CBF45CDC6}"/>
                  </a:ext>
                </a:extLst>
              </p:cNvPr>
              <p:cNvSpPr>
                <a:spLocks noChangeArrowheads="1"/>
              </p:cNvSpPr>
              <p:nvPr/>
            </p:nvSpPr>
            <p:spPr bwMode="auto">
              <a:xfrm>
                <a:off x="4309260" y="2229158"/>
                <a:ext cx="852660" cy="8526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8" name="Oval 159">
                <a:extLst>
                  <a:ext uri="{FF2B5EF4-FFF2-40B4-BE49-F238E27FC236}">
                    <a16:creationId xmlns:a16="http://schemas.microsoft.com/office/drawing/2014/main" id="{AED4877C-4599-4FEF-8E19-503DD6FB712B}"/>
                  </a:ext>
                </a:extLst>
              </p:cNvPr>
              <p:cNvSpPr>
                <a:spLocks noChangeArrowheads="1"/>
              </p:cNvSpPr>
              <p:nvPr/>
            </p:nvSpPr>
            <p:spPr bwMode="auto">
              <a:xfrm>
                <a:off x="6935733" y="2229158"/>
                <a:ext cx="852660" cy="8526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9" name="Oval 160">
                <a:extLst>
                  <a:ext uri="{FF2B5EF4-FFF2-40B4-BE49-F238E27FC236}">
                    <a16:creationId xmlns:a16="http://schemas.microsoft.com/office/drawing/2014/main" id="{64B30274-30AE-4860-BE79-2B86408CEEFB}"/>
                  </a:ext>
                </a:extLst>
              </p:cNvPr>
              <p:cNvSpPr>
                <a:spLocks noChangeArrowheads="1"/>
              </p:cNvSpPr>
              <p:nvPr/>
            </p:nvSpPr>
            <p:spPr bwMode="auto">
              <a:xfrm>
                <a:off x="5637872" y="5200189"/>
                <a:ext cx="853359" cy="8526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0" name="Freeform 161">
                <a:extLst>
                  <a:ext uri="{FF2B5EF4-FFF2-40B4-BE49-F238E27FC236}">
                    <a16:creationId xmlns:a16="http://schemas.microsoft.com/office/drawing/2014/main" id="{9998835A-047F-4A71-BB64-AF53060D9E53}"/>
                  </a:ext>
                </a:extLst>
              </p:cNvPr>
              <p:cNvSpPr>
                <a:spLocks noEditPoints="1"/>
              </p:cNvSpPr>
              <p:nvPr/>
            </p:nvSpPr>
            <p:spPr bwMode="auto">
              <a:xfrm>
                <a:off x="5895767" y="2055830"/>
                <a:ext cx="314506" cy="487135"/>
              </a:xfrm>
              <a:custGeom>
                <a:avLst/>
                <a:gdLst>
                  <a:gd name="T0" fmla="*/ 190 w 190"/>
                  <a:gd name="T1" fmla="*/ 40 h 295"/>
                  <a:gd name="T2" fmla="*/ 157 w 190"/>
                  <a:gd name="T3" fmla="*/ 2 h 295"/>
                  <a:gd name="T4" fmla="*/ 122 w 190"/>
                  <a:gd name="T5" fmla="*/ 0 h 295"/>
                  <a:gd name="T6" fmla="*/ 34 w 190"/>
                  <a:gd name="T7" fmla="*/ 80 h 295"/>
                  <a:gd name="T8" fmla="*/ 0 w 190"/>
                  <a:gd name="T9" fmla="*/ 118 h 295"/>
                  <a:gd name="T10" fmla="*/ 0 w 190"/>
                  <a:gd name="T11" fmla="*/ 157 h 295"/>
                  <a:gd name="T12" fmla="*/ 34 w 190"/>
                  <a:gd name="T13" fmla="*/ 195 h 295"/>
                  <a:gd name="T14" fmla="*/ 34 w 190"/>
                  <a:gd name="T15" fmla="*/ 257 h 295"/>
                  <a:gd name="T16" fmla="*/ 72 w 190"/>
                  <a:gd name="T17" fmla="*/ 295 h 295"/>
                  <a:gd name="T18" fmla="*/ 112 w 190"/>
                  <a:gd name="T19" fmla="*/ 295 h 295"/>
                  <a:gd name="T20" fmla="*/ 150 w 190"/>
                  <a:gd name="T21" fmla="*/ 257 h 295"/>
                  <a:gd name="T22" fmla="*/ 150 w 190"/>
                  <a:gd name="T23" fmla="*/ 195 h 295"/>
                  <a:gd name="T24" fmla="*/ 184 w 190"/>
                  <a:gd name="T25" fmla="*/ 162 h 295"/>
                  <a:gd name="T26" fmla="*/ 189 w 190"/>
                  <a:gd name="T27" fmla="*/ 123 h 295"/>
                  <a:gd name="T28" fmla="*/ 183 w 190"/>
                  <a:gd name="T29" fmla="*/ 97 h 295"/>
                  <a:gd name="T30" fmla="*/ 190 w 190"/>
                  <a:gd name="T31" fmla="*/ 75 h 295"/>
                  <a:gd name="T32" fmla="*/ 190 w 190"/>
                  <a:gd name="T33" fmla="*/ 40 h 295"/>
                  <a:gd name="T34" fmla="*/ 152 w 190"/>
                  <a:gd name="T35" fmla="*/ 75 h 295"/>
                  <a:gd name="T36" fmla="*/ 131 w 190"/>
                  <a:gd name="T37" fmla="*/ 75 h 295"/>
                  <a:gd name="T38" fmla="*/ 112 w 190"/>
                  <a:gd name="T39" fmla="*/ 93 h 295"/>
                  <a:gd name="T40" fmla="*/ 112 w 190"/>
                  <a:gd name="T41" fmla="*/ 118 h 295"/>
                  <a:gd name="T42" fmla="*/ 150 w 190"/>
                  <a:gd name="T43" fmla="*/ 118 h 295"/>
                  <a:gd name="T44" fmla="*/ 145 w 190"/>
                  <a:gd name="T45" fmla="*/ 157 h 295"/>
                  <a:gd name="T46" fmla="*/ 112 w 190"/>
                  <a:gd name="T47" fmla="*/ 157 h 295"/>
                  <a:gd name="T48" fmla="*/ 112 w 190"/>
                  <a:gd name="T49" fmla="*/ 257 h 295"/>
                  <a:gd name="T50" fmla="*/ 72 w 190"/>
                  <a:gd name="T51" fmla="*/ 257 h 295"/>
                  <a:gd name="T52" fmla="*/ 72 w 190"/>
                  <a:gd name="T53" fmla="*/ 157 h 295"/>
                  <a:gd name="T54" fmla="*/ 39 w 190"/>
                  <a:gd name="T55" fmla="*/ 157 h 295"/>
                  <a:gd name="T56" fmla="*/ 39 w 190"/>
                  <a:gd name="T57" fmla="*/ 118 h 295"/>
                  <a:gd name="T58" fmla="*/ 72 w 190"/>
                  <a:gd name="T59" fmla="*/ 118 h 295"/>
                  <a:gd name="T60" fmla="*/ 72 w 190"/>
                  <a:gd name="T61" fmla="*/ 90 h 295"/>
                  <a:gd name="T62" fmla="*/ 122 w 190"/>
                  <a:gd name="T63" fmla="*/ 38 h 295"/>
                  <a:gd name="T64" fmla="*/ 152 w 190"/>
                  <a:gd name="T65" fmla="*/ 40 h 295"/>
                  <a:gd name="T66" fmla="*/ 152 w 190"/>
                  <a:gd name="T67" fmla="*/ 7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0" h="295">
                    <a:moveTo>
                      <a:pt x="190" y="40"/>
                    </a:moveTo>
                    <a:cubicBezTo>
                      <a:pt x="190" y="21"/>
                      <a:pt x="176" y="4"/>
                      <a:pt x="157" y="2"/>
                    </a:cubicBezTo>
                    <a:cubicBezTo>
                      <a:pt x="151" y="1"/>
                      <a:pt x="137" y="0"/>
                      <a:pt x="122" y="0"/>
                    </a:cubicBezTo>
                    <a:cubicBezTo>
                      <a:pt x="73" y="0"/>
                      <a:pt x="38" y="32"/>
                      <a:pt x="34" y="80"/>
                    </a:cubicBezTo>
                    <a:cubicBezTo>
                      <a:pt x="15" y="82"/>
                      <a:pt x="0" y="98"/>
                      <a:pt x="0" y="118"/>
                    </a:cubicBezTo>
                    <a:cubicBezTo>
                      <a:pt x="0" y="157"/>
                      <a:pt x="0" y="157"/>
                      <a:pt x="0" y="157"/>
                    </a:cubicBezTo>
                    <a:cubicBezTo>
                      <a:pt x="0" y="177"/>
                      <a:pt x="15" y="193"/>
                      <a:pt x="34" y="195"/>
                    </a:cubicBezTo>
                    <a:cubicBezTo>
                      <a:pt x="34" y="257"/>
                      <a:pt x="34" y="257"/>
                      <a:pt x="34" y="257"/>
                    </a:cubicBezTo>
                    <a:cubicBezTo>
                      <a:pt x="34" y="278"/>
                      <a:pt x="51" y="295"/>
                      <a:pt x="72" y="295"/>
                    </a:cubicBezTo>
                    <a:cubicBezTo>
                      <a:pt x="112" y="295"/>
                      <a:pt x="112" y="295"/>
                      <a:pt x="112" y="295"/>
                    </a:cubicBezTo>
                    <a:cubicBezTo>
                      <a:pt x="133" y="295"/>
                      <a:pt x="150" y="278"/>
                      <a:pt x="150" y="257"/>
                    </a:cubicBezTo>
                    <a:cubicBezTo>
                      <a:pt x="150" y="195"/>
                      <a:pt x="150" y="195"/>
                      <a:pt x="150" y="195"/>
                    </a:cubicBezTo>
                    <a:cubicBezTo>
                      <a:pt x="167" y="193"/>
                      <a:pt x="181" y="179"/>
                      <a:pt x="184" y="162"/>
                    </a:cubicBezTo>
                    <a:cubicBezTo>
                      <a:pt x="189" y="123"/>
                      <a:pt x="189" y="123"/>
                      <a:pt x="189" y="123"/>
                    </a:cubicBezTo>
                    <a:cubicBezTo>
                      <a:pt x="190" y="114"/>
                      <a:pt x="188" y="105"/>
                      <a:pt x="183" y="97"/>
                    </a:cubicBezTo>
                    <a:cubicBezTo>
                      <a:pt x="187" y="91"/>
                      <a:pt x="190" y="83"/>
                      <a:pt x="190" y="75"/>
                    </a:cubicBezTo>
                    <a:lnTo>
                      <a:pt x="190" y="40"/>
                    </a:lnTo>
                    <a:close/>
                    <a:moveTo>
                      <a:pt x="152" y="75"/>
                    </a:moveTo>
                    <a:cubicBezTo>
                      <a:pt x="131" y="75"/>
                      <a:pt x="131" y="75"/>
                      <a:pt x="131" y="75"/>
                    </a:cubicBezTo>
                    <a:cubicBezTo>
                      <a:pt x="115" y="75"/>
                      <a:pt x="112" y="82"/>
                      <a:pt x="112" y="93"/>
                    </a:cubicBezTo>
                    <a:cubicBezTo>
                      <a:pt x="112" y="118"/>
                      <a:pt x="112" y="118"/>
                      <a:pt x="112" y="118"/>
                    </a:cubicBezTo>
                    <a:cubicBezTo>
                      <a:pt x="150" y="118"/>
                      <a:pt x="150" y="118"/>
                      <a:pt x="150" y="118"/>
                    </a:cubicBezTo>
                    <a:cubicBezTo>
                      <a:pt x="145" y="157"/>
                      <a:pt x="145" y="157"/>
                      <a:pt x="145" y="157"/>
                    </a:cubicBezTo>
                    <a:cubicBezTo>
                      <a:pt x="112" y="157"/>
                      <a:pt x="112" y="157"/>
                      <a:pt x="112" y="157"/>
                    </a:cubicBezTo>
                    <a:cubicBezTo>
                      <a:pt x="112" y="257"/>
                      <a:pt x="112" y="257"/>
                      <a:pt x="112" y="257"/>
                    </a:cubicBezTo>
                    <a:cubicBezTo>
                      <a:pt x="72" y="257"/>
                      <a:pt x="72" y="257"/>
                      <a:pt x="72" y="257"/>
                    </a:cubicBezTo>
                    <a:cubicBezTo>
                      <a:pt x="72" y="157"/>
                      <a:pt x="72" y="157"/>
                      <a:pt x="72" y="157"/>
                    </a:cubicBezTo>
                    <a:cubicBezTo>
                      <a:pt x="39" y="157"/>
                      <a:pt x="39" y="157"/>
                      <a:pt x="39" y="157"/>
                    </a:cubicBezTo>
                    <a:cubicBezTo>
                      <a:pt x="39" y="118"/>
                      <a:pt x="39" y="118"/>
                      <a:pt x="39" y="118"/>
                    </a:cubicBezTo>
                    <a:cubicBezTo>
                      <a:pt x="72" y="118"/>
                      <a:pt x="72" y="118"/>
                      <a:pt x="72" y="118"/>
                    </a:cubicBezTo>
                    <a:cubicBezTo>
                      <a:pt x="72" y="90"/>
                      <a:pt x="72" y="90"/>
                      <a:pt x="72" y="90"/>
                    </a:cubicBezTo>
                    <a:cubicBezTo>
                      <a:pt x="72" y="56"/>
                      <a:pt x="92" y="38"/>
                      <a:pt x="122" y="38"/>
                    </a:cubicBezTo>
                    <a:cubicBezTo>
                      <a:pt x="136" y="38"/>
                      <a:pt x="148" y="39"/>
                      <a:pt x="152" y="40"/>
                    </a:cubicBezTo>
                    <a:lnTo>
                      <a:pt x="152" y="7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1" name="Freeform 162">
                <a:extLst>
                  <a:ext uri="{FF2B5EF4-FFF2-40B4-BE49-F238E27FC236}">
                    <a16:creationId xmlns:a16="http://schemas.microsoft.com/office/drawing/2014/main" id="{3BBC64D9-85B4-4EDA-AE91-ACC9620B9654}"/>
                  </a:ext>
                </a:extLst>
              </p:cNvPr>
              <p:cNvSpPr>
                <a:spLocks noEditPoints="1"/>
              </p:cNvSpPr>
              <p:nvPr/>
            </p:nvSpPr>
            <p:spPr bwMode="auto">
              <a:xfrm>
                <a:off x="7690546" y="3780719"/>
                <a:ext cx="487833" cy="383697"/>
              </a:xfrm>
              <a:custGeom>
                <a:avLst/>
                <a:gdLst>
                  <a:gd name="T0" fmla="*/ 22 w 295"/>
                  <a:gd name="T1" fmla="*/ 24 h 232"/>
                  <a:gd name="T2" fmla="*/ 22 w 295"/>
                  <a:gd name="T3" fmla="*/ 24 h 232"/>
                  <a:gd name="T4" fmla="*/ 22 w 295"/>
                  <a:gd name="T5" fmla="*/ 24 h 232"/>
                  <a:gd name="T6" fmla="*/ 292 w 295"/>
                  <a:gd name="T7" fmla="*/ 69 h 232"/>
                  <a:gd name="T8" fmla="*/ 292 w 295"/>
                  <a:gd name="T9" fmla="*/ 68 h 232"/>
                  <a:gd name="T10" fmla="*/ 272 w 295"/>
                  <a:gd name="T11" fmla="*/ 24 h 232"/>
                  <a:gd name="T12" fmla="*/ 226 w 295"/>
                  <a:gd name="T13" fmla="*/ 2 h 232"/>
                  <a:gd name="T14" fmla="*/ 147 w 295"/>
                  <a:gd name="T15" fmla="*/ 0 h 232"/>
                  <a:gd name="T16" fmla="*/ 67 w 295"/>
                  <a:gd name="T17" fmla="*/ 2 h 232"/>
                  <a:gd name="T18" fmla="*/ 22 w 295"/>
                  <a:gd name="T19" fmla="*/ 24 h 232"/>
                  <a:gd name="T20" fmla="*/ 2 w 295"/>
                  <a:gd name="T21" fmla="*/ 68 h 232"/>
                  <a:gd name="T22" fmla="*/ 2 w 295"/>
                  <a:gd name="T23" fmla="*/ 69 h 232"/>
                  <a:gd name="T24" fmla="*/ 0 w 295"/>
                  <a:gd name="T25" fmla="*/ 108 h 232"/>
                  <a:gd name="T26" fmla="*/ 0 w 295"/>
                  <a:gd name="T27" fmla="*/ 124 h 232"/>
                  <a:gd name="T28" fmla="*/ 2 w 295"/>
                  <a:gd name="T29" fmla="*/ 163 h 232"/>
                  <a:gd name="T30" fmla="*/ 2 w 295"/>
                  <a:gd name="T31" fmla="*/ 164 h 232"/>
                  <a:gd name="T32" fmla="*/ 22 w 295"/>
                  <a:gd name="T33" fmla="*/ 208 h 232"/>
                  <a:gd name="T34" fmla="*/ 67 w 295"/>
                  <a:gd name="T35" fmla="*/ 229 h 232"/>
                  <a:gd name="T36" fmla="*/ 147 w 295"/>
                  <a:gd name="T37" fmla="*/ 232 h 232"/>
                  <a:gd name="T38" fmla="*/ 227 w 295"/>
                  <a:gd name="T39" fmla="*/ 230 h 232"/>
                  <a:gd name="T40" fmla="*/ 272 w 295"/>
                  <a:gd name="T41" fmla="*/ 208 h 232"/>
                  <a:gd name="T42" fmla="*/ 292 w 295"/>
                  <a:gd name="T43" fmla="*/ 164 h 232"/>
                  <a:gd name="T44" fmla="*/ 292 w 295"/>
                  <a:gd name="T45" fmla="*/ 163 h 232"/>
                  <a:gd name="T46" fmla="*/ 295 w 295"/>
                  <a:gd name="T47" fmla="*/ 124 h 232"/>
                  <a:gd name="T48" fmla="*/ 295 w 295"/>
                  <a:gd name="T49" fmla="*/ 108 h 232"/>
                  <a:gd name="T50" fmla="*/ 292 w 295"/>
                  <a:gd name="T51" fmla="*/ 69 h 232"/>
                  <a:gd name="T52" fmla="*/ 253 w 295"/>
                  <a:gd name="T53" fmla="*/ 124 h 232"/>
                  <a:gd name="T54" fmla="*/ 251 w 295"/>
                  <a:gd name="T55" fmla="*/ 158 h 232"/>
                  <a:gd name="T56" fmla="*/ 242 w 295"/>
                  <a:gd name="T57" fmla="*/ 179 h 232"/>
                  <a:gd name="T58" fmla="*/ 221 w 295"/>
                  <a:gd name="T59" fmla="*/ 188 h 232"/>
                  <a:gd name="T60" fmla="*/ 147 w 295"/>
                  <a:gd name="T61" fmla="*/ 190 h 232"/>
                  <a:gd name="T62" fmla="*/ 75 w 295"/>
                  <a:gd name="T63" fmla="*/ 188 h 232"/>
                  <a:gd name="T64" fmla="*/ 52 w 295"/>
                  <a:gd name="T65" fmla="*/ 179 h 232"/>
                  <a:gd name="T66" fmla="*/ 43 w 295"/>
                  <a:gd name="T67" fmla="*/ 158 h 232"/>
                  <a:gd name="T68" fmla="*/ 41 w 295"/>
                  <a:gd name="T69" fmla="*/ 124 h 232"/>
                  <a:gd name="T70" fmla="*/ 41 w 295"/>
                  <a:gd name="T71" fmla="*/ 108 h 232"/>
                  <a:gd name="T72" fmla="*/ 43 w 295"/>
                  <a:gd name="T73" fmla="*/ 74 h 232"/>
                  <a:gd name="T74" fmla="*/ 52 w 295"/>
                  <a:gd name="T75" fmla="*/ 53 h 232"/>
                  <a:gd name="T76" fmla="*/ 73 w 295"/>
                  <a:gd name="T77" fmla="*/ 44 h 232"/>
                  <a:gd name="T78" fmla="*/ 147 w 295"/>
                  <a:gd name="T79" fmla="*/ 42 h 232"/>
                  <a:gd name="T80" fmla="*/ 147 w 295"/>
                  <a:gd name="T81" fmla="*/ 42 h 232"/>
                  <a:gd name="T82" fmla="*/ 221 w 295"/>
                  <a:gd name="T83" fmla="*/ 44 h 232"/>
                  <a:gd name="T84" fmla="*/ 242 w 295"/>
                  <a:gd name="T85" fmla="*/ 53 h 232"/>
                  <a:gd name="T86" fmla="*/ 251 w 295"/>
                  <a:gd name="T87" fmla="*/ 74 h 232"/>
                  <a:gd name="T88" fmla="*/ 253 w 295"/>
                  <a:gd name="T89" fmla="*/ 108 h 232"/>
                  <a:gd name="T90" fmla="*/ 253 w 295"/>
                  <a:gd name="T91" fmla="*/ 124 h 232"/>
                  <a:gd name="T92" fmla="*/ 125 w 295"/>
                  <a:gd name="T93" fmla="*/ 143 h 232"/>
                  <a:gd name="T94" fmla="*/ 182 w 295"/>
                  <a:gd name="T95" fmla="*/ 114 h 232"/>
                  <a:gd name="T96" fmla="*/ 125 w 295"/>
                  <a:gd name="T97" fmla="*/ 84 h 232"/>
                  <a:gd name="T98" fmla="*/ 125 w 295"/>
                  <a:gd name="T99" fmla="*/ 14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32">
                    <a:moveTo>
                      <a:pt x="22" y="24"/>
                    </a:moveTo>
                    <a:cubicBezTo>
                      <a:pt x="22" y="24"/>
                      <a:pt x="22" y="24"/>
                      <a:pt x="22" y="24"/>
                    </a:cubicBezTo>
                    <a:cubicBezTo>
                      <a:pt x="22" y="24"/>
                      <a:pt x="22" y="24"/>
                      <a:pt x="22" y="24"/>
                    </a:cubicBezTo>
                    <a:close/>
                    <a:moveTo>
                      <a:pt x="292" y="69"/>
                    </a:moveTo>
                    <a:cubicBezTo>
                      <a:pt x="292" y="68"/>
                      <a:pt x="292" y="68"/>
                      <a:pt x="292" y="68"/>
                    </a:cubicBezTo>
                    <a:cubicBezTo>
                      <a:pt x="291" y="59"/>
                      <a:pt x="287" y="39"/>
                      <a:pt x="272" y="24"/>
                    </a:cubicBezTo>
                    <a:cubicBezTo>
                      <a:pt x="255" y="5"/>
                      <a:pt x="234" y="3"/>
                      <a:pt x="226" y="2"/>
                    </a:cubicBezTo>
                    <a:cubicBezTo>
                      <a:pt x="226" y="2"/>
                      <a:pt x="149" y="0"/>
                      <a:pt x="147" y="0"/>
                    </a:cubicBezTo>
                    <a:cubicBezTo>
                      <a:pt x="145" y="0"/>
                      <a:pt x="68" y="2"/>
                      <a:pt x="67" y="2"/>
                    </a:cubicBezTo>
                    <a:cubicBezTo>
                      <a:pt x="61" y="3"/>
                      <a:pt x="40" y="5"/>
                      <a:pt x="22" y="24"/>
                    </a:cubicBezTo>
                    <a:cubicBezTo>
                      <a:pt x="8" y="39"/>
                      <a:pt x="3" y="59"/>
                      <a:pt x="2" y="68"/>
                    </a:cubicBezTo>
                    <a:cubicBezTo>
                      <a:pt x="2" y="68"/>
                      <a:pt x="2" y="68"/>
                      <a:pt x="2" y="69"/>
                    </a:cubicBezTo>
                    <a:cubicBezTo>
                      <a:pt x="2" y="69"/>
                      <a:pt x="0" y="88"/>
                      <a:pt x="0" y="108"/>
                    </a:cubicBezTo>
                    <a:cubicBezTo>
                      <a:pt x="0" y="124"/>
                      <a:pt x="0" y="124"/>
                      <a:pt x="0" y="124"/>
                    </a:cubicBezTo>
                    <a:cubicBezTo>
                      <a:pt x="0" y="143"/>
                      <a:pt x="2" y="163"/>
                      <a:pt x="2" y="163"/>
                    </a:cubicBezTo>
                    <a:cubicBezTo>
                      <a:pt x="2" y="164"/>
                      <a:pt x="2" y="164"/>
                      <a:pt x="2" y="164"/>
                    </a:cubicBezTo>
                    <a:cubicBezTo>
                      <a:pt x="3" y="172"/>
                      <a:pt x="8" y="193"/>
                      <a:pt x="22" y="208"/>
                    </a:cubicBezTo>
                    <a:cubicBezTo>
                      <a:pt x="39" y="226"/>
                      <a:pt x="59" y="228"/>
                      <a:pt x="67" y="229"/>
                    </a:cubicBezTo>
                    <a:cubicBezTo>
                      <a:pt x="67" y="229"/>
                      <a:pt x="119" y="232"/>
                      <a:pt x="147" y="232"/>
                    </a:cubicBezTo>
                    <a:cubicBezTo>
                      <a:pt x="175" y="232"/>
                      <a:pt x="226" y="230"/>
                      <a:pt x="227" y="230"/>
                    </a:cubicBezTo>
                    <a:cubicBezTo>
                      <a:pt x="234" y="229"/>
                      <a:pt x="255" y="227"/>
                      <a:pt x="272" y="208"/>
                    </a:cubicBezTo>
                    <a:cubicBezTo>
                      <a:pt x="287" y="193"/>
                      <a:pt x="291" y="172"/>
                      <a:pt x="292" y="164"/>
                    </a:cubicBezTo>
                    <a:cubicBezTo>
                      <a:pt x="292" y="164"/>
                      <a:pt x="292" y="164"/>
                      <a:pt x="292" y="163"/>
                    </a:cubicBezTo>
                    <a:cubicBezTo>
                      <a:pt x="292" y="163"/>
                      <a:pt x="295" y="143"/>
                      <a:pt x="295" y="124"/>
                    </a:cubicBezTo>
                    <a:cubicBezTo>
                      <a:pt x="295" y="108"/>
                      <a:pt x="295" y="108"/>
                      <a:pt x="295" y="108"/>
                    </a:cubicBezTo>
                    <a:cubicBezTo>
                      <a:pt x="295" y="88"/>
                      <a:pt x="292" y="69"/>
                      <a:pt x="292" y="69"/>
                    </a:cubicBezTo>
                    <a:close/>
                    <a:moveTo>
                      <a:pt x="253" y="124"/>
                    </a:moveTo>
                    <a:cubicBezTo>
                      <a:pt x="253" y="141"/>
                      <a:pt x="251" y="158"/>
                      <a:pt x="251" y="158"/>
                    </a:cubicBezTo>
                    <a:cubicBezTo>
                      <a:pt x="251" y="158"/>
                      <a:pt x="249" y="173"/>
                      <a:pt x="242" y="179"/>
                    </a:cubicBezTo>
                    <a:cubicBezTo>
                      <a:pt x="234" y="188"/>
                      <a:pt x="225" y="188"/>
                      <a:pt x="221" y="188"/>
                    </a:cubicBezTo>
                    <a:cubicBezTo>
                      <a:pt x="192" y="190"/>
                      <a:pt x="147" y="190"/>
                      <a:pt x="147" y="190"/>
                    </a:cubicBezTo>
                    <a:cubicBezTo>
                      <a:pt x="147" y="190"/>
                      <a:pt x="92" y="190"/>
                      <a:pt x="75" y="188"/>
                    </a:cubicBezTo>
                    <a:cubicBezTo>
                      <a:pt x="70" y="187"/>
                      <a:pt x="60" y="188"/>
                      <a:pt x="52" y="179"/>
                    </a:cubicBezTo>
                    <a:cubicBezTo>
                      <a:pt x="45" y="173"/>
                      <a:pt x="43" y="158"/>
                      <a:pt x="43" y="158"/>
                    </a:cubicBezTo>
                    <a:cubicBezTo>
                      <a:pt x="43" y="158"/>
                      <a:pt x="41" y="141"/>
                      <a:pt x="41" y="124"/>
                    </a:cubicBezTo>
                    <a:cubicBezTo>
                      <a:pt x="41" y="108"/>
                      <a:pt x="41" y="108"/>
                      <a:pt x="41" y="108"/>
                    </a:cubicBezTo>
                    <a:cubicBezTo>
                      <a:pt x="41" y="91"/>
                      <a:pt x="43" y="74"/>
                      <a:pt x="43" y="74"/>
                    </a:cubicBezTo>
                    <a:cubicBezTo>
                      <a:pt x="43" y="74"/>
                      <a:pt x="45" y="59"/>
                      <a:pt x="52" y="53"/>
                    </a:cubicBezTo>
                    <a:cubicBezTo>
                      <a:pt x="60" y="44"/>
                      <a:pt x="69" y="44"/>
                      <a:pt x="73" y="44"/>
                    </a:cubicBezTo>
                    <a:cubicBezTo>
                      <a:pt x="103" y="42"/>
                      <a:pt x="147" y="42"/>
                      <a:pt x="147" y="42"/>
                    </a:cubicBezTo>
                    <a:cubicBezTo>
                      <a:pt x="147" y="42"/>
                      <a:pt x="147" y="42"/>
                      <a:pt x="147" y="42"/>
                    </a:cubicBezTo>
                    <a:cubicBezTo>
                      <a:pt x="147" y="42"/>
                      <a:pt x="192" y="42"/>
                      <a:pt x="221" y="44"/>
                    </a:cubicBezTo>
                    <a:cubicBezTo>
                      <a:pt x="225" y="44"/>
                      <a:pt x="234" y="44"/>
                      <a:pt x="242" y="53"/>
                    </a:cubicBezTo>
                    <a:cubicBezTo>
                      <a:pt x="249" y="59"/>
                      <a:pt x="251" y="74"/>
                      <a:pt x="251" y="74"/>
                    </a:cubicBezTo>
                    <a:cubicBezTo>
                      <a:pt x="251" y="74"/>
                      <a:pt x="253" y="91"/>
                      <a:pt x="253" y="108"/>
                    </a:cubicBezTo>
                    <a:lnTo>
                      <a:pt x="253" y="124"/>
                    </a:lnTo>
                    <a:close/>
                    <a:moveTo>
                      <a:pt x="125" y="143"/>
                    </a:moveTo>
                    <a:cubicBezTo>
                      <a:pt x="182" y="114"/>
                      <a:pt x="182" y="114"/>
                      <a:pt x="182" y="114"/>
                    </a:cubicBezTo>
                    <a:cubicBezTo>
                      <a:pt x="125" y="84"/>
                      <a:pt x="125" y="84"/>
                      <a:pt x="125" y="84"/>
                    </a:cubicBezTo>
                    <a:lnTo>
                      <a:pt x="125" y="14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2" name="Freeform 163">
                <a:extLst>
                  <a:ext uri="{FF2B5EF4-FFF2-40B4-BE49-F238E27FC236}">
                    <a16:creationId xmlns:a16="http://schemas.microsoft.com/office/drawing/2014/main" id="{FD39E6A9-2E60-4E6A-9B55-09D93757528C}"/>
                  </a:ext>
                </a:extLst>
              </p:cNvPr>
              <p:cNvSpPr>
                <a:spLocks noEditPoints="1"/>
              </p:cNvSpPr>
              <p:nvPr/>
            </p:nvSpPr>
            <p:spPr bwMode="auto">
              <a:xfrm>
                <a:off x="7128629" y="4894769"/>
                <a:ext cx="497618" cy="420739"/>
              </a:xfrm>
              <a:custGeom>
                <a:avLst/>
                <a:gdLst>
                  <a:gd name="T0" fmla="*/ 293 w 301"/>
                  <a:gd name="T1" fmla="*/ 40 h 255"/>
                  <a:gd name="T2" fmla="*/ 278 w 301"/>
                  <a:gd name="T3" fmla="*/ 12 h 255"/>
                  <a:gd name="T4" fmla="*/ 253 w 301"/>
                  <a:gd name="T5" fmla="*/ 4 h 255"/>
                  <a:gd name="T6" fmla="*/ 231 w 301"/>
                  <a:gd name="T7" fmla="*/ 10 h 255"/>
                  <a:gd name="T8" fmla="*/ 193 w 301"/>
                  <a:gd name="T9" fmla="*/ 0 h 255"/>
                  <a:gd name="T10" fmla="*/ 118 w 301"/>
                  <a:gd name="T11" fmla="*/ 46 h 255"/>
                  <a:gd name="T12" fmla="*/ 90 w 301"/>
                  <a:gd name="T13" fmla="*/ 23 h 255"/>
                  <a:gd name="T14" fmla="*/ 59 w 301"/>
                  <a:gd name="T15" fmla="*/ 8 h 255"/>
                  <a:gd name="T16" fmla="*/ 56 w 301"/>
                  <a:gd name="T17" fmla="*/ 9 h 255"/>
                  <a:gd name="T18" fmla="*/ 24 w 301"/>
                  <a:gd name="T19" fmla="*/ 28 h 255"/>
                  <a:gd name="T20" fmla="*/ 13 w 301"/>
                  <a:gd name="T21" fmla="*/ 71 h 255"/>
                  <a:gd name="T22" fmla="*/ 15 w 301"/>
                  <a:gd name="T23" fmla="*/ 89 h 255"/>
                  <a:gd name="T24" fmla="*/ 12 w 301"/>
                  <a:gd name="T25" fmla="*/ 102 h 255"/>
                  <a:gd name="T26" fmla="*/ 28 w 301"/>
                  <a:gd name="T27" fmla="*/ 151 h 255"/>
                  <a:gd name="T28" fmla="*/ 29 w 301"/>
                  <a:gd name="T29" fmla="*/ 158 h 255"/>
                  <a:gd name="T30" fmla="*/ 6 w 301"/>
                  <a:gd name="T31" fmla="*/ 182 h 255"/>
                  <a:gd name="T32" fmla="*/ 22 w 301"/>
                  <a:gd name="T33" fmla="*/ 229 h 255"/>
                  <a:gd name="T34" fmla="*/ 111 w 301"/>
                  <a:gd name="T35" fmla="*/ 255 h 255"/>
                  <a:gd name="T36" fmla="*/ 276 w 301"/>
                  <a:gd name="T37" fmla="*/ 103 h 255"/>
                  <a:gd name="T38" fmla="*/ 292 w 301"/>
                  <a:gd name="T39" fmla="*/ 83 h 255"/>
                  <a:gd name="T40" fmla="*/ 293 w 301"/>
                  <a:gd name="T41" fmla="*/ 40 h 255"/>
                  <a:gd name="T42" fmla="*/ 237 w 301"/>
                  <a:gd name="T43" fmla="*/ 84 h 255"/>
                  <a:gd name="T44" fmla="*/ 237 w 301"/>
                  <a:gd name="T45" fmla="*/ 90 h 255"/>
                  <a:gd name="T46" fmla="*/ 111 w 301"/>
                  <a:gd name="T47" fmla="*/ 215 h 255"/>
                  <a:gd name="T48" fmla="*/ 44 w 301"/>
                  <a:gd name="T49" fmla="*/ 195 h 255"/>
                  <a:gd name="T50" fmla="*/ 54 w 301"/>
                  <a:gd name="T51" fmla="*/ 196 h 255"/>
                  <a:gd name="T52" fmla="*/ 109 w 301"/>
                  <a:gd name="T53" fmla="*/ 177 h 255"/>
                  <a:gd name="T54" fmla="*/ 68 w 301"/>
                  <a:gd name="T55" fmla="*/ 146 h 255"/>
                  <a:gd name="T56" fmla="*/ 76 w 301"/>
                  <a:gd name="T57" fmla="*/ 147 h 255"/>
                  <a:gd name="T58" fmla="*/ 88 w 301"/>
                  <a:gd name="T59" fmla="*/ 146 h 255"/>
                  <a:gd name="T60" fmla="*/ 52 w 301"/>
                  <a:gd name="T61" fmla="*/ 102 h 255"/>
                  <a:gd name="T62" fmla="*/ 52 w 301"/>
                  <a:gd name="T63" fmla="*/ 102 h 255"/>
                  <a:gd name="T64" fmla="*/ 72 w 301"/>
                  <a:gd name="T65" fmla="*/ 107 h 255"/>
                  <a:gd name="T66" fmla="*/ 53 w 301"/>
                  <a:gd name="T67" fmla="*/ 71 h 255"/>
                  <a:gd name="T68" fmla="*/ 59 w 301"/>
                  <a:gd name="T69" fmla="*/ 49 h 255"/>
                  <a:gd name="T70" fmla="*/ 150 w 301"/>
                  <a:gd name="T71" fmla="*/ 95 h 255"/>
                  <a:gd name="T72" fmla="*/ 148 w 301"/>
                  <a:gd name="T73" fmla="*/ 84 h 255"/>
                  <a:gd name="T74" fmla="*/ 193 w 301"/>
                  <a:gd name="T75" fmla="*/ 40 h 255"/>
                  <a:gd name="T76" fmla="*/ 225 w 301"/>
                  <a:gd name="T77" fmla="*/ 54 h 255"/>
                  <a:gd name="T78" fmla="*/ 253 w 301"/>
                  <a:gd name="T79" fmla="*/ 44 h 255"/>
                  <a:gd name="T80" fmla="*/ 233 w 301"/>
                  <a:gd name="T81" fmla="*/ 68 h 255"/>
                  <a:gd name="T82" fmla="*/ 259 w 301"/>
                  <a:gd name="T83" fmla="*/ 61 h 255"/>
                  <a:gd name="T84" fmla="*/ 237 w 301"/>
                  <a:gd name="T85" fmla="*/ 8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55">
                    <a:moveTo>
                      <a:pt x="293" y="40"/>
                    </a:moveTo>
                    <a:cubicBezTo>
                      <a:pt x="292" y="29"/>
                      <a:pt x="286" y="19"/>
                      <a:pt x="278" y="12"/>
                    </a:cubicBezTo>
                    <a:cubicBezTo>
                      <a:pt x="270" y="7"/>
                      <a:pt x="262" y="4"/>
                      <a:pt x="253" y="4"/>
                    </a:cubicBezTo>
                    <a:cubicBezTo>
                      <a:pt x="246" y="4"/>
                      <a:pt x="231" y="10"/>
                      <a:pt x="231" y="10"/>
                    </a:cubicBezTo>
                    <a:cubicBezTo>
                      <a:pt x="219" y="4"/>
                      <a:pt x="206" y="0"/>
                      <a:pt x="193" y="0"/>
                    </a:cubicBezTo>
                    <a:cubicBezTo>
                      <a:pt x="160" y="0"/>
                      <a:pt x="132" y="19"/>
                      <a:pt x="118" y="46"/>
                    </a:cubicBezTo>
                    <a:cubicBezTo>
                      <a:pt x="107" y="40"/>
                      <a:pt x="98" y="33"/>
                      <a:pt x="90" y="23"/>
                    </a:cubicBezTo>
                    <a:cubicBezTo>
                      <a:pt x="82" y="14"/>
                      <a:pt x="71" y="8"/>
                      <a:pt x="59" y="8"/>
                    </a:cubicBezTo>
                    <a:cubicBezTo>
                      <a:pt x="58" y="8"/>
                      <a:pt x="57" y="8"/>
                      <a:pt x="56" y="9"/>
                    </a:cubicBezTo>
                    <a:cubicBezTo>
                      <a:pt x="43" y="10"/>
                      <a:pt x="31" y="17"/>
                      <a:pt x="24" y="28"/>
                    </a:cubicBezTo>
                    <a:cubicBezTo>
                      <a:pt x="17" y="41"/>
                      <a:pt x="13" y="56"/>
                      <a:pt x="13" y="71"/>
                    </a:cubicBezTo>
                    <a:cubicBezTo>
                      <a:pt x="13" y="77"/>
                      <a:pt x="13" y="83"/>
                      <a:pt x="15" y="89"/>
                    </a:cubicBezTo>
                    <a:cubicBezTo>
                      <a:pt x="13" y="93"/>
                      <a:pt x="12" y="98"/>
                      <a:pt x="12" y="102"/>
                    </a:cubicBezTo>
                    <a:cubicBezTo>
                      <a:pt x="12" y="120"/>
                      <a:pt x="18" y="137"/>
                      <a:pt x="28" y="151"/>
                    </a:cubicBezTo>
                    <a:cubicBezTo>
                      <a:pt x="28" y="153"/>
                      <a:pt x="29" y="156"/>
                      <a:pt x="29" y="158"/>
                    </a:cubicBezTo>
                    <a:cubicBezTo>
                      <a:pt x="19" y="162"/>
                      <a:pt x="10" y="170"/>
                      <a:pt x="6" y="182"/>
                    </a:cubicBezTo>
                    <a:cubicBezTo>
                      <a:pt x="0" y="199"/>
                      <a:pt x="6" y="219"/>
                      <a:pt x="22" y="229"/>
                    </a:cubicBezTo>
                    <a:cubicBezTo>
                      <a:pt x="49" y="246"/>
                      <a:pt x="80" y="255"/>
                      <a:pt x="111" y="255"/>
                    </a:cubicBezTo>
                    <a:cubicBezTo>
                      <a:pt x="209" y="255"/>
                      <a:pt x="270" y="180"/>
                      <a:pt x="276" y="103"/>
                    </a:cubicBezTo>
                    <a:cubicBezTo>
                      <a:pt x="282" y="97"/>
                      <a:pt x="287" y="90"/>
                      <a:pt x="292" y="83"/>
                    </a:cubicBezTo>
                    <a:cubicBezTo>
                      <a:pt x="301" y="70"/>
                      <a:pt x="301" y="53"/>
                      <a:pt x="293" y="40"/>
                    </a:cubicBezTo>
                    <a:close/>
                    <a:moveTo>
                      <a:pt x="237" y="84"/>
                    </a:moveTo>
                    <a:cubicBezTo>
                      <a:pt x="237" y="86"/>
                      <a:pt x="237" y="88"/>
                      <a:pt x="237" y="90"/>
                    </a:cubicBezTo>
                    <a:cubicBezTo>
                      <a:pt x="237" y="148"/>
                      <a:pt x="192" y="215"/>
                      <a:pt x="111" y="215"/>
                    </a:cubicBezTo>
                    <a:cubicBezTo>
                      <a:pt x="86" y="215"/>
                      <a:pt x="63" y="208"/>
                      <a:pt x="44" y="195"/>
                    </a:cubicBezTo>
                    <a:cubicBezTo>
                      <a:pt x="47" y="196"/>
                      <a:pt x="51" y="196"/>
                      <a:pt x="54" y="196"/>
                    </a:cubicBezTo>
                    <a:cubicBezTo>
                      <a:pt x="75" y="196"/>
                      <a:pt x="94" y="189"/>
                      <a:pt x="109" y="177"/>
                    </a:cubicBezTo>
                    <a:cubicBezTo>
                      <a:pt x="90" y="177"/>
                      <a:pt x="73" y="164"/>
                      <a:pt x="68" y="146"/>
                    </a:cubicBezTo>
                    <a:cubicBezTo>
                      <a:pt x="71" y="147"/>
                      <a:pt x="73" y="147"/>
                      <a:pt x="76" y="147"/>
                    </a:cubicBezTo>
                    <a:cubicBezTo>
                      <a:pt x="80" y="147"/>
                      <a:pt x="84" y="147"/>
                      <a:pt x="88" y="146"/>
                    </a:cubicBezTo>
                    <a:cubicBezTo>
                      <a:pt x="68" y="142"/>
                      <a:pt x="52" y="124"/>
                      <a:pt x="52" y="102"/>
                    </a:cubicBezTo>
                    <a:cubicBezTo>
                      <a:pt x="52" y="102"/>
                      <a:pt x="52" y="102"/>
                      <a:pt x="52" y="102"/>
                    </a:cubicBezTo>
                    <a:cubicBezTo>
                      <a:pt x="58" y="105"/>
                      <a:pt x="65" y="107"/>
                      <a:pt x="72" y="107"/>
                    </a:cubicBezTo>
                    <a:cubicBezTo>
                      <a:pt x="61" y="99"/>
                      <a:pt x="53" y="86"/>
                      <a:pt x="53" y="71"/>
                    </a:cubicBezTo>
                    <a:cubicBezTo>
                      <a:pt x="53" y="63"/>
                      <a:pt x="55" y="55"/>
                      <a:pt x="59" y="49"/>
                    </a:cubicBezTo>
                    <a:cubicBezTo>
                      <a:pt x="80" y="75"/>
                      <a:pt x="113" y="93"/>
                      <a:pt x="150" y="95"/>
                    </a:cubicBezTo>
                    <a:cubicBezTo>
                      <a:pt x="149" y="91"/>
                      <a:pt x="148" y="88"/>
                      <a:pt x="148" y="84"/>
                    </a:cubicBezTo>
                    <a:cubicBezTo>
                      <a:pt x="148" y="60"/>
                      <a:pt x="168" y="40"/>
                      <a:pt x="193" y="40"/>
                    </a:cubicBezTo>
                    <a:cubicBezTo>
                      <a:pt x="205" y="40"/>
                      <a:pt x="217" y="46"/>
                      <a:pt x="225" y="54"/>
                    </a:cubicBezTo>
                    <a:cubicBezTo>
                      <a:pt x="235" y="52"/>
                      <a:pt x="244" y="49"/>
                      <a:pt x="253" y="44"/>
                    </a:cubicBezTo>
                    <a:cubicBezTo>
                      <a:pt x="249" y="54"/>
                      <a:pt x="242" y="63"/>
                      <a:pt x="233" y="68"/>
                    </a:cubicBezTo>
                    <a:cubicBezTo>
                      <a:pt x="242" y="67"/>
                      <a:pt x="251" y="65"/>
                      <a:pt x="259" y="61"/>
                    </a:cubicBezTo>
                    <a:cubicBezTo>
                      <a:pt x="253" y="70"/>
                      <a:pt x="245" y="78"/>
                      <a:pt x="237" y="8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3" name="Freeform 165">
                <a:extLst>
                  <a:ext uri="{FF2B5EF4-FFF2-40B4-BE49-F238E27FC236}">
                    <a16:creationId xmlns:a16="http://schemas.microsoft.com/office/drawing/2014/main" id="{EBE8882F-2F6C-4196-8787-2E4A6B12A728}"/>
                  </a:ext>
                </a:extLst>
              </p:cNvPr>
              <p:cNvSpPr>
                <a:spLocks noEditPoints="1"/>
              </p:cNvSpPr>
              <p:nvPr/>
            </p:nvSpPr>
            <p:spPr bwMode="auto">
              <a:xfrm>
                <a:off x="5849639" y="5400075"/>
                <a:ext cx="487833" cy="487135"/>
              </a:xfrm>
              <a:custGeom>
                <a:avLst/>
                <a:gdLst>
                  <a:gd name="T0" fmla="*/ 147 w 295"/>
                  <a:gd name="T1" fmla="*/ 0 h 295"/>
                  <a:gd name="T2" fmla="*/ 0 w 295"/>
                  <a:gd name="T3" fmla="*/ 147 h 295"/>
                  <a:gd name="T4" fmla="*/ 88 w 295"/>
                  <a:gd name="T5" fmla="*/ 282 h 295"/>
                  <a:gd name="T6" fmla="*/ 105 w 295"/>
                  <a:gd name="T7" fmla="*/ 289 h 295"/>
                  <a:gd name="T8" fmla="*/ 147 w 295"/>
                  <a:gd name="T9" fmla="*/ 295 h 295"/>
                  <a:gd name="T10" fmla="*/ 295 w 295"/>
                  <a:gd name="T11" fmla="*/ 147 h 295"/>
                  <a:gd name="T12" fmla="*/ 147 w 295"/>
                  <a:gd name="T13" fmla="*/ 0 h 295"/>
                  <a:gd name="T14" fmla="*/ 147 w 295"/>
                  <a:gd name="T15" fmla="*/ 256 h 295"/>
                  <a:gd name="T16" fmla="*/ 116 w 295"/>
                  <a:gd name="T17" fmla="*/ 251 h 295"/>
                  <a:gd name="T18" fmla="*/ 127 w 295"/>
                  <a:gd name="T19" fmla="*/ 228 h 295"/>
                  <a:gd name="T20" fmla="*/ 135 w 295"/>
                  <a:gd name="T21" fmla="*/ 198 h 295"/>
                  <a:gd name="T22" fmla="*/ 161 w 295"/>
                  <a:gd name="T23" fmla="*/ 212 h 295"/>
                  <a:gd name="T24" fmla="*/ 220 w 295"/>
                  <a:gd name="T25" fmla="*/ 137 h 295"/>
                  <a:gd name="T26" fmla="*/ 151 w 295"/>
                  <a:gd name="T27" fmla="*/ 75 h 295"/>
                  <a:gd name="T28" fmla="*/ 74 w 295"/>
                  <a:gd name="T29" fmla="*/ 143 h 295"/>
                  <a:gd name="T30" fmla="*/ 96 w 295"/>
                  <a:gd name="T31" fmla="*/ 184 h 295"/>
                  <a:gd name="T32" fmla="*/ 101 w 295"/>
                  <a:gd name="T33" fmla="*/ 182 h 295"/>
                  <a:gd name="T34" fmla="*/ 104 w 295"/>
                  <a:gd name="T35" fmla="*/ 173 h 295"/>
                  <a:gd name="T36" fmla="*/ 102 w 295"/>
                  <a:gd name="T37" fmla="*/ 167 h 295"/>
                  <a:gd name="T38" fmla="*/ 95 w 295"/>
                  <a:gd name="T39" fmla="*/ 146 h 295"/>
                  <a:gd name="T40" fmla="*/ 148 w 295"/>
                  <a:gd name="T41" fmla="*/ 94 h 295"/>
                  <a:gd name="T42" fmla="*/ 193 w 295"/>
                  <a:gd name="T43" fmla="*/ 135 h 295"/>
                  <a:gd name="T44" fmla="*/ 159 w 295"/>
                  <a:gd name="T45" fmla="*/ 193 h 295"/>
                  <a:gd name="T46" fmla="*/ 142 w 295"/>
                  <a:gd name="T47" fmla="*/ 172 h 295"/>
                  <a:gd name="T48" fmla="*/ 151 w 295"/>
                  <a:gd name="T49" fmla="*/ 133 h 295"/>
                  <a:gd name="T50" fmla="*/ 137 w 295"/>
                  <a:gd name="T51" fmla="*/ 117 h 295"/>
                  <a:gd name="T52" fmla="*/ 116 w 295"/>
                  <a:gd name="T53" fmla="*/ 145 h 295"/>
                  <a:gd name="T54" fmla="*/ 119 w 295"/>
                  <a:gd name="T55" fmla="*/ 162 h 295"/>
                  <a:gd name="T56" fmla="*/ 105 w 295"/>
                  <a:gd name="T57" fmla="*/ 222 h 295"/>
                  <a:gd name="T58" fmla="*/ 104 w 295"/>
                  <a:gd name="T59" fmla="*/ 246 h 295"/>
                  <a:gd name="T60" fmla="*/ 39 w 295"/>
                  <a:gd name="T61" fmla="*/ 147 h 295"/>
                  <a:gd name="T62" fmla="*/ 147 w 295"/>
                  <a:gd name="T63" fmla="*/ 39 h 295"/>
                  <a:gd name="T64" fmla="*/ 256 w 295"/>
                  <a:gd name="T65" fmla="*/ 147 h 295"/>
                  <a:gd name="T66" fmla="*/ 147 w 295"/>
                  <a:gd name="T67"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5" h="295">
                    <a:moveTo>
                      <a:pt x="147" y="0"/>
                    </a:moveTo>
                    <a:cubicBezTo>
                      <a:pt x="66" y="0"/>
                      <a:pt x="0" y="66"/>
                      <a:pt x="0" y="147"/>
                    </a:cubicBezTo>
                    <a:cubicBezTo>
                      <a:pt x="0" y="206"/>
                      <a:pt x="34" y="259"/>
                      <a:pt x="88" y="282"/>
                    </a:cubicBezTo>
                    <a:cubicBezTo>
                      <a:pt x="91" y="283"/>
                      <a:pt x="102" y="288"/>
                      <a:pt x="105" y="289"/>
                    </a:cubicBezTo>
                    <a:cubicBezTo>
                      <a:pt x="119" y="293"/>
                      <a:pt x="133" y="295"/>
                      <a:pt x="147" y="295"/>
                    </a:cubicBezTo>
                    <a:cubicBezTo>
                      <a:pt x="228" y="295"/>
                      <a:pt x="295" y="228"/>
                      <a:pt x="295" y="147"/>
                    </a:cubicBezTo>
                    <a:cubicBezTo>
                      <a:pt x="295" y="66"/>
                      <a:pt x="228" y="0"/>
                      <a:pt x="147" y="0"/>
                    </a:cubicBezTo>
                    <a:close/>
                    <a:moveTo>
                      <a:pt x="147" y="256"/>
                    </a:moveTo>
                    <a:cubicBezTo>
                      <a:pt x="136" y="256"/>
                      <a:pt x="126" y="254"/>
                      <a:pt x="116" y="251"/>
                    </a:cubicBezTo>
                    <a:cubicBezTo>
                      <a:pt x="120" y="245"/>
                      <a:pt x="125" y="236"/>
                      <a:pt x="127" y="228"/>
                    </a:cubicBezTo>
                    <a:cubicBezTo>
                      <a:pt x="129" y="223"/>
                      <a:pt x="135" y="198"/>
                      <a:pt x="135" y="198"/>
                    </a:cubicBezTo>
                    <a:cubicBezTo>
                      <a:pt x="139" y="205"/>
                      <a:pt x="150" y="212"/>
                      <a:pt x="161" y="212"/>
                    </a:cubicBezTo>
                    <a:cubicBezTo>
                      <a:pt x="196" y="212"/>
                      <a:pt x="220" y="180"/>
                      <a:pt x="220" y="137"/>
                    </a:cubicBezTo>
                    <a:cubicBezTo>
                      <a:pt x="220" y="105"/>
                      <a:pt x="193" y="75"/>
                      <a:pt x="151" y="75"/>
                    </a:cubicBezTo>
                    <a:cubicBezTo>
                      <a:pt x="100" y="75"/>
                      <a:pt x="74" y="112"/>
                      <a:pt x="74" y="143"/>
                    </a:cubicBezTo>
                    <a:cubicBezTo>
                      <a:pt x="74" y="162"/>
                      <a:pt x="81" y="178"/>
                      <a:pt x="96" y="184"/>
                    </a:cubicBezTo>
                    <a:cubicBezTo>
                      <a:pt x="98" y="185"/>
                      <a:pt x="101" y="184"/>
                      <a:pt x="101" y="182"/>
                    </a:cubicBezTo>
                    <a:cubicBezTo>
                      <a:pt x="102" y="180"/>
                      <a:pt x="103" y="175"/>
                      <a:pt x="104" y="173"/>
                    </a:cubicBezTo>
                    <a:cubicBezTo>
                      <a:pt x="104" y="170"/>
                      <a:pt x="104" y="169"/>
                      <a:pt x="102" y="167"/>
                    </a:cubicBezTo>
                    <a:cubicBezTo>
                      <a:pt x="98" y="162"/>
                      <a:pt x="95" y="155"/>
                      <a:pt x="95" y="146"/>
                    </a:cubicBezTo>
                    <a:cubicBezTo>
                      <a:pt x="95" y="118"/>
                      <a:pt x="115" y="94"/>
                      <a:pt x="148" y="94"/>
                    </a:cubicBezTo>
                    <a:cubicBezTo>
                      <a:pt x="177" y="94"/>
                      <a:pt x="193" y="111"/>
                      <a:pt x="193" y="135"/>
                    </a:cubicBezTo>
                    <a:cubicBezTo>
                      <a:pt x="193" y="166"/>
                      <a:pt x="180" y="193"/>
                      <a:pt x="159" y="193"/>
                    </a:cubicBezTo>
                    <a:cubicBezTo>
                      <a:pt x="148" y="193"/>
                      <a:pt x="139" y="183"/>
                      <a:pt x="142" y="172"/>
                    </a:cubicBezTo>
                    <a:cubicBezTo>
                      <a:pt x="145" y="158"/>
                      <a:pt x="151" y="143"/>
                      <a:pt x="151" y="133"/>
                    </a:cubicBezTo>
                    <a:cubicBezTo>
                      <a:pt x="151" y="125"/>
                      <a:pt x="147" y="117"/>
                      <a:pt x="137" y="117"/>
                    </a:cubicBezTo>
                    <a:cubicBezTo>
                      <a:pt x="125" y="117"/>
                      <a:pt x="116" y="129"/>
                      <a:pt x="116" y="145"/>
                    </a:cubicBezTo>
                    <a:cubicBezTo>
                      <a:pt x="116" y="155"/>
                      <a:pt x="119" y="162"/>
                      <a:pt x="119" y="162"/>
                    </a:cubicBezTo>
                    <a:cubicBezTo>
                      <a:pt x="119" y="162"/>
                      <a:pt x="108" y="213"/>
                      <a:pt x="105" y="222"/>
                    </a:cubicBezTo>
                    <a:cubicBezTo>
                      <a:pt x="103" y="230"/>
                      <a:pt x="103" y="239"/>
                      <a:pt x="104" y="246"/>
                    </a:cubicBezTo>
                    <a:cubicBezTo>
                      <a:pt x="65" y="230"/>
                      <a:pt x="39" y="192"/>
                      <a:pt x="39" y="147"/>
                    </a:cubicBezTo>
                    <a:cubicBezTo>
                      <a:pt x="39" y="87"/>
                      <a:pt x="87" y="39"/>
                      <a:pt x="147" y="39"/>
                    </a:cubicBezTo>
                    <a:cubicBezTo>
                      <a:pt x="207" y="39"/>
                      <a:pt x="256" y="87"/>
                      <a:pt x="256" y="147"/>
                    </a:cubicBezTo>
                    <a:cubicBezTo>
                      <a:pt x="256" y="207"/>
                      <a:pt x="207" y="256"/>
                      <a:pt x="147" y="2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4" name="Freeform 166">
                <a:extLst>
                  <a:ext uri="{FF2B5EF4-FFF2-40B4-BE49-F238E27FC236}">
                    <a16:creationId xmlns:a16="http://schemas.microsoft.com/office/drawing/2014/main" id="{B9F53B10-89E7-468F-9076-4460F31892E4}"/>
                  </a:ext>
                </a:extLst>
              </p:cNvPr>
              <p:cNvSpPr>
                <a:spLocks noEditPoints="1"/>
              </p:cNvSpPr>
              <p:nvPr/>
            </p:nvSpPr>
            <p:spPr bwMode="auto">
              <a:xfrm>
                <a:off x="4511242" y="4884285"/>
                <a:ext cx="487135" cy="462673"/>
              </a:xfrm>
              <a:custGeom>
                <a:avLst/>
                <a:gdLst>
                  <a:gd name="T0" fmla="*/ 103 w 295"/>
                  <a:gd name="T1" fmla="*/ 166 h 280"/>
                  <a:gd name="T2" fmla="*/ 80 w 295"/>
                  <a:gd name="T3" fmla="*/ 172 h 280"/>
                  <a:gd name="T4" fmla="*/ 65 w 295"/>
                  <a:gd name="T5" fmla="*/ 185 h 280"/>
                  <a:gd name="T6" fmla="*/ 76 w 295"/>
                  <a:gd name="T7" fmla="*/ 220 h 280"/>
                  <a:gd name="T8" fmla="*/ 139 w 295"/>
                  <a:gd name="T9" fmla="*/ 221 h 280"/>
                  <a:gd name="T10" fmla="*/ 142 w 295"/>
                  <a:gd name="T11" fmla="*/ 183 h 280"/>
                  <a:gd name="T12" fmla="*/ 113 w 295"/>
                  <a:gd name="T13" fmla="*/ 166 h 280"/>
                  <a:gd name="T14" fmla="*/ 100 w 295"/>
                  <a:gd name="T15" fmla="*/ 49 h 280"/>
                  <a:gd name="T16" fmla="*/ 76 w 295"/>
                  <a:gd name="T17" fmla="*/ 77 h 280"/>
                  <a:gd name="T18" fmla="*/ 96 w 295"/>
                  <a:gd name="T19" fmla="*/ 119 h 280"/>
                  <a:gd name="T20" fmla="*/ 129 w 295"/>
                  <a:gd name="T21" fmla="*/ 116 h 280"/>
                  <a:gd name="T22" fmla="*/ 134 w 295"/>
                  <a:gd name="T23" fmla="*/ 97 h 280"/>
                  <a:gd name="T24" fmla="*/ 115 w 295"/>
                  <a:gd name="T25" fmla="*/ 53 h 280"/>
                  <a:gd name="T26" fmla="*/ 224 w 295"/>
                  <a:gd name="T27" fmla="*/ 62 h 280"/>
                  <a:gd name="T28" fmla="*/ 205 w 295"/>
                  <a:gd name="T29" fmla="*/ 62 h 280"/>
                  <a:gd name="T30" fmla="*/ 172 w 295"/>
                  <a:gd name="T31" fmla="*/ 0 h 280"/>
                  <a:gd name="T32" fmla="*/ 86 w 295"/>
                  <a:gd name="T33" fmla="*/ 3 h 280"/>
                  <a:gd name="T34" fmla="*/ 45 w 295"/>
                  <a:gd name="T35" fmla="*/ 23 h 280"/>
                  <a:gd name="T36" fmla="*/ 13 w 295"/>
                  <a:gd name="T37" fmla="*/ 89 h 280"/>
                  <a:gd name="T38" fmla="*/ 9 w 295"/>
                  <a:gd name="T39" fmla="*/ 168 h 280"/>
                  <a:gd name="T40" fmla="*/ 29 w 295"/>
                  <a:gd name="T41" fmla="*/ 260 h 280"/>
                  <a:gd name="T42" fmla="*/ 97 w 295"/>
                  <a:gd name="T43" fmla="*/ 280 h 280"/>
                  <a:gd name="T44" fmla="*/ 201 w 295"/>
                  <a:gd name="T45" fmla="*/ 217 h 280"/>
                  <a:gd name="T46" fmla="*/ 224 w 295"/>
                  <a:gd name="T47" fmla="*/ 218 h 280"/>
                  <a:gd name="T48" fmla="*/ 295 w 295"/>
                  <a:gd name="T49" fmla="*/ 148 h 280"/>
                  <a:gd name="T50" fmla="*/ 263 w 295"/>
                  <a:gd name="T51" fmla="*/ 93 h 280"/>
                  <a:gd name="T52" fmla="*/ 150 w 295"/>
                  <a:gd name="T53" fmla="*/ 107 h 280"/>
                  <a:gd name="T54" fmla="*/ 145 w 295"/>
                  <a:gd name="T55" fmla="*/ 154 h 280"/>
                  <a:gd name="T56" fmla="*/ 149 w 295"/>
                  <a:gd name="T57" fmla="*/ 224 h 280"/>
                  <a:gd name="T58" fmla="*/ 54 w 295"/>
                  <a:gd name="T59" fmla="*/ 228 h 280"/>
                  <a:gd name="T60" fmla="*/ 44 w 295"/>
                  <a:gd name="T61" fmla="*/ 186 h 280"/>
                  <a:gd name="T62" fmla="*/ 88 w 295"/>
                  <a:gd name="T63" fmla="*/ 161 h 280"/>
                  <a:gd name="T64" fmla="*/ 107 w 295"/>
                  <a:gd name="T65" fmla="*/ 151 h 280"/>
                  <a:gd name="T66" fmla="*/ 107 w 295"/>
                  <a:gd name="T67" fmla="*/ 130 h 280"/>
                  <a:gd name="T68" fmla="*/ 65 w 295"/>
                  <a:gd name="T69" fmla="*/ 118 h 280"/>
                  <a:gd name="T70" fmla="*/ 70 w 295"/>
                  <a:gd name="T71" fmla="*/ 54 h 280"/>
                  <a:gd name="T72" fmla="*/ 117 w 295"/>
                  <a:gd name="T73" fmla="*/ 40 h 280"/>
                  <a:gd name="T74" fmla="*/ 155 w 295"/>
                  <a:gd name="T75" fmla="*/ 49 h 280"/>
                  <a:gd name="T76" fmla="*/ 144 w 295"/>
                  <a:gd name="T77" fmla="*/ 54 h 280"/>
                  <a:gd name="T78" fmla="*/ 224 w 295"/>
                  <a:gd name="T79" fmla="*/ 148 h 280"/>
                  <a:gd name="T80" fmla="*/ 209 w 295"/>
                  <a:gd name="T81" fmla="*/ 178 h 280"/>
                  <a:gd name="T82" fmla="*/ 178 w 295"/>
                  <a:gd name="T83" fmla="*/ 148 h 280"/>
                  <a:gd name="T84" fmla="*/ 209 w 295"/>
                  <a:gd name="T85" fmla="*/ 132 h 280"/>
                  <a:gd name="T86" fmla="*/ 224 w 295"/>
                  <a:gd name="T87" fmla="*/ 101 h 280"/>
                  <a:gd name="T88" fmla="*/ 255 w 295"/>
                  <a:gd name="T89" fmla="*/ 13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280">
                    <a:moveTo>
                      <a:pt x="113" y="166"/>
                    </a:moveTo>
                    <a:cubicBezTo>
                      <a:pt x="112" y="166"/>
                      <a:pt x="108" y="166"/>
                      <a:pt x="103" y="166"/>
                    </a:cubicBezTo>
                    <a:cubicBezTo>
                      <a:pt x="97" y="167"/>
                      <a:pt x="91" y="168"/>
                      <a:pt x="85" y="170"/>
                    </a:cubicBezTo>
                    <a:cubicBezTo>
                      <a:pt x="84" y="170"/>
                      <a:pt x="82" y="171"/>
                      <a:pt x="80" y="172"/>
                    </a:cubicBezTo>
                    <a:cubicBezTo>
                      <a:pt x="77" y="173"/>
                      <a:pt x="74" y="175"/>
                      <a:pt x="72" y="177"/>
                    </a:cubicBezTo>
                    <a:cubicBezTo>
                      <a:pt x="69" y="179"/>
                      <a:pt x="67" y="182"/>
                      <a:pt x="65" y="185"/>
                    </a:cubicBezTo>
                    <a:cubicBezTo>
                      <a:pt x="63" y="188"/>
                      <a:pt x="62" y="192"/>
                      <a:pt x="62" y="197"/>
                    </a:cubicBezTo>
                    <a:cubicBezTo>
                      <a:pt x="62" y="206"/>
                      <a:pt x="67" y="214"/>
                      <a:pt x="76" y="220"/>
                    </a:cubicBezTo>
                    <a:cubicBezTo>
                      <a:pt x="84" y="226"/>
                      <a:pt x="95" y="229"/>
                      <a:pt x="109" y="229"/>
                    </a:cubicBezTo>
                    <a:cubicBezTo>
                      <a:pt x="122" y="229"/>
                      <a:pt x="132" y="226"/>
                      <a:pt x="139" y="221"/>
                    </a:cubicBezTo>
                    <a:cubicBezTo>
                      <a:pt x="145" y="216"/>
                      <a:pt x="149" y="209"/>
                      <a:pt x="149" y="201"/>
                    </a:cubicBezTo>
                    <a:cubicBezTo>
                      <a:pt x="149" y="194"/>
                      <a:pt x="146" y="188"/>
                      <a:pt x="142" y="183"/>
                    </a:cubicBezTo>
                    <a:cubicBezTo>
                      <a:pt x="137" y="179"/>
                      <a:pt x="130" y="173"/>
                      <a:pt x="120" y="166"/>
                    </a:cubicBezTo>
                    <a:cubicBezTo>
                      <a:pt x="118" y="166"/>
                      <a:pt x="116" y="166"/>
                      <a:pt x="113" y="166"/>
                    </a:cubicBezTo>
                    <a:close/>
                    <a:moveTo>
                      <a:pt x="115" y="53"/>
                    </a:moveTo>
                    <a:cubicBezTo>
                      <a:pt x="111" y="50"/>
                      <a:pt x="106" y="49"/>
                      <a:pt x="100" y="49"/>
                    </a:cubicBezTo>
                    <a:cubicBezTo>
                      <a:pt x="93" y="49"/>
                      <a:pt x="87" y="52"/>
                      <a:pt x="82" y="57"/>
                    </a:cubicBezTo>
                    <a:cubicBezTo>
                      <a:pt x="78" y="63"/>
                      <a:pt x="76" y="69"/>
                      <a:pt x="76" y="77"/>
                    </a:cubicBezTo>
                    <a:cubicBezTo>
                      <a:pt x="76" y="86"/>
                      <a:pt x="79" y="96"/>
                      <a:pt x="85" y="106"/>
                    </a:cubicBezTo>
                    <a:cubicBezTo>
                      <a:pt x="87" y="111"/>
                      <a:pt x="91" y="115"/>
                      <a:pt x="96" y="119"/>
                    </a:cubicBezTo>
                    <a:cubicBezTo>
                      <a:pt x="100" y="122"/>
                      <a:pt x="105" y="124"/>
                      <a:pt x="111" y="124"/>
                    </a:cubicBezTo>
                    <a:cubicBezTo>
                      <a:pt x="118" y="123"/>
                      <a:pt x="124" y="121"/>
                      <a:pt x="129" y="116"/>
                    </a:cubicBezTo>
                    <a:cubicBezTo>
                      <a:pt x="131" y="113"/>
                      <a:pt x="132" y="109"/>
                      <a:pt x="133" y="106"/>
                    </a:cubicBezTo>
                    <a:cubicBezTo>
                      <a:pt x="133" y="102"/>
                      <a:pt x="134" y="99"/>
                      <a:pt x="134" y="97"/>
                    </a:cubicBezTo>
                    <a:cubicBezTo>
                      <a:pt x="134" y="87"/>
                      <a:pt x="131" y="76"/>
                      <a:pt x="125" y="66"/>
                    </a:cubicBezTo>
                    <a:cubicBezTo>
                      <a:pt x="123" y="61"/>
                      <a:pt x="119" y="56"/>
                      <a:pt x="115" y="53"/>
                    </a:cubicBezTo>
                    <a:close/>
                    <a:moveTo>
                      <a:pt x="263" y="93"/>
                    </a:moveTo>
                    <a:cubicBezTo>
                      <a:pt x="259" y="75"/>
                      <a:pt x="243" y="62"/>
                      <a:pt x="224" y="62"/>
                    </a:cubicBezTo>
                    <a:cubicBezTo>
                      <a:pt x="209" y="62"/>
                      <a:pt x="209" y="62"/>
                      <a:pt x="209" y="62"/>
                    </a:cubicBezTo>
                    <a:cubicBezTo>
                      <a:pt x="207" y="62"/>
                      <a:pt x="206" y="62"/>
                      <a:pt x="205" y="62"/>
                    </a:cubicBezTo>
                    <a:cubicBezTo>
                      <a:pt x="211" y="53"/>
                      <a:pt x="213" y="41"/>
                      <a:pt x="210" y="30"/>
                    </a:cubicBezTo>
                    <a:cubicBezTo>
                      <a:pt x="206" y="12"/>
                      <a:pt x="190" y="0"/>
                      <a:pt x="172" y="0"/>
                    </a:cubicBezTo>
                    <a:cubicBezTo>
                      <a:pt x="117" y="0"/>
                      <a:pt x="117" y="0"/>
                      <a:pt x="117" y="0"/>
                    </a:cubicBezTo>
                    <a:cubicBezTo>
                      <a:pt x="108" y="0"/>
                      <a:pt x="97" y="1"/>
                      <a:pt x="86" y="3"/>
                    </a:cubicBezTo>
                    <a:cubicBezTo>
                      <a:pt x="86" y="3"/>
                      <a:pt x="86" y="4"/>
                      <a:pt x="85" y="4"/>
                    </a:cubicBezTo>
                    <a:cubicBezTo>
                      <a:pt x="71" y="7"/>
                      <a:pt x="58" y="13"/>
                      <a:pt x="45" y="23"/>
                    </a:cubicBezTo>
                    <a:cubicBezTo>
                      <a:pt x="44" y="24"/>
                      <a:pt x="44" y="25"/>
                      <a:pt x="43" y="25"/>
                    </a:cubicBezTo>
                    <a:cubicBezTo>
                      <a:pt x="18" y="48"/>
                      <a:pt x="13" y="73"/>
                      <a:pt x="13" y="89"/>
                    </a:cubicBezTo>
                    <a:cubicBezTo>
                      <a:pt x="13" y="109"/>
                      <a:pt x="20" y="126"/>
                      <a:pt x="33" y="141"/>
                    </a:cubicBezTo>
                    <a:cubicBezTo>
                      <a:pt x="22" y="149"/>
                      <a:pt x="14" y="158"/>
                      <a:pt x="9" y="168"/>
                    </a:cubicBezTo>
                    <a:cubicBezTo>
                      <a:pt x="3" y="180"/>
                      <a:pt x="0" y="191"/>
                      <a:pt x="0" y="203"/>
                    </a:cubicBezTo>
                    <a:cubicBezTo>
                      <a:pt x="0" y="225"/>
                      <a:pt x="10" y="245"/>
                      <a:pt x="29" y="260"/>
                    </a:cubicBezTo>
                    <a:cubicBezTo>
                      <a:pt x="46" y="273"/>
                      <a:pt x="68" y="279"/>
                      <a:pt x="96" y="280"/>
                    </a:cubicBezTo>
                    <a:cubicBezTo>
                      <a:pt x="96" y="280"/>
                      <a:pt x="97" y="280"/>
                      <a:pt x="97" y="280"/>
                    </a:cubicBezTo>
                    <a:cubicBezTo>
                      <a:pt x="129" y="279"/>
                      <a:pt x="155" y="271"/>
                      <a:pt x="174" y="255"/>
                    </a:cubicBezTo>
                    <a:cubicBezTo>
                      <a:pt x="189" y="243"/>
                      <a:pt x="197" y="229"/>
                      <a:pt x="201" y="217"/>
                    </a:cubicBezTo>
                    <a:cubicBezTo>
                      <a:pt x="204" y="218"/>
                      <a:pt x="206" y="218"/>
                      <a:pt x="209" y="218"/>
                    </a:cubicBezTo>
                    <a:cubicBezTo>
                      <a:pt x="224" y="218"/>
                      <a:pt x="224" y="218"/>
                      <a:pt x="224" y="218"/>
                    </a:cubicBezTo>
                    <a:cubicBezTo>
                      <a:pt x="243" y="218"/>
                      <a:pt x="259" y="205"/>
                      <a:pt x="263" y="186"/>
                    </a:cubicBezTo>
                    <a:cubicBezTo>
                      <a:pt x="281" y="183"/>
                      <a:pt x="295" y="167"/>
                      <a:pt x="295" y="148"/>
                    </a:cubicBezTo>
                    <a:cubicBezTo>
                      <a:pt x="295" y="132"/>
                      <a:pt x="295" y="132"/>
                      <a:pt x="295" y="132"/>
                    </a:cubicBezTo>
                    <a:cubicBezTo>
                      <a:pt x="295" y="113"/>
                      <a:pt x="281" y="97"/>
                      <a:pt x="263" y="93"/>
                    </a:cubicBezTo>
                    <a:close/>
                    <a:moveTo>
                      <a:pt x="144" y="54"/>
                    </a:moveTo>
                    <a:cubicBezTo>
                      <a:pt x="158" y="66"/>
                      <a:pt x="162" y="92"/>
                      <a:pt x="150" y="107"/>
                    </a:cubicBezTo>
                    <a:cubicBezTo>
                      <a:pt x="144" y="116"/>
                      <a:pt x="129" y="125"/>
                      <a:pt x="129" y="136"/>
                    </a:cubicBezTo>
                    <a:cubicBezTo>
                      <a:pt x="130" y="144"/>
                      <a:pt x="139" y="149"/>
                      <a:pt x="145" y="154"/>
                    </a:cubicBezTo>
                    <a:cubicBezTo>
                      <a:pt x="157" y="163"/>
                      <a:pt x="166" y="174"/>
                      <a:pt x="166" y="190"/>
                    </a:cubicBezTo>
                    <a:cubicBezTo>
                      <a:pt x="166" y="203"/>
                      <a:pt x="160" y="214"/>
                      <a:pt x="149" y="224"/>
                    </a:cubicBezTo>
                    <a:cubicBezTo>
                      <a:pt x="137" y="235"/>
                      <a:pt x="119" y="240"/>
                      <a:pt x="96" y="240"/>
                    </a:cubicBezTo>
                    <a:cubicBezTo>
                      <a:pt x="77" y="240"/>
                      <a:pt x="63" y="236"/>
                      <a:pt x="54" y="228"/>
                    </a:cubicBezTo>
                    <a:cubicBezTo>
                      <a:pt x="44" y="221"/>
                      <a:pt x="39" y="213"/>
                      <a:pt x="39" y="203"/>
                    </a:cubicBezTo>
                    <a:cubicBezTo>
                      <a:pt x="39" y="198"/>
                      <a:pt x="41" y="192"/>
                      <a:pt x="44" y="186"/>
                    </a:cubicBezTo>
                    <a:cubicBezTo>
                      <a:pt x="47" y="180"/>
                      <a:pt x="52" y="175"/>
                      <a:pt x="60" y="171"/>
                    </a:cubicBezTo>
                    <a:cubicBezTo>
                      <a:pt x="69" y="166"/>
                      <a:pt x="78" y="162"/>
                      <a:pt x="88" y="161"/>
                    </a:cubicBezTo>
                    <a:cubicBezTo>
                      <a:pt x="98" y="159"/>
                      <a:pt x="106" y="159"/>
                      <a:pt x="112" y="159"/>
                    </a:cubicBezTo>
                    <a:cubicBezTo>
                      <a:pt x="110" y="156"/>
                      <a:pt x="108" y="153"/>
                      <a:pt x="107" y="151"/>
                    </a:cubicBezTo>
                    <a:cubicBezTo>
                      <a:pt x="105" y="148"/>
                      <a:pt x="104" y="144"/>
                      <a:pt x="104" y="141"/>
                    </a:cubicBezTo>
                    <a:cubicBezTo>
                      <a:pt x="104" y="138"/>
                      <a:pt x="106" y="132"/>
                      <a:pt x="107" y="130"/>
                    </a:cubicBezTo>
                    <a:cubicBezTo>
                      <a:pt x="104" y="131"/>
                      <a:pt x="101" y="131"/>
                      <a:pt x="98" y="131"/>
                    </a:cubicBezTo>
                    <a:cubicBezTo>
                      <a:pt x="84" y="131"/>
                      <a:pt x="72" y="126"/>
                      <a:pt x="65" y="118"/>
                    </a:cubicBezTo>
                    <a:cubicBezTo>
                      <a:pt x="57" y="110"/>
                      <a:pt x="53" y="100"/>
                      <a:pt x="53" y="89"/>
                    </a:cubicBezTo>
                    <a:cubicBezTo>
                      <a:pt x="53" y="77"/>
                      <a:pt x="59" y="65"/>
                      <a:pt x="70" y="54"/>
                    </a:cubicBezTo>
                    <a:cubicBezTo>
                      <a:pt x="78" y="48"/>
                      <a:pt x="86" y="44"/>
                      <a:pt x="94" y="42"/>
                    </a:cubicBezTo>
                    <a:cubicBezTo>
                      <a:pt x="102" y="41"/>
                      <a:pt x="110" y="40"/>
                      <a:pt x="117" y="40"/>
                    </a:cubicBezTo>
                    <a:cubicBezTo>
                      <a:pt x="172" y="40"/>
                      <a:pt x="172" y="40"/>
                      <a:pt x="172" y="40"/>
                    </a:cubicBezTo>
                    <a:cubicBezTo>
                      <a:pt x="155" y="49"/>
                      <a:pt x="155" y="49"/>
                      <a:pt x="155" y="49"/>
                    </a:cubicBezTo>
                    <a:cubicBezTo>
                      <a:pt x="138" y="49"/>
                      <a:pt x="138" y="49"/>
                      <a:pt x="138" y="49"/>
                    </a:cubicBezTo>
                    <a:cubicBezTo>
                      <a:pt x="140" y="50"/>
                      <a:pt x="142" y="52"/>
                      <a:pt x="144" y="54"/>
                    </a:cubicBezTo>
                    <a:close/>
                    <a:moveTo>
                      <a:pt x="255" y="148"/>
                    </a:moveTo>
                    <a:cubicBezTo>
                      <a:pt x="224" y="148"/>
                      <a:pt x="224" y="148"/>
                      <a:pt x="224" y="148"/>
                    </a:cubicBezTo>
                    <a:cubicBezTo>
                      <a:pt x="224" y="178"/>
                      <a:pt x="224" y="178"/>
                      <a:pt x="224" y="178"/>
                    </a:cubicBezTo>
                    <a:cubicBezTo>
                      <a:pt x="209" y="178"/>
                      <a:pt x="209" y="178"/>
                      <a:pt x="209" y="178"/>
                    </a:cubicBezTo>
                    <a:cubicBezTo>
                      <a:pt x="209" y="148"/>
                      <a:pt x="209" y="148"/>
                      <a:pt x="209" y="148"/>
                    </a:cubicBezTo>
                    <a:cubicBezTo>
                      <a:pt x="178" y="148"/>
                      <a:pt x="178" y="148"/>
                      <a:pt x="178" y="148"/>
                    </a:cubicBezTo>
                    <a:cubicBezTo>
                      <a:pt x="178" y="132"/>
                      <a:pt x="178" y="132"/>
                      <a:pt x="178" y="132"/>
                    </a:cubicBezTo>
                    <a:cubicBezTo>
                      <a:pt x="209" y="132"/>
                      <a:pt x="209" y="132"/>
                      <a:pt x="209" y="132"/>
                    </a:cubicBezTo>
                    <a:cubicBezTo>
                      <a:pt x="209" y="101"/>
                      <a:pt x="209" y="101"/>
                      <a:pt x="209" y="101"/>
                    </a:cubicBezTo>
                    <a:cubicBezTo>
                      <a:pt x="224" y="101"/>
                      <a:pt x="224" y="101"/>
                      <a:pt x="224" y="101"/>
                    </a:cubicBezTo>
                    <a:cubicBezTo>
                      <a:pt x="224" y="132"/>
                      <a:pt x="224" y="132"/>
                      <a:pt x="224" y="132"/>
                    </a:cubicBezTo>
                    <a:cubicBezTo>
                      <a:pt x="255" y="132"/>
                      <a:pt x="255" y="132"/>
                      <a:pt x="255" y="132"/>
                    </a:cubicBezTo>
                    <a:lnTo>
                      <a:pt x="255" y="1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5" name="Freeform 167">
                <a:extLst>
                  <a:ext uri="{FF2B5EF4-FFF2-40B4-BE49-F238E27FC236}">
                    <a16:creationId xmlns:a16="http://schemas.microsoft.com/office/drawing/2014/main" id="{DF7C968B-FD55-433A-ADDA-3EDEAF008AB2}"/>
                  </a:ext>
                </a:extLst>
              </p:cNvPr>
              <p:cNvSpPr>
                <a:spLocks noEditPoints="1"/>
              </p:cNvSpPr>
              <p:nvPr/>
            </p:nvSpPr>
            <p:spPr bwMode="auto">
              <a:xfrm>
                <a:off x="4046472" y="3686368"/>
                <a:ext cx="452888" cy="487833"/>
              </a:xfrm>
              <a:custGeom>
                <a:avLst/>
                <a:gdLst>
                  <a:gd name="T0" fmla="*/ 224 w 274"/>
                  <a:gd name="T1" fmla="*/ 80 h 295"/>
                  <a:gd name="T2" fmla="*/ 175 w 274"/>
                  <a:gd name="T3" fmla="*/ 68 h 295"/>
                  <a:gd name="T4" fmla="*/ 162 w 274"/>
                  <a:gd name="T5" fmla="*/ 68 h 295"/>
                  <a:gd name="T6" fmla="*/ 150 w 274"/>
                  <a:gd name="T7" fmla="*/ 66 h 295"/>
                  <a:gd name="T8" fmla="*/ 135 w 274"/>
                  <a:gd name="T9" fmla="*/ 66 h 295"/>
                  <a:gd name="T10" fmla="*/ 67 w 274"/>
                  <a:gd name="T11" fmla="*/ 0 h 295"/>
                  <a:gd name="T12" fmla="*/ 0 w 274"/>
                  <a:gd name="T13" fmla="*/ 68 h 295"/>
                  <a:gd name="T14" fmla="*/ 6 w 274"/>
                  <a:gd name="T15" fmla="*/ 97 h 295"/>
                  <a:gd name="T16" fmla="*/ 5 w 274"/>
                  <a:gd name="T17" fmla="*/ 109 h 295"/>
                  <a:gd name="T18" fmla="*/ 5 w 274"/>
                  <a:gd name="T19" fmla="*/ 252 h 295"/>
                  <a:gd name="T20" fmla="*/ 47 w 274"/>
                  <a:gd name="T21" fmla="*/ 295 h 295"/>
                  <a:gd name="T22" fmla="*/ 88 w 274"/>
                  <a:gd name="T23" fmla="*/ 295 h 295"/>
                  <a:gd name="T24" fmla="*/ 98 w 274"/>
                  <a:gd name="T25" fmla="*/ 293 h 295"/>
                  <a:gd name="T26" fmla="*/ 108 w 274"/>
                  <a:gd name="T27" fmla="*/ 295 h 295"/>
                  <a:gd name="T28" fmla="*/ 150 w 274"/>
                  <a:gd name="T29" fmla="*/ 295 h 295"/>
                  <a:gd name="T30" fmla="*/ 170 w 274"/>
                  <a:gd name="T31" fmla="*/ 289 h 295"/>
                  <a:gd name="T32" fmla="*/ 191 w 274"/>
                  <a:gd name="T33" fmla="*/ 295 h 295"/>
                  <a:gd name="T34" fmla="*/ 232 w 274"/>
                  <a:gd name="T35" fmla="*/ 295 h 295"/>
                  <a:gd name="T36" fmla="*/ 274 w 274"/>
                  <a:gd name="T37" fmla="*/ 252 h 295"/>
                  <a:gd name="T38" fmla="*/ 274 w 274"/>
                  <a:gd name="T39" fmla="*/ 165 h 295"/>
                  <a:gd name="T40" fmla="*/ 224 w 274"/>
                  <a:gd name="T41" fmla="*/ 80 h 295"/>
                  <a:gd name="T42" fmla="*/ 88 w 274"/>
                  <a:gd name="T43" fmla="*/ 252 h 295"/>
                  <a:gd name="T44" fmla="*/ 47 w 274"/>
                  <a:gd name="T45" fmla="*/ 252 h 295"/>
                  <a:gd name="T46" fmla="*/ 47 w 274"/>
                  <a:gd name="T47" fmla="*/ 109 h 295"/>
                  <a:gd name="T48" fmla="*/ 88 w 274"/>
                  <a:gd name="T49" fmla="*/ 109 h 295"/>
                  <a:gd name="T50" fmla="*/ 88 w 274"/>
                  <a:gd name="T51" fmla="*/ 252 h 295"/>
                  <a:gd name="T52" fmla="*/ 67 w 274"/>
                  <a:gd name="T53" fmla="*/ 93 h 295"/>
                  <a:gd name="T54" fmla="*/ 42 w 274"/>
                  <a:gd name="T55" fmla="*/ 68 h 295"/>
                  <a:gd name="T56" fmla="*/ 67 w 274"/>
                  <a:gd name="T57" fmla="*/ 42 h 295"/>
                  <a:gd name="T58" fmla="*/ 93 w 274"/>
                  <a:gd name="T59" fmla="*/ 68 h 295"/>
                  <a:gd name="T60" fmla="*/ 67 w 274"/>
                  <a:gd name="T61" fmla="*/ 93 h 295"/>
                  <a:gd name="T62" fmla="*/ 232 w 274"/>
                  <a:gd name="T63" fmla="*/ 252 h 295"/>
                  <a:gd name="T64" fmla="*/ 191 w 274"/>
                  <a:gd name="T65" fmla="*/ 252 h 295"/>
                  <a:gd name="T66" fmla="*/ 191 w 274"/>
                  <a:gd name="T67" fmla="*/ 165 h 295"/>
                  <a:gd name="T68" fmla="*/ 184 w 274"/>
                  <a:gd name="T69" fmla="*/ 153 h 295"/>
                  <a:gd name="T70" fmla="*/ 150 w 274"/>
                  <a:gd name="T71" fmla="*/ 160 h 295"/>
                  <a:gd name="T72" fmla="*/ 150 w 274"/>
                  <a:gd name="T73" fmla="*/ 252 h 295"/>
                  <a:gd name="T74" fmla="*/ 108 w 274"/>
                  <a:gd name="T75" fmla="*/ 252 h 295"/>
                  <a:gd name="T76" fmla="*/ 108 w 274"/>
                  <a:gd name="T77" fmla="*/ 109 h 295"/>
                  <a:gd name="T78" fmla="*/ 150 w 274"/>
                  <a:gd name="T79" fmla="*/ 109 h 295"/>
                  <a:gd name="T80" fmla="*/ 150 w 274"/>
                  <a:gd name="T81" fmla="*/ 115 h 295"/>
                  <a:gd name="T82" fmla="*/ 204 w 274"/>
                  <a:gd name="T83" fmla="*/ 117 h 295"/>
                  <a:gd name="T84" fmla="*/ 232 w 274"/>
                  <a:gd name="T85" fmla="*/ 165 h 295"/>
                  <a:gd name="T86" fmla="*/ 232 w 274"/>
                  <a:gd name="T87" fmla="*/ 25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4" h="295">
                    <a:moveTo>
                      <a:pt x="224" y="80"/>
                    </a:moveTo>
                    <a:cubicBezTo>
                      <a:pt x="210" y="72"/>
                      <a:pt x="193" y="68"/>
                      <a:pt x="175" y="68"/>
                    </a:cubicBezTo>
                    <a:cubicBezTo>
                      <a:pt x="170" y="68"/>
                      <a:pt x="166" y="68"/>
                      <a:pt x="162" y="68"/>
                    </a:cubicBezTo>
                    <a:cubicBezTo>
                      <a:pt x="158" y="67"/>
                      <a:pt x="154" y="66"/>
                      <a:pt x="150" y="66"/>
                    </a:cubicBezTo>
                    <a:cubicBezTo>
                      <a:pt x="135" y="66"/>
                      <a:pt x="135" y="66"/>
                      <a:pt x="135" y="66"/>
                    </a:cubicBezTo>
                    <a:cubicBezTo>
                      <a:pt x="135" y="29"/>
                      <a:pt x="104" y="0"/>
                      <a:pt x="67" y="0"/>
                    </a:cubicBezTo>
                    <a:cubicBezTo>
                      <a:pt x="30" y="0"/>
                      <a:pt x="0" y="30"/>
                      <a:pt x="0" y="68"/>
                    </a:cubicBezTo>
                    <a:cubicBezTo>
                      <a:pt x="0" y="78"/>
                      <a:pt x="2" y="88"/>
                      <a:pt x="6" y="97"/>
                    </a:cubicBezTo>
                    <a:cubicBezTo>
                      <a:pt x="5" y="101"/>
                      <a:pt x="5" y="105"/>
                      <a:pt x="5" y="109"/>
                    </a:cubicBezTo>
                    <a:cubicBezTo>
                      <a:pt x="5" y="252"/>
                      <a:pt x="5" y="252"/>
                      <a:pt x="5" y="252"/>
                    </a:cubicBezTo>
                    <a:cubicBezTo>
                      <a:pt x="5" y="276"/>
                      <a:pt x="24" y="295"/>
                      <a:pt x="47" y="295"/>
                    </a:cubicBezTo>
                    <a:cubicBezTo>
                      <a:pt x="88" y="295"/>
                      <a:pt x="88" y="295"/>
                      <a:pt x="88" y="295"/>
                    </a:cubicBezTo>
                    <a:cubicBezTo>
                      <a:pt x="91" y="295"/>
                      <a:pt x="95" y="294"/>
                      <a:pt x="98" y="293"/>
                    </a:cubicBezTo>
                    <a:cubicBezTo>
                      <a:pt x="101" y="294"/>
                      <a:pt x="105" y="295"/>
                      <a:pt x="108" y="295"/>
                    </a:cubicBezTo>
                    <a:cubicBezTo>
                      <a:pt x="150" y="295"/>
                      <a:pt x="150" y="295"/>
                      <a:pt x="150" y="295"/>
                    </a:cubicBezTo>
                    <a:cubicBezTo>
                      <a:pt x="157" y="295"/>
                      <a:pt x="164" y="293"/>
                      <a:pt x="170" y="289"/>
                    </a:cubicBezTo>
                    <a:cubicBezTo>
                      <a:pt x="176" y="293"/>
                      <a:pt x="183" y="295"/>
                      <a:pt x="191" y="295"/>
                    </a:cubicBezTo>
                    <a:cubicBezTo>
                      <a:pt x="232" y="295"/>
                      <a:pt x="232" y="295"/>
                      <a:pt x="232" y="295"/>
                    </a:cubicBezTo>
                    <a:cubicBezTo>
                      <a:pt x="255" y="295"/>
                      <a:pt x="274" y="276"/>
                      <a:pt x="274" y="252"/>
                    </a:cubicBezTo>
                    <a:cubicBezTo>
                      <a:pt x="274" y="165"/>
                      <a:pt x="274" y="165"/>
                      <a:pt x="274" y="165"/>
                    </a:cubicBezTo>
                    <a:cubicBezTo>
                      <a:pt x="274" y="131"/>
                      <a:pt x="254" y="97"/>
                      <a:pt x="224" y="80"/>
                    </a:cubicBezTo>
                    <a:close/>
                    <a:moveTo>
                      <a:pt x="88" y="252"/>
                    </a:moveTo>
                    <a:cubicBezTo>
                      <a:pt x="47" y="252"/>
                      <a:pt x="47" y="252"/>
                      <a:pt x="47" y="252"/>
                    </a:cubicBezTo>
                    <a:cubicBezTo>
                      <a:pt x="47" y="109"/>
                      <a:pt x="47" y="109"/>
                      <a:pt x="47" y="109"/>
                    </a:cubicBezTo>
                    <a:cubicBezTo>
                      <a:pt x="88" y="109"/>
                      <a:pt x="88" y="109"/>
                      <a:pt x="88" y="109"/>
                    </a:cubicBezTo>
                    <a:lnTo>
                      <a:pt x="88" y="252"/>
                    </a:lnTo>
                    <a:close/>
                    <a:moveTo>
                      <a:pt x="67" y="93"/>
                    </a:moveTo>
                    <a:cubicBezTo>
                      <a:pt x="53" y="93"/>
                      <a:pt x="42" y="82"/>
                      <a:pt x="42" y="68"/>
                    </a:cubicBezTo>
                    <a:cubicBezTo>
                      <a:pt x="42" y="53"/>
                      <a:pt x="53" y="42"/>
                      <a:pt x="67" y="42"/>
                    </a:cubicBezTo>
                    <a:cubicBezTo>
                      <a:pt x="82" y="42"/>
                      <a:pt x="93" y="53"/>
                      <a:pt x="93" y="68"/>
                    </a:cubicBezTo>
                    <a:cubicBezTo>
                      <a:pt x="93" y="82"/>
                      <a:pt x="82" y="93"/>
                      <a:pt x="67" y="93"/>
                    </a:cubicBezTo>
                    <a:close/>
                    <a:moveTo>
                      <a:pt x="232" y="252"/>
                    </a:moveTo>
                    <a:cubicBezTo>
                      <a:pt x="191" y="252"/>
                      <a:pt x="191" y="252"/>
                      <a:pt x="191" y="252"/>
                    </a:cubicBezTo>
                    <a:cubicBezTo>
                      <a:pt x="191" y="165"/>
                      <a:pt x="191" y="165"/>
                      <a:pt x="191" y="165"/>
                    </a:cubicBezTo>
                    <a:cubicBezTo>
                      <a:pt x="191" y="161"/>
                      <a:pt x="189" y="156"/>
                      <a:pt x="184" y="153"/>
                    </a:cubicBezTo>
                    <a:cubicBezTo>
                      <a:pt x="164" y="144"/>
                      <a:pt x="150" y="160"/>
                      <a:pt x="150" y="160"/>
                    </a:cubicBezTo>
                    <a:cubicBezTo>
                      <a:pt x="150" y="252"/>
                      <a:pt x="150" y="252"/>
                      <a:pt x="150" y="252"/>
                    </a:cubicBezTo>
                    <a:cubicBezTo>
                      <a:pt x="108" y="252"/>
                      <a:pt x="108" y="252"/>
                      <a:pt x="108" y="252"/>
                    </a:cubicBezTo>
                    <a:cubicBezTo>
                      <a:pt x="108" y="109"/>
                      <a:pt x="108" y="109"/>
                      <a:pt x="108" y="109"/>
                    </a:cubicBezTo>
                    <a:cubicBezTo>
                      <a:pt x="150" y="109"/>
                      <a:pt x="150" y="109"/>
                      <a:pt x="150" y="109"/>
                    </a:cubicBezTo>
                    <a:cubicBezTo>
                      <a:pt x="150" y="115"/>
                      <a:pt x="150" y="115"/>
                      <a:pt x="150" y="115"/>
                    </a:cubicBezTo>
                    <a:cubicBezTo>
                      <a:pt x="166" y="107"/>
                      <a:pt x="188" y="108"/>
                      <a:pt x="204" y="117"/>
                    </a:cubicBezTo>
                    <a:cubicBezTo>
                      <a:pt x="220" y="126"/>
                      <a:pt x="232" y="146"/>
                      <a:pt x="232" y="165"/>
                    </a:cubicBezTo>
                    <a:lnTo>
                      <a:pt x="232" y="252"/>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6" name="Freeform 168">
                <a:extLst>
                  <a:ext uri="{FF2B5EF4-FFF2-40B4-BE49-F238E27FC236}">
                    <a16:creationId xmlns:a16="http://schemas.microsoft.com/office/drawing/2014/main" id="{8D3BF8F6-2908-4DF6-90D9-04A9BFF74B6B}"/>
                  </a:ext>
                </a:extLst>
              </p:cNvPr>
              <p:cNvSpPr>
                <a:spLocks noEditPoints="1"/>
              </p:cNvSpPr>
              <p:nvPr/>
            </p:nvSpPr>
            <p:spPr bwMode="auto">
              <a:xfrm>
                <a:off x="4488178" y="2378024"/>
                <a:ext cx="490629" cy="485737"/>
              </a:xfrm>
              <a:custGeom>
                <a:avLst/>
                <a:gdLst>
                  <a:gd name="T0" fmla="*/ 152 w 297"/>
                  <a:gd name="T1" fmla="*/ 58 h 294"/>
                  <a:gd name="T2" fmla="*/ 65 w 297"/>
                  <a:gd name="T3" fmla="*/ 144 h 294"/>
                  <a:gd name="T4" fmla="*/ 82 w 297"/>
                  <a:gd name="T5" fmla="*/ 195 h 294"/>
                  <a:gd name="T6" fmla="*/ 71 w 297"/>
                  <a:gd name="T7" fmla="*/ 227 h 294"/>
                  <a:gd name="T8" fmla="*/ 104 w 297"/>
                  <a:gd name="T9" fmla="*/ 217 h 294"/>
                  <a:gd name="T10" fmla="*/ 152 w 297"/>
                  <a:gd name="T11" fmla="*/ 231 h 294"/>
                  <a:gd name="T12" fmla="*/ 238 w 297"/>
                  <a:gd name="T13" fmla="*/ 144 h 294"/>
                  <a:gd name="T14" fmla="*/ 152 w 297"/>
                  <a:gd name="T15" fmla="*/ 58 h 294"/>
                  <a:gd name="T16" fmla="*/ 204 w 297"/>
                  <a:gd name="T17" fmla="*/ 184 h 294"/>
                  <a:gd name="T18" fmla="*/ 185 w 297"/>
                  <a:gd name="T19" fmla="*/ 196 h 294"/>
                  <a:gd name="T20" fmla="*/ 154 w 297"/>
                  <a:gd name="T21" fmla="*/ 188 h 294"/>
                  <a:gd name="T22" fmla="*/ 110 w 297"/>
                  <a:gd name="T23" fmla="*/ 146 h 294"/>
                  <a:gd name="T24" fmla="*/ 100 w 297"/>
                  <a:gd name="T25" fmla="*/ 118 h 294"/>
                  <a:gd name="T26" fmla="*/ 110 w 297"/>
                  <a:gd name="T27" fmla="*/ 96 h 294"/>
                  <a:gd name="T28" fmla="*/ 128 w 297"/>
                  <a:gd name="T29" fmla="*/ 98 h 294"/>
                  <a:gd name="T30" fmla="*/ 135 w 297"/>
                  <a:gd name="T31" fmla="*/ 118 h 294"/>
                  <a:gd name="T32" fmla="*/ 127 w 297"/>
                  <a:gd name="T33" fmla="*/ 137 h 294"/>
                  <a:gd name="T34" fmla="*/ 141 w 297"/>
                  <a:gd name="T35" fmla="*/ 156 h 294"/>
                  <a:gd name="T36" fmla="*/ 162 w 297"/>
                  <a:gd name="T37" fmla="*/ 170 h 294"/>
                  <a:gd name="T38" fmla="*/ 168 w 297"/>
                  <a:gd name="T39" fmla="*/ 170 h 294"/>
                  <a:gd name="T40" fmla="*/ 177 w 297"/>
                  <a:gd name="T41" fmla="*/ 160 h 294"/>
                  <a:gd name="T42" fmla="*/ 183 w 297"/>
                  <a:gd name="T43" fmla="*/ 159 h 294"/>
                  <a:gd name="T44" fmla="*/ 201 w 297"/>
                  <a:gd name="T45" fmla="*/ 168 h 294"/>
                  <a:gd name="T46" fmla="*/ 206 w 297"/>
                  <a:gd name="T47" fmla="*/ 171 h 294"/>
                  <a:gd name="T48" fmla="*/ 204 w 297"/>
                  <a:gd name="T49" fmla="*/ 184 h 294"/>
                  <a:gd name="T50" fmla="*/ 152 w 297"/>
                  <a:gd name="T51" fmla="*/ 0 h 294"/>
                  <a:gd name="T52" fmla="*/ 7 w 297"/>
                  <a:gd name="T53" fmla="*/ 144 h 294"/>
                  <a:gd name="T54" fmla="*/ 19 w 297"/>
                  <a:gd name="T55" fmla="*/ 201 h 294"/>
                  <a:gd name="T56" fmla="*/ 5 w 297"/>
                  <a:gd name="T57" fmla="*/ 241 h 294"/>
                  <a:gd name="T58" fmla="*/ 15 w 297"/>
                  <a:gd name="T59" fmla="*/ 282 h 294"/>
                  <a:gd name="T60" fmla="*/ 44 w 297"/>
                  <a:gd name="T61" fmla="*/ 294 h 294"/>
                  <a:gd name="T62" fmla="*/ 56 w 297"/>
                  <a:gd name="T63" fmla="*/ 293 h 294"/>
                  <a:gd name="T64" fmla="*/ 99 w 297"/>
                  <a:gd name="T65" fmla="*/ 279 h 294"/>
                  <a:gd name="T66" fmla="*/ 152 w 297"/>
                  <a:gd name="T67" fmla="*/ 289 h 294"/>
                  <a:gd name="T68" fmla="*/ 297 w 297"/>
                  <a:gd name="T69" fmla="*/ 144 h 294"/>
                  <a:gd name="T70" fmla="*/ 152 w 297"/>
                  <a:gd name="T71" fmla="*/ 0 h 294"/>
                  <a:gd name="T72" fmla="*/ 152 w 297"/>
                  <a:gd name="T73" fmla="*/ 248 h 294"/>
                  <a:gd name="T74" fmla="*/ 102 w 297"/>
                  <a:gd name="T75" fmla="*/ 235 h 294"/>
                  <a:gd name="T76" fmla="*/ 44 w 297"/>
                  <a:gd name="T77" fmla="*/ 254 h 294"/>
                  <a:gd name="T78" fmla="*/ 63 w 297"/>
                  <a:gd name="T79" fmla="*/ 198 h 294"/>
                  <a:gd name="T80" fmla="*/ 48 w 297"/>
                  <a:gd name="T81" fmla="*/ 144 h 294"/>
                  <a:gd name="T82" fmla="*/ 152 w 297"/>
                  <a:gd name="T83" fmla="*/ 40 h 294"/>
                  <a:gd name="T84" fmla="*/ 256 w 297"/>
                  <a:gd name="T85" fmla="*/ 144 h 294"/>
                  <a:gd name="T86" fmla="*/ 152 w 297"/>
                  <a:gd name="T87" fmla="*/ 24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7" h="294">
                    <a:moveTo>
                      <a:pt x="152" y="58"/>
                    </a:moveTo>
                    <a:cubicBezTo>
                      <a:pt x="104" y="58"/>
                      <a:pt x="65" y="96"/>
                      <a:pt x="65" y="144"/>
                    </a:cubicBezTo>
                    <a:cubicBezTo>
                      <a:pt x="65" y="163"/>
                      <a:pt x="71" y="181"/>
                      <a:pt x="82" y="195"/>
                    </a:cubicBezTo>
                    <a:cubicBezTo>
                      <a:pt x="71" y="227"/>
                      <a:pt x="71" y="227"/>
                      <a:pt x="71" y="227"/>
                    </a:cubicBezTo>
                    <a:cubicBezTo>
                      <a:pt x="104" y="217"/>
                      <a:pt x="104" y="217"/>
                      <a:pt x="104" y="217"/>
                    </a:cubicBezTo>
                    <a:cubicBezTo>
                      <a:pt x="118" y="226"/>
                      <a:pt x="134" y="231"/>
                      <a:pt x="152" y="231"/>
                    </a:cubicBezTo>
                    <a:cubicBezTo>
                      <a:pt x="200" y="231"/>
                      <a:pt x="238" y="192"/>
                      <a:pt x="238" y="144"/>
                    </a:cubicBezTo>
                    <a:cubicBezTo>
                      <a:pt x="238" y="96"/>
                      <a:pt x="200" y="58"/>
                      <a:pt x="152" y="58"/>
                    </a:cubicBezTo>
                    <a:close/>
                    <a:moveTo>
                      <a:pt x="204" y="184"/>
                    </a:moveTo>
                    <a:cubicBezTo>
                      <a:pt x="201" y="190"/>
                      <a:pt x="190" y="195"/>
                      <a:pt x="185" y="196"/>
                    </a:cubicBezTo>
                    <a:cubicBezTo>
                      <a:pt x="180" y="196"/>
                      <a:pt x="180" y="200"/>
                      <a:pt x="154" y="188"/>
                    </a:cubicBezTo>
                    <a:cubicBezTo>
                      <a:pt x="127" y="176"/>
                      <a:pt x="111" y="148"/>
                      <a:pt x="110" y="146"/>
                    </a:cubicBezTo>
                    <a:cubicBezTo>
                      <a:pt x="108" y="144"/>
                      <a:pt x="99" y="131"/>
                      <a:pt x="100" y="118"/>
                    </a:cubicBezTo>
                    <a:cubicBezTo>
                      <a:pt x="100" y="105"/>
                      <a:pt x="107" y="99"/>
                      <a:pt x="110" y="96"/>
                    </a:cubicBezTo>
                    <a:cubicBezTo>
                      <a:pt x="114" y="92"/>
                      <a:pt x="125" y="91"/>
                      <a:pt x="128" y="98"/>
                    </a:cubicBezTo>
                    <a:cubicBezTo>
                      <a:pt x="130" y="104"/>
                      <a:pt x="135" y="117"/>
                      <a:pt x="135" y="118"/>
                    </a:cubicBezTo>
                    <a:cubicBezTo>
                      <a:pt x="139" y="126"/>
                      <a:pt x="124" y="130"/>
                      <a:pt x="127" y="137"/>
                    </a:cubicBezTo>
                    <a:cubicBezTo>
                      <a:pt x="129" y="140"/>
                      <a:pt x="134" y="149"/>
                      <a:pt x="141" y="156"/>
                    </a:cubicBezTo>
                    <a:cubicBezTo>
                      <a:pt x="151" y="166"/>
                      <a:pt x="160" y="169"/>
                      <a:pt x="162" y="170"/>
                    </a:cubicBezTo>
                    <a:cubicBezTo>
                      <a:pt x="165" y="172"/>
                      <a:pt x="166" y="171"/>
                      <a:pt x="168" y="170"/>
                    </a:cubicBezTo>
                    <a:cubicBezTo>
                      <a:pt x="170" y="168"/>
                      <a:pt x="175" y="162"/>
                      <a:pt x="177" y="160"/>
                    </a:cubicBezTo>
                    <a:cubicBezTo>
                      <a:pt x="179" y="157"/>
                      <a:pt x="180" y="158"/>
                      <a:pt x="183" y="159"/>
                    </a:cubicBezTo>
                    <a:cubicBezTo>
                      <a:pt x="185" y="160"/>
                      <a:pt x="198" y="166"/>
                      <a:pt x="201" y="168"/>
                    </a:cubicBezTo>
                    <a:cubicBezTo>
                      <a:pt x="203" y="169"/>
                      <a:pt x="205" y="170"/>
                      <a:pt x="206" y="171"/>
                    </a:cubicBezTo>
                    <a:cubicBezTo>
                      <a:pt x="206" y="172"/>
                      <a:pt x="206" y="178"/>
                      <a:pt x="204" y="184"/>
                    </a:cubicBezTo>
                    <a:close/>
                    <a:moveTo>
                      <a:pt x="152" y="0"/>
                    </a:moveTo>
                    <a:cubicBezTo>
                      <a:pt x="72" y="0"/>
                      <a:pt x="7" y="64"/>
                      <a:pt x="7" y="144"/>
                    </a:cubicBezTo>
                    <a:cubicBezTo>
                      <a:pt x="7" y="164"/>
                      <a:pt x="11" y="183"/>
                      <a:pt x="19" y="201"/>
                    </a:cubicBezTo>
                    <a:cubicBezTo>
                      <a:pt x="5" y="241"/>
                      <a:pt x="5" y="241"/>
                      <a:pt x="5" y="241"/>
                    </a:cubicBezTo>
                    <a:cubicBezTo>
                      <a:pt x="0" y="255"/>
                      <a:pt x="4" y="271"/>
                      <a:pt x="15" y="282"/>
                    </a:cubicBezTo>
                    <a:cubicBezTo>
                      <a:pt x="23" y="290"/>
                      <a:pt x="33" y="294"/>
                      <a:pt x="44" y="294"/>
                    </a:cubicBezTo>
                    <a:cubicBezTo>
                      <a:pt x="48" y="294"/>
                      <a:pt x="52" y="294"/>
                      <a:pt x="56" y="293"/>
                    </a:cubicBezTo>
                    <a:cubicBezTo>
                      <a:pt x="99" y="279"/>
                      <a:pt x="99" y="279"/>
                      <a:pt x="99" y="279"/>
                    </a:cubicBezTo>
                    <a:cubicBezTo>
                      <a:pt x="116" y="286"/>
                      <a:pt x="134" y="289"/>
                      <a:pt x="152" y="289"/>
                    </a:cubicBezTo>
                    <a:cubicBezTo>
                      <a:pt x="232" y="289"/>
                      <a:pt x="297" y="224"/>
                      <a:pt x="297" y="144"/>
                    </a:cubicBezTo>
                    <a:cubicBezTo>
                      <a:pt x="297" y="64"/>
                      <a:pt x="232" y="0"/>
                      <a:pt x="152" y="0"/>
                    </a:cubicBezTo>
                    <a:close/>
                    <a:moveTo>
                      <a:pt x="152" y="248"/>
                    </a:moveTo>
                    <a:cubicBezTo>
                      <a:pt x="134" y="248"/>
                      <a:pt x="116" y="244"/>
                      <a:pt x="102" y="235"/>
                    </a:cubicBezTo>
                    <a:cubicBezTo>
                      <a:pt x="44" y="254"/>
                      <a:pt x="44" y="254"/>
                      <a:pt x="44" y="254"/>
                    </a:cubicBezTo>
                    <a:cubicBezTo>
                      <a:pt x="63" y="198"/>
                      <a:pt x="63" y="198"/>
                      <a:pt x="63" y="198"/>
                    </a:cubicBezTo>
                    <a:cubicBezTo>
                      <a:pt x="53" y="182"/>
                      <a:pt x="48" y="164"/>
                      <a:pt x="48" y="144"/>
                    </a:cubicBezTo>
                    <a:cubicBezTo>
                      <a:pt x="48" y="87"/>
                      <a:pt x="94" y="40"/>
                      <a:pt x="152" y="40"/>
                    </a:cubicBezTo>
                    <a:cubicBezTo>
                      <a:pt x="209" y="40"/>
                      <a:pt x="256" y="87"/>
                      <a:pt x="256" y="144"/>
                    </a:cubicBezTo>
                    <a:cubicBezTo>
                      <a:pt x="256" y="202"/>
                      <a:pt x="209" y="248"/>
                      <a:pt x="152" y="2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7" name="Freeform 169">
                <a:extLst>
                  <a:ext uri="{FF2B5EF4-FFF2-40B4-BE49-F238E27FC236}">
                    <a16:creationId xmlns:a16="http://schemas.microsoft.com/office/drawing/2014/main" id="{3783C6E6-3098-4EE6-A78B-EF194FC02306}"/>
                  </a:ext>
                </a:extLst>
              </p:cNvPr>
              <p:cNvSpPr>
                <a:spLocks noEditPoints="1"/>
              </p:cNvSpPr>
              <p:nvPr/>
            </p:nvSpPr>
            <p:spPr bwMode="auto">
              <a:xfrm>
                <a:off x="7137016" y="2410872"/>
                <a:ext cx="487833" cy="487833"/>
              </a:xfrm>
              <a:custGeom>
                <a:avLst/>
                <a:gdLst>
                  <a:gd name="T0" fmla="*/ 214 w 295"/>
                  <a:gd name="T1" fmla="*/ 148 h 295"/>
                  <a:gd name="T2" fmla="*/ 150 w 295"/>
                  <a:gd name="T3" fmla="*/ 212 h 295"/>
                  <a:gd name="T4" fmla="*/ 85 w 295"/>
                  <a:gd name="T5" fmla="*/ 148 h 295"/>
                  <a:gd name="T6" fmla="*/ 88 w 295"/>
                  <a:gd name="T7" fmla="*/ 132 h 295"/>
                  <a:gd name="T8" fmla="*/ 61 w 295"/>
                  <a:gd name="T9" fmla="*/ 132 h 295"/>
                  <a:gd name="T10" fmla="*/ 61 w 295"/>
                  <a:gd name="T11" fmla="*/ 235 h 295"/>
                  <a:gd name="T12" fmla="*/ 235 w 295"/>
                  <a:gd name="T13" fmla="*/ 235 h 295"/>
                  <a:gd name="T14" fmla="*/ 235 w 295"/>
                  <a:gd name="T15" fmla="*/ 132 h 295"/>
                  <a:gd name="T16" fmla="*/ 212 w 295"/>
                  <a:gd name="T17" fmla="*/ 132 h 295"/>
                  <a:gd name="T18" fmla="*/ 214 w 295"/>
                  <a:gd name="T19" fmla="*/ 148 h 295"/>
                  <a:gd name="T20" fmla="*/ 150 w 295"/>
                  <a:gd name="T21" fmla="*/ 194 h 295"/>
                  <a:gd name="T22" fmla="*/ 196 w 295"/>
                  <a:gd name="T23" fmla="*/ 148 h 295"/>
                  <a:gd name="T24" fmla="*/ 150 w 295"/>
                  <a:gd name="T25" fmla="*/ 102 h 295"/>
                  <a:gd name="T26" fmla="*/ 104 w 295"/>
                  <a:gd name="T27" fmla="*/ 148 h 295"/>
                  <a:gd name="T28" fmla="*/ 150 w 295"/>
                  <a:gd name="T29" fmla="*/ 194 h 295"/>
                  <a:gd name="T30" fmla="*/ 199 w 295"/>
                  <a:gd name="T31" fmla="*/ 107 h 295"/>
                  <a:gd name="T32" fmla="*/ 225 w 295"/>
                  <a:gd name="T33" fmla="*/ 107 h 295"/>
                  <a:gd name="T34" fmla="*/ 233 w 295"/>
                  <a:gd name="T35" fmla="*/ 99 h 295"/>
                  <a:gd name="T36" fmla="*/ 233 w 295"/>
                  <a:gd name="T37" fmla="*/ 74 h 295"/>
                  <a:gd name="T38" fmla="*/ 225 w 295"/>
                  <a:gd name="T39" fmla="*/ 66 h 295"/>
                  <a:gd name="T40" fmla="*/ 199 w 295"/>
                  <a:gd name="T41" fmla="*/ 66 h 295"/>
                  <a:gd name="T42" fmla="*/ 191 w 295"/>
                  <a:gd name="T43" fmla="*/ 74 h 295"/>
                  <a:gd name="T44" fmla="*/ 191 w 295"/>
                  <a:gd name="T45" fmla="*/ 99 h 295"/>
                  <a:gd name="T46" fmla="*/ 199 w 295"/>
                  <a:gd name="T47" fmla="*/ 107 h 295"/>
                  <a:gd name="T48" fmla="*/ 235 w 295"/>
                  <a:gd name="T49" fmla="*/ 0 h 295"/>
                  <a:gd name="T50" fmla="*/ 60 w 295"/>
                  <a:gd name="T51" fmla="*/ 0 h 295"/>
                  <a:gd name="T52" fmla="*/ 0 w 295"/>
                  <a:gd name="T53" fmla="*/ 60 h 295"/>
                  <a:gd name="T54" fmla="*/ 0 w 295"/>
                  <a:gd name="T55" fmla="*/ 236 h 295"/>
                  <a:gd name="T56" fmla="*/ 60 w 295"/>
                  <a:gd name="T57" fmla="*/ 295 h 295"/>
                  <a:gd name="T58" fmla="*/ 236 w 295"/>
                  <a:gd name="T59" fmla="*/ 295 h 295"/>
                  <a:gd name="T60" fmla="*/ 295 w 295"/>
                  <a:gd name="T61" fmla="*/ 235 h 295"/>
                  <a:gd name="T62" fmla="*/ 295 w 295"/>
                  <a:gd name="T63" fmla="*/ 60 h 295"/>
                  <a:gd name="T64" fmla="*/ 235 w 295"/>
                  <a:gd name="T65" fmla="*/ 0 h 295"/>
                  <a:gd name="T66" fmla="*/ 253 w 295"/>
                  <a:gd name="T67" fmla="*/ 235 h 295"/>
                  <a:gd name="T68" fmla="*/ 235 w 295"/>
                  <a:gd name="T69" fmla="*/ 253 h 295"/>
                  <a:gd name="T70" fmla="*/ 60 w 295"/>
                  <a:gd name="T71" fmla="*/ 253 h 295"/>
                  <a:gd name="T72" fmla="*/ 43 w 295"/>
                  <a:gd name="T73" fmla="*/ 235 h 295"/>
                  <a:gd name="T74" fmla="*/ 43 w 295"/>
                  <a:gd name="T75" fmla="*/ 60 h 295"/>
                  <a:gd name="T76" fmla="*/ 60 w 295"/>
                  <a:gd name="T77" fmla="*/ 43 h 295"/>
                  <a:gd name="T78" fmla="*/ 235 w 295"/>
                  <a:gd name="T79" fmla="*/ 43 h 295"/>
                  <a:gd name="T80" fmla="*/ 253 w 295"/>
                  <a:gd name="T81" fmla="*/ 60 h 295"/>
                  <a:gd name="T82" fmla="*/ 253 w 295"/>
                  <a:gd name="T83" fmla="*/ 23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5" h="295">
                    <a:moveTo>
                      <a:pt x="214" y="148"/>
                    </a:moveTo>
                    <a:cubicBezTo>
                      <a:pt x="214" y="183"/>
                      <a:pt x="185" y="212"/>
                      <a:pt x="150" y="212"/>
                    </a:cubicBezTo>
                    <a:cubicBezTo>
                      <a:pt x="114" y="212"/>
                      <a:pt x="85" y="183"/>
                      <a:pt x="85" y="148"/>
                    </a:cubicBezTo>
                    <a:cubicBezTo>
                      <a:pt x="85" y="142"/>
                      <a:pt x="86" y="137"/>
                      <a:pt x="88" y="132"/>
                    </a:cubicBezTo>
                    <a:cubicBezTo>
                      <a:pt x="61" y="132"/>
                      <a:pt x="61" y="132"/>
                      <a:pt x="61" y="132"/>
                    </a:cubicBezTo>
                    <a:cubicBezTo>
                      <a:pt x="61" y="235"/>
                      <a:pt x="61" y="235"/>
                      <a:pt x="61" y="235"/>
                    </a:cubicBezTo>
                    <a:cubicBezTo>
                      <a:pt x="235" y="235"/>
                      <a:pt x="235" y="235"/>
                      <a:pt x="235" y="235"/>
                    </a:cubicBezTo>
                    <a:cubicBezTo>
                      <a:pt x="235" y="132"/>
                      <a:pt x="235" y="132"/>
                      <a:pt x="235" y="132"/>
                    </a:cubicBezTo>
                    <a:cubicBezTo>
                      <a:pt x="212" y="132"/>
                      <a:pt x="212" y="132"/>
                      <a:pt x="212" y="132"/>
                    </a:cubicBezTo>
                    <a:cubicBezTo>
                      <a:pt x="213" y="137"/>
                      <a:pt x="214" y="142"/>
                      <a:pt x="214" y="148"/>
                    </a:cubicBezTo>
                    <a:close/>
                    <a:moveTo>
                      <a:pt x="150" y="194"/>
                    </a:moveTo>
                    <a:cubicBezTo>
                      <a:pt x="175" y="193"/>
                      <a:pt x="195" y="173"/>
                      <a:pt x="196" y="148"/>
                    </a:cubicBezTo>
                    <a:cubicBezTo>
                      <a:pt x="195" y="122"/>
                      <a:pt x="175" y="102"/>
                      <a:pt x="150" y="102"/>
                    </a:cubicBezTo>
                    <a:cubicBezTo>
                      <a:pt x="124" y="102"/>
                      <a:pt x="104" y="122"/>
                      <a:pt x="104" y="148"/>
                    </a:cubicBezTo>
                    <a:cubicBezTo>
                      <a:pt x="104" y="173"/>
                      <a:pt x="124" y="193"/>
                      <a:pt x="150" y="194"/>
                    </a:cubicBezTo>
                    <a:close/>
                    <a:moveTo>
                      <a:pt x="199" y="107"/>
                    </a:moveTo>
                    <a:cubicBezTo>
                      <a:pt x="225" y="107"/>
                      <a:pt x="225" y="107"/>
                      <a:pt x="225" y="107"/>
                    </a:cubicBezTo>
                    <a:cubicBezTo>
                      <a:pt x="230" y="107"/>
                      <a:pt x="233" y="103"/>
                      <a:pt x="233" y="99"/>
                    </a:cubicBezTo>
                    <a:cubicBezTo>
                      <a:pt x="233" y="74"/>
                      <a:pt x="233" y="74"/>
                      <a:pt x="233" y="74"/>
                    </a:cubicBezTo>
                    <a:cubicBezTo>
                      <a:pt x="233" y="69"/>
                      <a:pt x="230" y="66"/>
                      <a:pt x="225" y="66"/>
                    </a:cubicBezTo>
                    <a:cubicBezTo>
                      <a:pt x="199" y="66"/>
                      <a:pt x="199" y="66"/>
                      <a:pt x="199" y="66"/>
                    </a:cubicBezTo>
                    <a:cubicBezTo>
                      <a:pt x="195" y="66"/>
                      <a:pt x="191" y="69"/>
                      <a:pt x="191" y="74"/>
                    </a:cubicBezTo>
                    <a:cubicBezTo>
                      <a:pt x="191" y="99"/>
                      <a:pt x="191" y="99"/>
                      <a:pt x="191" y="99"/>
                    </a:cubicBezTo>
                    <a:cubicBezTo>
                      <a:pt x="191" y="103"/>
                      <a:pt x="195" y="107"/>
                      <a:pt x="199" y="107"/>
                    </a:cubicBezTo>
                    <a:close/>
                    <a:moveTo>
                      <a:pt x="235" y="0"/>
                    </a:moveTo>
                    <a:cubicBezTo>
                      <a:pt x="60" y="0"/>
                      <a:pt x="60" y="0"/>
                      <a:pt x="60" y="0"/>
                    </a:cubicBezTo>
                    <a:cubicBezTo>
                      <a:pt x="27" y="0"/>
                      <a:pt x="1" y="27"/>
                      <a:pt x="0" y="60"/>
                    </a:cubicBezTo>
                    <a:cubicBezTo>
                      <a:pt x="0" y="236"/>
                      <a:pt x="0" y="236"/>
                      <a:pt x="0" y="236"/>
                    </a:cubicBezTo>
                    <a:cubicBezTo>
                      <a:pt x="1" y="268"/>
                      <a:pt x="27" y="295"/>
                      <a:pt x="60" y="295"/>
                    </a:cubicBezTo>
                    <a:cubicBezTo>
                      <a:pt x="236" y="295"/>
                      <a:pt x="236" y="295"/>
                      <a:pt x="236" y="295"/>
                    </a:cubicBezTo>
                    <a:cubicBezTo>
                      <a:pt x="268" y="295"/>
                      <a:pt x="295" y="268"/>
                      <a:pt x="295" y="235"/>
                    </a:cubicBezTo>
                    <a:cubicBezTo>
                      <a:pt x="295" y="60"/>
                      <a:pt x="295" y="60"/>
                      <a:pt x="295" y="60"/>
                    </a:cubicBezTo>
                    <a:cubicBezTo>
                      <a:pt x="295" y="27"/>
                      <a:pt x="268" y="0"/>
                      <a:pt x="235" y="0"/>
                    </a:cubicBezTo>
                    <a:close/>
                    <a:moveTo>
                      <a:pt x="253" y="235"/>
                    </a:moveTo>
                    <a:cubicBezTo>
                      <a:pt x="253" y="245"/>
                      <a:pt x="245" y="253"/>
                      <a:pt x="235" y="253"/>
                    </a:cubicBezTo>
                    <a:cubicBezTo>
                      <a:pt x="60" y="253"/>
                      <a:pt x="60" y="253"/>
                      <a:pt x="60" y="253"/>
                    </a:cubicBezTo>
                    <a:cubicBezTo>
                      <a:pt x="51" y="253"/>
                      <a:pt x="43" y="245"/>
                      <a:pt x="43" y="235"/>
                    </a:cubicBezTo>
                    <a:cubicBezTo>
                      <a:pt x="43" y="60"/>
                      <a:pt x="43" y="60"/>
                      <a:pt x="43" y="60"/>
                    </a:cubicBezTo>
                    <a:cubicBezTo>
                      <a:pt x="43" y="50"/>
                      <a:pt x="51" y="43"/>
                      <a:pt x="60" y="43"/>
                    </a:cubicBezTo>
                    <a:cubicBezTo>
                      <a:pt x="235" y="43"/>
                      <a:pt x="235" y="43"/>
                      <a:pt x="235" y="43"/>
                    </a:cubicBezTo>
                    <a:cubicBezTo>
                      <a:pt x="245" y="43"/>
                      <a:pt x="253" y="50"/>
                      <a:pt x="253" y="60"/>
                    </a:cubicBezTo>
                    <a:lnTo>
                      <a:pt x="253" y="235"/>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8" name="Freeform 137">
              <a:extLst>
                <a:ext uri="{FF2B5EF4-FFF2-40B4-BE49-F238E27FC236}">
                  <a16:creationId xmlns:a16="http://schemas.microsoft.com/office/drawing/2014/main" id="{4F1F36AF-30BE-43E1-AEEB-EC5208913525}"/>
                </a:ext>
              </a:extLst>
            </p:cNvPr>
            <p:cNvSpPr>
              <a:spLocks noEditPoints="1"/>
            </p:cNvSpPr>
            <p:nvPr/>
          </p:nvSpPr>
          <p:spPr bwMode="auto">
            <a:xfrm>
              <a:off x="5048864" y="2546851"/>
              <a:ext cx="2062306" cy="2059357"/>
            </a:xfrm>
            <a:custGeom>
              <a:avLst/>
              <a:gdLst>
                <a:gd name="T0" fmla="*/ 13 w 1183"/>
                <a:gd name="T1" fmla="*/ 662 h 1182"/>
                <a:gd name="T2" fmla="*/ 34 w 1183"/>
                <a:gd name="T3" fmla="*/ 779 h 1182"/>
                <a:gd name="T4" fmla="*/ 25 w 1183"/>
                <a:gd name="T5" fmla="*/ 729 h 1182"/>
                <a:gd name="T6" fmla="*/ 20 w 1183"/>
                <a:gd name="T7" fmla="*/ 480 h 1182"/>
                <a:gd name="T8" fmla="*/ 73 w 1183"/>
                <a:gd name="T9" fmla="*/ 857 h 1182"/>
                <a:gd name="T10" fmla="*/ 5 w 1183"/>
                <a:gd name="T11" fmla="*/ 597 h 1182"/>
                <a:gd name="T12" fmla="*/ 11 w 1183"/>
                <a:gd name="T13" fmla="*/ 548 h 1182"/>
                <a:gd name="T14" fmla="*/ 251 w 1183"/>
                <a:gd name="T15" fmla="*/ 1069 h 1182"/>
                <a:gd name="T16" fmla="*/ 328 w 1183"/>
                <a:gd name="T17" fmla="*/ 1111 h 1182"/>
                <a:gd name="T18" fmla="*/ 88 w 1183"/>
                <a:gd name="T19" fmla="*/ 902 h 1182"/>
                <a:gd name="T20" fmla="*/ 372 w 1183"/>
                <a:gd name="T21" fmla="*/ 1136 h 1182"/>
                <a:gd name="T22" fmla="*/ 129 w 1183"/>
                <a:gd name="T23" fmla="*/ 952 h 1182"/>
                <a:gd name="T24" fmla="*/ 178 w 1183"/>
                <a:gd name="T25" fmla="*/ 1012 h 1182"/>
                <a:gd name="T26" fmla="*/ 197 w 1183"/>
                <a:gd name="T27" fmla="*/ 1020 h 1182"/>
                <a:gd name="T28" fmla="*/ 475 w 1183"/>
                <a:gd name="T29" fmla="*/ 20 h 1182"/>
                <a:gd name="T30" fmla="*/ 496 w 1183"/>
                <a:gd name="T31" fmla="*/ 7 h 1182"/>
                <a:gd name="T32" fmla="*/ 407 w 1183"/>
                <a:gd name="T33" fmla="*/ 38 h 1182"/>
                <a:gd name="T34" fmla="*/ 1179 w 1183"/>
                <a:gd name="T35" fmla="*/ 568 h 1182"/>
                <a:gd name="T36" fmla="*/ 360 w 1183"/>
                <a:gd name="T37" fmla="*/ 51 h 1182"/>
                <a:gd name="T38" fmla="*/ 1152 w 1183"/>
                <a:gd name="T39" fmla="*/ 429 h 1182"/>
                <a:gd name="T40" fmla="*/ 410 w 1183"/>
                <a:gd name="T41" fmla="*/ 1154 h 1182"/>
                <a:gd name="T42" fmla="*/ 175 w 1183"/>
                <a:gd name="T43" fmla="*/ 182 h 1182"/>
                <a:gd name="T44" fmla="*/ 133 w 1183"/>
                <a:gd name="T45" fmla="*/ 232 h 1182"/>
                <a:gd name="T46" fmla="*/ 140 w 1183"/>
                <a:gd name="T47" fmla="*/ 209 h 1182"/>
                <a:gd name="T48" fmla="*/ 209 w 1183"/>
                <a:gd name="T49" fmla="*/ 151 h 1182"/>
                <a:gd name="T50" fmla="*/ 267 w 1183"/>
                <a:gd name="T51" fmla="*/ 102 h 1182"/>
                <a:gd name="T52" fmla="*/ 279 w 1183"/>
                <a:gd name="T53" fmla="*/ 94 h 1182"/>
                <a:gd name="T54" fmla="*/ 32 w 1183"/>
                <a:gd name="T55" fmla="*/ 416 h 1182"/>
                <a:gd name="T56" fmla="*/ 59 w 1183"/>
                <a:gd name="T57" fmla="*/ 344 h 1182"/>
                <a:gd name="T58" fmla="*/ 1035 w 1183"/>
                <a:gd name="T59" fmla="*/ 970 h 1182"/>
                <a:gd name="T60" fmla="*/ 1077 w 1183"/>
                <a:gd name="T61" fmla="*/ 915 h 1182"/>
                <a:gd name="T62" fmla="*/ 940 w 1183"/>
                <a:gd name="T63" fmla="*/ 1069 h 1182"/>
                <a:gd name="T64" fmla="*/ 1023 w 1183"/>
                <a:gd name="T65" fmla="*/ 193 h 1182"/>
                <a:gd name="T66" fmla="*/ 930 w 1183"/>
                <a:gd name="T67" fmla="*/ 111 h 1182"/>
                <a:gd name="T68" fmla="*/ 1010 w 1183"/>
                <a:gd name="T69" fmla="*/ 1003 h 1182"/>
                <a:gd name="T70" fmla="*/ 991 w 1183"/>
                <a:gd name="T71" fmla="*/ 154 h 1182"/>
                <a:gd name="T72" fmla="*/ 1056 w 1183"/>
                <a:gd name="T73" fmla="*/ 957 h 1182"/>
                <a:gd name="T74" fmla="*/ 1173 w 1183"/>
                <a:gd name="T75" fmla="*/ 679 h 1182"/>
                <a:gd name="T76" fmla="*/ 1153 w 1183"/>
                <a:gd name="T77" fmla="*/ 749 h 1182"/>
                <a:gd name="T78" fmla="*/ 1174 w 1183"/>
                <a:gd name="T79" fmla="*/ 613 h 1182"/>
                <a:gd name="T80" fmla="*/ 1179 w 1183"/>
                <a:gd name="T81" fmla="*/ 661 h 1182"/>
                <a:gd name="T82" fmla="*/ 1152 w 1183"/>
                <a:gd name="T83" fmla="*/ 768 h 1182"/>
                <a:gd name="T84" fmla="*/ 1102 w 1183"/>
                <a:gd name="T85" fmla="*/ 882 h 1182"/>
                <a:gd name="T86" fmla="*/ 1138 w 1183"/>
                <a:gd name="T87" fmla="*/ 817 h 1182"/>
                <a:gd name="T88" fmla="*/ 616 w 1183"/>
                <a:gd name="T89" fmla="*/ 1173 h 1182"/>
                <a:gd name="T90" fmla="*/ 679 w 1183"/>
                <a:gd name="T91" fmla="*/ 15 h 1182"/>
                <a:gd name="T92" fmla="*/ 684 w 1183"/>
                <a:gd name="T93" fmla="*/ 1167 h 1182"/>
                <a:gd name="T94" fmla="*/ 616 w 1183"/>
                <a:gd name="T95" fmla="*/ 5 h 1182"/>
                <a:gd name="T96" fmla="*/ 520 w 1183"/>
                <a:gd name="T97" fmla="*/ 1174 h 1182"/>
                <a:gd name="T98" fmla="*/ 501 w 1183"/>
                <a:gd name="T99" fmla="*/ 1176 h 1182"/>
                <a:gd name="T100" fmla="*/ 593 w 1183"/>
                <a:gd name="T101" fmla="*/ 1174 h 1182"/>
                <a:gd name="T102" fmla="*/ 726 w 1183"/>
                <a:gd name="T103" fmla="*/ 15 h 1182"/>
                <a:gd name="T104" fmla="*/ 833 w 1183"/>
                <a:gd name="T105" fmla="*/ 60 h 1182"/>
                <a:gd name="T106" fmla="*/ 857 w 1183"/>
                <a:gd name="T107" fmla="*/ 1110 h 1182"/>
                <a:gd name="T108" fmla="*/ 879 w 1183"/>
                <a:gd name="T109" fmla="*/ 1108 h 1182"/>
                <a:gd name="T110" fmla="*/ 821 w 1183"/>
                <a:gd name="T111" fmla="*/ 1132 h 1182"/>
                <a:gd name="T112" fmla="*/ 751 w 1183"/>
                <a:gd name="T113" fmla="*/ 1152 h 1182"/>
                <a:gd name="T114" fmla="*/ 893 w 1183"/>
                <a:gd name="T115" fmla="*/ 92 h 1182"/>
                <a:gd name="T116" fmla="*/ 796 w 1183"/>
                <a:gd name="T117" fmla="*/ 40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3" h="1182">
                  <a:moveTo>
                    <a:pt x="7" y="644"/>
                  </a:moveTo>
                  <a:cubicBezTo>
                    <a:pt x="4" y="644"/>
                    <a:pt x="3" y="642"/>
                    <a:pt x="2" y="640"/>
                  </a:cubicBezTo>
                  <a:cubicBezTo>
                    <a:pt x="2" y="632"/>
                    <a:pt x="1" y="624"/>
                    <a:pt x="1" y="617"/>
                  </a:cubicBezTo>
                  <a:cubicBezTo>
                    <a:pt x="1" y="614"/>
                    <a:pt x="3" y="612"/>
                    <a:pt x="5" y="612"/>
                  </a:cubicBezTo>
                  <a:cubicBezTo>
                    <a:pt x="7" y="612"/>
                    <a:pt x="9" y="614"/>
                    <a:pt x="10" y="616"/>
                  </a:cubicBezTo>
                  <a:cubicBezTo>
                    <a:pt x="10" y="624"/>
                    <a:pt x="10" y="632"/>
                    <a:pt x="11" y="639"/>
                  </a:cubicBezTo>
                  <a:cubicBezTo>
                    <a:pt x="11" y="642"/>
                    <a:pt x="9" y="644"/>
                    <a:pt x="7" y="644"/>
                  </a:cubicBezTo>
                  <a:cubicBezTo>
                    <a:pt x="7" y="644"/>
                    <a:pt x="7" y="644"/>
                    <a:pt x="7" y="644"/>
                  </a:cubicBezTo>
                  <a:close/>
                  <a:moveTo>
                    <a:pt x="13" y="689"/>
                  </a:moveTo>
                  <a:cubicBezTo>
                    <a:pt x="15" y="689"/>
                    <a:pt x="17" y="687"/>
                    <a:pt x="16" y="685"/>
                  </a:cubicBezTo>
                  <a:cubicBezTo>
                    <a:pt x="15" y="677"/>
                    <a:pt x="14" y="669"/>
                    <a:pt x="13" y="662"/>
                  </a:cubicBezTo>
                  <a:cubicBezTo>
                    <a:pt x="13" y="660"/>
                    <a:pt x="11" y="658"/>
                    <a:pt x="8" y="658"/>
                  </a:cubicBezTo>
                  <a:cubicBezTo>
                    <a:pt x="6" y="658"/>
                    <a:pt x="4" y="661"/>
                    <a:pt x="5" y="663"/>
                  </a:cubicBezTo>
                  <a:cubicBezTo>
                    <a:pt x="6" y="671"/>
                    <a:pt x="7" y="678"/>
                    <a:pt x="8" y="686"/>
                  </a:cubicBezTo>
                  <a:cubicBezTo>
                    <a:pt x="8" y="688"/>
                    <a:pt x="10" y="690"/>
                    <a:pt x="12" y="690"/>
                  </a:cubicBezTo>
                  <a:cubicBezTo>
                    <a:pt x="12" y="690"/>
                    <a:pt x="13" y="689"/>
                    <a:pt x="13" y="689"/>
                  </a:cubicBezTo>
                  <a:close/>
                  <a:moveTo>
                    <a:pt x="38" y="773"/>
                  </a:moveTo>
                  <a:cubicBezTo>
                    <a:pt x="36" y="766"/>
                    <a:pt x="33" y="759"/>
                    <a:pt x="31" y="751"/>
                  </a:cubicBezTo>
                  <a:cubicBezTo>
                    <a:pt x="31" y="749"/>
                    <a:pt x="28" y="748"/>
                    <a:pt x="26" y="748"/>
                  </a:cubicBezTo>
                  <a:cubicBezTo>
                    <a:pt x="24" y="749"/>
                    <a:pt x="22" y="751"/>
                    <a:pt x="23" y="754"/>
                  </a:cubicBezTo>
                  <a:cubicBezTo>
                    <a:pt x="25" y="761"/>
                    <a:pt x="27" y="769"/>
                    <a:pt x="30" y="776"/>
                  </a:cubicBezTo>
                  <a:cubicBezTo>
                    <a:pt x="30" y="778"/>
                    <a:pt x="32" y="779"/>
                    <a:pt x="34" y="779"/>
                  </a:cubicBezTo>
                  <a:cubicBezTo>
                    <a:pt x="34" y="779"/>
                    <a:pt x="35" y="779"/>
                    <a:pt x="35" y="779"/>
                  </a:cubicBezTo>
                  <a:cubicBezTo>
                    <a:pt x="38" y="778"/>
                    <a:pt x="39" y="776"/>
                    <a:pt x="38" y="773"/>
                  </a:cubicBezTo>
                  <a:close/>
                  <a:moveTo>
                    <a:pt x="46" y="795"/>
                  </a:moveTo>
                  <a:cubicBezTo>
                    <a:pt x="45" y="793"/>
                    <a:pt x="42" y="791"/>
                    <a:pt x="40" y="792"/>
                  </a:cubicBezTo>
                  <a:cubicBezTo>
                    <a:pt x="38" y="793"/>
                    <a:pt x="37" y="796"/>
                    <a:pt x="37" y="798"/>
                  </a:cubicBezTo>
                  <a:cubicBezTo>
                    <a:pt x="40" y="805"/>
                    <a:pt x="43" y="812"/>
                    <a:pt x="46" y="819"/>
                  </a:cubicBezTo>
                  <a:cubicBezTo>
                    <a:pt x="47" y="821"/>
                    <a:pt x="48" y="822"/>
                    <a:pt x="50" y="822"/>
                  </a:cubicBezTo>
                  <a:cubicBezTo>
                    <a:pt x="51" y="822"/>
                    <a:pt x="51" y="822"/>
                    <a:pt x="52" y="822"/>
                  </a:cubicBezTo>
                  <a:cubicBezTo>
                    <a:pt x="54" y="821"/>
                    <a:pt x="55" y="818"/>
                    <a:pt x="54" y="816"/>
                  </a:cubicBezTo>
                  <a:cubicBezTo>
                    <a:pt x="51" y="809"/>
                    <a:pt x="48" y="802"/>
                    <a:pt x="46" y="795"/>
                  </a:cubicBezTo>
                  <a:close/>
                  <a:moveTo>
                    <a:pt x="25" y="729"/>
                  </a:moveTo>
                  <a:cubicBezTo>
                    <a:pt x="24" y="722"/>
                    <a:pt x="22" y="714"/>
                    <a:pt x="21" y="707"/>
                  </a:cubicBezTo>
                  <a:cubicBezTo>
                    <a:pt x="20" y="705"/>
                    <a:pt x="18" y="703"/>
                    <a:pt x="15" y="704"/>
                  </a:cubicBezTo>
                  <a:cubicBezTo>
                    <a:pt x="13" y="704"/>
                    <a:pt x="12" y="706"/>
                    <a:pt x="12" y="709"/>
                  </a:cubicBezTo>
                  <a:cubicBezTo>
                    <a:pt x="14" y="716"/>
                    <a:pt x="15" y="724"/>
                    <a:pt x="17" y="731"/>
                  </a:cubicBezTo>
                  <a:cubicBezTo>
                    <a:pt x="18" y="733"/>
                    <a:pt x="19" y="735"/>
                    <a:pt x="21" y="735"/>
                  </a:cubicBezTo>
                  <a:cubicBezTo>
                    <a:pt x="22" y="735"/>
                    <a:pt x="22" y="735"/>
                    <a:pt x="22" y="735"/>
                  </a:cubicBezTo>
                  <a:cubicBezTo>
                    <a:pt x="25" y="734"/>
                    <a:pt x="26" y="732"/>
                    <a:pt x="25" y="729"/>
                  </a:cubicBezTo>
                  <a:close/>
                  <a:moveTo>
                    <a:pt x="11" y="506"/>
                  </a:moveTo>
                  <a:cubicBezTo>
                    <a:pt x="11" y="506"/>
                    <a:pt x="11" y="506"/>
                    <a:pt x="11" y="506"/>
                  </a:cubicBezTo>
                  <a:cubicBezTo>
                    <a:pt x="14" y="506"/>
                    <a:pt x="15" y="504"/>
                    <a:pt x="16" y="502"/>
                  </a:cubicBezTo>
                  <a:cubicBezTo>
                    <a:pt x="17" y="495"/>
                    <a:pt x="18" y="487"/>
                    <a:pt x="20" y="480"/>
                  </a:cubicBezTo>
                  <a:cubicBezTo>
                    <a:pt x="20" y="477"/>
                    <a:pt x="19" y="475"/>
                    <a:pt x="16" y="475"/>
                  </a:cubicBezTo>
                  <a:cubicBezTo>
                    <a:pt x="14" y="474"/>
                    <a:pt x="12" y="476"/>
                    <a:pt x="11" y="478"/>
                  </a:cubicBezTo>
                  <a:cubicBezTo>
                    <a:pt x="10" y="486"/>
                    <a:pt x="8" y="493"/>
                    <a:pt x="7" y="501"/>
                  </a:cubicBezTo>
                  <a:cubicBezTo>
                    <a:pt x="7" y="503"/>
                    <a:pt x="8" y="506"/>
                    <a:pt x="11" y="506"/>
                  </a:cubicBezTo>
                  <a:close/>
                  <a:moveTo>
                    <a:pt x="63" y="837"/>
                  </a:moveTo>
                  <a:cubicBezTo>
                    <a:pt x="62" y="835"/>
                    <a:pt x="60" y="834"/>
                    <a:pt x="57" y="835"/>
                  </a:cubicBezTo>
                  <a:cubicBezTo>
                    <a:pt x="55" y="836"/>
                    <a:pt x="54" y="838"/>
                    <a:pt x="55" y="841"/>
                  </a:cubicBezTo>
                  <a:cubicBezTo>
                    <a:pt x="59" y="848"/>
                    <a:pt x="62" y="855"/>
                    <a:pt x="66" y="861"/>
                  </a:cubicBezTo>
                  <a:cubicBezTo>
                    <a:pt x="66" y="863"/>
                    <a:pt x="68" y="864"/>
                    <a:pt x="69" y="864"/>
                  </a:cubicBezTo>
                  <a:cubicBezTo>
                    <a:pt x="70" y="864"/>
                    <a:pt x="71" y="864"/>
                    <a:pt x="71" y="863"/>
                  </a:cubicBezTo>
                  <a:cubicBezTo>
                    <a:pt x="73" y="862"/>
                    <a:pt x="74" y="859"/>
                    <a:pt x="73" y="857"/>
                  </a:cubicBezTo>
                  <a:cubicBezTo>
                    <a:pt x="70" y="851"/>
                    <a:pt x="66" y="844"/>
                    <a:pt x="63" y="837"/>
                  </a:cubicBezTo>
                  <a:close/>
                  <a:moveTo>
                    <a:pt x="19" y="461"/>
                  </a:moveTo>
                  <a:cubicBezTo>
                    <a:pt x="20" y="461"/>
                    <a:pt x="20" y="461"/>
                    <a:pt x="20" y="461"/>
                  </a:cubicBezTo>
                  <a:cubicBezTo>
                    <a:pt x="22" y="461"/>
                    <a:pt x="24" y="459"/>
                    <a:pt x="24" y="457"/>
                  </a:cubicBezTo>
                  <a:cubicBezTo>
                    <a:pt x="26" y="450"/>
                    <a:pt x="28" y="443"/>
                    <a:pt x="30" y="435"/>
                  </a:cubicBezTo>
                  <a:cubicBezTo>
                    <a:pt x="31" y="433"/>
                    <a:pt x="29" y="431"/>
                    <a:pt x="27" y="430"/>
                  </a:cubicBezTo>
                  <a:cubicBezTo>
                    <a:pt x="25" y="429"/>
                    <a:pt x="22" y="431"/>
                    <a:pt x="22" y="433"/>
                  </a:cubicBezTo>
                  <a:cubicBezTo>
                    <a:pt x="20" y="440"/>
                    <a:pt x="18" y="448"/>
                    <a:pt x="16" y="456"/>
                  </a:cubicBezTo>
                  <a:cubicBezTo>
                    <a:pt x="15" y="458"/>
                    <a:pt x="17" y="460"/>
                    <a:pt x="19" y="461"/>
                  </a:cubicBezTo>
                  <a:close/>
                  <a:moveTo>
                    <a:pt x="5" y="597"/>
                  </a:moveTo>
                  <a:cubicBezTo>
                    <a:pt x="5" y="597"/>
                    <a:pt x="5" y="597"/>
                    <a:pt x="5" y="597"/>
                  </a:cubicBezTo>
                  <a:cubicBezTo>
                    <a:pt x="7" y="597"/>
                    <a:pt x="9" y="595"/>
                    <a:pt x="9" y="593"/>
                  </a:cubicBezTo>
                  <a:cubicBezTo>
                    <a:pt x="9" y="591"/>
                    <a:pt x="9" y="591"/>
                    <a:pt x="9" y="591"/>
                  </a:cubicBezTo>
                  <a:cubicBezTo>
                    <a:pt x="9" y="584"/>
                    <a:pt x="9" y="577"/>
                    <a:pt x="9" y="571"/>
                  </a:cubicBezTo>
                  <a:cubicBezTo>
                    <a:pt x="9" y="568"/>
                    <a:pt x="8" y="566"/>
                    <a:pt x="5" y="566"/>
                  </a:cubicBezTo>
                  <a:cubicBezTo>
                    <a:pt x="3" y="566"/>
                    <a:pt x="1" y="568"/>
                    <a:pt x="1" y="570"/>
                  </a:cubicBezTo>
                  <a:cubicBezTo>
                    <a:pt x="0" y="577"/>
                    <a:pt x="0" y="584"/>
                    <a:pt x="0" y="591"/>
                  </a:cubicBezTo>
                  <a:cubicBezTo>
                    <a:pt x="0" y="593"/>
                    <a:pt x="0" y="593"/>
                    <a:pt x="0" y="593"/>
                  </a:cubicBezTo>
                  <a:cubicBezTo>
                    <a:pt x="0" y="595"/>
                    <a:pt x="2" y="597"/>
                    <a:pt x="5" y="597"/>
                  </a:cubicBezTo>
                  <a:close/>
                  <a:moveTo>
                    <a:pt x="6" y="552"/>
                  </a:moveTo>
                  <a:cubicBezTo>
                    <a:pt x="6" y="552"/>
                    <a:pt x="6" y="552"/>
                    <a:pt x="6" y="552"/>
                  </a:cubicBezTo>
                  <a:cubicBezTo>
                    <a:pt x="9" y="552"/>
                    <a:pt x="10" y="550"/>
                    <a:pt x="11" y="548"/>
                  </a:cubicBezTo>
                  <a:cubicBezTo>
                    <a:pt x="11" y="540"/>
                    <a:pt x="12" y="533"/>
                    <a:pt x="13" y="525"/>
                  </a:cubicBezTo>
                  <a:cubicBezTo>
                    <a:pt x="13" y="523"/>
                    <a:pt x="11" y="521"/>
                    <a:pt x="9" y="520"/>
                  </a:cubicBezTo>
                  <a:cubicBezTo>
                    <a:pt x="7" y="520"/>
                    <a:pt x="4" y="522"/>
                    <a:pt x="4" y="524"/>
                  </a:cubicBezTo>
                  <a:cubicBezTo>
                    <a:pt x="3" y="532"/>
                    <a:pt x="3" y="539"/>
                    <a:pt x="2" y="547"/>
                  </a:cubicBezTo>
                  <a:cubicBezTo>
                    <a:pt x="2" y="550"/>
                    <a:pt x="4" y="552"/>
                    <a:pt x="6" y="552"/>
                  </a:cubicBezTo>
                  <a:close/>
                  <a:moveTo>
                    <a:pt x="232" y="1050"/>
                  </a:moveTo>
                  <a:cubicBezTo>
                    <a:pt x="230" y="1048"/>
                    <a:pt x="227" y="1049"/>
                    <a:pt x="226" y="1050"/>
                  </a:cubicBezTo>
                  <a:cubicBezTo>
                    <a:pt x="224" y="1052"/>
                    <a:pt x="225" y="1055"/>
                    <a:pt x="227" y="1056"/>
                  </a:cubicBezTo>
                  <a:cubicBezTo>
                    <a:pt x="233" y="1061"/>
                    <a:pt x="239" y="1066"/>
                    <a:pt x="245" y="1070"/>
                  </a:cubicBezTo>
                  <a:cubicBezTo>
                    <a:pt x="246" y="1071"/>
                    <a:pt x="247" y="1071"/>
                    <a:pt x="248" y="1071"/>
                  </a:cubicBezTo>
                  <a:cubicBezTo>
                    <a:pt x="249" y="1071"/>
                    <a:pt x="250" y="1071"/>
                    <a:pt x="251" y="1069"/>
                  </a:cubicBezTo>
                  <a:cubicBezTo>
                    <a:pt x="253" y="1068"/>
                    <a:pt x="252" y="1065"/>
                    <a:pt x="250" y="1063"/>
                  </a:cubicBezTo>
                  <a:cubicBezTo>
                    <a:pt x="244" y="1059"/>
                    <a:pt x="238" y="1054"/>
                    <a:pt x="232" y="1050"/>
                  </a:cubicBezTo>
                  <a:close/>
                  <a:moveTo>
                    <a:pt x="288" y="1089"/>
                  </a:moveTo>
                  <a:cubicBezTo>
                    <a:pt x="282" y="1085"/>
                    <a:pt x="275" y="1081"/>
                    <a:pt x="269" y="1077"/>
                  </a:cubicBezTo>
                  <a:cubicBezTo>
                    <a:pt x="267" y="1075"/>
                    <a:pt x="264" y="1076"/>
                    <a:pt x="263" y="1078"/>
                  </a:cubicBezTo>
                  <a:cubicBezTo>
                    <a:pt x="262" y="1080"/>
                    <a:pt x="262" y="1082"/>
                    <a:pt x="264" y="1084"/>
                  </a:cubicBezTo>
                  <a:cubicBezTo>
                    <a:pt x="271" y="1088"/>
                    <a:pt x="277" y="1092"/>
                    <a:pt x="284" y="1096"/>
                  </a:cubicBezTo>
                  <a:cubicBezTo>
                    <a:pt x="285" y="1097"/>
                    <a:pt x="285" y="1097"/>
                    <a:pt x="286" y="1097"/>
                  </a:cubicBezTo>
                  <a:cubicBezTo>
                    <a:pt x="288" y="1097"/>
                    <a:pt x="289" y="1096"/>
                    <a:pt x="290" y="1095"/>
                  </a:cubicBezTo>
                  <a:cubicBezTo>
                    <a:pt x="291" y="1093"/>
                    <a:pt x="290" y="1090"/>
                    <a:pt x="288" y="1089"/>
                  </a:cubicBezTo>
                  <a:close/>
                  <a:moveTo>
                    <a:pt x="328" y="1111"/>
                  </a:moveTo>
                  <a:cubicBezTo>
                    <a:pt x="322" y="1108"/>
                    <a:pt x="315" y="1104"/>
                    <a:pt x="308" y="1100"/>
                  </a:cubicBezTo>
                  <a:cubicBezTo>
                    <a:pt x="306" y="1099"/>
                    <a:pt x="303" y="1100"/>
                    <a:pt x="302" y="1102"/>
                  </a:cubicBezTo>
                  <a:cubicBezTo>
                    <a:pt x="301" y="1104"/>
                    <a:pt x="302" y="1107"/>
                    <a:pt x="304" y="1108"/>
                  </a:cubicBezTo>
                  <a:cubicBezTo>
                    <a:pt x="311" y="1112"/>
                    <a:pt x="318" y="1115"/>
                    <a:pt x="324" y="1119"/>
                  </a:cubicBezTo>
                  <a:cubicBezTo>
                    <a:pt x="325" y="1119"/>
                    <a:pt x="326" y="1119"/>
                    <a:pt x="326" y="1119"/>
                  </a:cubicBezTo>
                  <a:cubicBezTo>
                    <a:pt x="328" y="1119"/>
                    <a:pt x="329" y="1118"/>
                    <a:pt x="330" y="1117"/>
                  </a:cubicBezTo>
                  <a:cubicBezTo>
                    <a:pt x="331" y="1115"/>
                    <a:pt x="330" y="1112"/>
                    <a:pt x="328" y="1111"/>
                  </a:cubicBezTo>
                  <a:close/>
                  <a:moveTo>
                    <a:pt x="84" y="877"/>
                  </a:moveTo>
                  <a:cubicBezTo>
                    <a:pt x="83" y="875"/>
                    <a:pt x="80" y="875"/>
                    <a:pt x="78" y="876"/>
                  </a:cubicBezTo>
                  <a:cubicBezTo>
                    <a:pt x="76" y="877"/>
                    <a:pt x="75" y="880"/>
                    <a:pt x="77" y="882"/>
                  </a:cubicBezTo>
                  <a:cubicBezTo>
                    <a:pt x="80" y="888"/>
                    <a:pt x="84" y="895"/>
                    <a:pt x="88" y="902"/>
                  </a:cubicBezTo>
                  <a:cubicBezTo>
                    <a:pt x="89" y="903"/>
                    <a:pt x="91" y="904"/>
                    <a:pt x="92" y="904"/>
                  </a:cubicBezTo>
                  <a:cubicBezTo>
                    <a:pt x="93" y="904"/>
                    <a:pt x="94" y="903"/>
                    <a:pt x="94" y="903"/>
                  </a:cubicBezTo>
                  <a:cubicBezTo>
                    <a:pt x="96" y="902"/>
                    <a:pt x="97" y="899"/>
                    <a:pt x="96" y="897"/>
                  </a:cubicBezTo>
                  <a:cubicBezTo>
                    <a:pt x="92" y="891"/>
                    <a:pt x="88" y="884"/>
                    <a:pt x="84" y="877"/>
                  </a:cubicBezTo>
                  <a:close/>
                  <a:moveTo>
                    <a:pt x="370" y="1130"/>
                  </a:moveTo>
                  <a:cubicBezTo>
                    <a:pt x="363" y="1127"/>
                    <a:pt x="356" y="1124"/>
                    <a:pt x="349" y="1121"/>
                  </a:cubicBezTo>
                  <a:cubicBezTo>
                    <a:pt x="347" y="1120"/>
                    <a:pt x="344" y="1121"/>
                    <a:pt x="343" y="1123"/>
                  </a:cubicBezTo>
                  <a:cubicBezTo>
                    <a:pt x="342" y="1125"/>
                    <a:pt x="343" y="1128"/>
                    <a:pt x="345" y="1129"/>
                  </a:cubicBezTo>
                  <a:cubicBezTo>
                    <a:pt x="352" y="1132"/>
                    <a:pt x="360" y="1135"/>
                    <a:pt x="367" y="1138"/>
                  </a:cubicBezTo>
                  <a:cubicBezTo>
                    <a:pt x="367" y="1138"/>
                    <a:pt x="368" y="1139"/>
                    <a:pt x="368" y="1139"/>
                  </a:cubicBezTo>
                  <a:cubicBezTo>
                    <a:pt x="370" y="1139"/>
                    <a:pt x="372" y="1138"/>
                    <a:pt x="372" y="1136"/>
                  </a:cubicBezTo>
                  <a:cubicBezTo>
                    <a:pt x="373" y="1134"/>
                    <a:pt x="372" y="1131"/>
                    <a:pt x="370" y="1130"/>
                  </a:cubicBezTo>
                  <a:close/>
                  <a:moveTo>
                    <a:pt x="108" y="916"/>
                  </a:moveTo>
                  <a:cubicBezTo>
                    <a:pt x="107" y="914"/>
                    <a:pt x="104" y="914"/>
                    <a:pt x="102" y="915"/>
                  </a:cubicBezTo>
                  <a:cubicBezTo>
                    <a:pt x="100" y="916"/>
                    <a:pt x="100" y="919"/>
                    <a:pt x="101" y="921"/>
                  </a:cubicBezTo>
                  <a:cubicBezTo>
                    <a:pt x="105" y="927"/>
                    <a:pt x="110" y="934"/>
                    <a:pt x="114" y="940"/>
                  </a:cubicBezTo>
                  <a:cubicBezTo>
                    <a:pt x="115" y="941"/>
                    <a:pt x="116" y="942"/>
                    <a:pt x="118" y="942"/>
                  </a:cubicBezTo>
                  <a:cubicBezTo>
                    <a:pt x="119" y="942"/>
                    <a:pt x="119" y="942"/>
                    <a:pt x="120" y="941"/>
                  </a:cubicBezTo>
                  <a:cubicBezTo>
                    <a:pt x="122" y="940"/>
                    <a:pt x="123" y="937"/>
                    <a:pt x="121" y="935"/>
                  </a:cubicBezTo>
                  <a:cubicBezTo>
                    <a:pt x="117" y="929"/>
                    <a:pt x="112" y="923"/>
                    <a:pt x="108" y="916"/>
                  </a:cubicBezTo>
                  <a:close/>
                  <a:moveTo>
                    <a:pt x="135" y="953"/>
                  </a:moveTo>
                  <a:cubicBezTo>
                    <a:pt x="134" y="951"/>
                    <a:pt x="131" y="951"/>
                    <a:pt x="129" y="952"/>
                  </a:cubicBezTo>
                  <a:cubicBezTo>
                    <a:pt x="127" y="954"/>
                    <a:pt x="127" y="957"/>
                    <a:pt x="128" y="959"/>
                  </a:cubicBezTo>
                  <a:cubicBezTo>
                    <a:pt x="133" y="965"/>
                    <a:pt x="138" y="971"/>
                    <a:pt x="143" y="976"/>
                  </a:cubicBezTo>
                  <a:cubicBezTo>
                    <a:pt x="144" y="977"/>
                    <a:pt x="145" y="978"/>
                    <a:pt x="146" y="978"/>
                  </a:cubicBezTo>
                  <a:cubicBezTo>
                    <a:pt x="147" y="978"/>
                    <a:pt x="148" y="978"/>
                    <a:pt x="149" y="977"/>
                  </a:cubicBezTo>
                  <a:cubicBezTo>
                    <a:pt x="151" y="975"/>
                    <a:pt x="151" y="973"/>
                    <a:pt x="150" y="971"/>
                  </a:cubicBezTo>
                  <a:cubicBezTo>
                    <a:pt x="145" y="965"/>
                    <a:pt x="140" y="959"/>
                    <a:pt x="135" y="953"/>
                  </a:cubicBezTo>
                  <a:close/>
                  <a:moveTo>
                    <a:pt x="165" y="988"/>
                  </a:moveTo>
                  <a:cubicBezTo>
                    <a:pt x="163" y="986"/>
                    <a:pt x="160" y="986"/>
                    <a:pt x="159" y="988"/>
                  </a:cubicBezTo>
                  <a:cubicBezTo>
                    <a:pt x="157" y="989"/>
                    <a:pt x="157" y="992"/>
                    <a:pt x="158" y="994"/>
                  </a:cubicBezTo>
                  <a:cubicBezTo>
                    <a:pt x="164" y="999"/>
                    <a:pt x="169" y="1005"/>
                    <a:pt x="175" y="1010"/>
                  </a:cubicBezTo>
                  <a:cubicBezTo>
                    <a:pt x="175" y="1011"/>
                    <a:pt x="177" y="1012"/>
                    <a:pt x="178" y="1012"/>
                  </a:cubicBezTo>
                  <a:cubicBezTo>
                    <a:pt x="179" y="1012"/>
                    <a:pt x="180" y="1011"/>
                    <a:pt x="181" y="1010"/>
                  </a:cubicBezTo>
                  <a:cubicBezTo>
                    <a:pt x="182" y="1009"/>
                    <a:pt x="182" y="1006"/>
                    <a:pt x="181" y="1004"/>
                  </a:cubicBezTo>
                  <a:cubicBezTo>
                    <a:pt x="175" y="999"/>
                    <a:pt x="170" y="993"/>
                    <a:pt x="165" y="988"/>
                  </a:cubicBezTo>
                  <a:close/>
                  <a:moveTo>
                    <a:pt x="197" y="1020"/>
                  </a:moveTo>
                  <a:cubicBezTo>
                    <a:pt x="195" y="1018"/>
                    <a:pt x="193" y="1019"/>
                    <a:pt x="191" y="1020"/>
                  </a:cubicBezTo>
                  <a:cubicBezTo>
                    <a:pt x="189" y="1022"/>
                    <a:pt x="190" y="1025"/>
                    <a:pt x="191" y="1026"/>
                  </a:cubicBezTo>
                  <a:cubicBezTo>
                    <a:pt x="197" y="1032"/>
                    <a:pt x="203" y="1037"/>
                    <a:pt x="209" y="1042"/>
                  </a:cubicBezTo>
                  <a:cubicBezTo>
                    <a:pt x="210" y="1042"/>
                    <a:pt x="211" y="1043"/>
                    <a:pt x="212" y="1043"/>
                  </a:cubicBezTo>
                  <a:cubicBezTo>
                    <a:pt x="213" y="1043"/>
                    <a:pt x="214" y="1042"/>
                    <a:pt x="215" y="1041"/>
                  </a:cubicBezTo>
                  <a:cubicBezTo>
                    <a:pt x="216" y="1039"/>
                    <a:pt x="216" y="1037"/>
                    <a:pt x="214" y="1035"/>
                  </a:cubicBezTo>
                  <a:cubicBezTo>
                    <a:pt x="209" y="1030"/>
                    <a:pt x="203" y="1025"/>
                    <a:pt x="197" y="1020"/>
                  </a:cubicBezTo>
                  <a:close/>
                  <a:moveTo>
                    <a:pt x="1158" y="451"/>
                  </a:moveTo>
                  <a:cubicBezTo>
                    <a:pt x="1159" y="458"/>
                    <a:pt x="1161" y="466"/>
                    <a:pt x="1163" y="473"/>
                  </a:cubicBezTo>
                  <a:cubicBezTo>
                    <a:pt x="1163" y="475"/>
                    <a:pt x="1165" y="476"/>
                    <a:pt x="1167" y="476"/>
                  </a:cubicBezTo>
                  <a:cubicBezTo>
                    <a:pt x="1167" y="476"/>
                    <a:pt x="1167" y="476"/>
                    <a:pt x="1168" y="476"/>
                  </a:cubicBezTo>
                  <a:cubicBezTo>
                    <a:pt x="1170" y="476"/>
                    <a:pt x="1172" y="474"/>
                    <a:pt x="1171" y="471"/>
                  </a:cubicBezTo>
                  <a:cubicBezTo>
                    <a:pt x="1170" y="464"/>
                    <a:pt x="1168" y="456"/>
                    <a:pt x="1166" y="449"/>
                  </a:cubicBezTo>
                  <a:cubicBezTo>
                    <a:pt x="1165" y="446"/>
                    <a:pt x="1163" y="445"/>
                    <a:pt x="1161" y="445"/>
                  </a:cubicBezTo>
                  <a:cubicBezTo>
                    <a:pt x="1158" y="446"/>
                    <a:pt x="1157" y="448"/>
                    <a:pt x="1158" y="451"/>
                  </a:cubicBezTo>
                  <a:close/>
                  <a:moveTo>
                    <a:pt x="451" y="25"/>
                  </a:moveTo>
                  <a:cubicBezTo>
                    <a:pt x="452" y="25"/>
                    <a:pt x="452" y="25"/>
                    <a:pt x="453" y="25"/>
                  </a:cubicBezTo>
                  <a:cubicBezTo>
                    <a:pt x="460" y="23"/>
                    <a:pt x="467" y="22"/>
                    <a:pt x="475" y="20"/>
                  </a:cubicBezTo>
                  <a:cubicBezTo>
                    <a:pt x="477" y="20"/>
                    <a:pt x="479" y="17"/>
                    <a:pt x="478" y="15"/>
                  </a:cubicBezTo>
                  <a:cubicBezTo>
                    <a:pt x="478" y="13"/>
                    <a:pt x="475" y="11"/>
                    <a:pt x="473" y="12"/>
                  </a:cubicBezTo>
                  <a:cubicBezTo>
                    <a:pt x="466" y="13"/>
                    <a:pt x="458" y="15"/>
                    <a:pt x="450" y="17"/>
                  </a:cubicBezTo>
                  <a:cubicBezTo>
                    <a:pt x="448" y="17"/>
                    <a:pt x="447" y="20"/>
                    <a:pt x="447" y="22"/>
                  </a:cubicBezTo>
                  <a:cubicBezTo>
                    <a:pt x="448" y="24"/>
                    <a:pt x="450" y="25"/>
                    <a:pt x="451" y="25"/>
                  </a:cubicBezTo>
                  <a:close/>
                  <a:moveTo>
                    <a:pt x="497" y="16"/>
                  </a:moveTo>
                  <a:cubicBezTo>
                    <a:pt x="497" y="16"/>
                    <a:pt x="497" y="16"/>
                    <a:pt x="497" y="16"/>
                  </a:cubicBezTo>
                  <a:cubicBezTo>
                    <a:pt x="505" y="15"/>
                    <a:pt x="512" y="14"/>
                    <a:pt x="520" y="13"/>
                  </a:cubicBezTo>
                  <a:cubicBezTo>
                    <a:pt x="522" y="12"/>
                    <a:pt x="524" y="10"/>
                    <a:pt x="524" y="8"/>
                  </a:cubicBezTo>
                  <a:cubicBezTo>
                    <a:pt x="523" y="5"/>
                    <a:pt x="521" y="4"/>
                    <a:pt x="519" y="4"/>
                  </a:cubicBezTo>
                  <a:cubicBezTo>
                    <a:pt x="511" y="5"/>
                    <a:pt x="503" y="6"/>
                    <a:pt x="496" y="7"/>
                  </a:cubicBezTo>
                  <a:cubicBezTo>
                    <a:pt x="494" y="8"/>
                    <a:pt x="492" y="10"/>
                    <a:pt x="492" y="12"/>
                  </a:cubicBezTo>
                  <a:cubicBezTo>
                    <a:pt x="493" y="14"/>
                    <a:pt x="495" y="16"/>
                    <a:pt x="497" y="16"/>
                  </a:cubicBezTo>
                  <a:close/>
                  <a:moveTo>
                    <a:pt x="1137" y="385"/>
                  </a:moveTo>
                  <a:cubicBezTo>
                    <a:pt x="1138" y="387"/>
                    <a:pt x="1140" y="388"/>
                    <a:pt x="1141" y="388"/>
                  </a:cubicBezTo>
                  <a:cubicBezTo>
                    <a:pt x="1142" y="388"/>
                    <a:pt x="1142" y="388"/>
                    <a:pt x="1143" y="388"/>
                  </a:cubicBezTo>
                  <a:cubicBezTo>
                    <a:pt x="1145" y="387"/>
                    <a:pt x="1146" y="384"/>
                    <a:pt x="1145" y="382"/>
                  </a:cubicBezTo>
                  <a:cubicBezTo>
                    <a:pt x="1143" y="375"/>
                    <a:pt x="1140" y="368"/>
                    <a:pt x="1137" y="361"/>
                  </a:cubicBezTo>
                  <a:cubicBezTo>
                    <a:pt x="1136" y="359"/>
                    <a:pt x="1133" y="357"/>
                    <a:pt x="1131" y="358"/>
                  </a:cubicBezTo>
                  <a:cubicBezTo>
                    <a:pt x="1129" y="359"/>
                    <a:pt x="1128" y="362"/>
                    <a:pt x="1129" y="364"/>
                  </a:cubicBezTo>
                  <a:cubicBezTo>
                    <a:pt x="1132" y="371"/>
                    <a:pt x="1135" y="378"/>
                    <a:pt x="1137" y="385"/>
                  </a:cubicBezTo>
                  <a:close/>
                  <a:moveTo>
                    <a:pt x="407" y="38"/>
                  </a:moveTo>
                  <a:cubicBezTo>
                    <a:pt x="408" y="38"/>
                    <a:pt x="408" y="38"/>
                    <a:pt x="409" y="38"/>
                  </a:cubicBezTo>
                  <a:cubicBezTo>
                    <a:pt x="416" y="35"/>
                    <a:pt x="423" y="33"/>
                    <a:pt x="430" y="31"/>
                  </a:cubicBezTo>
                  <a:cubicBezTo>
                    <a:pt x="433" y="30"/>
                    <a:pt x="434" y="28"/>
                    <a:pt x="433" y="26"/>
                  </a:cubicBezTo>
                  <a:cubicBezTo>
                    <a:pt x="433" y="23"/>
                    <a:pt x="430" y="22"/>
                    <a:pt x="428" y="23"/>
                  </a:cubicBezTo>
                  <a:cubicBezTo>
                    <a:pt x="421" y="25"/>
                    <a:pt x="413" y="27"/>
                    <a:pt x="406" y="29"/>
                  </a:cubicBezTo>
                  <a:cubicBezTo>
                    <a:pt x="404" y="30"/>
                    <a:pt x="402" y="33"/>
                    <a:pt x="403" y="35"/>
                  </a:cubicBezTo>
                  <a:cubicBezTo>
                    <a:pt x="404" y="37"/>
                    <a:pt x="405" y="38"/>
                    <a:pt x="407" y="38"/>
                  </a:cubicBezTo>
                  <a:close/>
                  <a:moveTo>
                    <a:pt x="1173" y="541"/>
                  </a:moveTo>
                  <a:cubicBezTo>
                    <a:pt x="1173" y="548"/>
                    <a:pt x="1174" y="556"/>
                    <a:pt x="1174" y="564"/>
                  </a:cubicBezTo>
                  <a:cubicBezTo>
                    <a:pt x="1174" y="566"/>
                    <a:pt x="1176" y="568"/>
                    <a:pt x="1178" y="568"/>
                  </a:cubicBezTo>
                  <a:cubicBezTo>
                    <a:pt x="1178" y="568"/>
                    <a:pt x="1178" y="568"/>
                    <a:pt x="1179" y="568"/>
                  </a:cubicBezTo>
                  <a:cubicBezTo>
                    <a:pt x="1181" y="568"/>
                    <a:pt x="1183" y="566"/>
                    <a:pt x="1183" y="563"/>
                  </a:cubicBezTo>
                  <a:cubicBezTo>
                    <a:pt x="1182" y="556"/>
                    <a:pt x="1182" y="548"/>
                    <a:pt x="1181" y="540"/>
                  </a:cubicBezTo>
                  <a:cubicBezTo>
                    <a:pt x="1181" y="538"/>
                    <a:pt x="1179" y="536"/>
                    <a:pt x="1176" y="536"/>
                  </a:cubicBezTo>
                  <a:cubicBezTo>
                    <a:pt x="1174" y="536"/>
                    <a:pt x="1172" y="538"/>
                    <a:pt x="1173" y="541"/>
                  </a:cubicBezTo>
                  <a:close/>
                  <a:moveTo>
                    <a:pt x="364" y="54"/>
                  </a:moveTo>
                  <a:cubicBezTo>
                    <a:pt x="365" y="54"/>
                    <a:pt x="365" y="54"/>
                    <a:pt x="366" y="54"/>
                  </a:cubicBezTo>
                  <a:cubicBezTo>
                    <a:pt x="373" y="51"/>
                    <a:pt x="380" y="48"/>
                    <a:pt x="387" y="45"/>
                  </a:cubicBezTo>
                  <a:cubicBezTo>
                    <a:pt x="389" y="44"/>
                    <a:pt x="390" y="42"/>
                    <a:pt x="390" y="40"/>
                  </a:cubicBezTo>
                  <a:cubicBezTo>
                    <a:pt x="389" y="37"/>
                    <a:pt x="386" y="36"/>
                    <a:pt x="384" y="37"/>
                  </a:cubicBezTo>
                  <a:cubicBezTo>
                    <a:pt x="377" y="40"/>
                    <a:pt x="370" y="43"/>
                    <a:pt x="363" y="46"/>
                  </a:cubicBezTo>
                  <a:cubicBezTo>
                    <a:pt x="360" y="47"/>
                    <a:pt x="359" y="49"/>
                    <a:pt x="360" y="51"/>
                  </a:cubicBezTo>
                  <a:cubicBezTo>
                    <a:pt x="361" y="53"/>
                    <a:pt x="362" y="54"/>
                    <a:pt x="364" y="54"/>
                  </a:cubicBezTo>
                  <a:close/>
                  <a:moveTo>
                    <a:pt x="1167" y="495"/>
                  </a:moveTo>
                  <a:cubicBezTo>
                    <a:pt x="1168" y="503"/>
                    <a:pt x="1169" y="511"/>
                    <a:pt x="1170" y="518"/>
                  </a:cubicBezTo>
                  <a:cubicBezTo>
                    <a:pt x="1170" y="520"/>
                    <a:pt x="1172" y="522"/>
                    <a:pt x="1174" y="522"/>
                  </a:cubicBezTo>
                  <a:cubicBezTo>
                    <a:pt x="1175" y="522"/>
                    <a:pt x="1175" y="522"/>
                    <a:pt x="1175" y="522"/>
                  </a:cubicBezTo>
                  <a:cubicBezTo>
                    <a:pt x="1177" y="522"/>
                    <a:pt x="1179" y="519"/>
                    <a:pt x="1179" y="517"/>
                  </a:cubicBezTo>
                  <a:cubicBezTo>
                    <a:pt x="1178" y="509"/>
                    <a:pt x="1177" y="502"/>
                    <a:pt x="1175" y="494"/>
                  </a:cubicBezTo>
                  <a:cubicBezTo>
                    <a:pt x="1175" y="492"/>
                    <a:pt x="1173" y="490"/>
                    <a:pt x="1170" y="490"/>
                  </a:cubicBezTo>
                  <a:cubicBezTo>
                    <a:pt x="1168" y="491"/>
                    <a:pt x="1166" y="493"/>
                    <a:pt x="1167" y="495"/>
                  </a:cubicBezTo>
                  <a:close/>
                  <a:moveTo>
                    <a:pt x="1145" y="407"/>
                  </a:moveTo>
                  <a:cubicBezTo>
                    <a:pt x="1147" y="414"/>
                    <a:pt x="1150" y="421"/>
                    <a:pt x="1152" y="429"/>
                  </a:cubicBezTo>
                  <a:cubicBezTo>
                    <a:pt x="1152" y="431"/>
                    <a:pt x="1154" y="432"/>
                    <a:pt x="1156" y="432"/>
                  </a:cubicBezTo>
                  <a:cubicBezTo>
                    <a:pt x="1156" y="432"/>
                    <a:pt x="1157" y="432"/>
                    <a:pt x="1157" y="432"/>
                  </a:cubicBezTo>
                  <a:cubicBezTo>
                    <a:pt x="1159" y="431"/>
                    <a:pt x="1161" y="429"/>
                    <a:pt x="1160" y="426"/>
                  </a:cubicBezTo>
                  <a:cubicBezTo>
                    <a:pt x="1158" y="419"/>
                    <a:pt x="1156" y="411"/>
                    <a:pt x="1153" y="404"/>
                  </a:cubicBezTo>
                  <a:cubicBezTo>
                    <a:pt x="1152" y="402"/>
                    <a:pt x="1150" y="401"/>
                    <a:pt x="1148" y="401"/>
                  </a:cubicBezTo>
                  <a:cubicBezTo>
                    <a:pt x="1145" y="402"/>
                    <a:pt x="1144" y="405"/>
                    <a:pt x="1145" y="407"/>
                  </a:cubicBezTo>
                  <a:close/>
                  <a:moveTo>
                    <a:pt x="413" y="1146"/>
                  </a:moveTo>
                  <a:cubicBezTo>
                    <a:pt x="406" y="1144"/>
                    <a:pt x="398" y="1141"/>
                    <a:pt x="391" y="1139"/>
                  </a:cubicBezTo>
                  <a:cubicBezTo>
                    <a:pt x="389" y="1138"/>
                    <a:pt x="387" y="1139"/>
                    <a:pt x="386" y="1141"/>
                  </a:cubicBezTo>
                  <a:cubicBezTo>
                    <a:pt x="385" y="1143"/>
                    <a:pt x="386" y="1146"/>
                    <a:pt x="388" y="1147"/>
                  </a:cubicBezTo>
                  <a:cubicBezTo>
                    <a:pt x="396" y="1149"/>
                    <a:pt x="403" y="1152"/>
                    <a:pt x="410" y="1154"/>
                  </a:cubicBezTo>
                  <a:cubicBezTo>
                    <a:pt x="411" y="1154"/>
                    <a:pt x="411" y="1154"/>
                    <a:pt x="412" y="1154"/>
                  </a:cubicBezTo>
                  <a:cubicBezTo>
                    <a:pt x="414" y="1154"/>
                    <a:pt x="415" y="1153"/>
                    <a:pt x="416" y="1151"/>
                  </a:cubicBezTo>
                  <a:cubicBezTo>
                    <a:pt x="417" y="1149"/>
                    <a:pt x="415" y="1147"/>
                    <a:pt x="413" y="1146"/>
                  </a:cubicBezTo>
                  <a:close/>
                  <a:moveTo>
                    <a:pt x="175" y="182"/>
                  </a:moveTo>
                  <a:cubicBezTo>
                    <a:pt x="176" y="182"/>
                    <a:pt x="177" y="182"/>
                    <a:pt x="178" y="181"/>
                  </a:cubicBezTo>
                  <a:cubicBezTo>
                    <a:pt x="183" y="175"/>
                    <a:pt x="189" y="170"/>
                    <a:pt x="194" y="165"/>
                  </a:cubicBezTo>
                  <a:cubicBezTo>
                    <a:pt x="196" y="163"/>
                    <a:pt x="196" y="161"/>
                    <a:pt x="195" y="159"/>
                  </a:cubicBezTo>
                  <a:cubicBezTo>
                    <a:pt x="193" y="157"/>
                    <a:pt x="190" y="157"/>
                    <a:pt x="188" y="159"/>
                  </a:cubicBezTo>
                  <a:cubicBezTo>
                    <a:pt x="183" y="164"/>
                    <a:pt x="177" y="169"/>
                    <a:pt x="172" y="175"/>
                  </a:cubicBezTo>
                  <a:cubicBezTo>
                    <a:pt x="170" y="176"/>
                    <a:pt x="170" y="179"/>
                    <a:pt x="172" y="181"/>
                  </a:cubicBezTo>
                  <a:cubicBezTo>
                    <a:pt x="173" y="182"/>
                    <a:pt x="174" y="182"/>
                    <a:pt x="175" y="182"/>
                  </a:cubicBezTo>
                  <a:close/>
                  <a:moveTo>
                    <a:pt x="88" y="290"/>
                  </a:moveTo>
                  <a:cubicBezTo>
                    <a:pt x="88" y="291"/>
                    <a:pt x="89" y="291"/>
                    <a:pt x="90" y="291"/>
                  </a:cubicBezTo>
                  <a:cubicBezTo>
                    <a:pt x="91" y="291"/>
                    <a:pt x="93" y="290"/>
                    <a:pt x="94" y="289"/>
                  </a:cubicBezTo>
                  <a:cubicBezTo>
                    <a:pt x="97" y="282"/>
                    <a:pt x="102" y="276"/>
                    <a:pt x="106" y="269"/>
                  </a:cubicBezTo>
                  <a:cubicBezTo>
                    <a:pt x="107" y="267"/>
                    <a:pt x="107" y="265"/>
                    <a:pt x="105" y="263"/>
                  </a:cubicBezTo>
                  <a:cubicBezTo>
                    <a:pt x="103" y="262"/>
                    <a:pt x="100" y="263"/>
                    <a:pt x="99" y="265"/>
                  </a:cubicBezTo>
                  <a:cubicBezTo>
                    <a:pt x="94" y="271"/>
                    <a:pt x="90" y="278"/>
                    <a:pt x="86" y="284"/>
                  </a:cubicBezTo>
                  <a:cubicBezTo>
                    <a:pt x="85" y="286"/>
                    <a:pt x="86" y="289"/>
                    <a:pt x="88" y="290"/>
                  </a:cubicBezTo>
                  <a:close/>
                  <a:moveTo>
                    <a:pt x="115" y="252"/>
                  </a:moveTo>
                  <a:cubicBezTo>
                    <a:pt x="117" y="252"/>
                    <a:pt x="118" y="252"/>
                    <a:pt x="119" y="251"/>
                  </a:cubicBezTo>
                  <a:cubicBezTo>
                    <a:pt x="123" y="244"/>
                    <a:pt x="128" y="238"/>
                    <a:pt x="133" y="232"/>
                  </a:cubicBezTo>
                  <a:cubicBezTo>
                    <a:pt x="134" y="230"/>
                    <a:pt x="134" y="228"/>
                    <a:pt x="132" y="226"/>
                  </a:cubicBezTo>
                  <a:cubicBezTo>
                    <a:pt x="130" y="225"/>
                    <a:pt x="127" y="225"/>
                    <a:pt x="126" y="227"/>
                  </a:cubicBezTo>
                  <a:cubicBezTo>
                    <a:pt x="121" y="233"/>
                    <a:pt x="116" y="239"/>
                    <a:pt x="112" y="245"/>
                  </a:cubicBezTo>
                  <a:cubicBezTo>
                    <a:pt x="110" y="247"/>
                    <a:pt x="111" y="250"/>
                    <a:pt x="113" y="252"/>
                  </a:cubicBezTo>
                  <a:cubicBezTo>
                    <a:pt x="114" y="252"/>
                    <a:pt x="114" y="252"/>
                    <a:pt x="115" y="252"/>
                  </a:cubicBezTo>
                  <a:close/>
                  <a:moveTo>
                    <a:pt x="144" y="216"/>
                  </a:moveTo>
                  <a:cubicBezTo>
                    <a:pt x="145" y="216"/>
                    <a:pt x="146" y="216"/>
                    <a:pt x="147" y="215"/>
                  </a:cubicBezTo>
                  <a:cubicBezTo>
                    <a:pt x="152" y="209"/>
                    <a:pt x="157" y="203"/>
                    <a:pt x="162" y="197"/>
                  </a:cubicBezTo>
                  <a:cubicBezTo>
                    <a:pt x="164" y="196"/>
                    <a:pt x="164" y="193"/>
                    <a:pt x="162" y="191"/>
                  </a:cubicBezTo>
                  <a:cubicBezTo>
                    <a:pt x="160" y="190"/>
                    <a:pt x="157" y="190"/>
                    <a:pt x="156" y="192"/>
                  </a:cubicBezTo>
                  <a:cubicBezTo>
                    <a:pt x="151" y="197"/>
                    <a:pt x="145" y="203"/>
                    <a:pt x="140" y="209"/>
                  </a:cubicBezTo>
                  <a:cubicBezTo>
                    <a:pt x="139" y="211"/>
                    <a:pt x="139" y="213"/>
                    <a:pt x="141" y="215"/>
                  </a:cubicBezTo>
                  <a:cubicBezTo>
                    <a:pt x="142" y="216"/>
                    <a:pt x="143" y="216"/>
                    <a:pt x="144" y="216"/>
                  </a:cubicBezTo>
                  <a:close/>
                  <a:moveTo>
                    <a:pt x="65" y="331"/>
                  </a:moveTo>
                  <a:cubicBezTo>
                    <a:pt x="66" y="331"/>
                    <a:pt x="67" y="331"/>
                    <a:pt x="67" y="331"/>
                  </a:cubicBezTo>
                  <a:cubicBezTo>
                    <a:pt x="69" y="331"/>
                    <a:pt x="71" y="330"/>
                    <a:pt x="71" y="329"/>
                  </a:cubicBezTo>
                  <a:cubicBezTo>
                    <a:pt x="75" y="322"/>
                    <a:pt x="78" y="315"/>
                    <a:pt x="82" y="308"/>
                  </a:cubicBezTo>
                  <a:cubicBezTo>
                    <a:pt x="83" y="306"/>
                    <a:pt x="82" y="304"/>
                    <a:pt x="80" y="303"/>
                  </a:cubicBezTo>
                  <a:cubicBezTo>
                    <a:pt x="78" y="301"/>
                    <a:pt x="76" y="302"/>
                    <a:pt x="74" y="304"/>
                  </a:cubicBezTo>
                  <a:cubicBezTo>
                    <a:pt x="71" y="311"/>
                    <a:pt x="67" y="318"/>
                    <a:pt x="64" y="325"/>
                  </a:cubicBezTo>
                  <a:cubicBezTo>
                    <a:pt x="62" y="327"/>
                    <a:pt x="63" y="330"/>
                    <a:pt x="65" y="331"/>
                  </a:cubicBezTo>
                  <a:close/>
                  <a:moveTo>
                    <a:pt x="209" y="151"/>
                  </a:moveTo>
                  <a:cubicBezTo>
                    <a:pt x="209" y="151"/>
                    <a:pt x="211" y="150"/>
                    <a:pt x="211" y="150"/>
                  </a:cubicBezTo>
                  <a:cubicBezTo>
                    <a:pt x="217" y="145"/>
                    <a:pt x="223" y="140"/>
                    <a:pt x="229" y="135"/>
                  </a:cubicBezTo>
                  <a:cubicBezTo>
                    <a:pt x="231" y="134"/>
                    <a:pt x="231" y="131"/>
                    <a:pt x="230" y="129"/>
                  </a:cubicBezTo>
                  <a:cubicBezTo>
                    <a:pt x="228" y="127"/>
                    <a:pt x="225" y="127"/>
                    <a:pt x="224" y="128"/>
                  </a:cubicBezTo>
                  <a:cubicBezTo>
                    <a:pt x="218" y="133"/>
                    <a:pt x="212" y="138"/>
                    <a:pt x="206" y="143"/>
                  </a:cubicBezTo>
                  <a:cubicBezTo>
                    <a:pt x="204" y="145"/>
                    <a:pt x="204" y="147"/>
                    <a:pt x="205" y="149"/>
                  </a:cubicBezTo>
                  <a:cubicBezTo>
                    <a:pt x="206" y="150"/>
                    <a:pt x="207" y="151"/>
                    <a:pt x="209" y="151"/>
                  </a:cubicBezTo>
                  <a:close/>
                  <a:moveTo>
                    <a:pt x="244" y="122"/>
                  </a:moveTo>
                  <a:cubicBezTo>
                    <a:pt x="245" y="122"/>
                    <a:pt x="246" y="122"/>
                    <a:pt x="247" y="121"/>
                  </a:cubicBezTo>
                  <a:cubicBezTo>
                    <a:pt x="253" y="117"/>
                    <a:pt x="259" y="112"/>
                    <a:pt x="266" y="108"/>
                  </a:cubicBezTo>
                  <a:cubicBezTo>
                    <a:pt x="268" y="107"/>
                    <a:pt x="268" y="104"/>
                    <a:pt x="267" y="102"/>
                  </a:cubicBezTo>
                  <a:cubicBezTo>
                    <a:pt x="266" y="100"/>
                    <a:pt x="263" y="100"/>
                    <a:pt x="261" y="101"/>
                  </a:cubicBezTo>
                  <a:cubicBezTo>
                    <a:pt x="255" y="105"/>
                    <a:pt x="248" y="110"/>
                    <a:pt x="242" y="114"/>
                  </a:cubicBezTo>
                  <a:cubicBezTo>
                    <a:pt x="240" y="116"/>
                    <a:pt x="240" y="118"/>
                    <a:pt x="241" y="120"/>
                  </a:cubicBezTo>
                  <a:cubicBezTo>
                    <a:pt x="242" y="121"/>
                    <a:pt x="243" y="122"/>
                    <a:pt x="244" y="122"/>
                  </a:cubicBezTo>
                  <a:close/>
                  <a:moveTo>
                    <a:pt x="283" y="96"/>
                  </a:moveTo>
                  <a:cubicBezTo>
                    <a:pt x="283" y="96"/>
                    <a:pt x="284" y="96"/>
                    <a:pt x="285" y="96"/>
                  </a:cubicBezTo>
                  <a:cubicBezTo>
                    <a:pt x="291" y="92"/>
                    <a:pt x="298" y="88"/>
                    <a:pt x="305" y="84"/>
                  </a:cubicBezTo>
                  <a:cubicBezTo>
                    <a:pt x="307" y="83"/>
                    <a:pt x="307" y="80"/>
                    <a:pt x="306" y="78"/>
                  </a:cubicBezTo>
                  <a:cubicBezTo>
                    <a:pt x="305" y="76"/>
                    <a:pt x="302" y="75"/>
                    <a:pt x="300" y="76"/>
                  </a:cubicBezTo>
                  <a:cubicBezTo>
                    <a:pt x="294" y="80"/>
                    <a:pt x="287" y="84"/>
                    <a:pt x="280" y="88"/>
                  </a:cubicBezTo>
                  <a:cubicBezTo>
                    <a:pt x="278" y="89"/>
                    <a:pt x="278" y="92"/>
                    <a:pt x="279" y="94"/>
                  </a:cubicBezTo>
                  <a:cubicBezTo>
                    <a:pt x="280" y="96"/>
                    <a:pt x="281" y="96"/>
                    <a:pt x="283" y="96"/>
                  </a:cubicBezTo>
                  <a:close/>
                  <a:moveTo>
                    <a:pt x="323" y="74"/>
                  </a:moveTo>
                  <a:cubicBezTo>
                    <a:pt x="323" y="74"/>
                    <a:pt x="324" y="73"/>
                    <a:pt x="325" y="73"/>
                  </a:cubicBezTo>
                  <a:cubicBezTo>
                    <a:pt x="331" y="70"/>
                    <a:pt x="338" y="66"/>
                    <a:pt x="345" y="63"/>
                  </a:cubicBezTo>
                  <a:cubicBezTo>
                    <a:pt x="347" y="62"/>
                    <a:pt x="348" y="59"/>
                    <a:pt x="347" y="57"/>
                  </a:cubicBezTo>
                  <a:cubicBezTo>
                    <a:pt x="346" y="55"/>
                    <a:pt x="344" y="54"/>
                    <a:pt x="341" y="55"/>
                  </a:cubicBezTo>
                  <a:cubicBezTo>
                    <a:pt x="334" y="58"/>
                    <a:pt x="327" y="62"/>
                    <a:pt x="321" y="65"/>
                  </a:cubicBezTo>
                  <a:cubicBezTo>
                    <a:pt x="318" y="66"/>
                    <a:pt x="318" y="69"/>
                    <a:pt x="319" y="71"/>
                  </a:cubicBezTo>
                  <a:cubicBezTo>
                    <a:pt x="320" y="73"/>
                    <a:pt x="321" y="74"/>
                    <a:pt x="323" y="74"/>
                  </a:cubicBezTo>
                  <a:close/>
                  <a:moveTo>
                    <a:pt x="31" y="416"/>
                  </a:moveTo>
                  <a:cubicBezTo>
                    <a:pt x="32" y="416"/>
                    <a:pt x="32" y="416"/>
                    <a:pt x="32" y="416"/>
                  </a:cubicBezTo>
                  <a:cubicBezTo>
                    <a:pt x="34" y="416"/>
                    <a:pt x="36" y="415"/>
                    <a:pt x="37" y="413"/>
                  </a:cubicBezTo>
                  <a:cubicBezTo>
                    <a:pt x="39" y="406"/>
                    <a:pt x="41" y="399"/>
                    <a:pt x="44" y="392"/>
                  </a:cubicBezTo>
                  <a:cubicBezTo>
                    <a:pt x="45" y="389"/>
                    <a:pt x="44" y="387"/>
                    <a:pt x="41" y="386"/>
                  </a:cubicBezTo>
                  <a:cubicBezTo>
                    <a:pt x="39" y="385"/>
                    <a:pt x="37" y="387"/>
                    <a:pt x="36" y="389"/>
                  </a:cubicBezTo>
                  <a:cubicBezTo>
                    <a:pt x="33" y="396"/>
                    <a:pt x="31" y="403"/>
                    <a:pt x="28" y="411"/>
                  </a:cubicBezTo>
                  <a:cubicBezTo>
                    <a:pt x="28" y="413"/>
                    <a:pt x="29" y="415"/>
                    <a:pt x="31" y="416"/>
                  </a:cubicBezTo>
                  <a:close/>
                  <a:moveTo>
                    <a:pt x="47" y="373"/>
                  </a:moveTo>
                  <a:cubicBezTo>
                    <a:pt x="47" y="373"/>
                    <a:pt x="48" y="373"/>
                    <a:pt x="48" y="373"/>
                  </a:cubicBezTo>
                  <a:cubicBezTo>
                    <a:pt x="50" y="373"/>
                    <a:pt x="52" y="372"/>
                    <a:pt x="52" y="370"/>
                  </a:cubicBezTo>
                  <a:cubicBezTo>
                    <a:pt x="55" y="363"/>
                    <a:pt x="58" y="356"/>
                    <a:pt x="61" y="349"/>
                  </a:cubicBezTo>
                  <a:cubicBezTo>
                    <a:pt x="62" y="347"/>
                    <a:pt x="61" y="345"/>
                    <a:pt x="59" y="344"/>
                  </a:cubicBezTo>
                  <a:cubicBezTo>
                    <a:pt x="57" y="343"/>
                    <a:pt x="54" y="344"/>
                    <a:pt x="54" y="346"/>
                  </a:cubicBezTo>
                  <a:cubicBezTo>
                    <a:pt x="50" y="353"/>
                    <a:pt x="47" y="360"/>
                    <a:pt x="44" y="367"/>
                  </a:cubicBezTo>
                  <a:cubicBezTo>
                    <a:pt x="43" y="369"/>
                    <a:pt x="44" y="372"/>
                    <a:pt x="47" y="373"/>
                  </a:cubicBezTo>
                  <a:close/>
                  <a:moveTo>
                    <a:pt x="1035" y="970"/>
                  </a:moveTo>
                  <a:cubicBezTo>
                    <a:pt x="1030" y="975"/>
                    <a:pt x="1025" y="981"/>
                    <a:pt x="1020" y="987"/>
                  </a:cubicBezTo>
                  <a:cubicBezTo>
                    <a:pt x="1018" y="988"/>
                    <a:pt x="1018" y="991"/>
                    <a:pt x="1020" y="993"/>
                  </a:cubicBezTo>
                  <a:cubicBezTo>
                    <a:pt x="1021" y="993"/>
                    <a:pt x="1022" y="994"/>
                    <a:pt x="1023" y="994"/>
                  </a:cubicBezTo>
                  <a:cubicBezTo>
                    <a:pt x="1024" y="994"/>
                    <a:pt x="1025" y="993"/>
                    <a:pt x="1026" y="992"/>
                  </a:cubicBezTo>
                  <a:cubicBezTo>
                    <a:pt x="1032" y="987"/>
                    <a:pt x="1037" y="981"/>
                    <a:pt x="1042" y="975"/>
                  </a:cubicBezTo>
                  <a:cubicBezTo>
                    <a:pt x="1043" y="973"/>
                    <a:pt x="1043" y="971"/>
                    <a:pt x="1041" y="969"/>
                  </a:cubicBezTo>
                  <a:cubicBezTo>
                    <a:pt x="1039" y="967"/>
                    <a:pt x="1037" y="968"/>
                    <a:pt x="1035" y="970"/>
                  </a:cubicBezTo>
                  <a:close/>
                  <a:moveTo>
                    <a:pt x="1053" y="228"/>
                  </a:moveTo>
                  <a:cubicBezTo>
                    <a:pt x="1055" y="226"/>
                    <a:pt x="1055" y="224"/>
                    <a:pt x="1054" y="222"/>
                  </a:cubicBezTo>
                  <a:cubicBezTo>
                    <a:pt x="1049" y="216"/>
                    <a:pt x="1044" y="210"/>
                    <a:pt x="1039" y="204"/>
                  </a:cubicBezTo>
                  <a:cubicBezTo>
                    <a:pt x="1038" y="202"/>
                    <a:pt x="1035" y="202"/>
                    <a:pt x="1033" y="204"/>
                  </a:cubicBezTo>
                  <a:cubicBezTo>
                    <a:pt x="1031" y="205"/>
                    <a:pt x="1031" y="208"/>
                    <a:pt x="1033" y="210"/>
                  </a:cubicBezTo>
                  <a:cubicBezTo>
                    <a:pt x="1038" y="215"/>
                    <a:pt x="1042" y="221"/>
                    <a:pt x="1047" y="227"/>
                  </a:cubicBezTo>
                  <a:cubicBezTo>
                    <a:pt x="1048" y="228"/>
                    <a:pt x="1049" y="229"/>
                    <a:pt x="1051" y="229"/>
                  </a:cubicBezTo>
                  <a:cubicBezTo>
                    <a:pt x="1052" y="229"/>
                    <a:pt x="1052" y="229"/>
                    <a:pt x="1053" y="228"/>
                  </a:cubicBezTo>
                  <a:close/>
                  <a:moveTo>
                    <a:pt x="1095" y="894"/>
                  </a:moveTo>
                  <a:cubicBezTo>
                    <a:pt x="1093" y="893"/>
                    <a:pt x="1090" y="894"/>
                    <a:pt x="1089" y="896"/>
                  </a:cubicBezTo>
                  <a:cubicBezTo>
                    <a:pt x="1085" y="902"/>
                    <a:pt x="1081" y="909"/>
                    <a:pt x="1077" y="915"/>
                  </a:cubicBezTo>
                  <a:cubicBezTo>
                    <a:pt x="1075" y="917"/>
                    <a:pt x="1076" y="920"/>
                    <a:pt x="1078" y="921"/>
                  </a:cubicBezTo>
                  <a:cubicBezTo>
                    <a:pt x="1078" y="921"/>
                    <a:pt x="1079" y="922"/>
                    <a:pt x="1080" y="922"/>
                  </a:cubicBezTo>
                  <a:cubicBezTo>
                    <a:pt x="1082" y="922"/>
                    <a:pt x="1083" y="921"/>
                    <a:pt x="1084" y="920"/>
                  </a:cubicBezTo>
                  <a:cubicBezTo>
                    <a:pt x="1088" y="913"/>
                    <a:pt x="1092" y="907"/>
                    <a:pt x="1096" y="900"/>
                  </a:cubicBezTo>
                  <a:cubicBezTo>
                    <a:pt x="1098" y="898"/>
                    <a:pt x="1097" y="895"/>
                    <a:pt x="1095" y="894"/>
                  </a:cubicBezTo>
                  <a:close/>
                  <a:moveTo>
                    <a:pt x="935" y="1062"/>
                  </a:moveTo>
                  <a:cubicBezTo>
                    <a:pt x="929" y="1067"/>
                    <a:pt x="922" y="1071"/>
                    <a:pt x="916" y="1076"/>
                  </a:cubicBezTo>
                  <a:cubicBezTo>
                    <a:pt x="914" y="1077"/>
                    <a:pt x="914" y="1080"/>
                    <a:pt x="915" y="1082"/>
                  </a:cubicBezTo>
                  <a:cubicBezTo>
                    <a:pt x="916" y="1083"/>
                    <a:pt x="917" y="1083"/>
                    <a:pt x="918" y="1083"/>
                  </a:cubicBezTo>
                  <a:cubicBezTo>
                    <a:pt x="919" y="1083"/>
                    <a:pt x="920" y="1083"/>
                    <a:pt x="921" y="1083"/>
                  </a:cubicBezTo>
                  <a:cubicBezTo>
                    <a:pt x="927" y="1078"/>
                    <a:pt x="934" y="1074"/>
                    <a:pt x="940" y="1069"/>
                  </a:cubicBezTo>
                  <a:cubicBezTo>
                    <a:pt x="942" y="1068"/>
                    <a:pt x="942" y="1065"/>
                    <a:pt x="941" y="1063"/>
                  </a:cubicBezTo>
                  <a:cubicBezTo>
                    <a:pt x="939" y="1061"/>
                    <a:pt x="937" y="1061"/>
                    <a:pt x="935" y="1062"/>
                  </a:cubicBezTo>
                  <a:close/>
                  <a:moveTo>
                    <a:pt x="1080" y="265"/>
                  </a:moveTo>
                  <a:cubicBezTo>
                    <a:pt x="1082" y="264"/>
                    <a:pt x="1083" y="261"/>
                    <a:pt x="1081" y="259"/>
                  </a:cubicBezTo>
                  <a:cubicBezTo>
                    <a:pt x="1077" y="253"/>
                    <a:pt x="1073" y="246"/>
                    <a:pt x="1068" y="240"/>
                  </a:cubicBezTo>
                  <a:cubicBezTo>
                    <a:pt x="1067" y="238"/>
                    <a:pt x="1064" y="238"/>
                    <a:pt x="1062" y="239"/>
                  </a:cubicBezTo>
                  <a:cubicBezTo>
                    <a:pt x="1060" y="241"/>
                    <a:pt x="1060" y="243"/>
                    <a:pt x="1061" y="245"/>
                  </a:cubicBezTo>
                  <a:cubicBezTo>
                    <a:pt x="1066" y="251"/>
                    <a:pt x="1070" y="258"/>
                    <a:pt x="1074" y="264"/>
                  </a:cubicBezTo>
                  <a:cubicBezTo>
                    <a:pt x="1075" y="265"/>
                    <a:pt x="1076" y="266"/>
                    <a:pt x="1078" y="266"/>
                  </a:cubicBezTo>
                  <a:cubicBezTo>
                    <a:pt x="1079" y="266"/>
                    <a:pt x="1080" y="266"/>
                    <a:pt x="1080" y="265"/>
                  </a:cubicBezTo>
                  <a:close/>
                  <a:moveTo>
                    <a:pt x="1023" y="193"/>
                  </a:moveTo>
                  <a:cubicBezTo>
                    <a:pt x="1025" y="191"/>
                    <a:pt x="1025" y="189"/>
                    <a:pt x="1024" y="187"/>
                  </a:cubicBezTo>
                  <a:cubicBezTo>
                    <a:pt x="1018" y="181"/>
                    <a:pt x="1013" y="176"/>
                    <a:pt x="1007" y="170"/>
                  </a:cubicBezTo>
                  <a:cubicBezTo>
                    <a:pt x="1006" y="169"/>
                    <a:pt x="1003" y="169"/>
                    <a:pt x="1001" y="170"/>
                  </a:cubicBezTo>
                  <a:cubicBezTo>
                    <a:pt x="1000" y="172"/>
                    <a:pt x="1000" y="175"/>
                    <a:pt x="1001" y="176"/>
                  </a:cubicBezTo>
                  <a:cubicBezTo>
                    <a:pt x="1007" y="182"/>
                    <a:pt x="1012" y="187"/>
                    <a:pt x="1017" y="193"/>
                  </a:cubicBezTo>
                  <a:cubicBezTo>
                    <a:pt x="1018" y="194"/>
                    <a:pt x="1019" y="194"/>
                    <a:pt x="1020" y="194"/>
                  </a:cubicBezTo>
                  <a:cubicBezTo>
                    <a:pt x="1021" y="194"/>
                    <a:pt x="1023" y="194"/>
                    <a:pt x="1023" y="193"/>
                  </a:cubicBezTo>
                  <a:close/>
                  <a:moveTo>
                    <a:pt x="956" y="130"/>
                  </a:moveTo>
                  <a:cubicBezTo>
                    <a:pt x="957" y="129"/>
                    <a:pt x="957" y="126"/>
                    <a:pt x="955" y="124"/>
                  </a:cubicBezTo>
                  <a:cubicBezTo>
                    <a:pt x="949" y="120"/>
                    <a:pt x="943" y="115"/>
                    <a:pt x="937" y="110"/>
                  </a:cubicBezTo>
                  <a:cubicBezTo>
                    <a:pt x="935" y="109"/>
                    <a:pt x="932" y="109"/>
                    <a:pt x="930" y="111"/>
                  </a:cubicBezTo>
                  <a:cubicBezTo>
                    <a:pt x="929" y="113"/>
                    <a:pt x="930" y="116"/>
                    <a:pt x="931" y="117"/>
                  </a:cubicBezTo>
                  <a:cubicBezTo>
                    <a:pt x="938" y="122"/>
                    <a:pt x="944" y="126"/>
                    <a:pt x="950" y="131"/>
                  </a:cubicBezTo>
                  <a:cubicBezTo>
                    <a:pt x="951" y="132"/>
                    <a:pt x="952" y="132"/>
                    <a:pt x="952" y="132"/>
                  </a:cubicBezTo>
                  <a:cubicBezTo>
                    <a:pt x="954" y="132"/>
                    <a:pt x="955" y="131"/>
                    <a:pt x="956" y="130"/>
                  </a:cubicBezTo>
                  <a:close/>
                  <a:moveTo>
                    <a:pt x="1004" y="1003"/>
                  </a:moveTo>
                  <a:cubicBezTo>
                    <a:pt x="999" y="1008"/>
                    <a:pt x="993" y="1014"/>
                    <a:pt x="988" y="1019"/>
                  </a:cubicBezTo>
                  <a:cubicBezTo>
                    <a:pt x="986" y="1021"/>
                    <a:pt x="986" y="1023"/>
                    <a:pt x="987" y="1025"/>
                  </a:cubicBezTo>
                  <a:cubicBezTo>
                    <a:pt x="988" y="1026"/>
                    <a:pt x="989" y="1026"/>
                    <a:pt x="991" y="1026"/>
                  </a:cubicBezTo>
                  <a:cubicBezTo>
                    <a:pt x="992" y="1026"/>
                    <a:pt x="993" y="1026"/>
                    <a:pt x="994" y="1025"/>
                  </a:cubicBezTo>
                  <a:cubicBezTo>
                    <a:pt x="999" y="1020"/>
                    <a:pt x="1005" y="1015"/>
                    <a:pt x="1010" y="1009"/>
                  </a:cubicBezTo>
                  <a:cubicBezTo>
                    <a:pt x="1012" y="1008"/>
                    <a:pt x="1012" y="1005"/>
                    <a:pt x="1010" y="1003"/>
                  </a:cubicBezTo>
                  <a:cubicBezTo>
                    <a:pt x="1009" y="1001"/>
                    <a:pt x="1006" y="1001"/>
                    <a:pt x="1004" y="1003"/>
                  </a:cubicBezTo>
                  <a:close/>
                  <a:moveTo>
                    <a:pt x="971" y="1034"/>
                  </a:moveTo>
                  <a:cubicBezTo>
                    <a:pt x="965" y="1039"/>
                    <a:pt x="959" y="1044"/>
                    <a:pt x="953" y="1049"/>
                  </a:cubicBezTo>
                  <a:cubicBezTo>
                    <a:pt x="951" y="1050"/>
                    <a:pt x="951" y="1053"/>
                    <a:pt x="952" y="1055"/>
                  </a:cubicBezTo>
                  <a:cubicBezTo>
                    <a:pt x="953" y="1056"/>
                    <a:pt x="954" y="1056"/>
                    <a:pt x="956" y="1056"/>
                  </a:cubicBezTo>
                  <a:cubicBezTo>
                    <a:pt x="957" y="1056"/>
                    <a:pt x="957" y="1056"/>
                    <a:pt x="958" y="1055"/>
                  </a:cubicBezTo>
                  <a:cubicBezTo>
                    <a:pt x="964" y="1051"/>
                    <a:pt x="970" y="1046"/>
                    <a:pt x="976" y="1041"/>
                  </a:cubicBezTo>
                  <a:cubicBezTo>
                    <a:pt x="978" y="1039"/>
                    <a:pt x="978" y="1036"/>
                    <a:pt x="977" y="1035"/>
                  </a:cubicBezTo>
                  <a:cubicBezTo>
                    <a:pt x="975" y="1033"/>
                    <a:pt x="972" y="1033"/>
                    <a:pt x="971" y="1034"/>
                  </a:cubicBezTo>
                  <a:close/>
                  <a:moveTo>
                    <a:pt x="991" y="160"/>
                  </a:moveTo>
                  <a:cubicBezTo>
                    <a:pt x="992" y="159"/>
                    <a:pt x="992" y="156"/>
                    <a:pt x="991" y="154"/>
                  </a:cubicBezTo>
                  <a:cubicBezTo>
                    <a:pt x="985" y="149"/>
                    <a:pt x="979" y="144"/>
                    <a:pt x="973" y="139"/>
                  </a:cubicBezTo>
                  <a:cubicBezTo>
                    <a:pt x="971" y="137"/>
                    <a:pt x="969" y="138"/>
                    <a:pt x="967" y="139"/>
                  </a:cubicBezTo>
                  <a:cubicBezTo>
                    <a:pt x="966" y="141"/>
                    <a:pt x="966" y="144"/>
                    <a:pt x="968" y="146"/>
                  </a:cubicBezTo>
                  <a:cubicBezTo>
                    <a:pt x="973" y="150"/>
                    <a:pt x="979" y="156"/>
                    <a:pt x="985" y="161"/>
                  </a:cubicBezTo>
                  <a:cubicBezTo>
                    <a:pt x="986" y="161"/>
                    <a:pt x="987" y="162"/>
                    <a:pt x="988" y="162"/>
                  </a:cubicBezTo>
                  <a:cubicBezTo>
                    <a:pt x="989" y="162"/>
                    <a:pt x="990" y="161"/>
                    <a:pt x="991" y="160"/>
                  </a:cubicBezTo>
                  <a:close/>
                  <a:moveTo>
                    <a:pt x="1063" y="934"/>
                  </a:moveTo>
                  <a:cubicBezTo>
                    <a:pt x="1059" y="940"/>
                    <a:pt x="1054" y="946"/>
                    <a:pt x="1050" y="952"/>
                  </a:cubicBezTo>
                  <a:cubicBezTo>
                    <a:pt x="1048" y="954"/>
                    <a:pt x="1049" y="956"/>
                    <a:pt x="1050" y="958"/>
                  </a:cubicBezTo>
                  <a:cubicBezTo>
                    <a:pt x="1051" y="959"/>
                    <a:pt x="1052" y="959"/>
                    <a:pt x="1053" y="959"/>
                  </a:cubicBezTo>
                  <a:cubicBezTo>
                    <a:pt x="1054" y="959"/>
                    <a:pt x="1056" y="958"/>
                    <a:pt x="1056" y="957"/>
                  </a:cubicBezTo>
                  <a:cubicBezTo>
                    <a:pt x="1061" y="951"/>
                    <a:pt x="1066" y="945"/>
                    <a:pt x="1070" y="939"/>
                  </a:cubicBezTo>
                  <a:cubicBezTo>
                    <a:pt x="1072" y="937"/>
                    <a:pt x="1071" y="934"/>
                    <a:pt x="1070" y="933"/>
                  </a:cubicBezTo>
                  <a:cubicBezTo>
                    <a:pt x="1068" y="931"/>
                    <a:pt x="1065" y="932"/>
                    <a:pt x="1063" y="934"/>
                  </a:cubicBezTo>
                  <a:close/>
                  <a:moveTo>
                    <a:pt x="1173" y="679"/>
                  </a:moveTo>
                  <a:cubicBezTo>
                    <a:pt x="1170" y="678"/>
                    <a:pt x="1168" y="680"/>
                    <a:pt x="1168" y="682"/>
                  </a:cubicBezTo>
                  <a:cubicBezTo>
                    <a:pt x="1166" y="690"/>
                    <a:pt x="1165" y="697"/>
                    <a:pt x="1164" y="705"/>
                  </a:cubicBezTo>
                  <a:cubicBezTo>
                    <a:pt x="1163" y="707"/>
                    <a:pt x="1165" y="709"/>
                    <a:pt x="1167" y="710"/>
                  </a:cubicBezTo>
                  <a:cubicBezTo>
                    <a:pt x="1167" y="710"/>
                    <a:pt x="1168" y="710"/>
                    <a:pt x="1168" y="710"/>
                  </a:cubicBezTo>
                  <a:cubicBezTo>
                    <a:pt x="1170" y="710"/>
                    <a:pt x="1172" y="708"/>
                    <a:pt x="1172" y="706"/>
                  </a:cubicBezTo>
                  <a:cubicBezTo>
                    <a:pt x="1174" y="699"/>
                    <a:pt x="1175" y="691"/>
                    <a:pt x="1176" y="684"/>
                  </a:cubicBezTo>
                  <a:cubicBezTo>
                    <a:pt x="1176" y="681"/>
                    <a:pt x="1175" y="679"/>
                    <a:pt x="1173" y="679"/>
                  </a:cubicBezTo>
                  <a:close/>
                  <a:moveTo>
                    <a:pt x="1104" y="304"/>
                  </a:moveTo>
                  <a:cubicBezTo>
                    <a:pt x="1106" y="303"/>
                    <a:pt x="1107" y="301"/>
                    <a:pt x="1106" y="299"/>
                  </a:cubicBezTo>
                  <a:cubicBezTo>
                    <a:pt x="1102" y="292"/>
                    <a:pt x="1098" y="285"/>
                    <a:pt x="1094" y="279"/>
                  </a:cubicBezTo>
                  <a:cubicBezTo>
                    <a:pt x="1093" y="277"/>
                    <a:pt x="1090" y="276"/>
                    <a:pt x="1088" y="277"/>
                  </a:cubicBezTo>
                  <a:cubicBezTo>
                    <a:pt x="1086" y="278"/>
                    <a:pt x="1086" y="281"/>
                    <a:pt x="1087" y="283"/>
                  </a:cubicBezTo>
                  <a:cubicBezTo>
                    <a:pt x="1091" y="290"/>
                    <a:pt x="1095" y="296"/>
                    <a:pt x="1098" y="303"/>
                  </a:cubicBezTo>
                  <a:cubicBezTo>
                    <a:pt x="1099" y="304"/>
                    <a:pt x="1101" y="305"/>
                    <a:pt x="1102" y="305"/>
                  </a:cubicBezTo>
                  <a:cubicBezTo>
                    <a:pt x="1103" y="305"/>
                    <a:pt x="1104" y="305"/>
                    <a:pt x="1104" y="304"/>
                  </a:cubicBezTo>
                  <a:close/>
                  <a:moveTo>
                    <a:pt x="1164" y="724"/>
                  </a:moveTo>
                  <a:cubicBezTo>
                    <a:pt x="1162" y="723"/>
                    <a:pt x="1159" y="725"/>
                    <a:pt x="1159" y="727"/>
                  </a:cubicBezTo>
                  <a:cubicBezTo>
                    <a:pt x="1157" y="734"/>
                    <a:pt x="1155" y="742"/>
                    <a:pt x="1153" y="749"/>
                  </a:cubicBezTo>
                  <a:cubicBezTo>
                    <a:pt x="1152" y="751"/>
                    <a:pt x="1154" y="754"/>
                    <a:pt x="1156" y="755"/>
                  </a:cubicBezTo>
                  <a:cubicBezTo>
                    <a:pt x="1156" y="755"/>
                    <a:pt x="1157" y="755"/>
                    <a:pt x="1157" y="755"/>
                  </a:cubicBezTo>
                  <a:cubicBezTo>
                    <a:pt x="1159" y="755"/>
                    <a:pt x="1161" y="753"/>
                    <a:pt x="1161" y="752"/>
                  </a:cubicBezTo>
                  <a:cubicBezTo>
                    <a:pt x="1163" y="744"/>
                    <a:pt x="1165" y="737"/>
                    <a:pt x="1167" y="729"/>
                  </a:cubicBezTo>
                  <a:cubicBezTo>
                    <a:pt x="1168" y="727"/>
                    <a:pt x="1166" y="724"/>
                    <a:pt x="1164" y="724"/>
                  </a:cubicBezTo>
                  <a:close/>
                  <a:moveTo>
                    <a:pt x="1183" y="586"/>
                  </a:moveTo>
                  <a:cubicBezTo>
                    <a:pt x="1183" y="583"/>
                    <a:pt x="1181" y="581"/>
                    <a:pt x="1179" y="581"/>
                  </a:cubicBezTo>
                  <a:cubicBezTo>
                    <a:pt x="1179" y="581"/>
                    <a:pt x="1179" y="581"/>
                    <a:pt x="1179" y="581"/>
                  </a:cubicBezTo>
                  <a:cubicBezTo>
                    <a:pt x="1177" y="581"/>
                    <a:pt x="1175" y="584"/>
                    <a:pt x="1175" y="586"/>
                  </a:cubicBezTo>
                  <a:cubicBezTo>
                    <a:pt x="1175" y="587"/>
                    <a:pt x="1175" y="589"/>
                    <a:pt x="1175" y="591"/>
                  </a:cubicBezTo>
                  <a:cubicBezTo>
                    <a:pt x="1175" y="598"/>
                    <a:pt x="1175" y="606"/>
                    <a:pt x="1174" y="613"/>
                  </a:cubicBezTo>
                  <a:cubicBezTo>
                    <a:pt x="1174" y="615"/>
                    <a:pt x="1176" y="617"/>
                    <a:pt x="1178" y="617"/>
                  </a:cubicBezTo>
                  <a:cubicBezTo>
                    <a:pt x="1178" y="617"/>
                    <a:pt x="1178" y="617"/>
                    <a:pt x="1179" y="617"/>
                  </a:cubicBezTo>
                  <a:cubicBezTo>
                    <a:pt x="1181" y="617"/>
                    <a:pt x="1183" y="616"/>
                    <a:pt x="1183" y="614"/>
                  </a:cubicBezTo>
                  <a:cubicBezTo>
                    <a:pt x="1183" y="606"/>
                    <a:pt x="1183" y="598"/>
                    <a:pt x="1183" y="590"/>
                  </a:cubicBezTo>
                  <a:cubicBezTo>
                    <a:pt x="1183" y="589"/>
                    <a:pt x="1183" y="587"/>
                    <a:pt x="1183" y="586"/>
                  </a:cubicBezTo>
                  <a:close/>
                  <a:moveTo>
                    <a:pt x="1178" y="633"/>
                  </a:moveTo>
                  <a:cubicBezTo>
                    <a:pt x="1175" y="633"/>
                    <a:pt x="1173" y="634"/>
                    <a:pt x="1173" y="637"/>
                  </a:cubicBezTo>
                  <a:cubicBezTo>
                    <a:pt x="1172" y="644"/>
                    <a:pt x="1172" y="652"/>
                    <a:pt x="1171" y="660"/>
                  </a:cubicBezTo>
                  <a:cubicBezTo>
                    <a:pt x="1170" y="662"/>
                    <a:pt x="1172" y="664"/>
                    <a:pt x="1174" y="664"/>
                  </a:cubicBezTo>
                  <a:cubicBezTo>
                    <a:pt x="1175" y="664"/>
                    <a:pt x="1175" y="664"/>
                    <a:pt x="1175" y="664"/>
                  </a:cubicBezTo>
                  <a:cubicBezTo>
                    <a:pt x="1177" y="664"/>
                    <a:pt x="1179" y="663"/>
                    <a:pt x="1179" y="661"/>
                  </a:cubicBezTo>
                  <a:cubicBezTo>
                    <a:pt x="1180" y="653"/>
                    <a:pt x="1181" y="645"/>
                    <a:pt x="1182" y="637"/>
                  </a:cubicBezTo>
                  <a:cubicBezTo>
                    <a:pt x="1182" y="635"/>
                    <a:pt x="1180" y="633"/>
                    <a:pt x="1178" y="633"/>
                  </a:cubicBezTo>
                  <a:close/>
                  <a:moveTo>
                    <a:pt x="1125" y="345"/>
                  </a:moveTo>
                  <a:cubicBezTo>
                    <a:pt x="1127" y="344"/>
                    <a:pt x="1128" y="342"/>
                    <a:pt x="1127" y="340"/>
                  </a:cubicBezTo>
                  <a:cubicBezTo>
                    <a:pt x="1124" y="333"/>
                    <a:pt x="1121" y="326"/>
                    <a:pt x="1117" y="319"/>
                  </a:cubicBezTo>
                  <a:cubicBezTo>
                    <a:pt x="1116" y="317"/>
                    <a:pt x="1113" y="316"/>
                    <a:pt x="1111" y="317"/>
                  </a:cubicBezTo>
                  <a:cubicBezTo>
                    <a:pt x="1109" y="318"/>
                    <a:pt x="1108" y="321"/>
                    <a:pt x="1109" y="323"/>
                  </a:cubicBezTo>
                  <a:cubicBezTo>
                    <a:pt x="1113" y="330"/>
                    <a:pt x="1116" y="336"/>
                    <a:pt x="1119" y="343"/>
                  </a:cubicBezTo>
                  <a:cubicBezTo>
                    <a:pt x="1120" y="345"/>
                    <a:pt x="1122" y="346"/>
                    <a:pt x="1123" y="346"/>
                  </a:cubicBezTo>
                  <a:cubicBezTo>
                    <a:pt x="1124" y="346"/>
                    <a:pt x="1125" y="346"/>
                    <a:pt x="1125" y="345"/>
                  </a:cubicBezTo>
                  <a:close/>
                  <a:moveTo>
                    <a:pt x="1152" y="768"/>
                  </a:moveTo>
                  <a:cubicBezTo>
                    <a:pt x="1150" y="768"/>
                    <a:pt x="1147" y="769"/>
                    <a:pt x="1146" y="771"/>
                  </a:cubicBezTo>
                  <a:cubicBezTo>
                    <a:pt x="1144" y="778"/>
                    <a:pt x="1141" y="786"/>
                    <a:pt x="1139" y="793"/>
                  </a:cubicBezTo>
                  <a:cubicBezTo>
                    <a:pt x="1138" y="795"/>
                    <a:pt x="1139" y="797"/>
                    <a:pt x="1141" y="798"/>
                  </a:cubicBezTo>
                  <a:cubicBezTo>
                    <a:pt x="1142" y="798"/>
                    <a:pt x="1142" y="799"/>
                    <a:pt x="1143" y="799"/>
                  </a:cubicBezTo>
                  <a:cubicBezTo>
                    <a:pt x="1145" y="799"/>
                    <a:pt x="1146" y="797"/>
                    <a:pt x="1147" y="796"/>
                  </a:cubicBezTo>
                  <a:cubicBezTo>
                    <a:pt x="1150" y="788"/>
                    <a:pt x="1152" y="781"/>
                    <a:pt x="1155" y="774"/>
                  </a:cubicBezTo>
                  <a:cubicBezTo>
                    <a:pt x="1155" y="771"/>
                    <a:pt x="1154" y="769"/>
                    <a:pt x="1152" y="768"/>
                  </a:cubicBezTo>
                  <a:close/>
                  <a:moveTo>
                    <a:pt x="1117" y="854"/>
                  </a:moveTo>
                  <a:cubicBezTo>
                    <a:pt x="1115" y="853"/>
                    <a:pt x="1112" y="854"/>
                    <a:pt x="1111" y="856"/>
                  </a:cubicBezTo>
                  <a:cubicBezTo>
                    <a:pt x="1108" y="862"/>
                    <a:pt x="1104" y="869"/>
                    <a:pt x="1101" y="876"/>
                  </a:cubicBezTo>
                  <a:cubicBezTo>
                    <a:pt x="1099" y="878"/>
                    <a:pt x="1100" y="881"/>
                    <a:pt x="1102" y="882"/>
                  </a:cubicBezTo>
                  <a:cubicBezTo>
                    <a:pt x="1103" y="882"/>
                    <a:pt x="1104" y="882"/>
                    <a:pt x="1104" y="882"/>
                  </a:cubicBezTo>
                  <a:cubicBezTo>
                    <a:pt x="1106" y="882"/>
                    <a:pt x="1107" y="881"/>
                    <a:pt x="1108" y="880"/>
                  </a:cubicBezTo>
                  <a:cubicBezTo>
                    <a:pt x="1112" y="873"/>
                    <a:pt x="1116" y="866"/>
                    <a:pt x="1119" y="860"/>
                  </a:cubicBezTo>
                  <a:cubicBezTo>
                    <a:pt x="1120" y="857"/>
                    <a:pt x="1119" y="855"/>
                    <a:pt x="1117" y="854"/>
                  </a:cubicBezTo>
                  <a:close/>
                  <a:moveTo>
                    <a:pt x="1136" y="812"/>
                  </a:moveTo>
                  <a:cubicBezTo>
                    <a:pt x="1134" y="811"/>
                    <a:pt x="1131" y="812"/>
                    <a:pt x="1131" y="814"/>
                  </a:cubicBezTo>
                  <a:cubicBezTo>
                    <a:pt x="1128" y="821"/>
                    <a:pt x="1124" y="828"/>
                    <a:pt x="1121" y="835"/>
                  </a:cubicBezTo>
                  <a:cubicBezTo>
                    <a:pt x="1120" y="837"/>
                    <a:pt x="1121" y="840"/>
                    <a:pt x="1123" y="841"/>
                  </a:cubicBezTo>
                  <a:cubicBezTo>
                    <a:pt x="1124" y="841"/>
                    <a:pt x="1125" y="841"/>
                    <a:pt x="1125" y="841"/>
                  </a:cubicBezTo>
                  <a:cubicBezTo>
                    <a:pt x="1127" y="841"/>
                    <a:pt x="1128" y="840"/>
                    <a:pt x="1129" y="839"/>
                  </a:cubicBezTo>
                  <a:cubicBezTo>
                    <a:pt x="1132" y="832"/>
                    <a:pt x="1136" y="825"/>
                    <a:pt x="1138" y="817"/>
                  </a:cubicBezTo>
                  <a:cubicBezTo>
                    <a:pt x="1139" y="815"/>
                    <a:pt x="1138" y="813"/>
                    <a:pt x="1136" y="812"/>
                  </a:cubicBezTo>
                  <a:close/>
                  <a:moveTo>
                    <a:pt x="457" y="1158"/>
                  </a:moveTo>
                  <a:cubicBezTo>
                    <a:pt x="450" y="1157"/>
                    <a:pt x="442" y="1155"/>
                    <a:pt x="435" y="1153"/>
                  </a:cubicBezTo>
                  <a:cubicBezTo>
                    <a:pt x="433" y="1152"/>
                    <a:pt x="430" y="1153"/>
                    <a:pt x="430" y="1156"/>
                  </a:cubicBezTo>
                  <a:cubicBezTo>
                    <a:pt x="429" y="1158"/>
                    <a:pt x="430" y="1160"/>
                    <a:pt x="433" y="1161"/>
                  </a:cubicBezTo>
                  <a:cubicBezTo>
                    <a:pt x="440" y="1163"/>
                    <a:pt x="448" y="1165"/>
                    <a:pt x="455" y="1167"/>
                  </a:cubicBezTo>
                  <a:cubicBezTo>
                    <a:pt x="455" y="1167"/>
                    <a:pt x="456" y="1167"/>
                    <a:pt x="456" y="1167"/>
                  </a:cubicBezTo>
                  <a:cubicBezTo>
                    <a:pt x="458" y="1167"/>
                    <a:pt x="460" y="1165"/>
                    <a:pt x="460" y="1163"/>
                  </a:cubicBezTo>
                  <a:cubicBezTo>
                    <a:pt x="461" y="1161"/>
                    <a:pt x="459" y="1159"/>
                    <a:pt x="457" y="1158"/>
                  </a:cubicBezTo>
                  <a:close/>
                  <a:moveTo>
                    <a:pt x="639" y="1172"/>
                  </a:moveTo>
                  <a:cubicBezTo>
                    <a:pt x="631" y="1173"/>
                    <a:pt x="623" y="1173"/>
                    <a:pt x="616" y="1173"/>
                  </a:cubicBezTo>
                  <a:cubicBezTo>
                    <a:pt x="613" y="1174"/>
                    <a:pt x="612" y="1175"/>
                    <a:pt x="612" y="1177"/>
                  </a:cubicBezTo>
                  <a:cubicBezTo>
                    <a:pt x="612" y="1180"/>
                    <a:pt x="614" y="1181"/>
                    <a:pt x="616" y="1181"/>
                  </a:cubicBezTo>
                  <a:cubicBezTo>
                    <a:pt x="616" y="1181"/>
                    <a:pt x="616" y="1181"/>
                    <a:pt x="616" y="1181"/>
                  </a:cubicBezTo>
                  <a:cubicBezTo>
                    <a:pt x="624" y="1181"/>
                    <a:pt x="632" y="1181"/>
                    <a:pt x="639" y="1180"/>
                  </a:cubicBezTo>
                  <a:cubicBezTo>
                    <a:pt x="642" y="1180"/>
                    <a:pt x="644" y="1178"/>
                    <a:pt x="643" y="1176"/>
                  </a:cubicBezTo>
                  <a:cubicBezTo>
                    <a:pt x="643" y="1173"/>
                    <a:pt x="641" y="1172"/>
                    <a:pt x="639" y="1172"/>
                  </a:cubicBezTo>
                  <a:close/>
                  <a:moveTo>
                    <a:pt x="707" y="15"/>
                  </a:moveTo>
                  <a:cubicBezTo>
                    <a:pt x="707" y="13"/>
                    <a:pt x="706" y="11"/>
                    <a:pt x="704" y="10"/>
                  </a:cubicBezTo>
                  <a:cubicBezTo>
                    <a:pt x="696" y="9"/>
                    <a:pt x="688" y="7"/>
                    <a:pt x="681" y="6"/>
                  </a:cubicBezTo>
                  <a:cubicBezTo>
                    <a:pt x="678" y="6"/>
                    <a:pt x="676" y="8"/>
                    <a:pt x="676" y="10"/>
                  </a:cubicBezTo>
                  <a:cubicBezTo>
                    <a:pt x="675" y="12"/>
                    <a:pt x="677" y="14"/>
                    <a:pt x="679" y="15"/>
                  </a:cubicBezTo>
                  <a:cubicBezTo>
                    <a:pt x="687" y="16"/>
                    <a:pt x="695" y="17"/>
                    <a:pt x="702" y="19"/>
                  </a:cubicBezTo>
                  <a:cubicBezTo>
                    <a:pt x="702" y="19"/>
                    <a:pt x="703" y="19"/>
                    <a:pt x="703" y="19"/>
                  </a:cubicBezTo>
                  <a:cubicBezTo>
                    <a:pt x="705" y="19"/>
                    <a:pt x="707" y="17"/>
                    <a:pt x="707" y="15"/>
                  </a:cubicBezTo>
                  <a:close/>
                  <a:moveTo>
                    <a:pt x="684" y="1167"/>
                  </a:moveTo>
                  <a:cubicBezTo>
                    <a:pt x="677" y="1168"/>
                    <a:pt x="669" y="1169"/>
                    <a:pt x="661" y="1170"/>
                  </a:cubicBezTo>
                  <a:cubicBezTo>
                    <a:pt x="659" y="1170"/>
                    <a:pt x="657" y="1172"/>
                    <a:pt x="658" y="1175"/>
                  </a:cubicBezTo>
                  <a:cubicBezTo>
                    <a:pt x="658" y="1177"/>
                    <a:pt x="660" y="1178"/>
                    <a:pt x="662" y="1178"/>
                  </a:cubicBezTo>
                  <a:cubicBezTo>
                    <a:pt x="662" y="1178"/>
                    <a:pt x="662" y="1178"/>
                    <a:pt x="662" y="1178"/>
                  </a:cubicBezTo>
                  <a:cubicBezTo>
                    <a:pt x="670" y="1178"/>
                    <a:pt x="678" y="1176"/>
                    <a:pt x="685" y="1175"/>
                  </a:cubicBezTo>
                  <a:cubicBezTo>
                    <a:pt x="688" y="1175"/>
                    <a:pt x="689" y="1173"/>
                    <a:pt x="689" y="1170"/>
                  </a:cubicBezTo>
                  <a:cubicBezTo>
                    <a:pt x="689" y="1168"/>
                    <a:pt x="686" y="1166"/>
                    <a:pt x="684" y="1167"/>
                  </a:cubicBezTo>
                  <a:close/>
                  <a:moveTo>
                    <a:pt x="616" y="5"/>
                  </a:moveTo>
                  <a:cubicBezTo>
                    <a:pt x="616" y="2"/>
                    <a:pt x="614" y="0"/>
                    <a:pt x="611" y="0"/>
                  </a:cubicBezTo>
                  <a:cubicBezTo>
                    <a:pt x="605" y="0"/>
                    <a:pt x="598" y="0"/>
                    <a:pt x="592" y="0"/>
                  </a:cubicBezTo>
                  <a:cubicBezTo>
                    <a:pt x="588" y="0"/>
                    <a:pt x="588" y="0"/>
                    <a:pt x="588" y="0"/>
                  </a:cubicBezTo>
                  <a:cubicBezTo>
                    <a:pt x="586" y="0"/>
                    <a:pt x="584" y="2"/>
                    <a:pt x="584" y="4"/>
                  </a:cubicBezTo>
                  <a:cubicBezTo>
                    <a:pt x="584" y="7"/>
                    <a:pt x="586" y="9"/>
                    <a:pt x="588" y="9"/>
                  </a:cubicBezTo>
                  <a:cubicBezTo>
                    <a:pt x="588" y="9"/>
                    <a:pt x="588" y="9"/>
                    <a:pt x="588" y="9"/>
                  </a:cubicBezTo>
                  <a:cubicBezTo>
                    <a:pt x="592" y="9"/>
                    <a:pt x="592" y="9"/>
                    <a:pt x="592" y="9"/>
                  </a:cubicBezTo>
                  <a:cubicBezTo>
                    <a:pt x="598" y="9"/>
                    <a:pt x="605" y="9"/>
                    <a:pt x="611" y="9"/>
                  </a:cubicBezTo>
                  <a:cubicBezTo>
                    <a:pt x="611" y="9"/>
                    <a:pt x="611" y="9"/>
                    <a:pt x="611" y="9"/>
                  </a:cubicBezTo>
                  <a:cubicBezTo>
                    <a:pt x="614" y="9"/>
                    <a:pt x="616" y="7"/>
                    <a:pt x="616" y="5"/>
                  </a:cubicBezTo>
                  <a:close/>
                  <a:moveTo>
                    <a:pt x="662" y="8"/>
                  </a:moveTo>
                  <a:cubicBezTo>
                    <a:pt x="662" y="6"/>
                    <a:pt x="660" y="4"/>
                    <a:pt x="658" y="3"/>
                  </a:cubicBezTo>
                  <a:cubicBezTo>
                    <a:pt x="650" y="2"/>
                    <a:pt x="642" y="2"/>
                    <a:pt x="635" y="1"/>
                  </a:cubicBezTo>
                  <a:cubicBezTo>
                    <a:pt x="632" y="1"/>
                    <a:pt x="630" y="3"/>
                    <a:pt x="630" y="5"/>
                  </a:cubicBezTo>
                  <a:cubicBezTo>
                    <a:pt x="630" y="8"/>
                    <a:pt x="632" y="10"/>
                    <a:pt x="634" y="10"/>
                  </a:cubicBezTo>
                  <a:cubicBezTo>
                    <a:pt x="642" y="10"/>
                    <a:pt x="649" y="11"/>
                    <a:pt x="657" y="12"/>
                  </a:cubicBezTo>
                  <a:cubicBezTo>
                    <a:pt x="657" y="12"/>
                    <a:pt x="657" y="12"/>
                    <a:pt x="657" y="12"/>
                  </a:cubicBezTo>
                  <a:cubicBezTo>
                    <a:pt x="659" y="12"/>
                    <a:pt x="661" y="10"/>
                    <a:pt x="662" y="8"/>
                  </a:cubicBezTo>
                  <a:close/>
                  <a:moveTo>
                    <a:pt x="547" y="1172"/>
                  </a:moveTo>
                  <a:cubicBezTo>
                    <a:pt x="540" y="1172"/>
                    <a:pt x="532" y="1171"/>
                    <a:pt x="525" y="1170"/>
                  </a:cubicBezTo>
                  <a:cubicBezTo>
                    <a:pt x="522" y="1170"/>
                    <a:pt x="520" y="1172"/>
                    <a:pt x="520" y="1174"/>
                  </a:cubicBezTo>
                  <a:cubicBezTo>
                    <a:pt x="519" y="1176"/>
                    <a:pt x="521" y="1178"/>
                    <a:pt x="524" y="1179"/>
                  </a:cubicBezTo>
                  <a:cubicBezTo>
                    <a:pt x="531" y="1180"/>
                    <a:pt x="539" y="1180"/>
                    <a:pt x="547" y="1181"/>
                  </a:cubicBezTo>
                  <a:cubicBezTo>
                    <a:pt x="547" y="1181"/>
                    <a:pt x="547" y="1181"/>
                    <a:pt x="547" y="1181"/>
                  </a:cubicBezTo>
                  <a:cubicBezTo>
                    <a:pt x="549" y="1181"/>
                    <a:pt x="551" y="1179"/>
                    <a:pt x="551" y="1177"/>
                  </a:cubicBezTo>
                  <a:cubicBezTo>
                    <a:pt x="551" y="1175"/>
                    <a:pt x="550" y="1172"/>
                    <a:pt x="547" y="1172"/>
                  </a:cubicBezTo>
                  <a:close/>
                  <a:moveTo>
                    <a:pt x="502" y="1167"/>
                  </a:moveTo>
                  <a:cubicBezTo>
                    <a:pt x="494" y="1166"/>
                    <a:pt x="487" y="1165"/>
                    <a:pt x="479" y="1163"/>
                  </a:cubicBezTo>
                  <a:cubicBezTo>
                    <a:pt x="477" y="1163"/>
                    <a:pt x="475" y="1164"/>
                    <a:pt x="474" y="1167"/>
                  </a:cubicBezTo>
                  <a:cubicBezTo>
                    <a:pt x="474" y="1169"/>
                    <a:pt x="475" y="1171"/>
                    <a:pt x="478" y="1172"/>
                  </a:cubicBezTo>
                  <a:cubicBezTo>
                    <a:pt x="485" y="1173"/>
                    <a:pt x="493" y="1174"/>
                    <a:pt x="501" y="1176"/>
                  </a:cubicBezTo>
                  <a:cubicBezTo>
                    <a:pt x="501" y="1176"/>
                    <a:pt x="501" y="1176"/>
                    <a:pt x="501" y="1176"/>
                  </a:cubicBezTo>
                  <a:cubicBezTo>
                    <a:pt x="503" y="1176"/>
                    <a:pt x="505" y="1174"/>
                    <a:pt x="506" y="1172"/>
                  </a:cubicBezTo>
                  <a:cubicBezTo>
                    <a:pt x="506" y="1170"/>
                    <a:pt x="504" y="1167"/>
                    <a:pt x="502" y="1167"/>
                  </a:cubicBezTo>
                  <a:close/>
                  <a:moveTo>
                    <a:pt x="593" y="1174"/>
                  </a:moveTo>
                  <a:cubicBezTo>
                    <a:pt x="592" y="1174"/>
                    <a:pt x="592" y="1174"/>
                    <a:pt x="592" y="1174"/>
                  </a:cubicBezTo>
                  <a:cubicBezTo>
                    <a:pt x="585" y="1174"/>
                    <a:pt x="577" y="1174"/>
                    <a:pt x="570" y="1174"/>
                  </a:cubicBezTo>
                  <a:cubicBezTo>
                    <a:pt x="568" y="1173"/>
                    <a:pt x="566" y="1175"/>
                    <a:pt x="566" y="1178"/>
                  </a:cubicBezTo>
                  <a:cubicBezTo>
                    <a:pt x="566" y="1180"/>
                    <a:pt x="567" y="1181"/>
                    <a:pt x="570" y="1181"/>
                  </a:cubicBezTo>
                  <a:cubicBezTo>
                    <a:pt x="577" y="1182"/>
                    <a:pt x="585" y="1181"/>
                    <a:pt x="592" y="1181"/>
                  </a:cubicBezTo>
                  <a:cubicBezTo>
                    <a:pt x="593" y="1181"/>
                    <a:pt x="593" y="1181"/>
                    <a:pt x="593" y="1181"/>
                  </a:cubicBezTo>
                  <a:cubicBezTo>
                    <a:pt x="595" y="1181"/>
                    <a:pt x="597" y="1180"/>
                    <a:pt x="597" y="1177"/>
                  </a:cubicBezTo>
                  <a:cubicBezTo>
                    <a:pt x="597" y="1175"/>
                    <a:pt x="595" y="1174"/>
                    <a:pt x="593" y="1174"/>
                  </a:cubicBezTo>
                  <a:close/>
                  <a:moveTo>
                    <a:pt x="570" y="4"/>
                  </a:moveTo>
                  <a:cubicBezTo>
                    <a:pt x="570" y="2"/>
                    <a:pt x="567" y="0"/>
                    <a:pt x="565" y="0"/>
                  </a:cubicBezTo>
                  <a:cubicBezTo>
                    <a:pt x="557" y="1"/>
                    <a:pt x="550" y="1"/>
                    <a:pt x="542" y="2"/>
                  </a:cubicBezTo>
                  <a:cubicBezTo>
                    <a:pt x="540" y="2"/>
                    <a:pt x="538" y="4"/>
                    <a:pt x="538" y="6"/>
                  </a:cubicBezTo>
                  <a:cubicBezTo>
                    <a:pt x="538" y="9"/>
                    <a:pt x="540" y="10"/>
                    <a:pt x="542" y="10"/>
                  </a:cubicBezTo>
                  <a:cubicBezTo>
                    <a:pt x="542" y="10"/>
                    <a:pt x="543" y="10"/>
                    <a:pt x="543" y="10"/>
                  </a:cubicBezTo>
                  <a:cubicBezTo>
                    <a:pt x="550" y="10"/>
                    <a:pt x="558" y="9"/>
                    <a:pt x="565" y="9"/>
                  </a:cubicBezTo>
                  <a:cubicBezTo>
                    <a:pt x="568" y="9"/>
                    <a:pt x="570" y="7"/>
                    <a:pt x="570" y="4"/>
                  </a:cubicBezTo>
                  <a:close/>
                  <a:moveTo>
                    <a:pt x="752" y="26"/>
                  </a:moveTo>
                  <a:cubicBezTo>
                    <a:pt x="752" y="24"/>
                    <a:pt x="751" y="21"/>
                    <a:pt x="749" y="21"/>
                  </a:cubicBezTo>
                  <a:cubicBezTo>
                    <a:pt x="741" y="19"/>
                    <a:pt x="734" y="17"/>
                    <a:pt x="726" y="15"/>
                  </a:cubicBezTo>
                  <a:cubicBezTo>
                    <a:pt x="724" y="14"/>
                    <a:pt x="722" y="16"/>
                    <a:pt x="721" y="18"/>
                  </a:cubicBezTo>
                  <a:cubicBezTo>
                    <a:pt x="721" y="21"/>
                    <a:pt x="722" y="23"/>
                    <a:pt x="724" y="23"/>
                  </a:cubicBezTo>
                  <a:cubicBezTo>
                    <a:pt x="732" y="25"/>
                    <a:pt x="739" y="27"/>
                    <a:pt x="747" y="29"/>
                  </a:cubicBezTo>
                  <a:cubicBezTo>
                    <a:pt x="747" y="29"/>
                    <a:pt x="747" y="29"/>
                    <a:pt x="748" y="29"/>
                  </a:cubicBezTo>
                  <a:cubicBezTo>
                    <a:pt x="750" y="29"/>
                    <a:pt x="751" y="28"/>
                    <a:pt x="752" y="26"/>
                  </a:cubicBezTo>
                  <a:close/>
                  <a:moveTo>
                    <a:pt x="838" y="58"/>
                  </a:moveTo>
                  <a:cubicBezTo>
                    <a:pt x="839" y="56"/>
                    <a:pt x="838" y="53"/>
                    <a:pt x="836" y="52"/>
                  </a:cubicBezTo>
                  <a:cubicBezTo>
                    <a:pt x="829" y="49"/>
                    <a:pt x="822" y="46"/>
                    <a:pt x="815" y="43"/>
                  </a:cubicBezTo>
                  <a:cubicBezTo>
                    <a:pt x="813" y="42"/>
                    <a:pt x="810" y="43"/>
                    <a:pt x="809" y="45"/>
                  </a:cubicBezTo>
                  <a:cubicBezTo>
                    <a:pt x="808" y="48"/>
                    <a:pt x="809" y="50"/>
                    <a:pt x="812" y="51"/>
                  </a:cubicBezTo>
                  <a:cubicBezTo>
                    <a:pt x="819" y="54"/>
                    <a:pt x="826" y="57"/>
                    <a:pt x="833" y="60"/>
                  </a:cubicBezTo>
                  <a:cubicBezTo>
                    <a:pt x="833" y="60"/>
                    <a:pt x="834" y="61"/>
                    <a:pt x="834" y="61"/>
                  </a:cubicBezTo>
                  <a:cubicBezTo>
                    <a:pt x="836" y="61"/>
                    <a:pt x="838" y="60"/>
                    <a:pt x="838" y="58"/>
                  </a:cubicBezTo>
                  <a:close/>
                  <a:moveTo>
                    <a:pt x="879" y="79"/>
                  </a:moveTo>
                  <a:cubicBezTo>
                    <a:pt x="881" y="77"/>
                    <a:pt x="880" y="74"/>
                    <a:pt x="878" y="73"/>
                  </a:cubicBezTo>
                  <a:cubicBezTo>
                    <a:pt x="871" y="69"/>
                    <a:pt x="864" y="66"/>
                    <a:pt x="857" y="62"/>
                  </a:cubicBezTo>
                  <a:cubicBezTo>
                    <a:pt x="855" y="61"/>
                    <a:pt x="852" y="62"/>
                    <a:pt x="851" y="64"/>
                  </a:cubicBezTo>
                  <a:cubicBezTo>
                    <a:pt x="850" y="66"/>
                    <a:pt x="851" y="69"/>
                    <a:pt x="853" y="70"/>
                  </a:cubicBezTo>
                  <a:cubicBezTo>
                    <a:pt x="860" y="73"/>
                    <a:pt x="867" y="77"/>
                    <a:pt x="873" y="81"/>
                  </a:cubicBezTo>
                  <a:cubicBezTo>
                    <a:pt x="874" y="81"/>
                    <a:pt x="875" y="81"/>
                    <a:pt x="876" y="81"/>
                  </a:cubicBezTo>
                  <a:cubicBezTo>
                    <a:pt x="877" y="81"/>
                    <a:pt x="879" y="80"/>
                    <a:pt x="879" y="79"/>
                  </a:cubicBezTo>
                  <a:close/>
                  <a:moveTo>
                    <a:pt x="857" y="1110"/>
                  </a:moveTo>
                  <a:cubicBezTo>
                    <a:pt x="850" y="1114"/>
                    <a:pt x="843" y="1117"/>
                    <a:pt x="837" y="1120"/>
                  </a:cubicBezTo>
                  <a:cubicBezTo>
                    <a:pt x="834" y="1121"/>
                    <a:pt x="833" y="1124"/>
                    <a:pt x="834" y="1126"/>
                  </a:cubicBezTo>
                  <a:cubicBezTo>
                    <a:pt x="835" y="1128"/>
                    <a:pt x="837" y="1128"/>
                    <a:pt x="838" y="1128"/>
                  </a:cubicBezTo>
                  <a:cubicBezTo>
                    <a:pt x="839" y="1128"/>
                    <a:pt x="840" y="1128"/>
                    <a:pt x="840" y="1128"/>
                  </a:cubicBezTo>
                  <a:cubicBezTo>
                    <a:pt x="847" y="1125"/>
                    <a:pt x="854" y="1121"/>
                    <a:pt x="861" y="1118"/>
                  </a:cubicBezTo>
                  <a:cubicBezTo>
                    <a:pt x="863" y="1117"/>
                    <a:pt x="864" y="1114"/>
                    <a:pt x="863" y="1112"/>
                  </a:cubicBezTo>
                  <a:cubicBezTo>
                    <a:pt x="862" y="1110"/>
                    <a:pt x="859" y="1109"/>
                    <a:pt x="857" y="1110"/>
                  </a:cubicBezTo>
                  <a:close/>
                  <a:moveTo>
                    <a:pt x="897" y="1088"/>
                  </a:moveTo>
                  <a:cubicBezTo>
                    <a:pt x="890" y="1092"/>
                    <a:pt x="884" y="1096"/>
                    <a:pt x="877" y="1099"/>
                  </a:cubicBezTo>
                  <a:cubicBezTo>
                    <a:pt x="875" y="1101"/>
                    <a:pt x="874" y="1103"/>
                    <a:pt x="875" y="1105"/>
                  </a:cubicBezTo>
                  <a:cubicBezTo>
                    <a:pt x="876" y="1107"/>
                    <a:pt x="878" y="1108"/>
                    <a:pt x="879" y="1108"/>
                  </a:cubicBezTo>
                  <a:cubicBezTo>
                    <a:pt x="880" y="1108"/>
                    <a:pt x="881" y="1107"/>
                    <a:pt x="881" y="1107"/>
                  </a:cubicBezTo>
                  <a:cubicBezTo>
                    <a:pt x="888" y="1103"/>
                    <a:pt x="895" y="1099"/>
                    <a:pt x="901" y="1095"/>
                  </a:cubicBezTo>
                  <a:cubicBezTo>
                    <a:pt x="903" y="1094"/>
                    <a:pt x="904" y="1091"/>
                    <a:pt x="903" y="1089"/>
                  </a:cubicBezTo>
                  <a:cubicBezTo>
                    <a:pt x="901" y="1087"/>
                    <a:pt x="899" y="1087"/>
                    <a:pt x="897" y="1088"/>
                  </a:cubicBezTo>
                  <a:close/>
                  <a:moveTo>
                    <a:pt x="816" y="1129"/>
                  </a:moveTo>
                  <a:cubicBezTo>
                    <a:pt x="809" y="1132"/>
                    <a:pt x="802" y="1135"/>
                    <a:pt x="794" y="1138"/>
                  </a:cubicBezTo>
                  <a:cubicBezTo>
                    <a:pt x="792" y="1139"/>
                    <a:pt x="791" y="1141"/>
                    <a:pt x="792" y="1143"/>
                  </a:cubicBezTo>
                  <a:cubicBezTo>
                    <a:pt x="793" y="1145"/>
                    <a:pt x="794" y="1146"/>
                    <a:pt x="796" y="1146"/>
                  </a:cubicBezTo>
                  <a:cubicBezTo>
                    <a:pt x="796" y="1146"/>
                    <a:pt x="797" y="1146"/>
                    <a:pt x="797" y="1146"/>
                  </a:cubicBezTo>
                  <a:cubicBezTo>
                    <a:pt x="805" y="1143"/>
                    <a:pt x="812" y="1140"/>
                    <a:pt x="819" y="1137"/>
                  </a:cubicBezTo>
                  <a:cubicBezTo>
                    <a:pt x="821" y="1136"/>
                    <a:pt x="822" y="1134"/>
                    <a:pt x="821" y="1132"/>
                  </a:cubicBezTo>
                  <a:cubicBezTo>
                    <a:pt x="820" y="1130"/>
                    <a:pt x="818" y="1129"/>
                    <a:pt x="816" y="1129"/>
                  </a:cubicBezTo>
                  <a:close/>
                  <a:moveTo>
                    <a:pt x="729" y="1158"/>
                  </a:moveTo>
                  <a:cubicBezTo>
                    <a:pt x="722" y="1160"/>
                    <a:pt x="714" y="1161"/>
                    <a:pt x="707" y="1163"/>
                  </a:cubicBezTo>
                  <a:cubicBezTo>
                    <a:pt x="704" y="1163"/>
                    <a:pt x="703" y="1165"/>
                    <a:pt x="703" y="1168"/>
                  </a:cubicBezTo>
                  <a:cubicBezTo>
                    <a:pt x="704" y="1170"/>
                    <a:pt x="705" y="1171"/>
                    <a:pt x="707" y="1171"/>
                  </a:cubicBezTo>
                  <a:cubicBezTo>
                    <a:pt x="708" y="1171"/>
                    <a:pt x="708" y="1171"/>
                    <a:pt x="708" y="1171"/>
                  </a:cubicBezTo>
                  <a:cubicBezTo>
                    <a:pt x="716" y="1170"/>
                    <a:pt x="723" y="1168"/>
                    <a:pt x="731" y="1166"/>
                  </a:cubicBezTo>
                  <a:cubicBezTo>
                    <a:pt x="733" y="1166"/>
                    <a:pt x="735" y="1163"/>
                    <a:pt x="734" y="1161"/>
                  </a:cubicBezTo>
                  <a:cubicBezTo>
                    <a:pt x="734" y="1159"/>
                    <a:pt x="731" y="1157"/>
                    <a:pt x="729" y="1158"/>
                  </a:cubicBezTo>
                  <a:close/>
                  <a:moveTo>
                    <a:pt x="773" y="1145"/>
                  </a:moveTo>
                  <a:cubicBezTo>
                    <a:pt x="766" y="1148"/>
                    <a:pt x="758" y="1150"/>
                    <a:pt x="751" y="1152"/>
                  </a:cubicBezTo>
                  <a:cubicBezTo>
                    <a:pt x="749" y="1153"/>
                    <a:pt x="747" y="1155"/>
                    <a:pt x="748" y="1157"/>
                  </a:cubicBezTo>
                  <a:cubicBezTo>
                    <a:pt x="749" y="1159"/>
                    <a:pt x="750" y="1160"/>
                    <a:pt x="752" y="1160"/>
                  </a:cubicBezTo>
                  <a:cubicBezTo>
                    <a:pt x="753" y="1160"/>
                    <a:pt x="753" y="1160"/>
                    <a:pt x="753" y="1160"/>
                  </a:cubicBezTo>
                  <a:cubicBezTo>
                    <a:pt x="761" y="1158"/>
                    <a:pt x="768" y="1156"/>
                    <a:pt x="776" y="1154"/>
                  </a:cubicBezTo>
                  <a:cubicBezTo>
                    <a:pt x="778" y="1153"/>
                    <a:pt x="779" y="1150"/>
                    <a:pt x="778" y="1148"/>
                  </a:cubicBezTo>
                  <a:cubicBezTo>
                    <a:pt x="778" y="1146"/>
                    <a:pt x="775" y="1145"/>
                    <a:pt x="773" y="1145"/>
                  </a:cubicBezTo>
                  <a:close/>
                  <a:moveTo>
                    <a:pt x="919" y="103"/>
                  </a:moveTo>
                  <a:cubicBezTo>
                    <a:pt x="920" y="101"/>
                    <a:pt x="919" y="99"/>
                    <a:pt x="917" y="97"/>
                  </a:cubicBezTo>
                  <a:cubicBezTo>
                    <a:pt x="911" y="93"/>
                    <a:pt x="904" y="89"/>
                    <a:pt x="898" y="85"/>
                  </a:cubicBezTo>
                  <a:cubicBezTo>
                    <a:pt x="896" y="84"/>
                    <a:pt x="893" y="84"/>
                    <a:pt x="892" y="86"/>
                  </a:cubicBezTo>
                  <a:cubicBezTo>
                    <a:pt x="891" y="88"/>
                    <a:pt x="891" y="91"/>
                    <a:pt x="893" y="92"/>
                  </a:cubicBezTo>
                  <a:cubicBezTo>
                    <a:pt x="900" y="96"/>
                    <a:pt x="906" y="100"/>
                    <a:pt x="913" y="104"/>
                  </a:cubicBezTo>
                  <a:cubicBezTo>
                    <a:pt x="913" y="105"/>
                    <a:pt x="914" y="105"/>
                    <a:pt x="915" y="105"/>
                  </a:cubicBezTo>
                  <a:cubicBezTo>
                    <a:pt x="916" y="105"/>
                    <a:pt x="918" y="104"/>
                    <a:pt x="919" y="103"/>
                  </a:cubicBezTo>
                  <a:close/>
                  <a:moveTo>
                    <a:pt x="796" y="40"/>
                  </a:moveTo>
                  <a:cubicBezTo>
                    <a:pt x="796" y="38"/>
                    <a:pt x="795" y="36"/>
                    <a:pt x="793" y="35"/>
                  </a:cubicBezTo>
                  <a:cubicBezTo>
                    <a:pt x="786" y="32"/>
                    <a:pt x="778" y="30"/>
                    <a:pt x="771" y="27"/>
                  </a:cubicBezTo>
                  <a:cubicBezTo>
                    <a:pt x="769" y="27"/>
                    <a:pt x="766" y="28"/>
                    <a:pt x="766" y="30"/>
                  </a:cubicBezTo>
                  <a:cubicBezTo>
                    <a:pt x="765" y="32"/>
                    <a:pt x="766" y="35"/>
                    <a:pt x="768" y="36"/>
                  </a:cubicBezTo>
                  <a:cubicBezTo>
                    <a:pt x="776" y="38"/>
                    <a:pt x="783" y="40"/>
                    <a:pt x="790" y="43"/>
                  </a:cubicBezTo>
                  <a:cubicBezTo>
                    <a:pt x="791" y="43"/>
                    <a:pt x="791" y="43"/>
                    <a:pt x="792" y="43"/>
                  </a:cubicBezTo>
                  <a:cubicBezTo>
                    <a:pt x="793" y="43"/>
                    <a:pt x="795" y="42"/>
                    <a:pt x="796" y="4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9" name="Group 158">
              <a:extLst>
                <a:ext uri="{FF2B5EF4-FFF2-40B4-BE49-F238E27FC236}">
                  <a16:creationId xmlns:a16="http://schemas.microsoft.com/office/drawing/2014/main" id="{D7DB1D55-3677-4007-9BAC-00C0191A7930}"/>
                </a:ext>
              </a:extLst>
            </p:cNvPr>
            <p:cNvGrpSpPr/>
            <p:nvPr/>
          </p:nvGrpSpPr>
          <p:grpSpPr>
            <a:xfrm>
              <a:off x="4806369" y="2363322"/>
              <a:ext cx="2590044" cy="2391036"/>
              <a:chOff x="4867682" y="2838600"/>
              <a:chExt cx="2455941" cy="2267237"/>
            </a:xfrm>
          </p:grpSpPr>
          <p:sp>
            <p:nvSpPr>
              <p:cNvPr id="160" name="Oval 133">
                <a:extLst>
                  <a:ext uri="{FF2B5EF4-FFF2-40B4-BE49-F238E27FC236}">
                    <a16:creationId xmlns:a16="http://schemas.microsoft.com/office/drawing/2014/main" id="{D9309FD1-A7B8-41BA-BF34-FE13681694A0}"/>
                  </a:ext>
                </a:extLst>
              </p:cNvPr>
              <p:cNvSpPr>
                <a:spLocks noChangeArrowheads="1"/>
              </p:cNvSpPr>
              <p:nvPr/>
            </p:nvSpPr>
            <p:spPr bwMode="auto">
              <a:xfrm>
                <a:off x="6859552" y="3740882"/>
                <a:ext cx="464071" cy="46477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1" name="Oval 134">
                <a:extLst>
                  <a:ext uri="{FF2B5EF4-FFF2-40B4-BE49-F238E27FC236}">
                    <a16:creationId xmlns:a16="http://schemas.microsoft.com/office/drawing/2014/main" id="{4191CBDB-1525-4691-8D12-805A41FDC393}"/>
                  </a:ext>
                </a:extLst>
              </p:cNvPr>
              <p:cNvSpPr>
                <a:spLocks noChangeArrowheads="1"/>
              </p:cNvSpPr>
              <p:nvPr/>
            </p:nvSpPr>
            <p:spPr bwMode="auto">
              <a:xfrm>
                <a:off x="6553433" y="4353819"/>
                <a:ext cx="464770" cy="46477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2" name="Oval 135">
                <a:extLst>
                  <a:ext uri="{FF2B5EF4-FFF2-40B4-BE49-F238E27FC236}">
                    <a16:creationId xmlns:a16="http://schemas.microsoft.com/office/drawing/2014/main" id="{8E6E714C-D4CD-4E6A-B2B0-C213988469F5}"/>
                  </a:ext>
                </a:extLst>
              </p:cNvPr>
              <p:cNvSpPr>
                <a:spLocks noChangeArrowheads="1"/>
              </p:cNvSpPr>
              <p:nvPr/>
            </p:nvSpPr>
            <p:spPr bwMode="auto">
              <a:xfrm>
                <a:off x="5122781" y="4351023"/>
                <a:ext cx="464071" cy="46407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3" name="Oval 136">
                <a:extLst>
                  <a:ext uri="{FF2B5EF4-FFF2-40B4-BE49-F238E27FC236}">
                    <a16:creationId xmlns:a16="http://schemas.microsoft.com/office/drawing/2014/main" id="{701D17D2-97B4-4B7D-AE8F-D85C540B5BBE}"/>
                  </a:ext>
                </a:extLst>
              </p:cNvPr>
              <p:cNvSpPr>
                <a:spLocks noChangeArrowheads="1"/>
              </p:cNvSpPr>
              <p:nvPr/>
            </p:nvSpPr>
            <p:spPr bwMode="auto">
              <a:xfrm>
                <a:off x="5846145" y="4641766"/>
                <a:ext cx="464770" cy="464071"/>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4" name="Oval 146">
                <a:extLst>
                  <a:ext uri="{FF2B5EF4-FFF2-40B4-BE49-F238E27FC236}">
                    <a16:creationId xmlns:a16="http://schemas.microsoft.com/office/drawing/2014/main" id="{B611DBCD-BCDB-4DE1-ACF2-DFDCD9D05373}"/>
                  </a:ext>
                </a:extLst>
              </p:cNvPr>
              <p:cNvSpPr>
                <a:spLocks noChangeArrowheads="1"/>
              </p:cNvSpPr>
              <p:nvPr/>
            </p:nvSpPr>
            <p:spPr bwMode="auto">
              <a:xfrm>
                <a:off x="5846145" y="2838600"/>
                <a:ext cx="464770" cy="46477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5" name="Oval 147">
                <a:extLst>
                  <a:ext uri="{FF2B5EF4-FFF2-40B4-BE49-F238E27FC236}">
                    <a16:creationId xmlns:a16="http://schemas.microsoft.com/office/drawing/2014/main" id="{580E3EDA-1F77-4979-B5D5-D75B8441B5EE}"/>
                  </a:ext>
                </a:extLst>
              </p:cNvPr>
              <p:cNvSpPr>
                <a:spLocks noChangeArrowheads="1"/>
              </p:cNvSpPr>
              <p:nvPr/>
            </p:nvSpPr>
            <p:spPr bwMode="auto">
              <a:xfrm>
                <a:off x="4867682" y="3740882"/>
                <a:ext cx="464770" cy="46477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6" name="Oval 148">
                <a:extLst>
                  <a:ext uri="{FF2B5EF4-FFF2-40B4-BE49-F238E27FC236}">
                    <a16:creationId xmlns:a16="http://schemas.microsoft.com/office/drawing/2014/main" id="{00EC5E26-5FBA-4C75-92AB-B3DAE177E5AA}"/>
                  </a:ext>
                </a:extLst>
              </p:cNvPr>
              <p:cNvSpPr>
                <a:spLocks noChangeArrowheads="1"/>
              </p:cNvSpPr>
              <p:nvPr/>
            </p:nvSpPr>
            <p:spPr bwMode="auto">
              <a:xfrm>
                <a:off x="5122781" y="3022411"/>
                <a:ext cx="464071" cy="46407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7" name="Oval 149">
                <a:extLst>
                  <a:ext uri="{FF2B5EF4-FFF2-40B4-BE49-F238E27FC236}">
                    <a16:creationId xmlns:a16="http://schemas.microsoft.com/office/drawing/2014/main" id="{D20C9CEF-842F-4320-8BA8-4FB34C31A1DD}"/>
                  </a:ext>
                </a:extLst>
              </p:cNvPr>
              <p:cNvSpPr>
                <a:spLocks noChangeArrowheads="1"/>
              </p:cNvSpPr>
              <p:nvPr/>
            </p:nvSpPr>
            <p:spPr bwMode="auto">
              <a:xfrm>
                <a:off x="6553433" y="3022411"/>
                <a:ext cx="464770" cy="46407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8" name="Freeform 164">
                <a:extLst>
                  <a:ext uri="{FF2B5EF4-FFF2-40B4-BE49-F238E27FC236}">
                    <a16:creationId xmlns:a16="http://schemas.microsoft.com/office/drawing/2014/main" id="{DD55FACE-C12A-49ED-85CC-4DA809AC43F2}"/>
                  </a:ext>
                </a:extLst>
              </p:cNvPr>
              <p:cNvSpPr>
                <a:spLocks noEditPoints="1"/>
              </p:cNvSpPr>
              <p:nvPr/>
            </p:nvSpPr>
            <p:spPr bwMode="auto">
              <a:xfrm>
                <a:off x="5958668" y="2926662"/>
                <a:ext cx="248110" cy="288646"/>
              </a:xfrm>
              <a:custGeom>
                <a:avLst/>
                <a:gdLst>
                  <a:gd name="T0" fmla="*/ 136 w 150"/>
                  <a:gd name="T1" fmla="*/ 103 h 175"/>
                  <a:gd name="T2" fmla="*/ 150 w 150"/>
                  <a:gd name="T3" fmla="*/ 72 h 175"/>
                  <a:gd name="T4" fmla="*/ 109 w 150"/>
                  <a:gd name="T5" fmla="*/ 31 h 175"/>
                  <a:gd name="T6" fmla="*/ 80 w 150"/>
                  <a:gd name="T7" fmla="*/ 31 h 175"/>
                  <a:gd name="T8" fmla="*/ 41 w 150"/>
                  <a:gd name="T9" fmla="*/ 0 h 175"/>
                  <a:gd name="T10" fmla="*/ 0 w 150"/>
                  <a:gd name="T11" fmla="*/ 41 h 175"/>
                  <a:gd name="T12" fmla="*/ 0 w 150"/>
                  <a:gd name="T13" fmla="*/ 97 h 175"/>
                  <a:gd name="T14" fmla="*/ 75 w 150"/>
                  <a:gd name="T15" fmla="*/ 175 h 175"/>
                  <a:gd name="T16" fmla="*/ 109 w 150"/>
                  <a:gd name="T17" fmla="*/ 175 h 175"/>
                  <a:gd name="T18" fmla="*/ 150 w 150"/>
                  <a:gd name="T19" fmla="*/ 134 h 175"/>
                  <a:gd name="T20" fmla="*/ 136 w 150"/>
                  <a:gd name="T21" fmla="*/ 103 h 175"/>
                  <a:gd name="T22" fmla="*/ 76 w 150"/>
                  <a:gd name="T23" fmla="*/ 119 h 175"/>
                  <a:gd name="T24" fmla="*/ 110 w 150"/>
                  <a:gd name="T25" fmla="*/ 119 h 175"/>
                  <a:gd name="T26" fmla="*/ 125 w 150"/>
                  <a:gd name="T27" fmla="*/ 134 h 175"/>
                  <a:gd name="T28" fmla="*/ 109 w 150"/>
                  <a:gd name="T29" fmla="*/ 150 h 175"/>
                  <a:gd name="T30" fmla="*/ 75 w 150"/>
                  <a:gd name="T31" fmla="*/ 150 h 175"/>
                  <a:gd name="T32" fmla="*/ 25 w 150"/>
                  <a:gd name="T33" fmla="*/ 97 h 175"/>
                  <a:gd name="T34" fmla="*/ 25 w 150"/>
                  <a:gd name="T35" fmla="*/ 41 h 175"/>
                  <a:gd name="T36" fmla="*/ 41 w 150"/>
                  <a:gd name="T37" fmla="*/ 26 h 175"/>
                  <a:gd name="T38" fmla="*/ 56 w 150"/>
                  <a:gd name="T39" fmla="*/ 41 h 175"/>
                  <a:gd name="T40" fmla="*/ 56 w 150"/>
                  <a:gd name="T41" fmla="*/ 57 h 175"/>
                  <a:gd name="T42" fmla="*/ 109 w 150"/>
                  <a:gd name="T43" fmla="*/ 57 h 175"/>
                  <a:gd name="T44" fmla="*/ 125 w 150"/>
                  <a:gd name="T45" fmla="*/ 72 h 175"/>
                  <a:gd name="T46" fmla="*/ 109 w 150"/>
                  <a:gd name="T47" fmla="*/ 88 h 175"/>
                  <a:gd name="T48" fmla="*/ 56 w 150"/>
                  <a:gd name="T49" fmla="*/ 88 h 175"/>
                  <a:gd name="T50" fmla="*/ 56 w 150"/>
                  <a:gd name="T51" fmla="*/ 97 h 175"/>
                  <a:gd name="T52" fmla="*/ 76 w 150"/>
                  <a:gd name="T53" fmla="*/ 11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0" h="175">
                    <a:moveTo>
                      <a:pt x="136" y="103"/>
                    </a:moveTo>
                    <a:cubicBezTo>
                      <a:pt x="145" y="96"/>
                      <a:pt x="150" y="85"/>
                      <a:pt x="150" y="72"/>
                    </a:cubicBezTo>
                    <a:cubicBezTo>
                      <a:pt x="150" y="50"/>
                      <a:pt x="132" y="31"/>
                      <a:pt x="109" y="31"/>
                    </a:cubicBezTo>
                    <a:cubicBezTo>
                      <a:pt x="80" y="31"/>
                      <a:pt x="80" y="31"/>
                      <a:pt x="80" y="31"/>
                    </a:cubicBezTo>
                    <a:cubicBezTo>
                      <a:pt x="76" y="14"/>
                      <a:pt x="60" y="0"/>
                      <a:pt x="41" y="0"/>
                    </a:cubicBezTo>
                    <a:cubicBezTo>
                      <a:pt x="18" y="0"/>
                      <a:pt x="0" y="19"/>
                      <a:pt x="0" y="41"/>
                    </a:cubicBezTo>
                    <a:cubicBezTo>
                      <a:pt x="0" y="97"/>
                      <a:pt x="0" y="97"/>
                      <a:pt x="0" y="97"/>
                    </a:cubicBezTo>
                    <a:cubicBezTo>
                      <a:pt x="0" y="140"/>
                      <a:pt x="34" y="175"/>
                      <a:pt x="75" y="175"/>
                    </a:cubicBezTo>
                    <a:cubicBezTo>
                      <a:pt x="109" y="175"/>
                      <a:pt x="109" y="175"/>
                      <a:pt x="109" y="175"/>
                    </a:cubicBezTo>
                    <a:cubicBezTo>
                      <a:pt x="132" y="175"/>
                      <a:pt x="150" y="157"/>
                      <a:pt x="150" y="134"/>
                    </a:cubicBezTo>
                    <a:cubicBezTo>
                      <a:pt x="150" y="122"/>
                      <a:pt x="145" y="111"/>
                      <a:pt x="136" y="103"/>
                    </a:cubicBezTo>
                    <a:close/>
                    <a:moveTo>
                      <a:pt x="76" y="119"/>
                    </a:moveTo>
                    <a:cubicBezTo>
                      <a:pt x="110" y="119"/>
                      <a:pt x="110" y="119"/>
                      <a:pt x="110" y="119"/>
                    </a:cubicBezTo>
                    <a:cubicBezTo>
                      <a:pt x="118" y="119"/>
                      <a:pt x="125" y="126"/>
                      <a:pt x="125" y="134"/>
                    </a:cubicBezTo>
                    <a:cubicBezTo>
                      <a:pt x="125" y="143"/>
                      <a:pt x="118" y="150"/>
                      <a:pt x="109" y="150"/>
                    </a:cubicBezTo>
                    <a:cubicBezTo>
                      <a:pt x="75" y="150"/>
                      <a:pt x="75" y="150"/>
                      <a:pt x="75" y="150"/>
                    </a:cubicBezTo>
                    <a:cubicBezTo>
                      <a:pt x="48" y="150"/>
                      <a:pt x="25" y="126"/>
                      <a:pt x="25" y="97"/>
                    </a:cubicBezTo>
                    <a:cubicBezTo>
                      <a:pt x="25" y="41"/>
                      <a:pt x="25" y="41"/>
                      <a:pt x="25" y="41"/>
                    </a:cubicBezTo>
                    <a:cubicBezTo>
                      <a:pt x="25" y="33"/>
                      <a:pt x="32" y="26"/>
                      <a:pt x="41" y="26"/>
                    </a:cubicBezTo>
                    <a:cubicBezTo>
                      <a:pt x="50" y="26"/>
                      <a:pt x="56" y="33"/>
                      <a:pt x="56" y="41"/>
                    </a:cubicBezTo>
                    <a:cubicBezTo>
                      <a:pt x="56" y="57"/>
                      <a:pt x="56" y="57"/>
                      <a:pt x="56" y="57"/>
                    </a:cubicBezTo>
                    <a:cubicBezTo>
                      <a:pt x="109" y="57"/>
                      <a:pt x="109" y="57"/>
                      <a:pt x="109" y="57"/>
                    </a:cubicBezTo>
                    <a:cubicBezTo>
                      <a:pt x="118" y="57"/>
                      <a:pt x="125" y="64"/>
                      <a:pt x="125" y="72"/>
                    </a:cubicBezTo>
                    <a:cubicBezTo>
                      <a:pt x="125" y="81"/>
                      <a:pt x="118" y="88"/>
                      <a:pt x="109" y="88"/>
                    </a:cubicBezTo>
                    <a:cubicBezTo>
                      <a:pt x="56" y="88"/>
                      <a:pt x="56" y="88"/>
                      <a:pt x="56" y="88"/>
                    </a:cubicBezTo>
                    <a:cubicBezTo>
                      <a:pt x="56" y="97"/>
                      <a:pt x="56" y="97"/>
                      <a:pt x="56" y="97"/>
                    </a:cubicBezTo>
                    <a:cubicBezTo>
                      <a:pt x="56" y="109"/>
                      <a:pt x="65" y="119"/>
                      <a:pt x="76" y="11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9" name="Freeform 170">
                <a:extLst>
                  <a:ext uri="{FF2B5EF4-FFF2-40B4-BE49-F238E27FC236}">
                    <a16:creationId xmlns:a16="http://schemas.microsoft.com/office/drawing/2014/main" id="{0E18BD64-701F-4A1F-9289-E75B9ECDE243}"/>
                  </a:ext>
                </a:extLst>
              </p:cNvPr>
              <p:cNvSpPr>
                <a:spLocks noEditPoints="1"/>
              </p:cNvSpPr>
              <p:nvPr/>
            </p:nvSpPr>
            <p:spPr bwMode="auto">
              <a:xfrm>
                <a:off x="6990247" y="3828944"/>
                <a:ext cx="203380" cy="287249"/>
              </a:xfrm>
              <a:custGeom>
                <a:avLst/>
                <a:gdLst>
                  <a:gd name="T0" fmla="*/ 120 w 123"/>
                  <a:gd name="T1" fmla="*/ 135 h 174"/>
                  <a:gd name="T2" fmla="*/ 114 w 123"/>
                  <a:gd name="T3" fmla="*/ 117 h 174"/>
                  <a:gd name="T4" fmla="*/ 101 w 123"/>
                  <a:gd name="T5" fmla="*/ 102 h 174"/>
                  <a:gd name="T6" fmla="*/ 93 w 123"/>
                  <a:gd name="T7" fmla="*/ 100 h 174"/>
                  <a:gd name="T8" fmla="*/ 93 w 123"/>
                  <a:gd name="T9" fmla="*/ 100 h 174"/>
                  <a:gd name="T10" fmla="*/ 94 w 123"/>
                  <a:gd name="T11" fmla="*/ 100 h 174"/>
                  <a:gd name="T12" fmla="*/ 119 w 123"/>
                  <a:gd name="T13" fmla="*/ 75 h 174"/>
                  <a:gd name="T14" fmla="*/ 119 w 123"/>
                  <a:gd name="T15" fmla="*/ 56 h 174"/>
                  <a:gd name="T16" fmla="*/ 94 w 123"/>
                  <a:gd name="T17" fmla="*/ 32 h 174"/>
                  <a:gd name="T18" fmla="*/ 93 w 123"/>
                  <a:gd name="T19" fmla="*/ 32 h 174"/>
                  <a:gd name="T20" fmla="*/ 93 w 123"/>
                  <a:gd name="T21" fmla="*/ 24 h 174"/>
                  <a:gd name="T22" fmla="*/ 69 w 123"/>
                  <a:gd name="T23" fmla="*/ 0 h 174"/>
                  <a:gd name="T24" fmla="*/ 51 w 123"/>
                  <a:gd name="T25" fmla="*/ 0 h 174"/>
                  <a:gd name="T26" fmla="*/ 25 w 123"/>
                  <a:gd name="T27" fmla="*/ 22 h 174"/>
                  <a:gd name="T28" fmla="*/ 17 w 123"/>
                  <a:gd name="T29" fmla="*/ 36 h 174"/>
                  <a:gd name="T30" fmla="*/ 0 w 123"/>
                  <a:gd name="T31" fmla="*/ 59 h 174"/>
                  <a:gd name="T32" fmla="*/ 0 w 123"/>
                  <a:gd name="T33" fmla="*/ 75 h 174"/>
                  <a:gd name="T34" fmla="*/ 13 w 123"/>
                  <a:gd name="T35" fmla="*/ 97 h 174"/>
                  <a:gd name="T36" fmla="*/ 13 w 123"/>
                  <a:gd name="T37" fmla="*/ 116 h 174"/>
                  <a:gd name="T38" fmla="*/ 75 w 123"/>
                  <a:gd name="T39" fmla="*/ 174 h 174"/>
                  <a:gd name="T40" fmla="*/ 76 w 123"/>
                  <a:gd name="T41" fmla="*/ 174 h 174"/>
                  <a:gd name="T42" fmla="*/ 117 w 123"/>
                  <a:gd name="T43" fmla="*/ 156 h 174"/>
                  <a:gd name="T44" fmla="*/ 120 w 123"/>
                  <a:gd name="T45" fmla="*/ 135 h 174"/>
                  <a:gd name="T46" fmla="*/ 75 w 123"/>
                  <a:gd name="T47" fmla="*/ 150 h 174"/>
                  <a:gd name="T48" fmla="*/ 38 w 123"/>
                  <a:gd name="T49" fmla="*/ 116 h 174"/>
                  <a:gd name="T50" fmla="*/ 38 w 123"/>
                  <a:gd name="T51" fmla="*/ 75 h 174"/>
                  <a:gd name="T52" fmla="*/ 25 w 123"/>
                  <a:gd name="T53" fmla="*/ 75 h 174"/>
                  <a:gd name="T54" fmla="*/ 25 w 123"/>
                  <a:gd name="T55" fmla="*/ 59 h 174"/>
                  <a:gd name="T56" fmla="*/ 50 w 123"/>
                  <a:gd name="T57" fmla="*/ 25 h 174"/>
                  <a:gd name="T58" fmla="*/ 51 w 123"/>
                  <a:gd name="T59" fmla="*/ 24 h 174"/>
                  <a:gd name="T60" fmla="*/ 69 w 123"/>
                  <a:gd name="T61" fmla="*/ 24 h 174"/>
                  <a:gd name="T62" fmla="*/ 69 w 123"/>
                  <a:gd name="T63" fmla="*/ 56 h 174"/>
                  <a:gd name="T64" fmla="*/ 94 w 123"/>
                  <a:gd name="T65" fmla="*/ 56 h 174"/>
                  <a:gd name="T66" fmla="*/ 94 w 123"/>
                  <a:gd name="T67" fmla="*/ 75 h 174"/>
                  <a:gd name="T68" fmla="*/ 69 w 123"/>
                  <a:gd name="T69" fmla="*/ 75 h 174"/>
                  <a:gd name="T70" fmla="*/ 69 w 123"/>
                  <a:gd name="T71" fmla="*/ 114 h 174"/>
                  <a:gd name="T72" fmla="*/ 81 w 123"/>
                  <a:gd name="T73" fmla="*/ 127 h 174"/>
                  <a:gd name="T74" fmla="*/ 91 w 123"/>
                  <a:gd name="T75" fmla="*/ 125 h 174"/>
                  <a:gd name="T76" fmla="*/ 97 w 123"/>
                  <a:gd name="T77" fmla="*/ 143 h 174"/>
                  <a:gd name="T78" fmla="*/ 75 w 123"/>
                  <a:gd name="T79" fmla="*/ 15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74">
                    <a:moveTo>
                      <a:pt x="120" y="135"/>
                    </a:moveTo>
                    <a:cubicBezTo>
                      <a:pt x="114" y="117"/>
                      <a:pt x="114" y="117"/>
                      <a:pt x="114" y="117"/>
                    </a:cubicBezTo>
                    <a:cubicBezTo>
                      <a:pt x="112" y="110"/>
                      <a:pt x="107" y="105"/>
                      <a:pt x="101" y="102"/>
                    </a:cubicBezTo>
                    <a:cubicBezTo>
                      <a:pt x="98" y="101"/>
                      <a:pt x="96" y="101"/>
                      <a:pt x="93" y="100"/>
                    </a:cubicBezTo>
                    <a:cubicBezTo>
                      <a:pt x="93" y="100"/>
                      <a:pt x="93" y="100"/>
                      <a:pt x="93" y="100"/>
                    </a:cubicBezTo>
                    <a:cubicBezTo>
                      <a:pt x="94" y="100"/>
                      <a:pt x="94" y="100"/>
                      <a:pt x="94" y="100"/>
                    </a:cubicBezTo>
                    <a:cubicBezTo>
                      <a:pt x="108" y="100"/>
                      <a:pt x="119" y="89"/>
                      <a:pt x="119" y="75"/>
                    </a:cubicBezTo>
                    <a:cubicBezTo>
                      <a:pt x="119" y="56"/>
                      <a:pt x="119" y="56"/>
                      <a:pt x="119" y="56"/>
                    </a:cubicBezTo>
                    <a:cubicBezTo>
                      <a:pt x="119" y="43"/>
                      <a:pt x="108" y="32"/>
                      <a:pt x="94" y="32"/>
                    </a:cubicBezTo>
                    <a:cubicBezTo>
                      <a:pt x="93" y="32"/>
                      <a:pt x="93" y="32"/>
                      <a:pt x="93" y="32"/>
                    </a:cubicBezTo>
                    <a:cubicBezTo>
                      <a:pt x="93" y="24"/>
                      <a:pt x="93" y="24"/>
                      <a:pt x="93" y="24"/>
                    </a:cubicBezTo>
                    <a:cubicBezTo>
                      <a:pt x="93" y="10"/>
                      <a:pt x="82" y="0"/>
                      <a:pt x="69" y="0"/>
                    </a:cubicBezTo>
                    <a:cubicBezTo>
                      <a:pt x="51" y="0"/>
                      <a:pt x="51" y="0"/>
                      <a:pt x="51" y="0"/>
                    </a:cubicBezTo>
                    <a:cubicBezTo>
                      <a:pt x="38" y="0"/>
                      <a:pt x="27" y="9"/>
                      <a:pt x="25" y="22"/>
                    </a:cubicBezTo>
                    <a:cubicBezTo>
                      <a:pt x="24" y="33"/>
                      <a:pt x="19" y="35"/>
                      <a:pt x="17" y="36"/>
                    </a:cubicBezTo>
                    <a:cubicBezTo>
                      <a:pt x="7" y="39"/>
                      <a:pt x="0" y="49"/>
                      <a:pt x="0" y="59"/>
                    </a:cubicBezTo>
                    <a:cubicBezTo>
                      <a:pt x="0" y="75"/>
                      <a:pt x="0" y="75"/>
                      <a:pt x="0" y="75"/>
                    </a:cubicBezTo>
                    <a:cubicBezTo>
                      <a:pt x="0" y="84"/>
                      <a:pt x="6" y="92"/>
                      <a:pt x="13" y="97"/>
                    </a:cubicBezTo>
                    <a:cubicBezTo>
                      <a:pt x="13" y="116"/>
                      <a:pt x="13" y="116"/>
                      <a:pt x="13" y="116"/>
                    </a:cubicBezTo>
                    <a:cubicBezTo>
                      <a:pt x="13" y="145"/>
                      <a:pt x="35" y="174"/>
                      <a:pt x="75" y="174"/>
                    </a:cubicBezTo>
                    <a:cubicBezTo>
                      <a:pt x="76" y="174"/>
                      <a:pt x="76" y="174"/>
                      <a:pt x="76" y="174"/>
                    </a:cubicBezTo>
                    <a:cubicBezTo>
                      <a:pt x="87" y="174"/>
                      <a:pt x="108" y="170"/>
                      <a:pt x="117" y="156"/>
                    </a:cubicBezTo>
                    <a:cubicBezTo>
                      <a:pt x="122" y="150"/>
                      <a:pt x="123" y="142"/>
                      <a:pt x="120" y="135"/>
                    </a:cubicBezTo>
                    <a:close/>
                    <a:moveTo>
                      <a:pt x="75" y="150"/>
                    </a:moveTo>
                    <a:cubicBezTo>
                      <a:pt x="48" y="151"/>
                      <a:pt x="38" y="131"/>
                      <a:pt x="38" y="116"/>
                    </a:cubicBezTo>
                    <a:cubicBezTo>
                      <a:pt x="38" y="75"/>
                      <a:pt x="38" y="75"/>
                      <a:pt x="38" y="75"/>
                    </a:cubicBezTo>
                    <a:cubicBezTo>
                      <a:pt x="25" y="75"/>
                      <a:pt x="25" y="75"/>
                      <a:pt x="25" y="75"/>
                    </a:cubicBezTo>
                    <a:cubicBezTo>
                      <a:pt x="25" y="59"/>
                      <a:pt x="25" y="59"/>
                      <a:pt x="25" y="59"/>
                    </a:cubicBezTo>
                    <a:cubicBezTo>
                      <a:pt x="44" y="52"/>
                      <a:pt x="49" y="35"/>
                      <a:pt x="50" y="25"/>
                    </a:cubicBezTo>
                    <a:cubicBezTo>
                      <a:pt x="50" y="24"/>
                      <a:pt x="50" y="24"/>
                      <a:pt x="51" y="24"/>
                    </a:cubicBezTo>
                    <a:cubicBezTo>
                      <a:pt x="69" y="24"/>
                      <a:pt x="69" y="24"/>
                      <a:pt x="69" y="24"/>
                    </a:cubicBezTo>
                    <a:cubicBezTo>
                      <a:pt x="69" y="56"/>
                      <a:pt x="69" y="56"/>
                      <a:pt x="69" y="56"/>
                    </a:cubicBezTo>
                    <a:cubicBezTo>
                      <a:pt x="94" y="56"/>
                      <a:pt x="94" y="56"/>
                      <a:pt x="94" y="56"/>
                    </a:cubicBezTo>
                    <a:cubicBezTo>
                      <a:pt x="94" y="75"/>
                      <a:pt x="94" y="75"/>
                      <a:pt x="94" y="75"/>
                    </a:cubicBezTo>
                    <a:cubicBezTo>
                      <a:pt x="69" y="75"/>
                      <a:pt x="69" y="75"/>
                      <a:pt x="69" y="75"/>
                    </a:cubicBezTo>
                    <a:cubicBezTo>
                      <a:pt x="69" y="114"/>
                      <a:pt x="69" y="114"/>
                      <a:pt x="69" y="114"/>
                    </a:cubicBezTo>
                    <a:cubicBezTo>
                      <a:pt x="69" y="120"/>
                      <a:pt x="71" y="127"/>
                      <a:pt x="81" y="127"/>
                    </a:cubicBezTo>
                    <a:cubicBezTo>
                      <a:pt x="84" y="127"/>
                      <a:pt x="89" y="126"/>
                      <a:pt x="91" y="125"/>
                    </a:cubicBezTo>
                    <a:cubicBezTo>
                      <a:pt x="97" y="143"/>
                      <a:pt x="97" y="143"/>
                      <a:pt x="97" y="143"/>
                    </a:cubicBezTo>
                    <a:cubicBezTo>
                      <a:pt x="95" y="146"/>
                      <a:pt x="85" y="150"/>
                      <a:pt x="75" y="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0" name="Freeform 171">
                <a:extLst>
                  <a:ext uri="{FF2B5EF4-FFF2-40B4-BE49-F238E27FC236}">
                    <a16:creationId xmlns:a16="http://schemas.microsoft.com/office/drawing/2014/main" id="{A26E7A12-6969-4F05-9283-3F60AD2F0BD4}"/>
                  </a:ext>
                </a:extLst>
              </p:cNvPr>
              <p:cNvSpPr>
                <a:spLocks noEditPoints="1"/>
              </p:cNvSpPr>
              <p:nvPr/>
            </p:nvSpPr>
            <p:spPr bwMode="auto">
              <a:xfrm>
                <a:off x="6641495" y="4438386"/>
                <a:ext cx="289345" cy="289345"/>
              </a:xfrm>
              <a:custGeom>
                <a:avLst/>
                <a:gdLst>
                  <a:gd name="T0" fmla="*/ 109 w 175"/>
                  <a:gd name="T1" fmla="*/ 102 h 175"/>
                  <a:gd name="T2" fmla="*/ 65 w 175"/>
                  <a:gd name="T3" fmla="*/ 102 h 175"/>
                  <a:gd name="T4" fmla="*/ 58 w 175"/>
                  <a:gd name="T5" fmla="*/ 110 h 175"/>
                  <a:gd name="T6" fmla="*/ 65 w 175"/>
                  <a:gd name="T7" fmla="*/ 117 h 175"/>
                  <a:gd name="T8" fmla="*/ 109 w 175"/>
                  <a:gd name="T9" fmla="*/ 117 h 175"/>
                  <a:gd name="T10" fmla="*/ 117 w 175"/>
                  <a:gd name="T11" fmla="*/ 110 h 175"/>
                  <a:gd name="T12" fmla="*/ 109 w 175"/>
                  <a:gd name="T13" fmla="*/ 102 h 175"/>
                  <a:gd name="T14" fmla="*/ 173 w 175"/>
                  <a:gd name="T15" fmla="*/ 68 h 175"/>
                  <a:gd name="T16" fmla="*/ 162 w 175"/>
                  <a:gd name="T17" fmla="*/ 53 h 175"/>
                  <a:gd name="T18" fmla="*/ 150 w 175"/>
                  <a:gd name="T19" fmla="*/ 48 h 175"/>
                  <a:gd name="T20" fmla="*/ 145 w 175"/>
                  <a:gd name="T21" fmla="*/ 36 h 175"/>
                  <a:gd name="T22" fmla="*/ 95 w 175"/>
                  <a:gd name="T23" fmla="*/ 0 h 175"/>
                  <a:gd name="T24" fmla="*/ 64 w 175"/>
                  <a:gd name="T25" fmla="*/ 0 h 175"/>
                  <a:gd name="T26" fmla="*/ 19 w 175"/>
                  <a:gd name="T27" fmla="*/ 19 h 175"/>
                  <a:gd name="T28" fmla="*/ 0 w 175"/>
                  <a:gd name="T29" fmla="*/ 65 h 175"/>
                  <a:gd name="T30" fmla="*/ 0 w 175"/>
                  <a:gd name="T31" fmla="*/ 111 h 175"/>
                  <a:gd name="T32" fmla="*/ 65 w 175"/>
                  <a:gd name="T33" fmla="*/ 175 h 175"/>
                  <a:gd name="T34" fmla="*/ 110 w 175"/>
                  <a:gd name="T35" fmla="*/ 175 h 175"/>
                  <a:gd name="T36" fmla="*/ 175 w 175"/>
                  <a:gd name="T37" fmla="*/ 110 h 175"/>
                  <a:gd name="T38" fmla="*/ 175 w 175"/>
                  <a:gd name="T39" fmla="*/ 82 h 175"/>
                  <a:gd name="T40" fmla="*/ 173 w 175"/>
                  <a:gd name="T41" fmla="*/ 68 h 175"/>
                  <a:gd name="T42" fmla="*/ 149 w 175"/>
                  <a:gd name="T43" fmla="*/ 110 h 175"/>
                  <a:gd name="T44" fmla="*/ 110 w 175"/>
                  <a:gd name="T45" fmla="*/ 149 h 175"/>
                  <a:gd name="T46" fmla="*/ 65 w 175"/>
                  <a:gd name="T47" fmla="*/ 149 h 175"/>
                  <a:gd name="T48" fmla="*/ 26 w 175"/>
                  <a:gd name="T49" fmla="*/ 111 h 175"/>
                  <a:gd name="T50" fmla="*/ 25 w 175"/>
                  <a:gd name="T51" fmla="*/ 65 h 175"/>
                  <a:gd name="T52" fmla="*/ 64 w 175"/>
                  <a:gd name="T53" fmla="*/ 26 h 175"/>
                  <a:gd name="T54" fmla="*/ 92 w 175"/>
                  <a:gd name="T55" fmla="*/ 26 h 175"/>
                  <a:gd name="T56" fmla="*/ 122 w 175"/>
                  <a:gd name="T57" fmla="*/ 47 h 175"/>
                  <a:gd name="T58" fmla="*/ 126 w 175"/>
                  <a:gd name="T59" fmla="*/ 60 h 175"/>
                  <a:gd name="T60" fmla="*/ 129 w 175"/>
                  <a:gd name="T61" fmla="*/ 71 h 175"/>
                  <a:gd name="T62" fmla="*/ 146 w 175"/>
                  <a:gd name="T63" fmla="*/ 73 h 175"/>
                  <a:gd name="T64" fmla="*/ 149 w 175"/>
                  <a:gd name="T65" fmla="*/ 77 h 175"/>
                  <a:gd name="T66" fmla="*/ 149 w 175"/>
                  <a:gd name="T67" fmla="*/ 82 h 175"/>
                  <a:gd name="T68" fmla="*/ 149 w 175"/>
                  <a:gd name="T69" fmla="*/ 110 h 175"/>
                  <a:gd name="T70" fmla="*/ 65 w 175"/>
                  <a:gd name="T71" fmla="*/ 73 h 175"/>
                  <a:gd name="T72" fmla="*/ 87 w 175"/>
                  <a:gd name="T73" fmla="*/ 72 h 175"/>
                  <a:gd name="T74" fmla="*/ 94 w 175"/>
                  <a:gd name="T75" fmla="*/ 65 h 175"/>
                  <a:gd name="T76" fmla="*/ 87 w 175"/>
                  <a:gd name="T77" fmla="*/ 58 h 175"/>
                  <a:gd name="T78" fmla="*/ 65 w 175"/>
                  <a:gd name="T79" fmla="*/ 58 h 175"/>
                  <a:gd name="T80" fmla="*/ 58 w 175"/>
                  <a:gd name="T81" fmla="*/ 65 h 175"/>
                  <a:gd name="T82" fmla="*/ 65 w 175"/>
                  <a:gd name="T83" fmla="*/ 7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5">
                    <a:moveTo>
                      <a:pt x="109" y="102"/>
                    </a:moveTo>
                    <a:cubicBezTo>
                      <a:pt x="65" y="102"/>
                      <a:pt x="65" y="102"/>
                      <a:pt x="65" y="102"/>
                    </a:cubicBezTo>
                    <a:cubicBezTo>
                      <a:pt x="61" y="102"/>
                      <a:pt x="58" y="106"/>
                      <a:pt x="58" y="110"/>
                    </a:cubicBezTo>
                    <a:cubicBezTo>
                      <a:pt x="58" y="114"/>
                      <a:pt x="61" y="117"/>
                      <a:pt x="65" y="117"/>
                    </a:cubicBezTo>
                    <a:cubicBezTo>
                      <a:pt x="109" y="117"/>
                      <a:pt x="109" y="117"/>
                      <a:pt x="109" y="117"/>
                    </a:cubicBezTo>
                    <a:cubicBezTo>
                      <a:pt x="114" y="117"/>
                      <a:pt x="117" y="114"/>
                      <a:pt x="117" y="110"/>
                    </a:cubicBezTo>
                    <a:cubicBezTo>
                      <a:pt x="117" y="105"/>
                      <a:pt x="114" y="102"/>
                      <a:pt x="109" y="102"/>
                    </a:cubicBezTo>
                    <a:close/>
                    <a:moveTo>
                      <a:pt x="173" y="68"/>
                    </a:moveTo>
                    <a:cubicBezTo>
                      <a:pt x="171" y="62"/>
                      <a:pt x="167" y="57"/>
                      <a:pt x="162" y="53"/>
                    </a:cubicBezTo>
                    <a:cubicBezTo>
                      <a:pt x="158" y="50"/>
                      <a:pt x="153" y="48"/>
                      <a:pt x="150" y="48"/>
                    </a:cubicBezTo>
                    <a:cubicBezTo>
                      <a:pt x="149" y="43"/>
                      <a:pt x="145" y="36"/>
                      <a:pt x="145" y="36"/>
                    </a:cubicBezTo>
                    <a:cubicBezTo>
                      <a:pt x="135" y="15"/>
                      <a:pt x="112" y="2"/>
                      <a:pt x="95" y="0"/>
                    </a:cubicBezTo>
                    <a:cubicBezTo>
                      <a:pt x="94" y="0"/>
                      <a:pt x="64" y="0"/>
                      <a:pt x="64" y="0"/>
                    </a:cubicBezTo>
                    <a:cubicBezTo>
                      <a:pt x="47" y="0"/>
                      <a:pt x="31" y="7"/>
                      <a:pt x="19" y="19"/>
                    </a:cubicBezTo>
                    <a:cubicBezTo>
                      <a:pt x="6" y="32"/>
                      <a:pt x="0" y="48"/>
                      <a:pt x="0" y="65"/>
                    </a:cubicBezTo>
                    <a:cubicBezTo>
                      <a:pt x="0" y="111"/>
                      <a:pt x="0" y="111"/>
                      <a:pt x="0" y="111"/>
                    </a:cubicBezTo>
                    <a:cubicBezTo>
                      <a:pt x="0" y="146"/>
                      <a:pt x="29" y="175"/>
                      <a:pt x="65" y="175"/>
                    </a:cubicBezTo>
                    <a:cubicBezTo>
                      <a:pt x="65" y="175"/>
                      <a:pt x="110" y="175"/>
                      <a:pt x="110" y="175"/>
                    </a:cubicBezTo>
                    <a:cubicBezTo>
                      <a:pt x="146" y="175"/>
                      <a:pt x="175" y="146"/>
                      <a:pt x="175" y="110"/>
                    </a:cubicBezTo>
                    <a:cubicBezTo>
                      <a:pt x="175" y="110"/>
                      <a:pt x="175" y="88"/>
                      <a:pt x="175" y="82"/>
                    </a:cubicBezTo>
                    <a:cubicBezTo>
                      <a:pt x="175" y="78"/>
                      <a:pt x="175" y="74"/>
                      <a:pt x="173" y="68"/>
                    </a:cubicBezTo>
                    <a:close/>
                    <a:moveTo>
                      <a:pt x="149" y="110"/>
                    </a:moveTo>
                    <a:cubicBezTo>
                      <a:pt x="149" y="131"/>
                      <a:pt x="132" y="149"/>
                      <a:pt x="110" y="149"/>
                    </a:cubicBezTo>
                    <a:cubicBezTo>
                      <a:pt x="65" y="149"/>
                      <a:pt x="65" y="149"/>
                      <a:pt x="65" y="149"/>
                    </a:cubicBezTo>
                    <a:cubicBezTo>
                      <a:pt x="43" y="149"/>
                      <a:pt x="26" y="132"/>
                      <a:pt x="26" y="111"/>
                    </a:cubicBezTo>
                    <a:cubicBezTo>
                      <a:pt x="25" y="65"/>
                      <a:pt x="25" y="65"/>
                      <a:pt x="25" y="65"/>
                    </a:cubicBezTo>
                    <a:cubicBezTo>
                      <a:pt x="25" y="43"/>
                      <a:pt x="43" y="26"/>
                      <a:pt x="64" y="26"/>
                    </a:cubicBezTo>
                    <a:cubicBezTo>
                      <a:pt x="92" y="26"/>
                      <a:pt x="92" y="26"/>
                      <a:pt x="92" y="26"/>
                    </a:cubicBezTo>
                    <a:cubicBezTo>
                      <a:pt x="102" y="27"/>
                      <a:pt x="117" y="35"/>
                      <a:pt x="122" y="47"/>
                    </a:cubicBezTo>
                    <a:cubicBezTo>
                      <a:pt x="124" y="50"/>
                      <a:pt x="124" y="50"/>
                      <a:pt x="126" y="60"/>
                    </a:cubicBezTo>
                    <a:cubicBezTo>
                      <a:pt x="126" y="65"/>
                      <a:pt x="127" y="69"/>
                      <a:pt x="129" y="71"/>
                    </a:cubicBezTo>
                    <a:cubicBezTo>
                      <a:pt x="132" y="73"/>
                      <a:pt x="144" y="71"/>
                      <a:pt x="146" y="73"/>
                    </a:cubicBezTo>
                    <a:cubicBezTo>
                      <a:pt x="147" y="74"/>
                      <a:pt x="148" y="75"/>
                      <a:pt x="149" y="77"/>
                    </a:cubicBezTo>
                    <a:cubicBezTo>
                      <a:pt x="149" y="78"/>
                      <a:pt x="149" y="80"/>
                      <a:pt x="149" y="82"/>
                    </a:cubicBezTo>
                    <a:cubicBezTo>
                      <a:pt x="149" y="91"/>
                      <a:pt x="149" y="101"/>
                      <a:pt x="149" y="110"/>
                    </a:cubicBezTo>
                    <a:close/>
                    <a:moveTo>
                      <a:pt x="65" y="73"/>
                    </a:moveTo>
                    <a:cubicBezTo>
                      <a:pt x="87" y="72"/>
                      <a:pt x="87" y="72"/>
                      <a:pt x="87" y="72"/>
                    </a:cubicBezTo>
                    <a:cubicBezTo>
                      <a:pt x="91" y="72"/>
                      <a:pt x="94" y="69"/>
                      <a:pt x="94" y="65"/>
                    </a:cubicBezTo>
                    <a:cubicBezTo>
                      <a:pt x="94" y="61"/>
                      <a:pt x="91" y="57"/>
                      <a:pt x="87" y="58"/>
                    </a:cubicBezTo>
                    <a:cubicBezTo>
                      <a:pt x="65" y="58"/>
                      <a:pt x="65" y="58"/>
                      <a:pt x="65" y="58"/>
                    </a:cubicBezTo>
                    <a:cubicBezTo>
                      <a:pt x="61" y="58"/>
                      <a:pt x="58" y="61"/>
                      <a:pt x="58" y="65"/>
                    </a:cubicBezTo>
                    <a:cubicBezTo>
                      <a:pt x="58" y="69"/>
                      <a:pt x="61" y="73"/>
                      <a:pt x="65" y="7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1" name="Freeform 172">
                <a:extLst>
                  <a:ext uri="{FF2B5EF4-FFF2-40B4-BE49-F238E27FC236}">
                    <a16:creationId xmlns:a16="http://schemas.microsoft.com/office/drawing/2014/main" id="{C7A3A5F0-26E7-4958-BF70-8A369D3A7894}"/>
                  </a:ext>
                </a:extLst>
              </p:cNvPr>
              <p:cNvSpPr>
                <a:spLocks noEditPoints="1"/>
              </p:cNvSpPr>
              <p:nvPr/>
            </p:nvSpPr>
            <p:spPr bwMode="auto">
              <a:xfrm>
                <a:off x="5934206" y="4729129"/>
                <a:ext cx="289345" cy="289345"/>
              </a:xfrm>
              <a:custGeom>
                <a:avLst/>
                <a:gdLst>
                  <a:gd name="T0" fmla="*/ 85 w 175"/>
                  <a:gd name="T1" fmla="*/ 71 h 175"/>
                  <a:gd name="T2" fmla="*/ 66 w 175"/>
                  <a:gd name="T3" fmla="*/ 44 h 175"/>
                  <a:gd name="T4" fmla="*/ 61 w 175"/>
                  <a:gd name="T5" fmla="*/ 39 h 175"/>
                  <a:gd name="T6" fmla="*/ 35 w 175"/>
                  <a:gd name="T7" fmla="*/ 74 h 175"/>
                  <a:gd name="T8" fmla="*/ 54 w 175"/>
                  <a:gd name="T9" fmla="*/ 75 h 175"/>
                  <a:gd name="T10" fmla="*/ 85 w 175"/>
                  <a:gd name="T11" fmla="*/ 71 h 175"/>
                  <a:gd name="T12" fmla="*/ 124 w 175"/>
                  <a:gd name="T13" fmla="*/ 46 h 175"/>
                  <a:gd name="T14" fmla="*/ 88 w 175"/>
                  <a:gd name="T15" fmla="*/ 32 h 175"/>
                  <a:gd name="T16" fmla="*/ 70 w 175"/>
                  <a:gd name="T17" fmla="*/ 35 h 175"/>
                  <a:gd name="T18" fmla="*/ 94 w 175"/>
                  <a:gd name="T19" fmla="*/ 68 h 175"/>
                  <a:gd name="T20" fmla="*/ 124 w 175"/>
                  <a:gd name="T21" fmla="*/ 46 h 175"/>
                  <a:gd name="T22" fmla="*/ 103 w 175"/>
                  <a:gd name="T23" fmla="*/ 85 h 175"/>
                  <a:gd name="T24" fmla="*/ 121 w 175"/>
                  <a:gd name="T25" fmla="*/ 82 h 175"/>
                  <a:gd name="T26" fmla="*/ 142 w 175"/>
                  <a:gd name="T27" fmla="*/ 85 h 175"/>
                  <a:gd name="T28" fmla="*/ 131 w 175"/>
                  <a:gd name="T29" fmla="*/ 53 h 175"/>
                  <a:gd name="T30" fmla="*/ 99 w 175"/>
                  <a:gd name="T31" fmla="*/ 76 h 175"/>
                  <a:gd name="T32" fmla="*/ 103 w 175"/>
                  <a:gd name="T33" fmla="*/ 85 h 175"/>
                  <a:gd name="T34" fmla="*/ 94 w 175"/>
                  <a:gd name="T35" fmla="*/ 87 h 175"/>
                  <a:gd name="T36" fmla="*/ 90 w 175"/>
                  <a:gd name="T37" fmla="*/ 80 h 175"/>
                  <a:gd name="T38" fmla="*/ 54 w 175"/>
                  <a:gd name="T39" fmla="*/ 85 h 175"/>
                  <a:gd name="T40" fmla="*/ 54 w 175"/>
                  <a:gd name="T41" fmla="*/ 85 h 175"/>
                  <a:gd name="T42" fmla="*/ 33 w 175"/>
                  <a:gd name="T43" fmla="*/ 83 h 175"/>
                  <a:gd name="T44" fmla="*/ 33 w 175"/>
                  <a:gd name="T45" fmla="*/ 87 h 175"/>
                  <a:gd name="T46" fmla="*/ 48 w 175"/>
                  <a:gd name="T47" fmla="*/ 124 h 175"/>
                  <a:gd name="T48" fmla="*/ 94 w 175"/>
                  <a:gd name="T49" fmla="*/ 87 h 175"/>
                  <a:gd name="T50" fmla="*/ 88 w 175"/>
                  <a:gd name="T51" fmla="*/ 0 h 175"/>
                  <a:gd name="T52" fmla="*/ 0 w 175"/>
                  <a:gd name="T53" fmla="*/ 87 h 175"/>
                  <a:gd name="T54" fmla="*/ 88 w 175"/>
                  <a:gd name="T55" fmla="*/ 175 h 175"/>
                  <a:gd name="T56" fmla="*/ 175 w 175"/>
                  <a:gd name="T57" fmla="*/ 87 h 175"/>
                  <a:gd name="T58" fmla="*/ 88 w 175"/>
                  <a:gd name="T59" fmla="*/ 0 h 175"/>
                  <a:gd name="T60" fmla="*/ 88 w 175"/>
                  <a:gd name="T61" fmla="*/ 151 h 175"/>
                  <a:gd name="T62" fmla="*/ 23 w 175"/>
                  <a:gd name="T63" fmla="*/ 87 h 175"/>
                  <a:gd name="T64" fmla="*/ 88 w 175"/>
                  <a:gd name="T65" fmla="*/ 23 h 175"/>
                  <a:gd name="T66" fmla="*/ 152 w 175"/>
                  <a:gd name="T67" fmla="*/ 87 h 175"/>
                  <a:gd name="T68" fmla="*/ 88 w 175"/>
                  <a:gd name="T69" fmla="*/ 151 h 175"/>
                  <a:gd name="T70" fmla="*/ 107 w 175"/>
                  <a:gd name="T71" fmla="*/ 93 h 175"/>
                  <a:gd name="T72" fmla="*/ 117 w 175"/>
                  <a:gd name="T73" fmla="*/ 133 h 175"/>
                  <a:gd name="T74" fmla="*/ 142 w 175"/>
                  <a:gd name="T75" fmla="*/ 95 h 175"/>
                  <a:gd name="T76" fmla="*/ 121 w 175"/>
                  <a:gd name="T77" fmla="*/ 92 h 175"/>
                  <a:gd name="T78" fmla="*/ 107 w 175"/>
                  <a:gd name="T79" fmla="*/ 93 h 175"/>
                  <a:gd name="T80" fmla="*/ 57 w 175"/>
                  <a:gd name="T81" fmla="*/ 127 h 175"/>
                  <a:gd name="T82" fmla="*/ 55 w 175"/>
                  <a:gd name="T83" fmla="*/ 131 h 175"/>
                  <a:gd name="T84" fmla="*/ 88 w 175"/>
                  <a:gd name="T85" fmla="*/ 142 h 175"/>
                  <a:gd name="T86" fmla="*/ 108 w 175"/>
                  <a:gd name="T87" fmla="*/ 138 h 175"/>
                  <a:gd name="T88" fmla="*/ 98 w 175"/>
                  <a:gd name="T89" fmla="*/ 96 h 175"/>
                  <a:gd name="T90" fmla="*/ 57 w 175"/>
                  <a:gd name="T91" fmla="*/ 1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5" h="175">
                    <a:moveTo>
                      <a:pt x="85" y="71"/>
                    </a:moveTo>
                    <a:cubicBezTo>
                      <a:pt x="78" y="60"/>
                      <a:pt x="71" y="50"/>
                      <a:pt x="66" y="44"/>
                    </a:cubicBezTo>
                    <a:cubicBezTo>
                      <a:pt x="64" y="42"/>
                      <a:pt x="62" y="41"/>
                      <a:pt x="61" y="39"/>
                    </a:cubicBezTo>
                    <a:cubicBezTo>
                      <a:pt x="48" y="47"/>
                      <a:pt x="38" y="59"/>
                      <a:pt x="35" y="74"/>
                    </a:cubicBezTo>
                    <a:cubicBezTo>
                      <a:pt x="39" y="74"/>
                      <a:pt x="46" y="75"/>
                      <a:pt x="54" y="75"/>
                    </a:cubicBezTo>
                    <a:cubicBezTo>
                      <a:pt x="63" y="75"/>
                      <a:pt x="74" y="74"/>
                      <a:pt x="85" y="71"/>
                    </a:cubicBezTo>
                    <a:close/>
                    <a:moveTo>
                      <a:pt x="124" y="46"/>
                    </a:moveTo>
                    <a:cubicBezTo>
                      <a:pt x="114" y="38"/>
                      <a:pt x="102" y="32"/>
                      <a:pt x="88" y="32"/>
                    </a:cubicBezTo>
                    <a:cubicBezTo>
                      <a:pt x="82" y="32"/>
                      <a:pt x="76" y="34"/>
                      <a:pt x="70" y="35"/>
                    </a:cubicBezTo>
                    <a:cubicBezTo>
                      <a:pt x="76" y="42"/>
                      <a:pt x="85" y="53"/>
                      <a:pt x="94" y="68"/>
                    </a:cubicBezTo>
                    <a:cubicBezTo>
                      <a:pt x="105" y="64"/>
                      <a:pt x="115" y="57"/>
                      <a:pt x="124" y="46"/>
                    </a:cubicBezTo>
                    <a:close/>
                    <a:moveTo>
                      <a:pt x="103" y="85"/>
                    </a:moveTo>
                    <a:cubicBezTo>
                      <a:pt x="109" y="83"/>
                      <a:pt x="115" y="82"/>
                      <a:pt x="121" y="82"/>
                    </a:cubicBezTo>
                    <a:cubicBezTo>
                      <a:pt x="128" y="82"/>
                      <a:pt x="135" y="83"/>
                      <a:pt x="142" y="85"/>
                    </a:cubicBezTo>
                    <a:cubicBezTo>
                      <a:pt x="142" y="73"/>
                      <a:pt x="137" y="62"/>
                      <a:pt x="131" y="53"/>
                    </a:cubicBezTo>
                    <a:cubicBezTo>
                      <a:pt x="121" y="64"/>
                      <a:pt x="110" y="72"/>
                      <a:pt x="99" y="76"/>
                    </a:cubicBezTo>
                    <a:cubicBezTo>
                      <a:pt x="101" y="79"/>
                      <a:pt x="102" y="82"/>
                      <a:pt x="103" y="85"/>
                    </a:cubicBezTo>
                    <a:close/>
                    <a:moveTo>
                      <a:pt x="94" y="87"/>
                    </a:moveTo>
                    <a:cubicBezTo>
                      <a:pt x="93" y="85"/>
                      <a:pt x="91" y="82"/>
                      <a:pt x="90" y="80"/>
                    </a:cubicBezTo>
                    <a:cubicBezTo>
                      <a:pt x="77" y="84"/>
                      <a:pt x="65" y="85"/>
                      <a:pt x="54" y="85"/>
                    </a:cubicBezTo>
                    <a:cubicBezTo>
                      <a:pt x="54" y="85"/>
                      <a:pt x="54" y="85"/>
                      <a:pt x="54" y="85"/>
                    </a:cubicBezTo>
                    <a:cubicBezTo>
                      <a:pt x="45" y="85"/>
                      <a:pt x="38" y="84"/>
                      <a:pt x="33" y="83"/>
                    </a:cubicBezTo>
                    <a:cubicBezTo>
                      <a:pt x="33" y="85"/>
                      <a:pt x="33" y="86"/>
                      <a:pt x="33" y="87"/>
                    </a:cubicBezTo>
                    <a:cubicBezTo>
                      <a:pt x="33" y="102"/>
                      <a:pt x="39" y="115"/>
                      <a:pt x="48" y="124"/>
                    </a:cubicBezTo>
                    <a:cubicBezTo>
                      <a:pt x="54" y="115"/>
                      <a:pt x="69" y="96"/>
                      <a:pt x="94" y="87"/>
                    </a:cubicBezTo>
                    <a:close/>
                    <a:moveTo>
                      <a:pt x="88" y="0"/>
                    </a:moveTo>
                    <a:cubicBezTo>
                      <a:pt x="39" y="0"/>
                      <a:pt x="0" y="39"/>
                      <a:pt x="0" y="87"/>
                    </a:cubicBezTo>
                    <a:cubicBezTo>
                      <a:pt x="0" y="135"/>
                      <a:pt x="39" y="175"/>
                      <a:pt x="88" y="175"/>
                    </a:cubicBezTo>
                    <a:cubicBezTo>
                      <a:pt x="136" y="175"/>
                      <a:pt x="175" y="135"/>
                      <a:pt x="175" y="87"/>
                    </a:cubicBezTo>
                    <a:cubicBezTo>
                      <a:pt x="175" y="39"/>
                      <a:pt x="136" y="0"/>
                      <a:pt x="88" y="0"/>
                    </a:cubicBezTo>
                    <a:close/>
                    <a:moveTo>
                      <a:pt x="88" y="151"/>
                    </a:moveTo>
                    <a:cubicBezTo>
                      <a:pt x="52" y="151"/>
                      <a:pt x="23" y="123"/>
                      <a:pt x="23" y="87"/>
                    </a:cubicBezTo>
                    <a:cubicBezTo>
                      <a:pt x="23" y="52"/>
                      <a:pt x="52" y="23"/>
                      <a:pt x="88" y="23"/>
                    </a:cubicBezTo>
                    <a:cubicBezTo>
                      <a:pt x="123" y="23"/>
                      <a:pt x="152" y="52"/>
                      <a:pt x="152" y="87"/>
                    </a:cubicBezTo>
                    <a:cubicBezTo>
                      <a:pt x="152" y="123"/>
                      <a:pt x="123" y="151"/>
                      <a:pt x="88" y="151"/>
                    </a:cubicBezTo>
                    <a:close/>
                    <a:moveTo>
                      <a:pt x="107" y="93"/>
                    </a:moveTo>
                    <a:cubicBezTo>
                      <a:pt x="112" y="105"/>
                      <a:pt x="116" y="119"/>
                      <a:pt x="117" y="133"/>
                    </a:cubicBezTo>
                    <a:cubicBezTo>
                      <a:pt x="130" y="125"/>
                      <a:pt x="140" y="111"/>
                      <a:pt x="142" y="95"/>
                    </a:cubicBezTo>
                    <a:cubicBezTo>
                      <a:pt x="135" y="93"/>
                      <a:pt x="128" y="92"/>
                      <a:pt x="121" y="92"/>
                    </a:cubicBezTo>
                    <a:cubicBezTo>
                      <a:pt x="116" y="92"/>
                      <a:pt x="112" y="92"/>
                      <a:pt x="107" y="93"/>
                    </a:cubicBezTo>
                    <a:close/>
                    <a:moveTo>
                      <a:pt x="57" y="127"/>
                    </a:moveTo>
                    <a:cubicBezTo>
                      <a:pt x="56" y="129"/>
                      <a:pt x="55" y="130"/>
                      <a:pt x="55" y="131"/>
                    </a:cubicBezTo>
                    <a:cubicBezTo>
                      <a:pt x="64" y="138"/>
                      <a:pt x="75" y="142"/>
                      <a:pt x="88" y="142"/>
                    </a:cubicBezTo>
                    <a:cubicBezTo>
                      <a:pt x="95" y="142"/>
                      <a:pt x="102" y="140"/>
                      <a:pt x="108" y="138"/>
                    </a:cubicBezTo>
                    <a:cubicBezTo>
                      <a:pt x="107" y="123"/>
                      <a:pt x="103" y="109"/>
                      <a:pt x="98" y="96"/>
                    </a:cubicBezTo>
                    <a:cubicBezTo>
                      <a:pt x="77" y="103"/>
                      <a:pt x="64" y="119"/>
                      <a:pt x="57"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2" name="Freeform 173">
                <a:extLst>
                  <a:ext uri="{FF2B5EF4-FFF2-40B4-BE49-F238E27FC236}">
                    <a16:creationId xmlns:a16="http://schemas.microsoft.com/office/drawing/2014/main" id="{7EEFFEBF-3BED-4913-9B2D-ECD928D704BB}"/>
                  </a:ext>
                </a:extLst>
              </p:cNvPr>
              <p:cNvSpPr>
                <a:spLocks noEditPoints="1"/>
              </p:cNvSpPr>
              <p:nvPr/>
            </p:nvSpPr>
            <p:spPr bwMode="auto">
              <a:xfrm>
                <a:off x="5210144" y="4438386"/>
                <a:ext cx="267679" cy="289345"/>
              </a:xfrm>
              <a:custGeom>
                <a:avLst/>
                <a:gdLst>
                  <a:gd name="T0" fmla="*/ 114 w 162"/>
                  <a:gd name="T1" fmla="*/ 21 h 175"/>
                  <a:gd name="T2" fmla="*/ 90 w 162"/>
                  <a:gd name="T3" fmla="*/ 0 h 175"/>
                  <a:gd name="T4" fmla="*/ 72 w 162"/>
                  <a:gd name="T5" fmla="*/ 0 h 175"/>
                  <a:gd name="T6" fmla="*/ 48 w 162"/>
                  <a:gd name="T7" fmla="*/ 21 h 175"/>
                  <a:gd name="T8" fmla="*/ 0 w 162"/>
                  <a:gd name="T9" fmla="*/ 94 h 175"/>
                  <a:gd name="T10" fmla="*/ 81 w 162"/>
                  <a:gd name="T11" fmla="*/ 175 h 175"/>
                  <a:gd name="T12" fmla="*/ 162 w 162"/>
                  <a:gd name="T13" fmla="*/ 94 h 175"/>
                  <a:gd name="T14" fmla="*/ 114 w 162"/>
                  <a:gd name="T15" fmla="*/ 21 h 175"/>
                  <a:gd name="T16" fmla="*/ 72 w 162"/>
                  <a:gd name="T17" fmla="*/ 25 h 175"/>
                  <a:gd name="T18" fmla="*/ 90 w 162"/>
                  <a:gd name="T19" fmla="*/ 25 h 175"/>
                  <a:gd name="T20" fmla="*/ 90 w 162"/>
                  <a:gd name="T21" fmla="*/ 99 h 175"/>
                  <a:gd name="T22" fmla="*/ 72 w 162"/>
                  <a:gd name="T23" fmla="*/ 99 h 175"/>
                  <a:gd name="T24" fmla="*/ 72 w 162"/>
                  <a:gd name="T25" fmla="*/ 25 h 175"/>
                  <a:gd name="T26" fmla="*/ 81 w 162"/>
                  <a:gd name="T27" fmla="*/ 150 h 175"/>
                  <a:gd name="T28" fmla="*/ 25 w 162"/>
                  <a:gd name="T29" fmla="*/ 94 h 175"/>
                  <a:gd name="T30" fmla="*/ 61 w 162"/>
                  <a:gd name="T31" fmla="*/ 42 h 175"/>
                  <a:gd name="T32" fmla="*/ 61 w 162"/>
                  <a:gd name="T33" fmla="*/ 62 h 175"/>
                  <a:gd name="T34" fmla="*/ 43 w 162"/>
                  <a:gd name="T35" fmla="*/ 94 h 175"/>
                  <a:gd name="T36" fmla="*/ 81 w 162"/>
                  <a:gd name="T37" fmla="*/ 132 h 175"/>
                  <a:gd name="T38" fmla="*/ 119 w 162"/>
                  <a:gd name="T39" fmla="*/ 94 h 175"/>
                  <a:gd name="T40" fmla="*/ 101 w 162"/>
                  <a:gd name="T41" fmla="*/ 62 h 175"/>
                  <a:gd name="T42" fmla="*/ 101 w 162"/>
                  <a:gd name="T43" fmla="*/ 42 h 175"/>
                  <a:gd name="T44" fmla="*/ 137 w 162"/>
                  <a:gd name="T45" fmla="*/ 94 h 175"/>
                  <a:gd name="T46" fmla="*/ 81 w 162"/>
                  <a:gd name="T47" fmla="*/ 15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175">
                    <a:moveTo>
                      <a:pt x="114" y="21"/>
                    </a:moveTo>
                    <a:cubicBezTo>
                      <a:pt x="112" y="9"/>
                      <a:pt x="102" y="0"/>
                      <a:pt x="90" y="0"/>
                    </a:cubicBezTo>
                    <a:cubicBezTo>
                      <a:pt x="72" y="0"/>
                      <a:pt x="72" y="0"/>
                      <a:pt x="72" y="0"/>
                    </a:cubicBezTo>
                    <a:cubicBezTo>
                      <a:pt x="60" y="0"/>
                      <a:pt x="49" y="9"/>
                      <a:pt x="48" y="21"/>
                    </a:cubicBezTo>
                    <a:cubicBezTo>
                      <a:pt x="19" y="34"/>
                      <a:pt x="0" y="63"/>
                      <a:pt x="0" y="94"/>
                    </a:cubicBezTo>
                    <a:cubicBezTo>
                      <a:pt x="0" y="139"/>
                      <a:pt x="36" y="175"/>
                      <a:pt x="81" y="175"/>
                    </a:cubicBezTo>
                    <a:cubicBezTo>
                      <a:pt x="125" y="175"/>
                      <a:pt x="162" y="139"/>
                      <a:pt x="162" y="94"/>
                    </a:cubicBezTo>
                    <a:cubicBezTo>
                      <a:pt x="162" y="63"/>
                      <a:pt x="143" y="34"/>
                      <a:pt x="114" y="21"/>
                    </a:cubicBezTo>
                    <a:close/>
                    <a:moveTo>
                      <a:pt x="72" y="25"/>
                    </a:moveTo>
                    <a:cubicBezTo>
                      <a:pt x="90" y="25"/>
                      <a:pt x="90" y="25"/>
                      <a:pt x="90" y="25"/>
                    </a:cubicBezTo>
                    <a:cubicBezTo>
                      <a:pt x="90" y="99"/>
                      <a:pt x="90" y="99"/>
                      <a:pt x="90" y="99"/>
                    </a:cubicBezTo>
                    <a:cubicBezTo>
                      <a:pt x="72" y="99"/>
                      <a:pt x="72" y="99"/>
                      <a:pt x="72" y="99"/>
                    </a:cubicBezTo>
                    <a:lnTo>
                      <a:pt x="72" y="25"/>
                    </a:lnTo>
                    <a:close/>
                    <a:moveTo>
                      <a:pt x="81" y="150"/>
                    </a:moveTo>
                    <a:cubicBezTo>
                      <a:pt x="50" y="150"/>
                      <a:pt x="25" y="125"/>
                      <a:pt x="25" y="94"/>
                    </a:cubicBezTo>
                    <a:cubicBezTo>
                      <a:pt x="25" y="70"/>
                      <a:pt x="40" y="50"/>
                      <a:pt x="61" y="42"/>
                    </a:cubicBezTo>
                    <a:cubicBezTo>
                      <a:pt x="61" y="62"/>
                      <a:pt x="61" y="62"/>
                      <a:pt x="61" y="62"/>
                    </a:cubicBezTo>
                    <a:cubicBezTo>
                      <a:pt x="50" y="68"/>
                      <a:pt x="43" y="80"/>
                      <a:pt x="43" y="94"/>
                    </a:cubicBezTo>
                    <a:cubicBezTo>
                      <a:pt x="43" y="115"/>
                      <a:pt x="60" y="132"/>
                      <a:pt x="81" y="132"/>
                    </a:cubicBezTo>
                    <a:cubicBezTo>
                      <a:pt x="102" y="132"/>
                      <a:pt x="119" y="115"/>
                      <a:pt x="119" y="94"/>
                    </a:cubicBezTo>
                    <a:cubicBezTo>
                      <a:pt x="119" y="80"/>
                      <a:pt x="112" y="68"/>
                      <a:pt x="101" y="62"/>
                    </a:cubicBezTo>
                    <a:cubicBezTo>
                      <a:pt x="101" y="42"/>
                      <a:pt x="101" y="42"/>
                      <a:pt x="101" y="42"/>
                    </a:cubicBezTo>
                    <a:cubicBezTo>
                      <a:pt x="122" y="50"/>
                      <a:pt x="137" y="70"/>
                      <a:pt x="137" y="94"/>
                    </a:cubicBezTo>
                    <a:cubicBezTo>
                      <a:pt x="137" y="125"/>
                      <a:pt x="112" y="150"/>
                      <a:pt x="81" y="1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Freeform 174">
                <a:extLst>
                  <a:ext uri="{FF2B5EF4-FFF2-40B4-BE49-F238E27FC236}">
                    <a16:creationId xmlns:a16="http://schemas.microsoft.com/office/drawing/2014/main" id="{95B6DDC2-FCFC-48E3-9689-1F005E89220A}"/>
                  </a:ext>
                </a:extLst>
              </p:cNvPr>
              <p:cNvSpPr>
                <a:spLocks noEditPoints="1"/>
              </p:cNvSpPr>
              <p:nvPr/>
            </p:nvSpPr>
            <p:spPr bwMode="auto">
              <a:xfrm>
                <a:off x="4955744" y="3845018"/>
                <a:ext cx="290743" cy="274668"/>
              </a:xfrm>
              <a:custGeom>
                <a:avLst/>
                <a:gdLst>
                  <a:gd name="T0" fmla="*/ 50 w 176"/>
                  <a:gd name="T1" fmla="*/ 68 h 166"/>
                  <a:gd name="T2" fmla="*/ 88 w 176"/>
                  <a:gd name="T3" fmla="*/ 92 h 166"/>
                  <a:gd name="T4" fmla="*/ 126 w 176"/>
                  <a:gd name="T5" fmla="*/ 68 h 166"/>
                  <a:gd name="T6" fmla="*/ 88 w 176"/>
                  <a:gd name="T7" fmla="*/ 45 h 166"/>
                  <a:gd name="T8" fmla="*/ 50 w 176"/>
                  <a:gd name="T9" fmla="*/ 68 h 166"/>
                  <a:gd name="T10" fmla="*/ 167 w 176"/>
                  <a:gd name="T11" fmla="*/ 71 h 166"/>
                  <a:gd name="T12" fmla="*/ 163 w 176"/>
                  <a:gd name="T13" fmla="*/ 68 h 166"/>
                  <a:gd name="T14" fmla="*/ 167 w 176"/>
                  <a:gd name="T15" fmla="*/ 65 h 166"/>
                  <a:gd name="T16" fmla="*/ 175 w 176"/>
                  <a:gd name="T17" fmla="*/ 46 h 166"/>
                  <a:gd name="T18" fmla="*/ 165 w 176"/>
                  <a:gd name="T19" fmla="*/ 28 h 166"/>
                  <a:gd name="T20" fmla="*/ 127 w 176"/>
                  <a:gd name="T21" fmla="*/ 3 h 166"/>
                  <a:gd name="T22" fmla="*/ 114 w 176"/>
                  <a:gd name="T23" fmla="*/ 0 h 166"/>
                  <a:gd name="T24" fmla="*/ 99 w 176"/>
                  <a:gd name="T25" fmla="*/ 5 h 166"/>
                  <a:gd name="T26" fmla="*/ 88 w 176"/>
                  <a:gd name="T27" fmla="*/ 15 h 166"/>
                  <a:gd name="T28" fmla="*/ 76 w 176"/>
                  <a:gd name="T29" fmla="*/ 5 h 166"/>
                  <a:gd name="T30" fmla="*/ 61 w 176"/>
                  <a:gd name="T31" fmla="*/ 0 h 166"/>
                  <a:gd name="T32" fmla="*/ 49 w 176"/>
                  <a:gd name="T33" fmla="*/ 3 h 166"/>
                  <a:gd name="T34" fmla="*/ 11 w 176"/>
                  <a:gd name="T35" fmla="*/ 28 h 166"/>
                  <a:gd name="T36" fmla="*/ 0 w 176"/>
                  <a:gd name="T37" fmla="*/ 46 h 166"/>
                  <a:gd name="T38" fmla="*/ 9 w 176"/>
                  <a:gd name="T39" fmla="*/ 65 h 166"/>
                  <a:gd name="T40" fmla="*/ 13 w 176"/>
                  <a:gd name="T41" fmla="*/ 68 h 166"/>
                  <a:gd name="T42" fmla="*/ 9 w 176"/>
                  <a:gd name="T43" fmla="*/ 71 h 166"/>
                  <a:gd name="T44" fmla="*/ 0 w 176"/>
                  <a:gd name="T45" fmla="*/ 90 h 166"/>
                  <a:gd name="T46" fmla="*/ 11 w 176"/>
                  <a:gd name="T47" fmla="*/ 109 h 166"/>
                  <a:gd name="T48" fmla="*/ 27 w 176"/>
                  <a:gd name="T49" fmla="*/ 119 h 166"/>
                  <a:gd name="T50" fmla="*/ 27 w 176"/>
                  <a:gd name="T51" fmla="*/ 120 h 166"/>
                  <a:gd name="T52" fmla="*/ 38 w 176"/>
                  <a:gd name="T53" fmla="*/ 140 h 166"/>
                  <a:gd name="T54" fmla="*/ 76 w 176"/>
                  <a:gd name="T55" fmla="*/ 162 h 166"/>
                  <a:gd name="T56" fmla="*/ 88 w 176"/>
                  <a:gd name="T57" fmla="*/ 166 h 166"/>
                  <a:gd name="T58" fmla="*/ 100 w 176"/>
                  <a:gd name="T59" fmla="*/ 162 h 166"/>
                  <a:gd name="T60" fmla="*/ 138 w 176"/>
                  <a:gd name="T61" fmla="*/ 140 h 166"/>
                  <a:gd name="T62" fmla="*/ 149 w 176"/>
                  <a:gd name="T63" fmla="*/ 120 h 166"/>
                  <a:gd name="T64" fmla="*/ 149 w 176"/>
                  <a:gd name="T65" fmla="*/ 119 h 166"/>
                  <a:gd name="T66" fmla="*/ 165 w 176"/>
                  <a:gd name="T67" fmla="*/ 109 h 166"/>
                  <a:gd name="T68" fmla="*/ 175 w 176"/>
                  <a:gd name="T69" fmla="*/ 90 h 166"/>
                  <a:gd name="T70" fmla="*/ 167 w 176"/>
                  <a:gd name="T71" fmla="*/ 71 h 166"/>
                  <a:gd name="T72" fmla="*/ 126 w 176"/>
                  <a:gd name="T73" fmla="*/ 120 h 166"/>
                  <a:gd name="T74" fmla="*/ 88 w 176"/>
                  <a:gd name="T75" fmla="*/ 142 h 166"/>
                  <a:gd name="T76" fmla="*/ 50 w 176"/>
                  <a:gd name="T77" fmla="*/ 120 h 166"/>
                  <a:gd name="T78" fmla="*/ 50 w 176"/>
                  <a:gd name="T79" fmla="*/ 111 h 166"/>
                  <a:gd name="T80" fmla="*/ 61 w 176"/>
                  <a:gd name="T81" fmla="*/ 119 h 166"/>
                  <a:gd name="T82" fmla="*/ 88 w 176"/>
                  <a:gd name="T83" fmla="*/ 97 h 166"/>
                  <a:gd name="T84" fmla="*/ 114 w 176"/>
                  <a:gd name="T85" fmla="*/ 119 h 166"/>
                  <a:gd name="T86" fmla="*/ 126 w 176"/>
                  <a:gd name="T87" fmla="*/ 111 h 166"/>
                  <a:gd name="T88" fmla="*/ 126 w 176"/>
                  <a:gd name="T89" fmla="*/ 120 h 166"/>
                  <a:gd name="T90" fmla="*/ 152 w 176"/>
                  <a:gd name="T91" fmla="*/ 89 h 166"/>
                  <a:gd name="T92" fmla="*/ 114 w 176"/>
                  <a:gd name="T93" fmla="*/ 114 h 166"/>
                  <a:gd name="T94" fmla="*/ 88 w 176"/>
                  <a:gd name="T95" fmla="*/ 92 h 166"/>
                  <a:gd name="T96" fmla="*/ 61 w 176"/>
                  <a:gd name="T97" fmla="*/ 114 h 166"/>
                  <a:gd name="T98" fmla="*/ 23 w 176"/>
                  <a:gd name="T99" fmla="*/ 89 h 166"/>
                  <a:gd name="T100" fmla="*/ 50 w 176"/>
                  <a:gd name="T101" fmla="*/ 68 h 166"/>
                  <a:gd name="T102" fmla="*/ 23 w 176"/>
                  <a:gd name="T103" fmla="*/ 47 h 166"/>
                  <a:gd name="T104" fmla="*/ 61 w 176"/>
                  <a:gd name="T105" fmla="*/ 23 h 166"/>
                  <a:gd name="T106" fmla="*/ 88 w 176"/>
                  <a:gd name="T107" fmla="*/ 45 h 166"/>
                  <a:gd name="T108" fmla="*/ 114 w 176"/>
                  <a:gd name="T109" fmla="*/ 23 h 166"/>
                  <a:gd name="T110" fmla="*/ 152 w 176"/>
                  <a:gd name="T111" fmla="*/ 47 h 166"/>
                  <a:gd name="T112" fmla="*/ 126 w 176"/>
                  <a:gd name="T113" fmla="*/ 68 h 166"/>
                  <a:gd name="T114" fmla="*/ 152 w 176"/>
                  <a:gd name="T115" fmla="*/ 8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 h="166">
                    <a:moveTo>
                      <a:pt x="50" y="68"/>
                    </a:moveTo>
                    <a:cubicBezTo>
                      <a:pt x="88" y="92"/>
                      <a:pt x="88" y="92"/>
                      <a:pt x="88" y="92"/>
                    </a:cubicBezTo>
                    <a:cubicBezTo>
                      <a:pt x="126" y="68"/>
                      <a:pt x="126" y="68"/>
                      <a:pt x="126" y="68"/>
                    </a:cubicBezTo>
                    <a:cubicBezTo>
                      <a:pt x="88" y="45"/>
                      <a:pt x="88" y="45"/>
                      <a:pt x="88" y="45"/>
                    </a:cubicBezTo>
                    <a:lnTo>
                      <a:pt x="50" y="68"/>
                    </a:lnTo>
                    <a:close/>
                    <a:moveTo>
                      <a:pt x="167" y="71"/>
                    </a:moveTo>
                    <a:cubicBezTo>
                      <a:pt x="163" y="68"/>
                      <a:pt x="163" y="68"/>
                      <a:pt x="163" y="68"/>
                    </a:cubicBezTo>
                    <a:cubicBezTo>
                      <a:pt x="167" y="65"/>
                      <a:pt x="167" y="65"/>
                      <a:pt x="167" y="65"/>
                    </a:cubicBezTo>
                    <a:cubicBezTo>
                      <a:pt x="172" y="61"/>
                      <a:pt x="176" y="54"/>
                      <a:pt x="175" y="46"/>
                    </a:cubicBezTo>
                    <a:cubicBezTo>
                      <a:pt x="175" y="39"/>
                      <a:pt x="171" y="32"/>
                      <a:pt x="165" y="28"/>
                    </a:cubicBezTo>
                    <a:cubicBezTo>
                      <a:pt x="127" y="3"/>
                      <a:pt x="127" y="3"/>
                      <a:pt x="127" y="3"/>
                    </a:cubicBezTo>
                    <a:cubicBezTo>
                      <a:pt x="123" y="1"/>
                      <a:pt x="119" y="0"/>
                      <a:pt x="114" y="0"/>
                    </a:cubicBezTo>
                    <a:cubicBezTo>
                      <a:pt x="109" y="0"/>
                      <a:pt x="104" y="1"/>
                      <a:pt x="99" y="5"/>
                    </a:cubicBezTo>
                    <a:cubicBezTo>
                      <a:pt x="88" y="15"/>
                      <a:pt x="88" y="15"/>
                      <a:pt x="88" y="15"/>
                    </a:cubicBezTo>
                    <a:cubicBezTo>
                      <a:pt x="76" y="5"/>
                      <a:pt x="76" y="5"/>
                      <a:pt x="76" y="5"/>
                    </a:cubicBezTo>
                    <a:cubicBezTo>
                      <a:pt x="72" y="1"/>
                      <a:pt x="67" y="0"/>
                      <a:pt x="61" y="0"/>
                    </a:cubicBezTo>
                    <a:cubicBezTo>
                      <a:pt x="57" y="0"/>
                      <a:pt x="52" y="1"/>
                      <a:pt x="49" y="3"/>
                    </a:cubicBezTo>
                    <a:cubicBezTo>
                      <a:pt x="11" y="28"/>
                      <a:pt x="11" y="28"/>
                      <a:pt x="11" y="28"/>
                    </a:cubicBezTo>
                    <a:cubicBezTo>
                      <a:pt x="5" y="32"/>
                      <a:pt x="1" y="39"/>
                      <a:pt x="0" y="46"/>
                    </a:cubicBezTo>
                    <a:cubicBezTo>
                      <a:pt x="0" y="54"/>
                      <a:pt x="3" y="61"/>
                      <a:pt x="9" y="65"/>
                    </a:cubicBezTo>
                    <a:cubicBezTo>
                      <a:pt x="13" y="68"/>
                      <a:pt x="13" y="68"/>
                      <a:pt x="13" y="68"/>
                    </a:cubicBezTo>
                    <a:cubicBezTo>
                      <a:pt x="9" y="71"/>
                      <a:pt x="9" y="71"/>
                      <a:pt x="9" y="71"/>
                    </a:cubicBezTo>
                    <a:cubicBezTo>
                      <a:pt x="3" y="76"/>
                      <a:pt x="0" y="83"/>
                      <a:pt x="0" y="90"/>
                    </a:cubicBezTo>
                    <a:cubicBezTo>
                      <a:pt x="1" y="98"/>
                      <a:pt x="5" y="105"/>
                      <a:pt x="11" y="109"/>
                    </a:cubicBezTo>
                    <a:cubicBezTo>
                      <a:pt x="27" y="119"/>
                      <a:pt x="27" y="119"/>
                      <a:pt x="27" y="119"/>
                    </a:cubicBezTo>
                    <a:cubicBezTo>
                      <a:pt x="27" y="120"/>
                      <a:pt x="27" y="120"/>
                      <a:pt x="27" y="120"/>
                    </a:cubicBezTo>
                    <a:cubicBezTo>
                      <a:pt x="27" y="128"/>
                      <a:pt x="31" y="135"/>
                      <a:pt x="38" y="140"/>
                    </a:cubicBezTo>
                    <a:cubicBezTo>
                      <a:pt x="76" y="162"/>
                      <a:pt x="76" y="162"/>
                      <a:pt x="76" y="162"/>
                    </a:cubicBezTo>
                    <a:cubicBezTo>
                      <a:pt x="80" y="164"/>
                      <a:pt x="84" y="166"/>
                      <a:pt x="88" y="166"/>
                    </a:cubicBezTo>
                    <a:cubicBezTo>
                      <a:pt x="92" y="166"/>
                      <a:pt x="96" y="164"/>
                      <a:pt x="100" y="162"/>
                    </a:cubicBezTo>
                    <a:cubicBezTo>
                      <a:pt x="138" y="140"/>
                      <a:pt x="138" y="140"/>
                      <a:pt x="138" y="140"/>
                    </a:cubicBezTo>
                    <a:cubicBezTo>
                      <a:pt x="145" y="135"/>
                      <a:pt x="149" y="128"/>
                      <a:pt x="149" y="120"/>
                    </a:cubicBezTo>
                    <a:cubicBezTo>
                      <a:pt x="149" y="119"/>
                      <a:pt x="149" y="119"/>
                      <a:pt x="149" y="119"/>
                    </a:cubicBezTo>
                    <a:cubicBezTo>
                      <a:pt x="165" y="109"/>
                      <a:pt x="165" y="109"/>
                      <a:pt x="165" y="109"/>
                    </a:cubicBezTo>
                    <a:cubicBezTo>
                      <a:pt x="171" y="105"/>
                      <a:pt x="175" y="98"/>
                      <a:pt x="175" y="90"/>
                    </a:cubicBezTo>
                    <a:cubicBezTo>
                      <a:pt x="176" y="83"/>
                      <a:pt x="172" y="76"/>
                      <a:pt x="167" y="71"/>
                    </a:cubicBezTo>
                    <a:close/>
                    <a:moveTo>
                      <a:pt x="126" y="120"/>
                    </a:moveTo>
                    <a:cubicBezTo>
                      <a:pt x="88" y="142"/>
                      <a:pt x="88" y="142"/>
                      <a:pt x="88" y="142"/>
                    </a:cubicBezTo>
                    <a:cubicBezTo>
                      <a:pt x="50" y="120"/>
                      <a:pt x="50" y="120"/>
                      <a:pt x="50" y="120"/>
                    </a:cubicBezTo>
                    <a:cubicBezTo>
                      <a:pt x="50" y="111"/>
                      <a:pt x="50" y="111"/>
                      <a:pt x="50" y="111"/>
                    </a:cubicBezTo>
                    <a:cubicBezTo>
                      <a:pt x="61" y="119"/>
                      <a:pt x="61" y="119"/>
                      <a:pt x="61" y="119"/>
                    </a:cubicBezTo>
                    <a:cubicBezTo>
                      <a:pt x="88" y="97"/>
                      <a:pt x="88" y="97"/>
                      <a:pt x="88" y="97"/>
                    </a:cubicBezTo>
                    <a:cubicBezTo>
                      <a:pt x="114" y="119"/>
                      <a:pt x="114" y="119"/>
                      <a:pt x="114" y="119"/>
                    </a:cubicBezTo>
                    <a:cubicBezTo>
                      <a:pt x="126" y="111"/>
                      <a:pt x="126" y="111"/>
                      <a:pt x="126" y="111"/>
                    </a:cubicBezTo>
                    <a:lnTo>
                      <a:pt x="126" y="120"/>
                    </a:lnTo>
                    <a:close/>
                    <a:moveTo>
                      <a:pt x="152" y="89"/>
                    </a:moveTo>
                    <a:cubicBezTo>
                      <a:pt x="114" y="114"/>
                      <a:pt x="114" y="114"/>
                      <a:pt x="114" y="114"/>
                    </a:cubicBezTo>
                    <a:cubicBezTo>
                      <a:pt x="88" y="92"/>
                      <a:pt x="88" y="92"/>
                      <a:pt x="88" y="92"/>
                    </a:cubicBezTo>
                    <a:cubicBezTo>
                      <a:pt x="61" y="114"/>
                      <a:pt x="61" y="114"/>
                      <a:pt x="61" y="114"/>
                    </a:cubicBezTo>
                    <a:cubicBezTo>
                      <a:pt x="23" y="89"/>
                      <a:pt x="23" y="89"/>
                      <a:pt x="23" y="89"/>
                    </a:cubicBezTo>
                    <a:cubicBezTo>
                      <a:pt x="50" y="68"/>
                      <a:pt x="50" y="68"/>
                      <a:pt x="50" y="68"/>
                    </a:cubicBezTo>
                    <a:cubicBezTo>
                      <a:pt x="23" y="47"/>
                      <a:pt x="23" y="47"/>
                      <a:pt x="23" y="47"/>
                    </a:cubicBezTo>
                    <a:cubicBezTo>
                      <a:pt x="61" y="23"/>
                      <a:pt x="61" y="23"/>
                      <a:pt x="61" y="23"/>
                    </a:cubicBezTo>
                    <a:cubicBezTo>
                      <a:pt x="88" y="45"/>
                      <a:pt x="88" y="45"/>
                      <a:pt x="88" y="45"/>
                    </a:cubicBezTo>
                    <a:cubicBezTo>
                      <a:pt x="114" y="23"/>
                      <a:pt x="114" y="23"/>
                      <a:pt x="114" y="23"/>
                    </a:cubicBezTo>
                    <a:cubicBezTo>
                      <a:pt x="152" y="47"/>
                      <a:pt x="152" y="47"/>
                      <a:pt x="152" y="47"/>
                    </a:cubicBezTo>
                    <a:cubicBezTo>
                      <a:pt x="126" y="68"/>
                      <a:pt x="126" y="68"/>
                      <a:pt x="126" y="68"/>
                    </a:cubicBezTo>
                    <a:lnTo>
                      <a:pt x="152" y="8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Freeform 175">
                <a:extLst>
                  <a:ext uri="{FF2B5EF4-FFF2-40B4-BE49-F238E27FC236}">
                    <a16:creationId xmlns:a16="http://schemas.microsoft.com/office/drawing/2014/main" id="{1AB235F8-A265-4154-BB15-5BBBDF799C30}"/>
                  </a:ext>
                </a:extLst>
              </p:cNvPr>
              <p:cNvSpPr>
                <a:spLocks noEditPoints="1"/>
              </p:cNvSpPr>
              <p:nvPr/>
            </p:nvSpPr>
            <p:spPr bwMode="auto">
              <a:xfrm>
                <a:off x="5210144" y="3149611"/>
                <a:ext cx="289345" cy="163543"/>
              </a:xfrm>
              <a:custGeom>
                <a:avLst/>
                <a:gdLst>
                  <a:gd name="T0" fmla="*/ 104 w 175"/>
                  <a:gd name="T1" fmla="*/ 0 h 99"/>
                  <a:gd name="T2" fmla="*/ 80 w 175"/>
                  <a:gd name="T3" fmla="*/ 8 h 99"/>
                  <a:gd name="T4" fmla="*/ 62 w 175"/>
                  <a:gd name="T5" fmla="*/ 12 h 99"/>
                  <a:gd name="T6" fmla="*/ 34 w 175"/>
                  <a:gd name="T7" fmla="*/ 28 h 99"/>
                  <a:gd name="T8" fmla="*/ 17 w 175"/>
                  <a:gd name="T9" fmla="*/ 35 h 99"/>
                  <a:gd name="T10" fmla="*/ 0 w 175"/>
                  <a:gd name="T11" fmla="*/ 60 h 99"/>
                  <a:gd name="T12" fmla="*/ 17 w 175"/>
                  <a:gd name="T13" fmla="*/ 91 h 99"/>
                  <a:gd name="T14" fmla="*/ 41 w 175"/>
                  <a:gd name="T15" fmla="*/ 98 h 99"/>
                  <a:gd name="T16" fmla="*/ 52 w 175"/>
                  <a:gd name="T17" fmla="*/ 99 h 99"/>
                  <a:gd name="T18" fmla="*/ 62 w 175"/>
                  <a:gd name="T19" fmla="*/ 99 h 99"/>
                  <a:gd name="T20" fmla="*/ 73 w 175"/>
                  <a:gd name="T21" fmla="*/ 99 h 99"/>
                  <a:gd name="T22" fmla="*/ 84 w 175"/>
                  <a:gd name="T23" fmla="*/ 99 h 99"/>
                  <a:gd name="T24" fmla="*/ 92 w 175"/>
                  <a:gd name="T25" fmla="*/ 99 h 99"/>
                  <a:gd name="T26" fmla="*/ 175 w 175"/>
                  <a:gd name="T27" fmla="*/ 62 h 99"/>
                  <a:gd name="T28" fmla="*/ 23 w 175"/>
                  <a:gd name="T29" fmla="*/ 70 h 99"/>
                  <a:gd name="T30" fmla="*/ 22 w 175"/>
                  <a:gd name="T31" fmla="*/ 70 h 99"/>
                  <a:gd name="T32" fmla="*/ 22 w 175"/>
                  <a:gd name="T33" fmla="*/ 56 h 99"/>
                  <a:gd name="T34" fmla="*/ 23 w 175"/>
                  <a:gd name="T35" fmla="*/ 56 h 99"/>
                  <a:gd name="T36" fmla="*/ 23 w 175"/>
                  <a:gd name="T37" fmla="*/ 70 h 99"/>
                  <a:gd name="T38" fmla="*/ 31 w 175"/>
                  <a:gd name="T39" fmla="*/ 75 h 99"/>
                  <a:gd name="T40" fmla="*/ 29 w 175"/>
                  <a:gd name="T41" fmla="*/ 63 h 99"/>
                  <a:gd name="T42" fmla="*/ 31 w 175"/>
                  <a:gd name="T43" fmla="*/ 51 h 99"/>
                  <a:gd name="T44" fmla="*/ 33 w 175"/>
                  <a:gd name="T45" fmla="*/ 63 h 99"/>
                  <a:gd name="T46" fmla="*/ 42 w 175"/>
                  <a:gd name="T47" fmla="*/ 76 h 99"/>
                  <a:gd name="T48" fmla="*/ 41 w 175"/>
                  <a:gd name="T49" fmla="*/ 76 h 99"/>
                  <a:gd name="T50" fmla="*/ 41 w 175"/>
                  <a:gd name="T51" fmla="*/ 49 h 99"/>
                  <a:gd name="T52" fmla="*/ 42 w 175"/>
                  <a:gd name="T53" fmla="*/ 49 h 99"/>
                  <a:gd name="T54" fmla="*/ 42 w 175"/>
                  <a:gd name="T55" fmla="*/ 76 h 99"/>
                  <a:gd name="T56" fmla="*/ 53 w 175"/>
                  <a:gd name="T57" fmla="*/ 76 h 99"/>
                  <a:gd name="T58" fmla="*/ 51 w 175"/>
                  <a:gd name="T59" fmla="*/ 77 h 99"/>
                  <a:gd name="T60" fmla="*/ 51 w 175"/>
                  <a:gd name="T61" fmla="*/ 41 h 99"/>
                  <a:gd name="T62" fmla="*/ 53 w 175"/>
                  <a:gd name="T63" fmla="*/ 41 h 99"/>
                  <a:gd name="T64" fmla="*/ 53 w 175"/>
                  <a:gd name="T65" fmla="*/ 77 h 99"/>
                  <a:gd name="T66" fmla="*/ 62 w 175"/>
                  <a:gd name="T67" fmla="*/ 77 h 99"/>
                  <a:gd name="T68" fmla="*/ 60 w 175"/>
                  <a:gd name="T69" fmla="*/ 63 h 99"/>
                  <a:gd name="T70" fmla="*/ 62 w 175"/>
                  <a:gd name="T71" fmla="*/ 33 h 99"/>
                  <a:gd name="T72" fmla="*/ 64 w 175"/>
                  <a:gd name="T73" fmla="*/ 63 h 99"/>
                  <a:gd name="T74" fmla="*/ 74 w 175"/>
                  <a:gd name="T75" fmla="*/ 76 h 99"/>
                  <a:gd name="T76" fmla="*/ 73 w 175"/>
                  <a:gd name="T77" fmla="*/ 77 h 99"/>
                  <a:gd name="T78" fmla="*/ 71 w 175"/>
                  <a:gd name="T79" fmla="*/ 63 h 99"/>
                  <a:gd name="T80" fmla="*/ 73 w 175"/>
                  <a:gd name="T81" fmla="*/ 33 h 99"/>
                  <a:gd name="T82" fmla="*/ 75 w 175"/>
                  <a:gd name="T83" fmla="*/ 63 h 99"/>
                  <a:gd name="T84" fmla="*/ 85 w 175"/>
                  <a:gd name="T85" fmla="*/ 76 h 99"/>
                  <a:gd name="T86" fmla="*/ 82 w 175"/>
                  <a:gd name="T87" fmla="*/ 76 h 99"/>
                  <a:gd name="T88" fmla="*/ 82 w 175"/>
                  <a:gd name="T89" fmla="*/ 30 h 99"/>
                  <a:gd name="T90" fmla="*/ 85 w 175"/>
                  <a:gd name="T91" fmla="*/ 30 h 99"/>
                  <a:gd name="T92" fmla="*/ 85 w 175"/>
                  <a:gd name="T93" fmla="*/ 76 h 99"/>
                  <a:gd name="T94" fmla="*/ 94 w 175"/>
                  <a:gd name="T95" fmla="*/ 78 h 99"/>
                  <a:gd name="T96" fmla="*/ 92 w 175"/>
                  <a:gd name="T97" fmla="*/ 25 h 99"/>
                  <a:gd name="T98" fmla="*/ 104 w 175"/>
                  <a:gd name="T99" fmla="*/ 22 h 99"/>
                  <a:gd name="T100" fmla="*/ 138 w 175"/>
                  <a:gd name="T101" fmla="*/ 46 h 99"/>
                  <a:gd name="T102" fmla="*/ 138 w 175"/>
                  <a:gd name="T103" fmla="*/ 7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5" h="99">
                    <a:moveTo>
                      <a:pt x="147" y="26"/>
                    </a:moveTo>
                    <a:cubicBezTo>
                      <a:pt x="139" y="11"/>
                      <a:pt x="123" y="0"/>
                      <a:pt x="104" y="0"/>
                    </a:cubicBezTo>
                    <a:cubicBezTo>
                      <a:pt x="98" y="0"/>
                      <a:pt x="92" y="2"/>
                      <a:pt x="86" y="4"/>
                    </a:cubicBezTo>
                    <a:cubicBezTo>
                      <a:pt x="84" y="5"/>
                      <a:pt x="82" y="6"/>
                      <a:pt x="80" y="8"/>
                    </a:cubicBezTo>
                    <a:cubicBezTo>
                      <a:pt x="76" y="8"/>
                      <a:pt x="73" y="10"/>
                      <a:pt x="70" y="12"/>
                    </a:cubicBezTo>
                    <a:cubicBezTo>
                      <a:pt x="67" y="12"/>
                      <a:pt x="65" y="12"/>
                      <a:pt x="62" y="12"/>
                    </a:cubicBezTo>
                    <a:cubicBezTo>
                      <a:pt x="55" y="12"/>
                      <a:pt x="49" y="15"/>
                      <a:pt x="45" y="20"/>
                    </a:cubicBezTo>
                    <a:cubicBezTo>
                      <a:pt x="40" y="22"/>
                      <a:pt x="37" y="24"/>
                      <a:pt x="34" y="28"/>
                    </a:cubicBezTo>
                    <a:cubicBezTo>
                      <a:pt x="33" y="28"/>
                      <a:pt x="32" y="29"/>
                      <a:pt x="31" y="30"/>
                    </a:cubicBezTo>
                    <a:cubicBezTo>
                      <a:pt x="26" y="30"/>
                      <a:pt x="21" y="31"/>
                      <a:pt x="17" y="35"/>
                    </a:cubicBezTo>
                    <a:cubicBezTo>
                      <a:pt x="9" y="37"/>
                      <a:pt x="2" y="44"/>
                      <a:pt x="1" y="53"/>
                    </a:cubicBezTo>
                    <a:cubicBezTo>
                      <a:pt x="1" y="55"/>
                      <a:pt x="0" y="57"/>
                      <a:pt x="0" y="60"/>
                    </a:cubicBezTo>
                    <a:cubicBezTo>
                      <a:pt x="0" y="64"/>
                      <a:pt x="0" y="68"/>
                      <a:pt x="1" y="72"/>
                    </a:cubicBezTo>
                    <a:cubicBezTo>
                      <a:pt x="2" y="81"/>
                      <a:pt x="9" y="89"/>
                      <a:pt x="17" y="91"/>
                    </a:cubicBezTo>
                    <a:cubicBezTo>
                      <a:pt x="21" y="94"/>
                      <a:pt x="26" y="96"/>
                      <a:pt x="31" y="96"/>
                    </a:cubicBezTo>
                    <a:cubicBezTo>
                      <a:pt x="34" y="97"/>
                      <a:pt x="38" y="98"/>
                      <a:pt x="41" y="98"/>
                    </a:cubicBezTo>
                    <a:cubicBezTo>
                      <a:pt x="43" y="98"/>
                      <a:pt x="44" y="98"/>
                      <a:pt x="46" y="98"/>
                    </a:cubicBezTo>
                    <a:cubicBezTo>
                      <a:pt x="48" y="98"/>
                      <a:pt x="50" y="99"/>
                      <a:pt x="52" y="99"/>
                    </a:cubicBezTo>
                    <a:cubicBezTo>
                      <a:pt x="53" y="99"/>
                      <a:pt x="55" y="98"/>
                      <a:pt x="57" y="98"/>
                    </a:cubicBezTo>
                    <a:cubicBezTo>
                      <a:pt x="59" y="98"/>
                      <a:pt x="60" y="99"/>
                      <a:pt x="62" y="99"/>
                    </a:cubicBezTo>
                    <a:cubicBezTo>
                      <a:pt x="64" y="99"/>
                      <a:pt x="66" y="98"/>
                      <a:pt x="67" y="98"/>
                    </a:cubicBezTo>
                    <a:cubicBezTo>
                      <a:pt x="69" y="98"/>
                      <a:pt x="71" y="99"/>
                      <a:pt x="73" y="99"/>
                    </a:cubicBezTo>
                    <a:cubicBezTo>
                      <a:pt x="75" y="99"/>
                      <a:pt x="76" y="98"/>
                      <a:pt x="78" y="98"/>
                    </a:cubicBezTo>
                    <a:cubicBezTo>
                      <a:pt x="80" y="98"/>
                      <a:pt x="82" y="99"/>
                      <a:pt x="84" y="99"/>
                    </a:cubicBezTo>
                    <a:cubicBezTo>
                      <a:pt x="85" y="99"/>
                      <a:pt x="87" y="98"/>
                      <a:pt x="89" y="98"/>
                    </a:cubicBezTo>
                    <a:cubicBezTo>
                      <a:pt x="90" y="98"/>
                      <a:pt x="92" y="99"/>
                      <a:pt x="92" y="99"/>
                    </a:cubicBezTo>
                    <a:cubicBezTo>
                      <a:pt x="94" y="99"/>
                      <a:pt x="100" y="99"/>
                      <a:pt x="138" y="99"/>
                    </a:cubicBezTo>
                    <a:cubicBezTo>
                      <a:pt x="158" y="99"/>
                      <a:pt x="175" y="82"/>
                      <a:pt x="175" y="62"/>
                    </a:cubicBezTo>
                    <a:cubicBezTo>
                      <a:pt x="175" y="44"/>
                      <a:pt x="163" y="30"/>
                      <a:pt x="147" y="26"/>
                    </a:cubicBezTo>
                    <a:close/>
                    <a:moveTo>
                      <a:pt x="23" y="70"/>
                    </a:moveTo>
                    <a:cubicBezTo>
                      <a:pt x="23" y="70"/>
                      <a:pt x="23" y="70"/>
                      <a:pt x="22" y="70"/>
                    </a:cubicBezTo>
                    <a:cubicBezTo>
                      <a:pt x="22" y="70"/>
                      <a:pt x="22" y="70"/>
                      <a:pt x="22" y="70"/>
                    </a:cubicBezTo>
                    <a:cubicBezTo>
                      <a:pt x="21" y="63"/>
                      <a:pt x="21" y="63"/>
                      <a:pt x="21" y="63"/>
                    </a:cubicBezTo>
                    <a:cubicBezTo>
                      <a:pt x="22" y="56"/>
                      <a:pt x="22" y="56"/>
                      <a:pt x="22" y="56"/>
                    </a:cubicBezTo>
                    <a:cubicBezTo>
                      <a:pt x="22" y="55"/>
                      <a:pt x="22" y="55"/>
                      <a:pt x="22" y="55"/>
                    </a:cubicBezTo>
                    <a:cubicBezTo>
                      <a:pt x="23" y="55"/>
                      <a:pt x="23" y="55"/>
                      <a:pt x="23" y="56"/>
                    </a:cubicBezTo>
                    <a:cubicBezTo>
                      <a:pt x="24" y="63"/>
                      <a:pt x="24" y="63"/>
                      <a:pt x="24" y="63"/>
                    </a:cubicBezTo>
                    <a:lnTo>
                      <a:pt x="23" y="70"/>
                    </a:lnTo>
                    <a:close/>
                    <a:moveTo>
                      <a:pt x="32" y="74"/>
                    </a:moveTo>
                    <a:cubicBezTo>
                      <a:pt x="32" y="74"/>
                      <a:pt x="31" y="75"/>
                      <a:pt x="31" y="75"/>
                    </a:cubicBezTo>
                    <a:cubicBezTo>
                      <a:pt x="31" y="75"/>
                      <a:pt x="31" y="74"/>
                      <a:pt x="31" y="74"/>
                    </a:cubicBezTo>
                    <a:cubicBezTo>
                      <a:pt x="29" y="63"/>
                      <a:pt x="29" y="63"/>
                      <a:pt x="29" y="63"/>
                    </a:cubicBezTo>
                    <a:cubicBezTo>
                      <a:pt x="31" y="51"/>
                      <a:pt x="31" y="51"/>
                      <a:pt x="31" y="51"/>
                    </a:cubicBezTo>
                    <a:cubicBezTo>
                      <a:pt x="31" y="51"/>
                      <a:pt x="31" y="51"/>
                      <a:pt x="31" y="51"/>
                    </a:cubicBezTo>
                    <a:cubicBezTo>
                      <a:pt x="31" y="51"/>
                      <a:pt x="32" y="51"/>
                      <a:pt x="32" y="51"/>
                    </a:cubicBezTo>
                    <a:cubicBezTo>
                      <a:pt x="33" y="63"/>
                      <a:pt x="33" y="63"/>
                      <a:pt x="33" y="63"/>
                    </a:cubicBezTo>
                    <a:lnTo>
                      <a:pt x="32" y="74"/>
                    </a:lnTo>
                    <a:close/>
                    <a:moveTo>
                      <a:pt x="42" y="76"/>
                    </a:moveTo>
                    <a:cubicBezTo>
                      <a:pt x="42" y="77"/>
                      <a:pt x="42" y="77"/>
                      <a:pt x="41" y="77"/>
                    </a:cubicBezTo>
                    <a:cubicBezTo>
                      <a:pt x="41" y="77"/>
                      <a:pt x="41" y="77"/>
                      <a:pt x="41" y="76"/>
                    </a:cubicBezTo>
                    <a:cubicBezTo>
                      <a:pt x="39" y="63"/>
                      <a:pt x="39" y="63"/>
                      <a:pt x="39" y="63"/>
                    </a:cubicBezTo>
                    <a:cubicBezTo>
                      <a:pt x="41" y="49"/>
                      <a:pt x="41" y="49"/>
                      <a:pt x="41" y="49"/>
                    </a:cubicBezTo>
                    <a:cubicBezTo>
                      <a:pt x="41" y="48"/>
                      <a:pt x="41" y="48"/>
                      <a:pt x="41" y="48"/>
                    </a:cubicBezTo>
                    <a:cubicBezTo>
                      <a:pt x="42" y="48"/>
                      <a:pt x="42" y="48"/>
                      <a:pt x="42" y="49"/>
                    </a:cubicBezTo>
                    <a:cubicBezTo>
                      <a:pt x="43" y="63"/>
                      <a:pt x="43" y="63"/>
                      <a:pt x="43" y="63"/>
                    </a:cubicBezTo>
                    <a:lnTo>
                      <a:pt x="42" y="76"/>
                    </a:lnTo>
                    <a:close/>
                    <a:moveTo>
                      <a:pt x="53" y="77"/>
                    </a:moveTo>
                    <a:cubicBezTo>
                      <a:pt x="53" y="76"/>
                      <a:pt x="53" y="76"/>
                      <a:pt x="53" y="76"/>
                    </a:cubicBezTo>
                    <a:cubicBezTo>
                      <a:pt x="53" y="77"/>
                      <a:pt x="52" y="77"/>
                      <a:pt x="52" y="77"/>
                    </a:cubicBezTo>
                    <a:cubicBezTo>
                      <a:pt x="51" y="77"/>
                      <a:pt x="51" y="77"/>
                      <a:pt x="51" y="77"/>
                    </a:cubicBezTo>
                    <a:cubicBezTo>
                      <a:pt x="50" y="63"/>
                      <a:pt x="50" y="63"/>
                      <a:pt x="50" y="63"/>
                    </a:cubicBezTo>
                    <a:cubicBezTo>
                      <a:pt x="51" y="41"/>
                      <a:pt x="51" y="41"/>
                      <a:pt x="51" y="41"/>
                    </a:cubicBezTo>
                    <a:cubicBezTo>
                      <a:pt x="51" y="41"/>
                      <a:pt x="51" y="40"/>
                      <a:pt x="52" y="40"/>
                    </a:cubicBezTo>
                    <a:cubicBezTo>
                      <a:pt x="52" y="40"/>
                      <a:pt x="53" y="41"/>
                      <a:pt x="53" y="41"/>
                    </a:cubicBezTo>
                    <a:cubicBezTo>
                      <a:pt x="54" y="63"/>
                      <a:pt x="54" y="63"/>
                      <a:pt x="54" y="63"/>
                    </a:cubicBezTo>
                    <a:lnTo>
                      <a:pt x="53" y="77"/>
                    </a:lnTo>
                    <a:close/>
                    <a:moveTo>
                      <a:pt x="63" y="76"/>
                    </a:moveTo>
                    <a:cubicBezTo>
                      <a:pt x="63" y="77"/>
                      <a:pt x="63" y="77"/>
                      <a:pt x="62" y="77"/>
                    </a:cubicBezTo>
                    <a:cubicBezTo>
                      <a:pt x="62" y="77"/>
                      <a:pt x="61" y="77"/>
                      <a:pt x="61" y="76"/>
                    </a:cubicBezTo>
                    <a:cubicBezTo>
                      <a:pt x="60" y="63"/>
                      <a:pt x="60" y="63"/>
                      <a:pt x="60" y="63"/>
                    </a:cubicBezTo>
                    <a:cubicBezTo>
                      <a:pt x="60" y="63"/>
                      <a:pt x="61" y="34"/>
                      <a:pt x="61" y="34"/>
                    </a:cubicBezTo>
                    <a:cubicBezTo>
                      <a:pt x="61" y="34"/>
                      <a:pt x="62" y="33"/>
                      <a:pt x="62" y="33"/>
                    </a:cubicBezTo>
                    <a:cubicBezTo>
                      <a:pt x="63" y="33"/>
                      <a:pt x="63" y="34"/>
                      <a:pt x="63" y="34"/>
                    </a:cubicBezTo>
                    <a:cubicBezTo>
                      <a:pt x="64" y="63"/>
                      <a:pt x="64" y="63"/>
                      <a:pt x="64" y="63"/>
                    </a:cubicBezTo>
                    <a:lnTo>
                      <a:pt x="63" y="76"/>
                    </a:lnTo>
                    <a:close/>
                    <a:moveTo>
                      <a:pt x="74" y="76"/>
                    </a:moveTo>
                    <a:cubicBezTo>
                      <a:pt x="74" y="76"/>
                      <a:pt x="74" y="76"/>
                      <a:pt x="74" y="76"/>
                    </a:cubicBezTo>
                    <a:cubicBezTo>
                      <a:pt x="74" y="77"/>
                      <a:pt x="74" y="77"/>
                      <a:pt x="73" y="77"/>
                    </a:cubicBezTo>
                    <a:cubicBezTo>
                      <a:pt x="72" y="77"/>
                      <a:pt x="71" y="77"/>
                      <a:pt x="71" y="76"/>
                    </a:cubicBezTo>
                    <a:cubicBezTo>
                      <a:pt x="71" y="63"/>
                      <a:pt x="71" y="63"/>
                      <a:pt x="71" y="63"/>
                    </a:cubicBezTo>
                    <a:cubicBezTo>
                      <a:pt x="71" y="34"/>
                      <a:pt x="71" y="34"/>
                      <a:pt x="71" y="34"/>
                    </a:cubicBezTo>
                    <a:cubicBezTo>
                      <a:pt x="71" y="33"/>
                      <a:pt x="72" y="33"/>
                      <a:pt x="73" y="33"/>
                    </a:cubicBezTo>
                    <a:cubicBezTo>
                      <a:pt x="74" y="33"/>
                      <a:pt x="74" y="33"/>
                      <a:pt x="74" y="34"/>
                    </a:cubicBezTo>
                    <a:cubicBezTo>
                      <a:pt x="75" y="63"/>
                      <a:pt x="75" y="63"/>
                      <a:pt x="75" y="63"/>
                    </a:cubicBezTo>
                    <a:lnTo>
                      <a:pt x="74" y="76"/>
                    </a:lnTo>
                    <a:close/>
                    <a:moveTo>
                      <a:pt x="85" y="76"/>
                    </a:moveTo>
                    <a:cubicBezTo>
                      <a:pt x="85" y="77"/>
                      <a:pt x="85" y="78"/>
                      <a:pt x="84" y="78"/>
                    </a:cubicBezTo>
                    <a:cubicBezTo>
                      <a:pt x="83" y="78"/>
                      <a:pt x="82" y="77"/>
                      <a:pt x="82" y="76"/>
                    </a:cubicBezTo>
                    <a:cubicBezTo>
                      <a:pt x="82" y="76"/>
                      <a:pt x="81" y="63"/>
                      <a:pt x="81" y="63"/>
                    </a:cubicBezTo>
                    <a:cubicBezTo>
                      <a:pt x="82" y="30"/>
                      <a:pt x="82" y="30"/>
                      <a:pt x="82" y="30"/>
                    </a:cubicBezTo>
                    <a:cubicBezTo>
                      <a:pt x="82" y="29"/>
                      <a:pt x="83" y="28"/>
                      <a:pt x="84" y="28"/>
                    </a:cubicBezTo>
                    <a:cubicBezTo>
                      <a:pt x="85" y="28"/>
                      <a:pt x="85" y="29"/>
                      <a:pt x="85" y="30"/>
                    </a:cubicBezTo>
                    <a:cubicBezTo>
                      <a:pt x="86" y="63"/>
                      <a:pt x="86" y="63"/>
                      <a:pt x="86" y="63"/>
                    </a:cubicBezTo>
                    <a:lnTo>
                      <a:pt x="85" y="76"/>
                    </a:lnTo>
                    <a:close/>
                    <a:moveTo>
                      <a:pt x="138" y="78"/>
                    </a:moveTo>
                    <a:cubicBezTo>
                      <a:pt x="138" y="78"/>
                      <a:pt x="94" y="78"/>
                      <a:pt x="94" y="78"/>
                    </a:cubicBezTo>
                    <a:cubicBezTo>
                      <a:pt x="93" y="77"/>
                      <a:pt x="92" y="77"/>
                      <a:pt x="92" y="76"/>
                    </a:cubicBezTo>
                    <a:cubicBezTo>
                      <a:pt x="92" y="25"/>
                      <a:pt x="92" y="25"/>
                      <a:pt x="92" y="25"/>
                    </a:cubicBezTo>
                    <a:cubicBezTo>
                      <a:pt x="92" y="24"/>
                      <a:pt x="93" y="24"/>
                      <a:pt x="94" y="23"/>
                    </a:cubicBezTo>
                    <a:cubicBezTo>
                      <a:pt x="97" y="22"/>
                      <a:pt x="100" y="22"/>
                      <a:pt x="104" y="22"/>
                    </a:cubicBezTo>
                    <a:cubicBezTo>
                      <a:pt x="119" y="22"/>
                      <a:pt x="131" y="33"/>
                      <a:pt x="132" y="47"/>
                    </a:cubicBezTo>
                    <a:cubicBezTo>
                      <a:pt x="134" y="46"/>
                      <a:pt x="136" y="46"/>
                      <a:pt x="138" y="46"/>
                    </a:cubicBezTo>
                    <a:cubicBezTo>
                      <a:pt x="147" y="46"/>
                      <a:pt x="154" y="53"/>
                      <a:pt x="154" y="62"/>
                    </a:cubicBezTo>
                    <a:cubicBezTo>
                      <a:pt x="154" y="70"/>
                      <a:pt x="147" y="78"/>
                      <a:pt x="138" y="7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Freeform 176">
                <a:extLst>
                  <a:ext uri="{FF2B5EF4-FFF2-40B4-BE49-F238E27FC236}">
                    <a16:creationId xmlns:a16="http://schemas.microsoft.com/office/drawing/2014/main" id="{350BD6E4-909D-4B32-89CE-F6B7C7B95017}"/>
                  </a:ext>
                </a:extLst>
              </p:cNvPr>
              <p:cNvSpPr>
                <a:spLocks noEditPoints="1"/>
              </p:cNvSpPr>
              <p:nvPr/>
            </p:nvSpPr>
            <p:spPr bwMode="auto">
              <a:xfrm>
                <a:off x="6677838" y="3109774"/>
                <a:ext cx="236229" cy="289345"/>
              </a:xfrm>
              <a:custGeom>
                <a:avLst/>
                <a:gdLst>
                  <a:gd name="T0" fmla="*/ 80 w 143"/>
                  <a:gd name="T1" fmla="*/ 33 h 175"/>
                  <a:gd name="T2" fmla="*/ 80 w 143"/>
                  <a:gd name="T3" fmla="*/ 25 h 175"/>
                  <a:gd name="T4" fmla="*/ 55 w 143"/>
                  <a:gd name="T5" fmla="*/ 0 h 175"/>
                  <a:gd name="T6" fmla="*/ 25 w 143"/>
                  <a:gd name="T7" fmla="*/ 0 h 175"/>
                  <a:gd name="T8" fmla="*/ 0 w 143"/>
                  <a:gd name="T9" fmla="*/ 25 h 175"/>
                  <a:gd name="T10" fmla="*/ 0 w 143"/>
                  <a:gd name="T11" fmla="*/ 104 h 175"/>
                  <a:gd name="T12" fmla="*/ 71 w 143"/>
                  <a:gd name="T13" fmla="*/ 175 h 175"/>
                  <a:gd name="T14" fmla="*/ 143 w 143"/>
                  <a:gd name="T15" fmla="*/ 104 h 175"/>
                  <a:gd name="T16" fmla="*/ 80 w 143"/>
                  <a:gd name="T17" fmla="*/ 33 h 175"/>
                  <a:gd name="T18" fmla="*/ 71 w 143"/>
                  <a:gd name="T19" fmla="*/ 150 h 175"/>
                  <a:gd name="T20" fmla="*/ 25 w 143"/>
                  <a:gd name="T21" fmla="*/ 104 h 175"/>
                  <a:gd name="T22" fmla="*/ 25 w 143"/>
                  <a:gd name="T23" fmla="*/ 25 h 175"/>
                  <a:gd name="T24" fmla="*/ 55 w 143"/>
                  <a:gd name="T25" fmla="*/ 25 h 175"/>
                  <a:gd name="T26" fmla="*/ 55 w 143"/>
                  <a:gd name="T27" fmla="*/ 60 h 175"/>
                  <a:gd name="T28" fmla="*/ 71 w 143"/>
                  <a:gd name="T29" fmla="*/ 57 h 175"/>
                  <a:gd name="T30" fmla="*/ 118 w 143"/>
                  <a:gd name="T31" fmla="*/ 104 h 175"/>
                  <a:gd name="T32" fmla="*/ 71 w 143"/>
                  <a:gd name="T33" fmla="*/ 150 h 175"/>
                  <a:gd name="T34" fmla="*/ 71 w 143"/>
                  <a:gd name="T35" fmla="*/ 88 h 175"/>
                  <a:gd name="T36" fmla="*/ 56 w 143"/>
                  <a:gd name="T37" fmla="*/ 104 h 175"/>
                  <a:gd name="T38" fmla="*/ 71 w 143"/>
                  <a:gd name="T39" fmla="*/ 119 h 175"/>
                  <a:gd name="T40" fmla="*/ 87 w 143"/>
                  <a:gd name="T41" fmla="*/ 104 h 175"/>
                  <a:gd name="T42" fmla="*/ 71 w 143"/>
                  <a:gd name="T43" fmla="*/ 8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 h="175">
                    <a:moveTo>
                      <a:pt x="80" y="33"/>
                    </a:moveTo>
                    <a:cubicBezTo>
                      <a:pt x="80" y="25"/>
                      <a:pt x="80" y="25"/>
                      <a:pt x="80" y="25"/>
                    </a:cubicBezTo>
                    <a:cubicBezTo>
                      <a:pt x="80" y="11"/>
                      <a:pt x="68" y="0"/>
                      <a:pt x="55" y="0"/>
                    </a:cubicBezTo>
                    <a:cubicBezTo>
                      <a:pt x="25" y="0"/>
                      <a:pt x="25" y="0"/>
                      <a:pt x="25" y="0"/>
                    </a:cubicBezTo>
                    <a:cubicBezTo>
                      <a:pt x="11" y="0"/>
                      <a:pt x="0" y="11"/>
                      <a:pt x="0" y="25"/>
                    </a:cubicBezTo>
                    <a:cubicBezTo>
                      <a:pt x="0" y="104"/>
                      <a:pt x="0" y="104"/>
                      <a:pt x="0" y="104"/>
                    </a:cubicBezTo>
                    <a:cubicBezTo>
                      <a:pt x="0" y="143"/>
                      <a:pt x="32" y="175"/>
                      <a:pt x="71" y="175"/>
                    </a:cubicBezTo>
                    <a:cubicBezTo>
                      <a:pt x="111" y="175"/>
                      <a:pt x="143" y="143"/>
                      <a:pt x="143" y="104"/>
                    </a:cubicBezTo>
                    <a:cubicBezTo>
                      <a:pt x="143" y="67"/>
                      <a:pt x="115" y="37"/>
                      <a:pt x="80" y="33"/>
                    </a:cubicBezTo>
                    <a:close/>
                    <a:moveTo>
                      <a:pt x="71" y="150"/>
                    </a:moveTo>
                    <a:cubicBezTo>
                      <a:pt x="45" y="150"/>
                      <a:pt x="25" y="129"/>
                      <a:pt x="25" y="104"/>
                    </a:cubicBezTo>
                    <a:cubicBezTo>
                      <a:pt x="25" y="104"/>
                      <a:pt x="25" y="25"/>
                      <a:pt x="25" y="25"/>
                    </a:cubicBezTo>
                    <a:cubicBezTo>
                      <a:pt x="55" y="25"/>
                      <a:pt x="55" y="25"/>
                      <a:pt x="55" y="25"/>
                    </a:cubicBezTo>
                    <a:cubicBezTo>
                      <a:pt x="55" y="60"/>
                      <a:pt x="55" y="60"/>
                      <a:pt x="55" y="60"/>
                    </a:cubicBezTo>
                    <a:cubicBezTo>
                      <a:pt x="60" y="58"/>
                      <a:pt x="65" y="57"/>
                      <a:pt x="71" y="57"/>
                    </a:cubicBezTo>
                    <a:cubicBezTo>
                      <a:pt x="97" y="57"/>
                      <a:pt x="118" y="78"/>
                      <a:pt x="118" y="104"/>
                    </a:cubicBezTo>
                    <a:cubicBezTo>
                      <a:pt x="118" y="129"/>
                      <a:pt x="97" y="150"/>
                      <a:pt x="71" y="150"/>
                    </a:cubicBezTo>
                    <a:close/>
                    <a:moveTo>
                      <a:pt x="71" y="88"/>
                    </a:moveTo>
                    <a:cubicBezTo>
                      <a:pt x="63" y="88"/>
                      <a:pt x="56" y="95"/>
                      <a:pt x="56" y="104"/>
                    </a:cubicBezTo>
                    <a:cubicBezTo>
                      <a:pt x="56" y="112"/>
                      <a:pt x="63" y="119"/>
                      <a:pt x="71" y="119"/>
                    </a:cubicBezTo>
                    <a:cubicBezTo>
                      <a:pt x="80" y="119"/>
                      <a:pt x="87" y="112"/>
                      <a:pt x="87" y="104"/>
                    </a:cubicBezTo>
                    <a:cubicBezTo>
                      <a:pt x="87" y="95"/>
                      <a:pt x="80" y="88"/>
                      <a:pt x="71" y="8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
        <p:nvSpPr>
          <p:cNvPr id="176" name="TextBox 175">
            <a:extLst>
              <a:ext uri="{FF2B5EF4-FFF2-40B4-BE49-F238E27FC236}">
                <a16:creationId xmlns:a16="http://schemas.microsoft.com/office/drawing/2014/main" id="{8CCB4F61-E22A-4B53-ADE2-C763A69B0926}"/>
              </a:ext>
            </a:extLst>
          </p:cNvPr>
          <p:cNvSpPr txBox="1"/>
          <p:nvPr/>
        </p:nvSpPr>
        <p:spPr>
          <a:xfrm>
            <a:off x="0" y="79362"/>
            <a:ext cx="12192000" cy="646331"/>
          </a:xfrm>
          <a:prstGeom prst="rect">
            <a:avLst/>
          </a:prstGeom>
          <a:noFill/>
        </p:spPr>
        <p:txBody>
          <a:bodyPr wrap="square" rtlCol="0">
            <a:spAutoFit/>
          </a:bodyPr>
          <a:lstStyle/>
          <a:p>
            <a:pPr algn="ctr"/>
            <a:r>
              <a:rPr lang="en-US" sz="3600" b="1" dirty="0">
                <a:solidFill>
                  <a:schemeClr val="bg1"/>
                </a:solidFill>
                <a:latin typeface="Georgia" panose="02040502050405020303" pitchFamily="18" charset="0"/>
              </a:rPr>
              <a:t>Social media powerpoint presentation</a:t>
            </a:r>
            <a:endParaRPr lang="en-US" sz="3600" b="1" dirty="0">
              <a:latin typeface="Georgia" panose="02040502050405020303" pitchFamily="18" charset="0"/>
            </a:endParaRPr>
          </a:p>
        </p:txBody>
      </p:sp>
    </p:spTree>
    <p:extLst>
      <p:ext uri="{BB962C8B-B14F-4D97-AF65-F5344CB8AC3E}">
        <p14:creationId xmlns:p14="http://schemas.microsoft.com/office/powerpoint/2010/main" val="136126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9002C282-A176-4152-BC5F-A978B10AE28D}"/>
              </a:ext>
            </a:extLst>
          </p:cNvPr>
          <p:cNvSpPr/>
          <p:nvPr/>
        </p:nvSpPr>
        <p:spPr>
          <a:xfrm>
            <a:off x="11292856" y="-1655"/>
            <a:ext cx="360523" cy="9922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577A2F12-BCE6-4920-BB8B-F01882456DD3}"/>
              </a:ext>
            </a:extLst>
          </p:cNvPr>
          <p:cNvGrpSpPr/>
          <p:nvPr/>
        </p:nvGrpSpPr>
        <p:grpSpPr>
          <a:xfrm>
            <a:off x="718883" y="680056"/>
            <a:ext cx="10754235" cy="5497889"/>
            <a:chOff x="718883" y="1132789"/>
            <a:chExt cx="10754235" cy="5497889"/>
          </a:xfrm>
        </p:grpSpPr>
        <p:grpSp>
          <p:nvGrpSpPr>
            <p:cNvPr id="66" name="Group 65">
              <a:extLst>
                <a:ext uri="{FF2B5EF4-FFF2-40B4-BE49-F238E27FC236}">
                  <a16:creationId xmlns:a16="http://schemas.microsoft.com/office/drawing/2014/main" id="{419A5DC6-21DB-4806-BFBB-BAEA51BBD514}"/>
                </a:ext>
              </a:extLst>
            </p:cNvPr>
            <p:cNvGrpSpPr/>
            <p:nvPr/>
          </p:nvGrpSpPr>
          <p:grpSpPr>
            <a:xfrm>
              <a:off x="718883" y="1132789"/>
              <a:ext cx="10754235" cy="5497889"/>
              <a:chOff x="762684" y="894248"/>
              <a:chExt cx="10754234" cy="5497889"/>
            </a:xfrm>
          </p:grpSpPr>
          <p:grpSp>
            <p:nvGrpSpPr>
              <p:cNvPr id="52" name="Group 51">
                <a:extLst>
                  <a:ext uri="{FF2B5EF4-FFF2-40B4-BE49-F238E27FC236}">
                    <a16:creationId xmlns:a16="http://schemas.microsoft.com/office/drawing/2014/main" id="{BE35A4D0-9737-4C37-8905-FCB1D2F04248}"/>
                  </a:ext>
                </a:extLst>
              </p:cNvPr>
              <p:cNvGrpSpPr/>
              <p:nvPr/>
            </p:nvGrpSpPr>
            <p:grpSpPr>
              <a:xfrm>
                <a:off x="6784332" y="3882894"/>
                <a:ext cx="4732586" cy="2098268"/>
                <a:chOff x="5115337" y="4320207"/>
                <a:chExt cx="4094924" cy="1815550"/>
              </a:xfrm>
            </p:grpSpPr>
            <p:sp>
              <p:nvSpPr>
                <p:cNvPr id="48" name="Rectangle 47">
                  <a:extLst>
                    <a:ext uri="{FF2B5EF4-FFF2-40B4-BE49-F238E27FC236}">
                      <a16:creationId xmlns:a16="http://schemas.microsoft.com/office/drawing/2014/main" id="{225CDCD4-984A-4478-A20B-F275A3376C39}"/>
                    </a:ext>
                  </a:extLst>
                </p:cNvPr>
                <p:cNvSpPr/>
                <p:nvPr/>
              </p:nvSpPr>
              <p:spPr>
                <a:xfrm>
                  <a:off x="5393635" y="4625009"/>
                  <a:ext cx="3816626" cy="15107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5A98AA9-CD13-45C6-9084-B0F9F40FA102}"/>
                    </a:ext>
                  </a:extLst>
                </p:cNvPr>
                <p:cNvSpPr/>
                <p:nvPr/>
              </p:nvSpPr>
              <p:spPr>
                <a:xfrm>
                  <a:off x="5300869" y="4518991"/>
                  <a:ext cx="3816626" cy="1510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142D450-A77C-457C-9565-DCDD2246F943}"/>
                    </a:ext>
                  </a:extLst>
                </p:cNvPr>
                <p:cNvSpPr/>
                <p:nvPr/>
              </p:nvSpPr>
              <p:spPr>
                <a:xfrm>
                  <a:off x="5208103" y="4426225"/>
                  <a:ext cx="3816626" cy="15107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B2A6ABE-1B7E-44BD-A218-F02843E3A3E3}"/>
                    </a:ext>
                  </a:extLst>
                </p:cNvPr>
                <p:cNvSpPr/>
                <p:nvPr/>
              </p:nvSpPr>
              <p:spPr>
                <a:xfrm>
                  <a:off x="5115337" y="4320207"/>
                  <a:ext cx="3816626" cy="151074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6" name="Chart 55">
                <a:extLst>
                  <a:ext uri="{FF2B5EF4-FFF2-40B4-BE49-F238E27FC236}">
                    <a16:creationId xmlns:a16="http://schemas.microsoft.com/office/drawing/2014/main" id="{289E0F15-9363-4436-BE47-733265174CCA}"/>
                  </a:ext>
                </a:extLst>
              </p:cNvPr>
              <p:cNvGraphicFramePr/>
              <p:nvPr>
                <p:extLst/>
              </p:nvPr>
            </p:nvGraphicFramePr>
            <p:xfrm>
              <a:off x="914400" y="2834665"/>
              <a:ext cx="5336208" cy="3557472"/>
            </p:xfrm>
            <a:graphic>
              <a:graphicData uri="http://schemas.openxmlformats.org/drawingml/2006/chart">
                <c:chart xmlns:c="http://schemas.openxmlformats.org/drawingml/2006/chart" xmlns:r="http://schemas.openxmlformats.org/officeDocument/2006/relationships" r:id="rId3"/>
              </a:graphicData>
            </a:graphic>
          </p:graphicFrame>
          <p:grpSp>
            <p:nvGrpSpPr>
              <p:cNvPr id="61" name="Group 60">
                <a:extLst>
                  <a:ext uri="{FF2B5EF4-FFF2-40B4-BE49-F238E27FC236}">
                    <a16:creationId xmlns:a16="http://schemas.microsoft.com/office/drawing/2014/main" id="{1D0DD281-33B7-41C7-94AD-E821414CBC23}"/>
                  </a:ext>
                </a:extLst>
              </p:cNvPr>
              <p:cNvGrpSpPr/>
              <p:nvPr/>
            </p:nvGrpSpPr>
            <p:grpSpPr>
              <a:xfrm>
                <a:off x="3856382" y="1291747"/>
                <a:ext cx="7421218" cy="1326716"/>
                <a:chOff x="3856383" y="675238"/>
                <a:chExt cx="7421218" cy="1326716"/>
              </a:xfrm>
            </p:grpSpPr>
            <p:sp>
              <p:nvSpPr>
                <p:cNvPr id="57" name="TextBox 56">
                  <a:extLst>
                    <a:ext uri="{FF2B5EF4-FFF2-40B4-BE49-F238E27FC236}">
                      <a16:creationId xmlns:a16="http://schemas.microsoft.com/office/drawing/2014/main" id="{AE845C5B-4E90-4844-88F5-F8B271D3CF08}"/>
                    </a:ext>
                  </a:extLst>
                </p:cNvPr>
                <p:cNvSpPr txBox="1"/>
                <p:nvPr/>
              </p:nvSpPr>
              <p:spPr>
                <a:xfrm>
                  <a:off x="3856383" y="1170957"/>
                  <a:ext cx="7235685" cy="830997"/>
                </a:xfrm>
                <a:prstGeom prst="rect">
                  <a:avLst/>
                </a:prstGeom>
                <a:noFill/>
              </p:spPr>
              <p:txBody>
                <a:bodyPr wrap="square" rtlCol="0">
                  <a:spAutoFit/>
                </a:bodyPr>
                <a:lstStyle/>
                <a:p>
                  <a:pPr lvl="0"/>
                  <a:r>
                    <a:rPr lang="en-US" sz="1600" dirty="0">
                      <a:latin typeface="Georgia Pro Light" panose="02040302050405020303" pitchFamily="18" charset="0"/>
                    </a:rPr>
                    <a:t>Instagram is a free, online photo-sharing application and social network platform that was acquired by Facebook in 2012. Instagram allows users to edit and upload photos and short videos through a mobile app.</a:t>
                  </a:r>
                </a:p>
              </p:txBody>
            </p:sp>
            <p:sp>
              <p:nvSpPr>
                <p:cNvPr id="58" name="TextBox 57">
                  <a:extLst>
                    <a:ext uri="{FF2B5EF4-FFF2-40B4-BE49-F238E27FC236}">
                      <a16:creationId xmlns:a16="http://schemas.microsoft.com/office/drawing/2014/main" id="{33C33139-08F8-447D-AA90-BB526F118EB9}"/>
                    </a:ext>
                  </a:extLst>
                </p:cNvPr>
                <p:cNvSpPr txBox="1"/>
                <p:nvPr/>
              </p:nvSpPr>
              <p:spPr>
                <a:xfrm>
                  <a:off x="3856383" y="675238"/>
                  <a:ext cx="7235685" cy="461665"/>
                </a:xfrm>
                <a:prstGeom prst="rect">
                  <a:avLst/>
                </a:prstGeom>
                <a:noFill/>
              </p:spPr>
              <p:txBody>
                <a:bodyPr wrap="square" rtlCol="0">
                  <a:spAutoFit/>
                </a:bodyPr>
                <a:lstStyle/>
                <a:p>
                  <a:pPr lvl="0"/>
                  <a:r>
                    <a:rPr lang="en-US" sz="2400" b="1" dirty="0">
                      <a:solidFill>
                        <a:schemeClr val="accent1">
                          <a:lumMod val="75000"/>
                        </a:schemeClr>
                      </a:solidFill>
                      <a:latin typeface="Georgia" panose="02040502050405020303" pitchFamily="18" charset="0"/>
                    </a:rPr>
                    <a:t>Instagram</a:t>
                  </a:r>
                </a:p>
              </p:txBody>
            </p:sp>
            <p:cxnSp>
              <p:nvCxnSpPr>
                <p:cNvPr id="60" name="Straight Connector 59">
                  <a:extLst>
                    <a:ext uri="{FF2B5EF4-FFF2-40B4-BE49-F238E27FC236}">
                      <a16:creationId xmlns:a16="http://schemas.microsoft.com/office/drawing/2014/main" id="{FEEDD2C5-9814-41C2-86F1-4AE925544A40}"/>
                    </a:ext>
                  </a:extLst>
                </p:cNvPr>
                <p:cNvCxnSpPr/>
                <p:nvPr/>
              </p:nvCxnSpPr>
              <p:spPr>
                <a:xfrm>
                  <a:off x="3856383" y="1118500"/>
                  <a:ext cx="7421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1CA39BFC-AFDA-47F2-AD19-1E11F8B0F289}"/>
                  </a:ext>
                </a:extLst>
              </p:cNvPr>
              <p:cNvGrpSpPr/>
              <p:nvPr/>
            </p:nvGrpSpPr>
            <p:grpSpPr>
              <a:xfrm>
                <a:off x="762684" y="894248"/>
                <a:ext cx="2205884" cy="1606138"/>
                <a:chOff x="2207253" y="1182070"/>
                <a:chExt cx="1834660" cy="1335845"/>
              </a:xfrm>
            </p:grpSpPr>
            <p:grpSp>
              <p:nvGrpSpPr>
                <p:cNvPr id="36" name="Group 35">
                  <a:extLst>
                    <a:ext uri="{FF2B5EF4-FFF2-40B4-BE49-F238E27FC236}">
                      <a16:creationId xmlns:a16="http://schemas.microsoft.com/office/drawing/2014/main" id="{36F52975-CE38-4994-87E7-3FC46EFAD1D1}"/>
                    </a:ext>
                  </a:extLst>
                </p:cNvPr>
                <p:cNvGrpSpPr/>
                <p:nvPr/>
              </p:nvGrpSpPr>
              <p:grpSpPr>
                <a:xfrm>
                  <a:off x="2703443" y="1378227"/>
                  <a:ext cx="1338470" cy="1139688"/>
                  <a:chOff x="2703443" y="1378227"/>
                  <a:chExt cx="1338470" cy="1139688"/>
                </a:xfrm>
              </p:grpSpPr>
              <p:sp>
                <p:nvSpPr>
                  <p:cNvPr id="34" name="Rectangle 33">
                    <a:extLst>
                      <a:ext uri="{FF2B5EF4-FFF2-40B4-BE49-F238E27FC236}">
                        <a16:creationId xmlns:a16="http://schemas.microsoft.com/office/drawing/2014/main" id="{31CA5862-54A0-44E7-BB76-C59657C62993}"/>
                      </a:ext>
                    </a:extLst>
                  </p:cNvPr>
                  <p:cNvSpPr/>
                  <p:nvPr/>
                </p:nvSpPr>
                <p:spPr>
                  <a:xfrm>
                    <a:off x="2703443" y="1378227"/>
                    <a:ext cx="1338470" cy="5698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D14C79-4118-4CC9-BBF1-3B81A7F513C7}"/>
                      </a:ext>
                    </a:extLst>
                  </p:cNvPr>
                  <p:cNvSpPr/>
                  <p:nvPr/>
                </p:nvSpPr>
                <p:spPr>
                  <a:xfrm>
                    <a:off x="2703443" y="1948071"/>
                    <a:ext cx="1338470" cy="5698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23F5F332-E9B0-428B-B5B2-286746862B1E}"/>
                    </a:ext>
                  </a:extLst>
                </p:cNvPr>
                <p:cNvSpPr/>
                <p:nvPr/>
              </p:nvSpPr>
              <p:spPr>
                <a:xfrm rot="2970646">
                  <a:off x="2643907" y="745416"/>
                  <a:ext cx="884641" cy="1757949"/>
                </a:xfrm>
                <a:custGeom>
                  <a:avLst/>
                  <a:gdLst>
                    <a:gd name="connsiteX0" fmla="*/ 0 w 884641"/>
                    <a:gd name="connsiteY0" fmla="*/ 1017944 h 1757949"/>
                    <a:gd name="connsiteX1" fmla="*/ 869076 w 884641"/>
                    <a:gd name="connsiteY1" fmla="*/ 0 h 1757949"/>
                    <a:gd name="connsiteX2" fmla="*/ 884641 w 884641"/>
                    <a:gd name="connsiteY2" fmla="*/ 13289 h 1757949"/>
                    <a:gd name="connsiteX3" fmla="*/ 884640 w 884641"/>
                    <a:gd name="connsiteY3" fmla="*/ 1737012 h 1757949"/>
                    <a:gd name="connsiteX4" fmla="*/ 866765 w 884641"/>
                    <a:gd name="connsiteY4" fmla="*/ 1757949 h 1757949"/>
                    <a:gd name="connsiteX5" fmla="*/ 433383 w 884641"/>
                    <a:gd name="connsiteY5" fmla="*/ 1387947 h 1757949"/>
                    <a:gd name="connsiteX6" fmla="*/ 0 w 884641"/>
                    <a:gd name="connsiteY6" fmla="*/ 1017944 h 17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641" h="1757949">
                      <a:moveTo>
                        <a:pt x="0" y="1017944"/>
                      </a:moveTo>
                      <a:lnTo>
                        <a:pt x="869076" y="0"/>
                      </a:lnTo>
                      <a:lnTo>
                        <a:pt x="884641" y="13289"/>
                      </a:lnTo>
                      <a:lnTo>
                        <a:pt x="884640" y="1737012"/>
                      </a:lnTo>
                      <a:lnTo>
                        <a:pt x="866765" y="1757949"/>
                      </a:lnTo>
                      <a:lnTo>
                        <a:pt x="433383" y="1387947"/>
                      </a:lnTo>
                      <a:lnTo>
                        <a:pt x="0" y="1017944"/>
                      </a:lnTo>
                      <a:close/>
                    </a:path>
                  </a:pathLst>
                </a:cu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Freeform 22">
              <a:extLst>
                <a:ext uri="{FF2B5EF4-FFF2-40B4-BE49-F238E27FC236}">
                  <a16:creationId xmlns:a16="http://schemas.microsoft.com/office/drawing/2014/main" id="{5AEB7BF2-D4C3-45EE-BE6C-443C6213EBD9}"/>
                </a:ext>
              </a:extLst>
            </p:cNvPr>
            <p:cNvSpPr>
              <a:spLocks noEditPoints="1"/>
            </p:cNvSpPr>
            <p:nvPr/>
          </p:nvSpPr>
          <p:spPr bwMode="auto">
            <a:xfrm>
              <a:off x="1795257" y="1740346"/>
              <a:ext cx="649727" cy="626871"/>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43" tIns="91423" rIns="182843" bIns="91423" numCol="1" anchor="t" anchorCtr="0" compatLnSpc="1">
              <a:prstTxWarp prst="textNoShape">
                <a:avLst/>
              </a:prstTxWarp>
            </a:bodyPr>
            <a:lstStyle/>
            <a:p>
              <a:endParaRPr lang="id-ID" dirty="0">
                <a:latin typeface="Calibri Light"/>
              </a:endParaRPr>
            </a:p>
          </p:txBody>
        </p:sp>
        <p:sp>
          <p:nvSpPr>
            <p:cNvPr id="23" name="TextBox 22">
              <a:extLst>
                <a:ext uri="{FF2B5EF4-FFF2-40B4-BE49-F238E27FC236}">
                  <a16:creationId xmlns:a16="http://schemas.microsoft.com/office/drawing/2014/main" id="{DF5B8427-4587-42CE-897A-37C42A294328}"/>
                </a:ext>
              </a:extLst>
            </p:cNvPr>
            <p:cNvSpPr txBox="1"/>
            <p:nvPr/>
          </p:nvSpPr>
          <p:spPr>
            <a:xfrm>
              <a:off x="6982464" y="4455826"/>
              <a:ext cx="3927086" cy="1077218"/>
            </a:xfrm>
            <a:prstGeom prst="rect">
              <a:avLst/>
            </a:prstGeom>
            <a:noFill/>
          </p:spPr>
          <p:txBody>
            <a:bodyPr wrap="square" rtlCol="0">
              <a:spAutoFit/>
            </a:bodyPr>
            <a:lstStyle/>
            <a:p>
              <a:pPr lvl="0" algn="ctr"/>
              <a:r>
                <a:rPr lang="en-US" sz="1600" dirty="0">
                  <a:latin typeface="Georgia Pro Light" panose="02040302050405020303" pitchFamily="18" charset="0"/>
                </a:rPr>
                <a:t>Users can connect their Instagram account to other social networking sites, enabling them to share uploaded photos to those sites.</a:t>
              </a:r>
            </a:p>
          </p:txBody>
        </p:sp>
      </p:grpSp>
    </p:spTree>
    <p:extLst>
      <p:ext uri="{BB962C8B-B14F-4D97-AF65-F5344CB8AC3E}">
        <p14:creationId xmlns:p14="http://schemas.microsoft.com/office/powerpoint/2010/main" val="331583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ABDC57-6FCC-463E-90AD-8F4232421638}"/>
              </a:ext>
            </a:extLst>
          </p:cNvPr>
          <p:cNvGrpSpPr/>
          <p:nvPr/>
        </p:nvGrpSpPr>
        <p:grpSpPr>
          <a:xfrm>
            <a:off x="0" y="-2978"/>
            <a:ext cx="12192000" cy="6863956"/>
            <a:chOff x="3" y="-5954"/>
            <a:chExt cx="12192000" cy="6863956"/>
          </a:xfrm>
        </p:grpSpPr>
        <p:pic>
          <p:nvPicPr>
            <p:cNvPr id="3" name="Picture 2" descr="Image result for best pattern background download">
              <a:extLst>
                <a:ext uri="{FF2B5EF4-FFF2-40B4-BE49-F238E27FC236}">
                  <a16:creationId xmlns:a16="http://schemas.microsoft.com/office/drawing/2014/main" id="{713B8805-1E80-415D-B105-8CC0F94D49D7}"/>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7111" r="23950"/>
            <a:stretch/>
          </p:blipFill>
          <p:spPr bwMode="auto">
            <a:xfrm>
              <a:off x="3" y="0"/>
              <a:ext cx="12192000" cy="68580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4763199-282F-478B-A7FA-76B30BC20269}"/>
                </a:ext>
              </a:extLst>
            </p:cNvPr>
            <p:cNvSpPr/>
            <p:nvPr/>
          </p:nvSpPr>
          <p:spPr>
            <a:xfrm>
              <a:off x="3" y="0"/>
              <a:ext cx="12192000" cy="6858001"/>
            </a:xfrm>
            <a:prstGeom prst="rect">
              <a:avLst/>
            </a:prstGeom>
            <a:gradFill>
              <a:gsLst>
                <a:gs pos="0">
                  <a:srgbClr val="3B5999">
                    <a:alpha val="88000"/>
                  </a:srgbClr>
                </a:gs>
                <a:gs pos="100000">
                  <a:srgbClr val="3B5999">
                    <a:alpha val="6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a:extLst>
                <a:ext uri="{FF2B5EF4-FFF2-40B4-BE49-F238E27FC236}">
                  <a16:creationId xmlns:a16="http://schemas.microsoft.com/office/drawing/2014/main" id="{322EB38D-4227-4E40-BFCF-B3AB4C113D8C}"/>
                </a:ext>
              </a:extLst>
            </p:cNvPr>
            <p:cNvSpPr txBox="1"/>
            <p:nvPr/>
          </p:nvSpPr>
          <p:spPr>
            <a:xfrm>
              <a:off x="5715003" y="1715319"/>
              <a:ext cx="3754554" cy="584775"/>
            </a:xfrm>
            <a:prstGeom prst="rect">
              <a:avLst/>
            </a:prstGeom>
            <a:noFill/>
          </p:spPr>
          <p:txBody>
            <a:bodyPr wrap="none" rtlCol="0">
              <a:spAutoFit/>
            </a:bodyPr>
            <a:lstStyle/>
            <a:p>
              <a:r>
                <a:rPr lang="en-US" sz="3200" b="1" dirty="0">
                  <a:solidFill>
                    <a:schemeClr val="bg1"/>
                  </a:solidFill>
                </a:rPr>
                <a:t>About LinkedIn Posts</a:t>
              </a:r>
            </a:p>
          </p:txBody>
        </p:sp>
        <p:sp>
          <p:nvSpPr>
            <p:cNvPr id="7" name="TextBox 6">
              <a:extLst>
                <a:ext uri="{FF2B5EF4-FFF2-40B4-BE49-F238E27FC236}">
                  <a16:creationId xmlns:a16="http://schemas.microsoft.com/office/drawing/2014/main" id="{EE30195D-ED5B-41E3-9B05-C1A78DF97AF5}"/>
                </a:ext>
              </a:extLst>
            </p:cNvPr>
            <p:cNvSpPr txBox="1"/>
            <p:nvPr/>
          </p:nvSpPr>
          <p:spPr>
            <a:xfrm>
              <a:off x="5715003" y="2243143"/>
              <a:ext cx="5765799" cy="1077218"/>
            </a:xfrm>
            <a:prstGeom prst="rect">
              <a:avLst/>
            </a:prstGeom>
            <a:noFill/>
          </p:spPr>
          <p:txBody>
            <a:bodyPr wrap="square" rtlCol="0">
              <a:spAutoFit/>
            </a:bodyPr>
            <a:lstStyle/>
            <a:p>
              <a:r>
                <a:rPr lang="en-US" sz="1600" dirty="0">
                  <a:solidFill>
                    <a:schemeClr val="bg1"/>
                  </a:solidFill>
                  <a:latin typeface="Georgia Pro Light" panose="02040302050405020303" pitchFamily="18" charset="0"/>
                </a:rPr>
                <a:t>LinkedIn is a social networking site designed specifically for the business community. The goal of the site is to allow registered members to establish and document networks of people they know and trust professionally.</a:t>
              </a:r>
            </a:p>
          </p:txBody>
        </p:sp>
        <p:sp>
          <p:nvSpPr>
            <p:cNvPr id="8" name="Rectangle: Rounded Corners 7">
              <a:extLst>
                <a:ext uri="{FF2B5EF4-FFF2-40B4-BE49-F238E27FC236}">
                  <a16:creationId xmlns:a16="http://schemas.microsoft.com/office/drawing/2014/main" id="{7DF7DEEA-0805-429A-B822-D79F062F6E4F}"/>
                </a:ext>
              </a:extLst>
            </p:cNvPr>
            <p:cNvSpPr/>
            <p:nvPr/>
          </p:nvSpPr>
          <p:spPr>
            <a:xfrm>
              <a:off x="5791204" y="3386743"/>
              <a:ext cx="4457700" cy="5336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Rounded Corners 8">
              <a:extLst>
                <a:ext uri="{FF2B5EF4-FFF2-40B4-BE49-F238E27FC236}">
                  <a16:creationId xmlns:a16="http://schemas.microsoft.com/office/drawing/2014/main" id="{7BCE45D4-1759-4E96-9993-BC3967D291BF}"/>
                </a:ext>
              </a:extLst>
            </p:cNvPr>
            <p:cNvSpPr/>
            <p:nvPr/>
          </p:nvSpPr>
          <p:spPr>
            <a:xfrm>
              <a:off x="5791203" y="3386742"/>
              <a:ext cx="3505800" cy="53366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Rectangle: Rounded Corners 9">
              <a:extLst>
                <a:ext uri="{FF2B5EF4-FFF2-40B4-BE49-F238E27FC236}">
                  <a16:creationId xmlns:a16="http://schemas.microsoft.com/office/drawing/2014/main" id="{EFCEDFB7-DCB7-4289-8EF1-1FEF44FB1698}"/>
                </a:ext>
              </a:extLst>
            </p:cNvPr>
            <p:cNvSpPr/>
            <p:nvPr/>
          </p:nvSpPr>
          <p:spPr>
            <a:xfrm>
              <a:off x="5791204" y="4814268"/>
              <a:ext cx="4457700" cy="5336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Rounded Corners 10">
              <a:extLst>
                <a:ext uri="{FF2B5EF4-FFF2-40B4-BE49-F238E27FC236}">
                  <a16:creationId xmlns:a16="http://schemas.microsoft.com/office/drawing/2014/main" id="{6EC1B819-BFC7-4B01-99BD-108978C0B8DC}"/>
                </a:ext>
              </a:extLst>
            </p:cNvPr>
            <p:cNvSpPr/>
            <p:nvPr/>
          </p:nvSpPr>
          <p:spPr>
            <a:xfrm>
              <a:off x="5791204" y="4814267"/>
              <a:ext cx="2077047" cy="53366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7F1517FD-9657-4B77-96E8-3AF789586B4A}"/>
                </a:ext>
              </a:extLst>
            </p:cNvPr>
            <p:cNvSpPr txBox="1"/>
            <p:nvPr/>
          </p:nvSpPr>
          <p:spPr>
            <a:xfrm>
              <a:off x="5791203" y="3957520"/>
              <a:ext cx="951903" cy="400110"/>
            </a:xfrm>
            <a:prstGeom prst="rect">
              <a:avLst/>
            </a:prstGeom>
            <a:noFill/>
          </p:spPr>
          <p:txBody>
            <a:bodyPr wrap="square" rtlCol="0">
              <a:spAutoFit/>
            </a:bodyPr>
            <a:lstStyle/>
            <a:p>
              <a:r>
                <a:rPr lang="en-US" sz="2000" dirty="0">
                  <a:solidFill>
                    <a:schemeClr val="bg1"/>
                  </a:solidFill>
                  <a:latin typeface="Roboto" pitchFamily="2" charset="0"/>
                  <a:ea typeface="Roboto" pitchFamily="2" charset="0"/>
                </a:rPr>
                <a:t>Like</a:t>
              </a:r>
              <a:endParaRPr lang="en-US" sz="4000" b="1" dirty="0">
                <a:solidFill>
                  <a:schemeClr val="bg1"/>
                </a:solidFill>
                <a:latin typeface="Roboto" pitchFamily="2" charset="0"/>
                <a:ea typeface="Roboto" pitchFamily="2" charset="0"/>
              </a:endParaRPr>
            </a:p>
          </p:txBody>
        </p:sp>
        <p:sp>
          <p:nvSpPr>
            <p:cNvPr id="13" name="TextBox 12">
              <a:extLst>
                <a:ext uri="{FF2B5EF4-FFF2-40B4-BE49-F238E27FC236}">
                  <a16:creationId xmlns:a16="http://schemas.microsoft.com/office/drawing/2014/main" id="{735E69AB-2341-4F84-BC78-312FBEC69042}"/>
                </a:ext>
              </a:extLst>
            </p:cNvPr>
            <p:cNvSpPr txBox="1"/>
            <p:nvPr/>
          </p:nvSpPr>
          <p:spPr>
            <a:xfrm>
              <a:off x="5791203" y="5379006"/>
              <a:ext cx="1364340" cy="400110"/>
            </a:xfrm>
            <a:prstGeom prst="rect">
              <a:avLst/>
            </a:prstGeom>
            <a:noFill/>
          </p:spPr>
          <p:txBody>
            <a:bodyPr wrap="square" rtlCol="0">
              <a:spAutoFit/>
            </a:bodyPr>
            <a:lstStyle/>
            <a:p>
              <a:r>
                <a:rPr lang="en-US" sz="2000" dirty="0">
                  <a:solidFill>
                    <a:schemeClr val="bg1"/>
                  </a:solidFill>
                  <a:latin typeface="Roboto" pitchFamily="2" charset="0"/>
                  <a:ea typeface="Roboto" pitchFamily="2" charset="0"/>
                </a:rPr>
                <a:t>Comment</a:t>
              </a:r>
              <a:endParaRPr lang="en-US" sz="4000" b="1" dirty="0">
                <a:solidFill>
                  <a:schemeClr val="bg1"/>
                </a:solidFill>
                <a:latin typeface="Roboto" pitchFamily="2" charset="0"/>
                <a:ea typeface="Roboto" pitchFamily="2" charset="0"/>
              </a:endParaRPr>
            </a:p>
          </p:txBody>
        </p:sp>
        <p:sp>
          <p:nvSpPr>
            <p:cNvPr id="14" name="TextBox 13">
              <a:extLst>
                <a:ext uri="{FF2B5EF4-FFF2-40B4-BE49-F238E27FC236}">
                  <a16:creationId xmlns:a16="http://schemas.microsoft.com/office/drawing/2014/main" id="{044FD81E-264F-43CA-BC58-A78A8BFBB6D1}"/>
                </a:ext>
              </a:extLst>
            </p:cNvPr>
            <p:cNvSpPr txBox="1"/>
            <p:nvPr/>
          </p:nvSpPr>
          <p:spPr>
            <a:xfrm>
              <a:off x="9297003" y="3957520"/>
              <a:ext cx="951903" cy="400110"/>
            </a:xfrm>
            <a:prstGeom prst="rect">
              <a:avLst/>
            </a:prstGeom>
            <a:noFill/>
          </p:spPr>
          <p:txBody>
            <a:bodyPr wrap="square" rtlCol="0">
              <a:spAutoFit/>
            </a:bodyPr>
            <a:lstStyle/>
            <a:p>
              <a:pPr algn="ctr"/>
              <a:r>
                <a:rPr lang="en-US" sz="2000" dirty="0">
                  <a:solidFill>
                    <a:schemeClr val="bg1"/>
                  </a:solidFill>
                  <a:latin typeface="Roboto" pitchFamily="2" charset="0"/>
                  <a:ea typeface="Roboto" pitchFamily="2" charset="0"/>
                </a:rPr>
                <a:t>22K</a:t>
              </a:r>
              <a:endParaRPr lang="en-US" sz="4000" b="1" dirty="0">
                <a:solidFill>
                  <a:schemeClr val="bg1"/>
                </a:solidFill>
                <a:latin typeface="Roboto" pitchFamily="2" charset="0"/>
                <a:ea typeface="Roboto" pitchFamily="2" charset="0"/>
              </a:endParaRPr>
            </a:p>
          </p:txBody>
        </p:sp>
        <p:sp>
          <p:nvSpPr>
            <p:cNvPr id="15" name="TextBox 14">
              <a:extLst>
                <a:ext uri="{FF2B5EF4-FFF2-40B4-BE49-F238E27FC236}">
                  <a16:creationId xmlns:a16="http://schemas.microsoft.com/office/drawing/2014/main" id="{0ED637FF-7EE3-4C99-8FB4-BBDC82053F82}"/>
                </a:ext>
              </a:extLst>
            </p:cNvPr>
            <p:cNvSpPr txBox="1"/>
            <p:nvPr/>
          </p:nvSpPr>
          <p:spPr>
            <a:xfrm>
              <a:off x="9297003" y="5341061"/>
              <a:ext cx="951903" cy="400110"/>
            </a:xfrm>
            <a:prstGeom prst="rect">
              <a:avLst/>
            </a:prstGeom>
            <a:noFill/>
          </p:spPr>
          <p:txBody>
            <a:bodyPr wrap="square" rtlCol="0">
              <a:spAutoFit/>
            </a:bodyPr>
            <a:lstStyle/>
            <a:p>
              <a:pPr algn="ctr"/>
              <a:r>
                <a:rPr lang="en-US" sz="2000" dirty="0">
                  <a:solidFill>
                    <a:schemeClr val="bg1"/>
                  </a:solidFill>
                  <a:latin typeface="Roboto" pitchFamily="2" charset="0"/>
                  <a:ea typeface="Roboto" pitchFamily="2" charset="0"/>
                </a:rPr>
                <a:t>1,506</a:t>
              </a:r>
              <a:endParaRPr lang="en-US" sz="4000" b="1" dirty="0">
                <a:solidFill>
                  <a:schemeClr val="bg1"/>
                </a:solidFill>
                <a:latin typeface="Roboto" pitchFamily="2" charset="0"/>
                <a:ea typeface="Roboto" pitchFamily="2" charset="0"/>
              </a:endParaRPr>
            </a:p>
          </p:txBody>
        </p:sp>
        <p:sp>
          <p:nvSpPr>
            <p:cNvPr id="16" name="Rectangle 15">
              <a:extLst>
                <a:ext uri="{FF2B5EF4-FFF2-40B4-BE49-F238E27FC236}">
                  <a16:creationId xmlns:a16="http://schemas.microsoft.com/office/drawing/2014/main" id="{E3FBDF14-66EE-4F96-9741-B3E6394F882C}"/>
                </a:ext>
              </a:extLst>
            </p:cNvPr>
            <p:cNvSpPr/>
            <p:nvPr/>
          </p:nvSpPr>
          <p:spPr>
            <a:xfrm>
              <a:off x="1085451" y="0"/>
              <a:ext cx="2124299" cy="707886"/>
            </a:xfrm>
            <a:prstGeom prst="rect">
              <a:avLst/>
            </a:prstGeom>
          </p:spPr>
          <p:txBody>
            <a:bodyPr wrap="none">
              <a:spAutoFit/>
            </a:bodyPr>
            <a:lstStyle/>
            <a:p>
              <a:pPr algn="ctr"/>
              <a:r>
                <a:rPr lang="en-US" sz="4000" dirty="0">
                  <a:solidFill>
                    <a:schemeClr val="lt1"/>
                  </a:solidFill>
                  <a:latin typeface="Arial" panose="020B0604020202020204" pitchFamily="34" charset="0"/>
                  <a:cs typeface="Arial" panose="020B0604020202020204" pitchFamily="34" charset="0"/>
                </a:rPr>
                <a:t>LinkedIn</a:t>
              </a:r>
            </a:p>
          </p:txBody>
        </p:sp>
        <p:sp>
          <p:nvSpPr>
            <p:cNvPr id="17" name="Rectangle 16">
              <a:extLst>
                <a:ext uri="{FF2B5EF4-FFF2-40B4-BE49-F238E27FC236}">
                  <a16:creationId xmlns:a16="http://schemas.microsoft.com/office/drawing/2014/main" id="{124B2193-209B-4DDE-8A7E-DDBC823B92F9}"/>
                </a:ext>
              </a:extLst>
            </p:cNvPr>
            <p:cNvSpPr/>
            <p:nvPr/>
          </p:nvSpPr>
          <p:spPr>
            <a:xfrm>
              <a:off x="3" y="-5954"/>
              <a:ext cx="823913" cy="7048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8" name="Picture 17" descr="A close up of a logo&#10;&#10;Description automatically generated">
              <a:extLst>
                <a:ext uri="{FF2B5EF4-FFF2-40B4-BE49-F238E27FC236}">
                  <a16:creationId xmlns:a16="http://schemas.microsoft.com/office/drawing/2014/main" id="{3D4CB37A-F1B4-44E8-8DD5-A525810B452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03923" y="3404615"/>
              <a:ext cx="552905" cy="552905"/>
            </a:xfrm>
            <a:prstGeom prst="rect">
              <a:avLst/>
            </a:prstGeom>
          </p:spPr>
        </p:pic>
        <p:pic>
          <p:nvPicPr>
            <p:cNvPr id="19" name="Picture 18" descr="A close up of a logo&#10;&#10;Description automatically generated">
              <a:extLst>
                <a:ext uri="{FF2B5EF4-FFF2-40B4-BE49-F238E27FC236}">
                  <a16:creationId xmlns:a16="http://schemas.microsoft.com/office/drawing/2014/main" id="{8623CA58-A626-47CF-99CE-3550C849716E}"/>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03923" y="4826101"/>
              <a:ext cx="552905" cy="552905"/>
            </a:xfrm>
            <a:prstGeom prst="rect">
              <a:avLst/>
            </a:prstGeom>
          </p:spPr>
        </p:pic>
      </p:grpSp>
      <p:sp>
        <p:nvSpPr>
          <p:cNvPr id="26" name="Rectangle: Rounded Corners 25">
            <a:extLst>
              <a:ext uri="{FF2B5EF4-FFF2-40B4-BE49-F238E27FC236}">
                <a16:creationId xmlns:a16="http://schemas.microsoft.com/office/drawing/2014/main" id="{0C8DE934-F1E8-4BED-A748-15DCF7A17EB3}"/>
              </a:ext>
            </a:extLst>
          </p:cNvPr>
          <p:cNvSpPr/>
          <p:nvPr/>
        </p:nvSpPr>
        <p:spPr>
          <a:xfrm>
            <a:off x="1192696" y="2729948"/>
            <a:ext cx="2237982" cy="2257707"/>
          </a:xfrm>
          <a:prstGeom prst="roundRect">
            <a:avLst>
              <a:gd name="adj" fmla="val 133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latin typeface="Georgia" panose="02040502050405020303" pitchFamily="18" charset="0"/>
              </a:rPr>
              <a:t>in</a:t>
            </a:r>
          </a:p>
        </p:txBody>
      </p:sp>
    </p:spTree>
    <p:extLst>
      <p:ext uri="{BB962C8B-B14F-4D97-AF65-F5344CB8AC3E}">
        <p14:creationId xmlns:p14="http://schemas.microsoft.com/office/powerpoint/2010/main" val="390661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4568FEE-B8A2-409F-AA98-55125779E455}"/>
              </a:ext>
            </a:extLst>
          </p:cNvPr>
          <p:cNvSpPr/>
          <p:nvPr/>
        </p:nvSpPr>
        <p:spPr>
          <a:xfrm>
            <a:off x="6424852" y="3844821"/>
            <a:ext cx="3991429" cy="553998"/>
          </a:xfrm>
          <a:prstGeom prst="rect">
            <a:avLst/>
          </a:prstGeom>
        </p:spPr>
        <p:txBody>
          <a:bodyPr wrap="square">
            <a:spAutoFit/>
          </a:bodyPr>
          <a:lstStyle/>
          <a:p>
            <a:r>
              <a:rPr lang="en-US" sz="3000" dirty="0">
                <a:solidFill>
                  <a:schemeClr val="accent2"/>
                </a:solidFill>
                <a:latin typeface="Georgia" panose="02040502050405020303" pitchFamily="18" charset="0"/>
                <a:ea typeface="Cambria" panose="02040503050406030204" pitchFamily="18" charset="0"/>
                <a:cs typeface="Cardo" panose="02020600000000000000" pitchFamily="18" charset="-79"/>
              </a:rPr>
              <a:t>Cons</a:t>
            </a:r>
            <a:r>
              <a:rPr lang="en-US" sz="3000" dirty="0">
                <a:solidFill>
                  <a:schemeClr val="accent5"/>
                </a:solidFill>
                <a:latin typeface="Georgia" panose="02040502050405020303" pitchFamily="18" charset="0"/>
                <a:ea typeface="Cambria" panose="02040503050406030204" pitchFamily="18" charset="0"/>
                <a:cs typeface="Cardo" panose="02020600000000000000" pitchFamily="18" charset="-79"/>
              </a:rPr>
              <a:t> </a:t>
            </a:r>
          </a:p>
        </p:txBody>
      </p:sp>
      <p:sp>
        <p:nvSpPr>
          <p:cNvPr id="15" name="Rectangle 14">
            <a:extLst>
              <a:ext uri="{FF2B5EF4-FFF2-40B4-BE49-F238E27FC236}">
                <a16:creationId xmlns:a16="http://schemas.microsoft.com/office/drawing/2014/main" id="{014E8B17-3354-4E5C-9390-67B21F684C2B}"/>
              </a:ext>
            </a:extLst>
          </p:cNvPr>
          <p:cNvSpPr/>
          <p:nvPr/>
        </p:nvSpPr>
        <p:spPr>
          <a:xfrm flipH="1">
            <a:off x="2640513" y="909043"/>
            <a:ext cx="3991429" cy="553998"/>
          </a:xfrm>
          <a:prstGeom prst="rect">
            <a:avLst/>
          </a:prstGeom>
        </p:spPr>
        <p:txBody>
          <a:bodyPr wrap="square">
            <a:spAutoFit/>
          </a:bodyPr>
          <a:lstStyle/>
          <a:p>
            <a:r>
              <a:rPr lang="en-US" sz="3000" dirty="0">
                <a:solidFill>
                  <a:schemeClr val="accent4"/>
                </a:solidFill>
                <a:latin typeface="Georgia" panose="02040502050405020303" pitchFamily="18" charset="0"/>
                <a:ea typeface="Cambria" panose="02040503050406030204" pitchFamily="18" charset="0"/>
                <a:cs typeface="Cardo" panose="02020600000000000000" pitchFamily="18" charset="-79"/>
              </a:rPr>
              <a:t>Pros</a:t>
            </a:r>
          </a:p>
        </p:txBody>
      </p:sp>
      <p:grpSp>
        <p:nvGrpSpPr>
          <p:cNvPr id="19" name="Group 18">
            <a:extLst>
              <a:ext uri="{FF2B5EF4-FFF2-40B4-BE49-F238E27FC236}">
                <a16:creationId xmlns:a16="http://schemas.microsoft.com/office/drawing/2014/main" id="{A5FC7E38-AF85-4F5D-A398-D377255889E5}"/>
              </a:ext>
            </a:extLst>
          </p:cNvPr>
          <p:cNvGrpSpPr/>
          <p:nvPr/>
        </p:nvGrpSpPr>
        <p:grpSpPr>
          <a:xfrm>
            <a:off x="5780973" y="1818117"/>
            <a:ext cx="4739772" cy="2245782"/>
            <a:chOff x="5780973" y="1818117"/>
            <a:chExt cx="4739772" cy="2245782"/>
          </a:xfrm>
        </p:grpSpPr>
        <p:sp>
          <p:nvSpPr>
            <p:cNvPr id="20" name="Arrow: Right 19">
              <a:extLst>
                <a:ext uri="{FF2B5EF4-FFF2-40B4-BE49-F238E27FC236}">
                  <a16:creationId xmlns:a16="http://schemas.microsoft.com/office/drawing/2014/main" id="{0346D22E-93C7-467B-B350-FC6142819634}"/>
                </a:ext>
              </a:extLst>
            </p:cNvPr>
            <p:cNvSpPr/>
            <p:nvPr/>
          </p:nvSpPr>
          <p:spPr>
            <a:xfrm>
              <a:off x="6056745" y="2623898"/>
              <a:ext cx="4464000" cy="144000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22" name="Oval 21">
              <a:extLst>
                <a:ext uri="{FF2B5EF4-FFF2-40B4-BE49-F238E27FC236}">
                  <a16:creationId xmlns:a16="http://schemas.microsoft.com/office/drawing/2014/main" id="{C7E851E8-4424-4A81-900C-36FDF9710CDE}"/>
                </a:ext>
              </a:extLst>
            </p:cNvPr>
            <p:cNvSpPr/>
            <p:nvPr/>
          </p:nvSpPr>
          <p:spPr>
            <a:xfrm rot="2738320" flipH="1" flipV="1">
              <a:off x="7615802" y="2686407"/>
              <a:ext cx="621663" cy="1252271"/>
            </a:xfrm>
            <a:prstGeom prst="ellipse">
              <a:avLst/>
            </a:prstGeom>
            <a:solidFill>
              <a:schemeClr val="tx1"/>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24" name="Freeform: Shape 23">
              <a:extLst>
                <a:ext uri="{FF2B5EF4-FFF2-40B4-BE49-F238E27FC236}">
                  <a16:creationId xmlns:a16="http://schemas.microsoft.com/office/drawing/2014/main" id="{F90C8251-8119-43F0-9BC5-37975DB0EA64}"/>
                </a:ext>
              </a:extLst>
            </p:cNvPr>
            <p:cNvSpPr/>
            <p:nvPr/>
          </p:nvSpPr>
          <p:spPr>
            <a:xfrm>
              <a:off x="6056748" y="2974898"/>
              <a:ext cx="2232376" cy="738000"/>
            </a:xfrm>
            <a:custGeom>
              <a:avLst/>
              <a:gdLst>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979" h="720000">
                  <a:moveTo>
                    <a:pt x="0" y="0"/>
                  </a:moveTo>
                  <a:lnTo>
                    <a:pt x="2518979" y="0"/>
                  </a:lnTo>
                  <a:cubicBezTo>
                    <a:pt x="2355223" y="314341"/>
                    <a:pt x="2155640" y="591512"/>
                    <a:pt x="1683779" y="720000"/>
                  </a:cubicBezTo>
                  <a:lnTo>
                    <a:pt x="0" y="720000"/>
                  </a:lnTo>
                  <a:lnTo>
                    <a:pt x="0" y="0"/>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28" name="Rectangle 27">
              <a:extLst>
                <a:ext uri="{FF2B5EF4-FFF2-40B4-BE49-F238E27FC236}">
                  <a16:creationId xmlns:a16="http://schemas.microsoft.com/office/drawing/2014/main" id="{4E64B1DD-FF8D-47CF-BF67-EF468F30C09A}"/>
                </a:ext>
              </a:extLst>
            </p:cNvPr>
            <p:cNvSpPr/>
            <p:nvPr/>
          </p:nvSpPr>
          <p:spPr>
            <a:xfrm flipH="1" flipV="1">
              <a:off x="5947721" y="2715252"/>
              <a:ext cx="689199" cy="1257300"/>
            </a:xfrm>
            <a:prstGeom prst="rect">
              <a:avLst/>
            </a:prstGeom>
            <a:solidFill>
              <a:schemeClr val="tx1"/>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0" name="Freeform: Shape 29">
              <a:extLst>
                <a:ext uri="{FF2B5EF4-FFF2-40B4-BE49-F238E27FC236}">
                  <a16:creationId xmlns:a16="http://schemas.microsoft.com/office/drawing/2014/main" id="{02A49F2E-AE4A-4414-9A14-C081B65BCD62}"/>
                </a:ext>
              </a:extLst>
            </p:cNvPr>
            <p:cNvSpPr/>
            <p:nvPr/>
          </p:nvSpPr>
          <p:spPr>
            <a:xfrm rot="5400000" flipH="1">
              <a:off x="7118918" y="2015365"/>
              <a:ext cx="1789524" cy="1395027"/>
            </a:xfrm>
            <a:custGeom>
              <a:avLst/>
              <a:gdLst>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835200 w 2780221"/>
                <a:gd name="connsiteY5" fmla="*/ 360000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6297 w 2786297"/>
                <a:gd name="connsiteY0" fmla="*/ 0 h 1440000"/>
                <a:gd name="connsiteX1" fmla="*/ 2786297 w 2786297"/>
                <a:gd name="connsiteY1" fmla="*/ 720000 h 1440000"/>
                <a:gd name="connsiteX2" fmla="*/ 2066297 w 2786297"/>
                <a:gd name="connsiteY2" fmla="*/ 1440000 h 1440000"/>
                <a:gd name="connsiteX3" fmla="*/ 2066297 w 2786297"/>
                <a:gd name="connsiteY3" fmla="*/ 1080000 h 1440000"/>
                <a:gd name="connsiteX4" fmla="*/ 0 w 2786297"/>
                <a:gd name="connsiteY4" fmla="*/ 1137150 h 1440000"/>
                <a:gd name="connsiteX5" fmla="*/ 2066297 w 2786297"/>
                <a:gd name="connsiteY5" fmla="*/ 360000 h 1440000"/>
                <a:gd name="connsiteX6" fmla="*/ 2066297 w 2786297"/>
                <a:gd name="connsiteY6" fmla="*/ 0 h 1440000"/>
                <a:gd name="connsiteX0" fmla="*/ 2084525 w 2804525"/>
                <a:gd name="connsiteY0" fmla="*/ 0 h 1440000"/>
                <a:gd name="connsiteX1" fmla="*/ 2804525 w 2804525"/>
                <a:gd name="connsiteY1" fmla="*/ 720000 h 1440000"/>
                <a:gd name="connsiteX2" fmla="*/ 2084525 w 2804525"/>
                <a:gd name="connsiteY2" fmla="*/ 1440000 h 1440000"/>
                <a:gd name="connsiteX3" fmla="*/ 2084525 w 2804525"/>
                <a:gd name="connsiteY3" fmla="*/ 1080000 h 1440000"/>
                <a:gd name="connsiteX4" fmla="*/ 0 w 2804525"/>
                <a:gd name="connsiteY4" fmla="*/ 1132387 h 1440000"/>
                <a:gd name="connsiteX5" fmla="*/ 2084525 w 2804525"/>
                <a:gd name="connsiteY5" fmla="*/ 360000 h 1440000"/>
                <a:gd name="connsiteX6" fmla="*/ 2084525 w 2804525"/>
                <a:gd name="connsiteY6" fmla="*/ 0 h 1440000"/>
                <a:gd name="connsiteX0" fmla="*/ 2069336 w 2789336"/>
                <a:gd name="connsiteY0" fmla="*/ 0 h 1440000"/>
                <a:gd name="connsiteX1" fmla="*/ 2789336 w 2789336"/>
                <a:gd name="connsiteY1" fmla="*/ 720000 h 1440000"/>
                <a:gd name="connsiteX2" fmla="*/ 2069336 w 2789336"/>
                <a:gd name="connsiteY2" fmla="*/ 1440000 h 1440000"/>
                <a:gd name="connsiteX3" fmla="*/ 2069336 w 2789336"/>
                <a:gd name="connsiteY3" fmla="*/ 1080000 h 1440000"/>
                <a:gd name="connsiteX4" fmla="*/ 0 w 2789336"/>
                <a:gd name="connsiteY4" fmla="*/ 1132387 h 1440000"/>
                <a:gd name="connsiteX5" fmla="*/ 2069336 w 2789336"/>
                <a:gd name="connsiteY5" fmla="*/ 360000 h 1440000"/>
                <a:gd name="connsiteX6" fmla="*/ 2069336 w 2789336"/>
                <a:gd name="connsiteY6"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0 w 2792374"/>
                <a:gd name="connsiteY4" fmla="*/ 1122862 h 1440000"/>
                <a:gd name="connsiteX5" fmla="*/ 2072374 w 2792374"/>
                <a:gd name="connsiteY5" fmla="*/ 360000 h 1440000"/>
                <a:gd name="connsiteX6" fmla="*/ 2072374 w 2792374"/>
                <a:gd name="connsiteY6"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0 w 2792374"/>
                <a:gd name="connsiteY4" fmla="*/ 1122862 h 1440000"/>
                <a:gd name="connsiteX5" fmla="*/ 2072374 w 2792374"/>
                <a:gd name="connsiteY5" fmla="*/ 360000 h 1440000"/>
                <a:gd name="connsiteX6" fmla="*/ 2072374 w 2792374"/>
                <a:gd name="connsiteY6"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0 w 2792374"/>
                <a:gd name="connsiteY4" fmla="*/ 1122862 h 1440000"/>
                <a:gd name="connsiteX5" fmla="*/ 2072374 w 2792374"/>
                <a:gd name="connsiteY5" fmla="*/ 360000 h 1440000"/>
                <a:gd name="connsiteX6" fmla="*/ 2072374 w 2792374"/>
                <a:gd name="connsiteY6"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923533 w 2792374"/>
                <a:gd name="connsiteY4" fmla="*/ 987949 h 1440000"/>
                <a:gd name="connsiteX5" fmla="*/ 0 w 2792374"/>
                <a:gd name="connsiteY5" fmla="*/ 1122862 h 1440000"/>
                <a:gd name="connsiteX6" fmla="*/ 2072374 w 2792374"/>
                <a:gd name="connsiteY6" fmla="*/ 360000 h 1440000"/>
                <a:gd name="connsiteX7" fmla="*/ 2072374 w 2792374"/>
                <a:gd name="connsiteY7"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923533 w 2792374"/>
                <a:gd name="connsiteY4" fmla="*/ 987949 h 1440000"/>
                <a:gd name="connsiteX5" fmla="*/ 0 w 2792374"/>
                <a:gd name="connsiteY5" fmla="*/ 1122862 h 1440000"/>
                <a:gd name="connsiteX6" fmla="*/ 2072374 w 2792374"/>
                <a:gd name="connsiteY6" fmla="*/ 360000 h 1440000"/>
                <a:gd name="connsiteX7" fmla="*/ 2072374 w 2792374"/>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0 w 2780222"/>
                <a:gd name="connsiteY4" fmla="*/ 1120481 h 1440000"/>
                <a:gd name="connsiteX5" fmla="*/ 2060222 w 2780222"/>
                <a:gd name="connsiteY5" fmla="*/ 360000 h 1440000"/>
                <a:gd name="connsiteX6" fmla="*/ 2060222 w 2780222"/>
                <a:gd name="connsiteY6"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0 w 2780222"/>
                <a:gd name="connsiteY4" fmla="*/ 1120481 h 1440000"/>
                <a:gd name="connsiteX5" fmla="*/ 2060222 w 2780222"/>
                <a:gd name="connsiteY5" fmla="*/ 360000 h 1440000"/>
                <a:gd name="connsiteX6" fmla="*/ 2060222 w 2780222"/>
                <a:gd name="connsiteY6" fmla="*/ 0 h 1440000"/>
                <a:gd name="connsiteX0" fmla="*/ 2107310 w 2827310"/>
                <a:gd name="connsiteY0" fmla="*/ 0 h 1440000"/>
                <a:gd name="connsiteX1" fmla="*/ 2827310 w 2827310"/>
                <a:gd name="connsiteY1" fmla="*/ 720000 h 1440000"/>
                <a:gd name="connsiteX2" fmla="*/ 2107310 w 2827310"/>
                <a:gd name="connsiteY2" fmla="*/ 1440000 h 1440000"/>
                <a:gd name="connsiteX3" fmla="*/ 2107310 w 2827310"/>
                <a:gd name="connsiteY3" fmla="*/ 1080000 h 1440000"/>
                <a:gd name="connsiteX4" fmla="*/ 47088 w 2827310"/>
                <a:gd name="connsiteY4" fmla="*/ 1120481 h 1440000"/>
                <a:gd name="connsiteX5" fmla="*/ 2107310 w 2827310"/>
                <a:gd name="connsiteY5" fmla="*/ 360000 h 1440000"/>
                <a:gd name="connsiteX6" fmla="*/ 2107310 w 2827310"/>
                <a:gd name="connsiteY6" fmla="*/ 0 h 1440000"/>
                <a:gd name="connsiteX0" fmla="*/ 2107310 w 2827310"/>
                <a:gd name="connsiteY0" fmla="*/ 0 h 1440000"/>
                <a:gd name="connsiteX1" fmla="*/ 2827310 w 2827310"/>
                <a:gd name="connsiteY1" fmla="*/ 720000 h 1440000"/>
                <a:gd name="connsiteX2" fmla="*/ 2107310 w 2827310"/>
                <a:gd name="connsiteY2" fmla="*/ 1440000 h 1440000"/>
                <a:gd name="connsiteX3" fmla="*/ 2107310 w 2827310"/>
                <a:gd name="connsiteY3" fmla="*/ 1080000 h 1440000"/>
                <a:gd name="connsiteX4" fmla="*/ 47088 w 2827310"/>
                <a:gd name="connsiteY4" fmla="*/ 1120481 h 1440000"/>
                <a:gd name="connsiteX5" fmla="*/ 2107310 w 2827310"/>
                <a:gd name="connsiteY5" fmla="*/ 360000 h 1440000"/>
                <a:gd name="connsiteX6" fmla="*/ 2107310 w 2827310"/>
                <a:gd name="connsiteY6" fmla="*/ 0 h 1440000"/>
                <a:gd name="connsiteX0" fmla="*/ 1845783 w 2565783"/>
                <a:gd name="connsiteY0" fmla="*/ 0 h 1440000"/>
                <a:gd name="connsiteX1" fmla="*/ 2565783 w 2565783"/>
                <a:gd name="connsiteY1" fmla="*/ 720000 h 1440000"/>
                <a:gd name="connsiteX2" fmla="*/ 1845783 w 2565783"/>
                <a:gd name="connsiteY2" fmla="*/ 1440000 h 1440000"/>
                <a:gd name="connsiteX3" fmla="*/ 1845783 w 2565783"/>
                <a:gd name="connsiteY3" fmla="*/ 1080000 h 1440000"/>
                <a:gd name="connsiteX4" fmla="*/ 65217 w 2565783"/>
                <a:gd name="connsiteY4" fmla="*/ 1087707 h 1440000"/>
                <a:gd name="connsiteX5" fmla="*/ 1845783 w 2565783"/>
                <a:gd name="connsiteY5" fmla="*/ 360000 h 1440000"/>
                <a:gd name="connsiteX6" fmla="*/ 1845783 w 2565783"/>
                <a:gd name="connsiteY6" fmla="*/ 0 h 1440000"/>
                <a:gd name="connsiteX0" fmla="*/ 1837394 w 2557394"/>
                <a:gd name="connsiteY0" fmla="*/ 0 h 1440000"/>
                <a:gd name="connsiteX1" fmla="*/ 2557394 w 2557394"/>
                <a:gd name="connsiteY1" fmla="*/ 720000 h 1440000"/>
                <a:gd name="connsiteX2" fmla="*/ 1837394 w 2557394"/>
                <a:gd name="connsiteY2" fmla="*/ 1440000 h 1440000"/>
                <a:gd name="connsiteX3" fmla="*/ 1837394 w 2557394"/>
                <a:gd name="connsiteY3" fmla="*/ 1080000 h 1440000"/>
                <a:gd name="connsiteX4" fmla="*/ 56828 w 2557394"/>
                <a:gd name="connsiteY4" fmla="*/ 1087707 h 1440000"/>
                <a:gd name="connsiteX5" fmla="*/ 1837394 w 2557394"/>
                <a:gd name="connsiteY5" fmla="*/ 360000 h 1440000"/>
                <a:gd name="connsiteX6" fmla="*/ 1837394 w 2557394"/>
                <a:gd name="connsiteY6" fmla="*/ 0 h 1440000"/>
                <a:gd name="connsiteX0" fmla="*/ 1831075 w 2551075"/>
                <a:gd name="connsiteY0" fmla="*/ 0 h 1440000"/>
                <a:gd name="connsiteX1" fmla="*/ 2551075 w 2551075"/>
                <a:gd name="connsiteY1" fmla="*/ 720000 h 1440000"/>
                <a:gd name="connsiteX2" fmla="*/ 1831075 w 2551075"/>
                <a:gd name="connsiteY2" fmla="*/ 1440000 h 1440000"/>
                <a:gd name="connsiteX3" fmla="*/ 1831075 w 2551075"/>
                <a:gd name="connsiteY3" fmla="*/ 1080000 h 1440000"/>
                <a:gd name="connsiteX4" fmla="*/ 50509 w 2551075"/>
                <a:gd name="connsiteY4" fmla="*/ 1087707 h 1440000"/>
                <a:gd name="connsiteX5" fmla="*/ 1831075 w 2551075"/>
                <a:gd name="connsiteY5" fmla="*/ 360000 h 1440000"/>
                <a:gd name="connsiteX6" fmla="*/ 1831075 w 2551075"/>
                <a:gd name="connsiteY6" fmla="*/ 0 h 1440000"/>
                <a:gd name="connsiteX0" fmla="*/ 1782829 w 2502829"/>
                <a:gd name="connsiteY0" fmla="*/ 0 h 1440000"/>
                <a:gd name="connsiteX1" fmla="*/ 2502829 w 2502829"/>
                <a:gd name="connsiteY1" fmla="*/ 720000 h 1440000"/>
                <a:gd name="connsiteX2" fmla="*/ 1782829 w 2502829"/>
                <a:gd name="connsiteY2" fmla="*/ 1440000 h 1440000"/>
                <a:gd name="connsiteX3" fmla="*/ 1782829 w 2502829"/>
                <a:gd name="connsiteY3" fmla="*/ 1080000 h 1440000"/>
                <a:gd name="connsiteX4" fmla="*/ 2263 w 2502829"/>
                <a:gd name="connsiteY4" fmla="*/ 1087707 h 1440000"/>
                <a:gd name="connsiteX5" fmla="*/ 1782829 w 2502829"/>
                <a:gd name="connsiteY5" fmla="*/ 360000 h 1440000"/>
                <a:gd name="connsiteX6" fmla="*/ 1782829 w 2502829"/>
                <a:gd name="connsiteY6" fmla="*/ 0 h 1440000"/>
                <a:gd name="connsiteX0" fmla="*/ 1823156 w 2543156"/>
                <a:gd name="connsiteY0" fmla="*/ 0 h 1440000"/>
                <a:gd name="connsiteX1" fmla="*/ 2543156 w 2543156"/>
                <a:gd name="connsiteY1" fmla="*/ 720000 h 1440000"/>
                <a:gd name="connsiteX2" fmla="*/ 1823156 w 2543156"/>
                <a:gd name="connsiteY2" fmla="*/ 1440000 h 1440000"/>
                <a:gd name="connsiteX3" fmla="*/ 1823156 w 2543156"/>
                <a:gd name="connsiteY3" fmla="*/ 1080000 h 1440000"/>
                <a:gd name="connsiteX4" fmla="*/ 42590 w 2543156"/>
                <a:gd name="connsiteY4" fmla="*/ 1087707 h 1440000"/>
                <a:gd name="connsiteX5" fmla="*/ 659688 w 2543156"/>
                <a:gd name="connsiteY5" fmla="*/ 526015 h 1440000"/>
                <a:gd name="connsiteX6" fmla="*/ 1823156 w 2543156"/>
                <a:gd name="connsiteY6" fmla="*/ 360000 h 1440000"/>
                <a:gd name="connsiteX7" fmla="*/ 1823156 w 2543156"/>
                <a:gd name="connsiteY7" fmla="*/ 0 h 1440000"/>
                <a:gd name="connsiteX0" fmla="*/ 1823156 w 2543156"/>
                <a:gd name="connsiteY0" fmla="*/ 0 h 1440000"/>
                <a:gd name="connsiteX1" fmla="*/ 2543156 w 2543156"/>
                <a:gd name="connsiteY1" fmla="*/ 720000 h 1440000"/>
                <a:gd name="connsiteX2" fmla="*/ 1823156 w 2543156"/>
                <a:gd name="connsiteY2" fmla="*/ 1440000 h 1440000"/>
                <a:gd name="connsiteX3" fmla="*/ 1823156 w 2543156"/>
                <a:gd name="connsiteY3" fmla="*/ 1080000 h 1440000"/>
                <a:gd name="connsiteX4" fmla="*/ 42590 w 2543156"/>
                <a:gd name="connsiteY4" fmla="*/ 1087707 h 1440000"/>
                <a:gd name="connsiteX5" fmla="*/ 659688 w 2543156"/>
                <a:gd name="connsiteY5" fmla="*/ 526015 h 1440000"/>
                <a:gd name="connsiteX6" fmla="*/ 1823156 w 2543156"/>
                <a:gd name="connsiteY6" fmla="*/ 360000 h 1440000"/>
                <a:gd name="connsiteX7" fmla="*/ 1823156 w 2543156"/>
                <a:gd name="connsiteY7" fmla="*/ 0 h 1440000"/>
                <a:gd name="connsiteX0" fmla="*/ 1823156 w 2543156"/>
                <a:gd name="connsiteY0" fmla="*/ 0 h 1440000"/>
                <a:gd name="connsiteX1" fmla="*/ 2543156 w 2543156"/>
                <a:gd name="connsiteY1" fmla="*/ 720000 h 1440000"/>
                <a:gd name="connsiteX2" fmla="*/ 1823156 w 2543156"/>
                <a:gd name="connsiteY2" fmla="*/ 1440000 h 1440000"/>
                <a:gd name="connsiteX3" fmla="*/ 1823156 w 2543156"/>
                <a:gd name="connsiteY3" fmla="*/ 1080000 h 1440000"/>
                <a:gd name="connsiteX4" fmla="*/ 42590 w 2543156"/>
                <a:gd name="connsiteY4" fmla="*/ 1087707 h 1440000"/>
                <a:gd name="connsiteX5" fmla="*/ 659688 w 2543156"/>
                <a:gd name="connsiteY5" fmla="*/ 526015 h 1440000"/>
                <a:gd name="connsiteX6" fmla="*/ 1823156 w 2543156"/>
                <a:gd name="connsiteY6" fmla="*/ 360000 h 1440000"/>
                <a:gd name="connsiteX7" fmla="*/ 1823156 w 2543156"/>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4228 w 2504228"/>
                <a:gd name="connsiteY0" fmla="*/ 0 h 1440000"/>
                <a:gd name="connsiteX1" fmla="*/ 2504228 w 2504228"/>
                <a:gd name="connsiteY1" fmla="*/ 720000 h 1440000"/>
                <a:gd name="connsiteX2" fmla="*/ 1784228 w 2504228"/>
                <a:gd name="connsiteY2" fmla="*/ 1440000 h 1440000"/>
                <a:gd name="connsiteX3" fmla="*/ 1784228 w 2504228"/>
                <a:gd name="connsiteY3" fmla="*/ 1080000 h 1440000"/>
                <a:gd name="connsiteX4" fmla="*/ 3662 w 2504228"/>
                <a:gd name="connsiteY4" fmla="*/ 1087707 h 1440000"/>
                <a:gd name="connsiteX5" fmla="*/ 620760 w 2504228"/>
                <a:gd name="connsiteY5" fmla="*/ 526015 h 1440000"/>
                <a:gd name="connsiteX6" fmla="*/ 1784228 w 2504228"/>
                <a:gd name="connsiteY6" fmla="*/ 360000 h 1440000"/>
                <a:gd name="connsiteX7" fmla="*/ 1784228 w 2504228"/>
                <a:gd name="connsiteY7" fmla="*/ 0 h 1440000"/>
                <a:gd name="connsiteX0" fmla="*/ 1815732 w 2535732"/>
                <a:gd name="connsiteY0" fmla="*/ 0 h 1440000"/>
                <a:gd name="connsiteX1" fmla="*/ 2535732 w 2535732"/>
                <a:gd name="connsiteY1" fmla="*/ 720000 h 1440000"/>
                <a:gd name="connsiteX2" fmla="*/ 1815732 w 2535732"/>
                <a:gd name="connsiteY2" fmla="*/ 1440000 h 1440000"/>
                <a:gd name="connsiteX3" fmla="*/ 1815732 w 2535732"/>
                <a:gd name="connsiteY3" fmla="*/ 1080000 h 1440000"/>
                <a:gd name="connsiteX4" fmla="*/ 3592 w 2535732"/>
                <a:gd name="connsiteY4" fmla="*/ 992663 h 1440000"/>
                <a:gd name="connsiteX5" fmla="*/ 652264 w 2535732"/>
                <a:gd name="connsiteY5" fmla="*/ 526015 h 1440000"/>
                <a:gd name="connsiteX6" fmla="*/ 1815732 w 2535732"/>
                <a:gd name="connsiteY6" fmla="*/ 360000 h 1440000"/>
                <a:gd name="connsiteX7" fmla="*/ 1815732 w 2535732"/>
                <a:gd name="connsiteY7" fmla="*/ 0 h 1440000"/>
                <a:gd name="connsiteX0" fmla="*/ 1822300 w 2542300"/>
                <a:gd name="connsiteY0" fmla="*/ 0 h 1440000"/>
                <a:gd name="connsiteX1" fmla="*/ 2542300 w 2542300"/>
                <a:gd name="connsiteY1" fmla="*/ 720000 h 1440000"/>
                <a:gd name="connsiteX2" fmla="*/ 1822300 w 2542300"/>
                <a:gd name="connsiteY2" fmla="*/ 1440000 h 1440000"/>
                <a:gd name="connsiteX3" fmla="*/ 1822300 w 2542300"/>
                <a:gd name="connsiteY3" fmla="*/ 1080000 h 1440000"/>
                <a:gd name="connsiteX4" fmla="*/ 10160 w 2542300"/>
                <a:gd name="connsiteY4" fmla="*/ 992663 h 1440000"/>
                <a:gd name="connsiteX5" fmla="*/ 658832 w 2542300"/>
                <a:gd name="connsiteY5" fmla="*/ 526015 h 1440000"/>
                <a:gd name="connsiteX6" fmla="*/ 1822300 w 2542300"/>
                <a:gd name="connsiteY6" fmla="*/ 360000 h 1440000"/>
                <a:gd name="connsiteX7" fmla="*/ 1822300 w 2542300"/>
                <a:gd name="connsiteY7" fmla="*/ 0 h 1440000"/>
                <a:gd name="connsiteX0" fmla="*/ 1822300 w 2542300"/>
                <a:gd name="connsiteY0" fmla="*/ 0 h 1440000"/>
                <a:gd name="connsiteX1" fmla="*/ 2542300 w 2542300"/>
                <a:gd name="connsiteY1" fmla="*/ 720000 h 1440000"/>
                <a:gd name="connsiteX2" fmla="*/ 1822300 w 2542300"/>
                <a:gd name="connsiteY2" fmla="*/ 1440000 h 1440000"/>
                <a:gd name="connsiteX3" fmla="*/ 1822300 w 2542300"/>
                <a:gd name="connsiteY3" fmla="*/ 1080000 h 1440000"/>
                <a:gd name="connsiteX4" fmla="*/ 10160 w 2542300"/>
                <a:gd name="connsiteY4" fmla="*/ 992663 h 1440000"/>
                <a:gd name="connsiteX5" fmla="*/ 658832 w 2542300"/>
                <a:gd name="connsiteY5" fmla="*/ 526015 h 1440000"/>
                <a:gd name="connsiteX6" fmla="*/ 1822300 w 2542300"/>
                <a:gd name="connsiteY6" fmla="*/ 360000 h 1440000"/>
                <a:gd name="connsiteX7" fmla="*/ 1822300 w 2542300"/>
                <a:gd name="connsiteY7"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2300" h="1440000">
                  <a:moveTo>
                    <a:pt x="1822300" y="0"/>
                  </a:moveTo>
                  <a:lnTo>
                    <a:pt x="2542300" y="720000"/>
                  </a:lnTo>
                  <a:lnTo>
                    <a:pt x="1822300" y="1440000"/>
                  </a:lnTo>
                  <a:lnTo>
                    <a:pt x="1822300" y="1080000"/>
                  </a:lnTo>
                  <a:cubicBezTo>
                    <a:pt x="1525539" y="1021285"/>
                    <a:pt x="-145075" y="1141082"/>
                    <a:pt x="10160" y="992663"/>
                  </a:cubicBezTo>
                  <a:cubicBezTo>
                    <a:pt x="141010" y="867558"/>
                    <a:pt x="383873" y="657678"/>
                    <a:pt x="658832" y="526015"/>
                  </a:cubicBezTo>
                  <a:cubicBezTo>
                    <a:pt x="947359" y="387855"/>
                    <a:pt x="1267541" y="346070"/>
                    <a:pt x="1822300" y="360000"/>
                  </a:cubicBezTo>
                  <a:lnTo>
                    <a:pt x="18223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1" name="Rectangle 30">
              <a:extLst>
                <a:ext uri="{FF2B5EF4-FFF2-40B4-BE49-F238E27FC236}">
                  <a16:creationId xmlns:a16="http://schemas.microsoft.com/office/drawing/2014/main" id="{8291CFF1-80EB-4F4D-86C2-A8CA08A326F9}"/>
                </a:ext>
              </a:extLst>
            </p:cNvPr>
            <p:cNvSpPr/>
            <p:nvPr/>
          </p:nvSpPr>
          <p:spPr>
            <a:xfrm flipH="1" flipV="1">
              <a:off x="5780973" y="2623902"/>
              <a:ext cx="689199" cy="1439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2" name="Rectangle 31">
              <a:extLst>
                <a:ext uri="{FF2B5EF4-FFF2-40B4-BE49-F238E27FC236}">
                  <a16:creationId xmlns:a16="http://schemas.microsoft.com/office/drawing/2014/main" id="{AEB920C9-FDCF-4E0A-AB08-A54D3C812DCD}"/>
                </a:ext>
              </a:extLst>
            </p:cNvPr>
            <p:cNvSpPr/>
            <p:nvPr/>
          </p:nvSpPr>
          <p:spPr>
            <a:xfrm flipH="1">
              <a:off x="6485884" y="3053643"/>
              <a:ext cx="1042273" cy="553998"/>
            </a:xfrm>
            <a:prstGeom prst="rect">
              <a:avLst/>
            </a:prstGeom>
          </p:spPr>
          <p:txBody>
            <a:bodyPr wrap="none">
              <a:spAutoFit/>
            </a:bodyPr>
            <a:lstStyle/>
            <a:p>
              <a:r>
                <a:rPr lang="en-US" sz="3000" dirty="0">
                  <a:solidFill>
                    <a:sysClr val="windowText" lastClr="000000"/>
                  </a:solidFill>
                  <a:latin typeface="Georgia" panose="02040502050405020303" pitchFamily="18" charset="0"/>
                  <a:ea typeface="Cambria" panose="02040503050406030204" pitchFamily="18" charset="0"/>
                  <a:cs typeface="Cardo" panose="02020600000000000000" pitchFamily="18" charset="-79"/>
                </a:rPr>
                <a:t>Pros </a:t>
              </a:r>
            </a:p>
          </p:txBody>
        </p:sp>
      </p:grpSp>
      <p:grpSp>
        <p:nvGrpSpPr>
          <p:cNvPr id="33" name="Group 32">
            <a:extLst>
              <a:ext uri="{FF2B5EF4-FFF2-40B4-BE49-F238E27FC236}">
                <a16:creationId xmlns:a16="http://schemas.microsoft.com/office/drawing/2014/main" id="{C90F9130-DD3B-4701-85CF-33DA1294A70A}"/>
              </a:ext>
            </a:extLst>
          </p:cNvPr>
          <p:cNvGrpSpPr/>
          <p:nvPr/>
        </p:nvGrpSpPr>
        <p:grpSpPr>
          <a:xfrm>
            <a:off x="1671256" y="3429844"/>
            <a:ext cx="4739772" cy="2245783"/>
            <a:chOff x="1671256" y="3429844"/>
            <a:chExt cx="4739772" cy="2245783"/>
          </a:xfrm>
        </p:grpSpPr>
        <p:sp>
          <p:nvSpPr>
            <p:cNvPr id="34" name="Arrow: Right 33">
              <a:extLst>
                <a:ext uri="{FF2B5EF4-FFF2-40B4-BE49-F238E27FC236}">
                  <a16:creationId xmlns:a16="http://schemas.microsoft.com/office/drawing/2014/main" id="{EA33D7D2-8354-4168-A7C8-2A78A7E2D6F0}"/>
                </a:ext>
              </a:extLst>
            </p:cNvPr>
            <p:cNvSpPr/>
            <p:nvPr/>
          </p:nvSpPr>
          <p:spPr>
            <a:xfrm flipH="1" flipV="1">
              <a:off x="1671256" y="3429845"/>
              <a:ext cx="4464000" cy="14400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5" name="Oval 34">
              <a:extLst>
                <a:ext uri="{FF2B5EF4-FFF2-40B4-BE49-F238E27FC236}">
                  <a16:creationId xmlns:a16="http://schemas.microsoft.com/office/drawing/2014/main" id="{0FFF5D90-F8A6-4889-A460-999A96A7B719}"/>
                </a:ext>
              </a:extLst>
            </p:cNvPr>
            <p:cNvSpPr/>
            <p:nvPr/>
          </p:nvSpPr>
          <p:spPr>
            <a:xfrm rot="2738320">
              <a:off x="3954536" y="3555065"/>
              <a:ext cx="621663" cy="1252271"/>
            </a:xfrm>
            <a:prstGeom prst="ellipse">
              <a:avLst/>
            </a:prstGeom>
            <a:solidFill>
              <a:schemeClr val="tx1"/>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6" name="Freeform: Shape 35">
              <a:extLst>
                <a:ext uri="{FF2B5EF4-FFF2-40B4-BE49-F238E27FC236}">
                  <a16:creationId xmlns:a16="http://schemas.microsoft.com/office/drawing/2014/main" id="{305EE0A0-3548-4AEF-964D-EC0FFF10A624}"/>
                </a:ext>
              </a:extLst>
            </p:cNvPr>
            <p:cNvSpPr/>
            <p:nvPr/>
          </p:nvSpPr>
          <p:spPr>
            <a:xfrm flipH="1" flipV="1">
              <a:off x="3902877" y="3780845"/>
              <a:ext cx="2232376" cy="738000"/>
            </a:xfrm>
            <a:custGeom>
              <a:avLst/>
              <a:gdLst>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 name="connsiteX0" fmla="*/ 0 w 2518979"/>
                <a:gd name="connsiteY0" fmla="*/ 0 h 720000"/>
                <a:gd name="connsiteX1" fmla="*/ 2518979 w 2518979"/>
                <a:gd name="connsiteY1" fmla="*/ 0 h 720000"/>
                <a:gd name="connsiteX2" fmla="*/ 1683779 w 2518979"/>
                <a:gd name="connsiteY2" fmla="*/ 720000 h 720000"/>
                <a:gd name="connsiteX3" fmla="*/ 0 w 2518979"/>
                <a:gd name="connsiteY3" fmla="*/ 720000 h 720000"/>
                <a:gd name="connsiteX4" fmla="*/ 0 w 251897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979" h="720000">
                  <a:moveTo>
                    <a:pt x="0" y="0"/>
                  </a:moveTo>
                  <a:lnTo>
                    <a:pt x="2518979" y="0"/>
                  </a:lnTo>
                  <a:cubicBezTo>
                    <a:pt x="2355223" y="314341"/>
                    <a:pt x="2155640" y="591512"/>
                    <a:pt x="1683779" y="720000"/>
                  </a:cubicBezTo>
                  <a:lnTo>
                    <a:pt x="0" y="720000"/>
                  </a:lnTo>
                  <a:lnTo>
                    <a:pt x="0" y="0"/>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7" name="Rectangle 36">
              <a:extLst>
                <a:ext uri="{FF2B5EF4-FFF2-40B4-BE49-F238E27FC236}">
                  <a16:creationId xmlns:a16="http://schemas.microsoft.com/office/drawing/2014/main" id="{D6C7E877-6833-4193-A99F-E68B182A7BEB}"/>
                </a:ext>
              </a:extLst>
            </p:cNvPr>
            <p:cNvSpPr/>
            <p:nvPr/>
          </p:nvSpPr>
          <p:spPr>
            <a:xfrm>
              <a:off x="5555081" y="3521191"/>
              <a:ext cx="689199" cy="1257300"/>
            </a:xfrm>
            <a:prstGeom prst="rect">
              <a:avLst/>
            </a:prstGeom>
            <a:solidFill>
              <a:schemeClr val="tx1"/>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8" name="Freeform: Shape 37">
              <a:extLst>
                <a:ext uri="{FF2B5EF4-FFF2-40B4-BE49-F238E27FC236}">
                  <a16:creationId xmlns:a16="http://schemas.microsoft.com/office/drawing/2014/main" id="{70AC449D-E95A-4C6A-8081-884BB1B90D62}"/>
                </a:ext>
              </a:extLst>
            </p:cNvPr>
            <p:cNvSpPr/>
            <p:nvPr/>
          </p:nvSpPr>
          <p:spPr>
            <a:xfrm rot="5400000" flipV="1">
              <a:off x="3283559" y="4083351"/>
              <a:ext cx="1789524" cy="1395027"/>
            </a:xfrm>
            <a:custGeom>
              <a:avLst/>
              <a:gdLst>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835200 w 2780221"/>
                <a:gd name="connsiteY5" fmla="*/ 360000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792668 w 2780221"/>
                <a:gd name="connsiteY5" fmla="*/ 357619 h 1440000"/>
                <a:gd name="connsiteX6" fmla="*/ 2060221 w 2780221"/>
                <a:gd name="connsiteY6" fmla="*/ 360000 h 1440000"/>
                <a:gd name="connsiteX7" fmla="*/ 2060221 w 2780221"/>
                <a:gd name="connsiteY7"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0221 w 2780221"/>
                <a:gd name="connsiteY0" fmla="*/ 0 h 1440000"/>
                <a:gd name="connsiteX1" fmla="*/ 2780221 w 2780221"/>
                <a:gd name="connsiteY1" fmla="*/ 720000 h 1440000"/>
                <a:gd name="connsiteX2" fmla="*/ 2060221 w 2780221"/>
                <a:gd name="connsiteY2" fmla="*/ 1440000 h 1440000"/>
                <a:gd name="connsiteX3" fmla="*/ 2060221 w 2780221"/>
                <a:gd name="connsiteY3" fmla="*/ 1080000 h 1440000"/>
                <a:gd name="connsiteX4" fmla="*/ 0 w 2780221"/>
                <a:gd name="connsiteY4" fmla="*/ 1080000 h 1440000"/>
                <a:gd name="connsiteX5" fmla="*/ 2060221 w 2780221"/>
                <a:gd name="connsiteY5" fmla="*/ 360000 h 1440000"/>
                <a:gd name="connsiteX6" fmla="*/ 2060221 w 2780221"/>
                <a:gd name="connsiteY6" fmla="*/ 0 h 1440000"/>
                <a:gd name="connsiteX0" fmla="*/ 2066297 w 2786297"/>
                <a:gd name="connsiteY0" fmla="*/ 0 h 1440000"/>
                <a:gd name="connsiteX1" fmla="*/ 2786297 w 2786297"/>
                <a:gd name="connsiteY1" fmla="*/ 720000 h 1440000"/>
                <a:gd name="connsiteX2" fmla="*/ 2066297 w 2786297"/>
                <a:gd name="connsiteY2" fmla="*/ 1440000 h 1440000"/>
                <a:gd name="connsiteX3" fmla="*/ 2066297 w 2786297"/>
                <a:gd name="connsiteY3" fmla="*/ 1080000 h 1440000"/>
                <a:gd name="connsiteX4" fmla="*/ 0 w 2786297"/>
                <a:gd name="connsiteY4" fmla="*/ 1137150 h 1440000"/>
                <a:gd name="connsiteX5" fmla="*/ 2066297 w 2786297"/>
                <a:gd name="connsiteY5" fmla="*/ 360000 h 1440000"/>
                <a:gd name="connsiteX6" fmla="*/ 2066297 w 2786297"/>
                <a:gd name="connsiteY6" fmla="*/ 0 h 1440000"/>
                <a:gd name="connsiteX0" fmla="*/ 2084525 w 2804525"/>
                <a:gd name="connsiteY0" fmla="*/ 0 h 1440000"/>
                <a:gd name="connsiteX1" fmla="*/ 2804525 w 2804525"/>
                <a:gd name="connsiteY1" fmla="*/ 720000 h 1440000"/>
                <a:gd name="connsiteX2" fmla="*/ 2084525 w 2804525"/>
                <a:gd name="connsiteY2" fmla="*/ 1440000 h 1440000"/>
                <a:gd name="connsiteX3" fmla="*/ 2084525 w 2804525"/>
                <a:gd name="connsiteY3" fmla="*/ 1080000 h 1440000"/>
                <a:gd name="connsiteX4" fmla="*/ 0 w 2804525"/>
                <a:gd name="connsiteY4" fmla="*/ 1132387 h 1440000"/>
                <a:gd name="connsiteX5" fmla="*/ 2084525 w 2804525"/>
                <a:gd name="connsiteY5" fmla="*/ 360000 h 1440000"/>
                <a:gd name="connsiteX6" fmla="*/ 2084525 w 2804525"/>
                <a:gd name="connsiteY6" fmla="*/ 0 h 1440000"/>
                <a:gd name="connsiteX0" fmla="*/ 2069336 w 2789336"/>
                <a:gd name="connsiteY0" fmla="*/ 0 h 1440000"/>
                <a:gd name="connsiteX1" fmla="*/ 2789336 w 2789336"/>
                <a:gd name="connsiteY1" fmla="*/ 720000 h 1440000"/>
                <a:gd name="connsiteX2" fmla="*/ 2069336 w 2789336"/>
                <a:gd name="connsiteY2" fmla="*/ 1440000 h 1440000"/>
                <a:gd name="connsiteX3" fmla="*/ 2069336 w 2789336"/>
                <a:gd name="connsiteY3" fmla="*/ 1080000 h 1440000"/>
                <a:gd name="connsiteX4" fmla="*/ 0 w 2789336"/>
                <a:gd name="connsiteY4" fmla="*/ 1132387 h 1440000"/>
                <a:gd name="connsiteX5" fmla="*/ 2069336 w 2789336"/>
                <a:gd name="connsiteY5" fmla="*/ 360000 h 1440000"/>
                <a:gd name="connsiteX6" fmla="*/ 2069336 w 2789336"/>
                <a:gd name="connsiteY6"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0 w 2792374"/>
                <a:gd name="connsiteY4" fmla="*/ 1122862 h 1440000"/>
                <a:gd name="connsiteX5" fmla="*/ 2072374 w 2792374"/>
                <a:gd name="connsiteY5" fmla="*/ 360000 h 1440000"/>
                <a:gd name="connsiteX6" fmla="*/ 2072374 w 2792374"/>
                <a:gd name="connsiteY6"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0 w 2792374"/>
                <a:gd name="connsiteY4" fmla="*/ 1122862 h 1440000"/>
                <a:gd name="connsiteX5" fmla="*/ 2072374 w 2792374"/>
                <a:gd name="connsiteY5" fmla="*/ 360000 h 1440000"/>
                <a:gd name="connsiteX6" fmla="*/ 2072374 w 2792374"/>
                <a:gd name="connsiteY6"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0 w 2792374"/>
                <a:gd name="connsiteY4" fmla="*/ 1122862 h 1440000"/>
                <a:gd name="connsiteX5" fmla="*/ 2072374 w 2792374"/>
                <a:gd name="connsiteY5" fmla="*/ 360000 h 1440000"/>
                <a:gd name="connsiteX6" fmla="*/ 2072374 w 2792374"/>
                <a:gd name="connsiteY6"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102526 w 2822526"/>
                <a:gd name="connsiteY0" fmla="*/ 0 h 1440000"/>
                <a:gd name="connsiteX1" fmla="*/ 2822526 w 2822526"/>
                <a:gd name="connsiteY1" fmla="*/ 720000 h 1440000"/>
                <a:gd name="connsiteX2" fmla="*/ 2102526 w 2822526"/>
                <a:gd name="connsiteY2" fmla="*/ 1440000 h 1440000"/>
                <a:gd name="connsiteX3" fmla="*/ 2102526 w 2822526"/>
                <a:gd name="connsiteY3" fmla="*/ 1080000 h 1440000"/>
                <a:gd name="connsiteX4" fmla="*/ 953685 w 2822526"/>
                <a:gd name="connsiteY4" fmla="*/ 987949 h 1440000"/>
                <a:gd name="connsiteX5" fmla="*/ 30152 w 2822526"/>
                <a:gd name="connsiteY5" fmla="*/ 1122862 h 1440000"/>
                <a:gd name="connsiteX6" fmla="*/ 2102526 w 2822526"/>
                <a:gd name="connsiteY6" fmla="*/ 360000 h 1440000"/>
                <a:gd name="connsiteX7" fmla="*/ 2102526 w 2822526"/>
                <a:gd name="connsiteY7"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923533 w 2792374"/>
                <a:gd name="connsiteY4" fmla="*/ 987949 h 1440000"/>
                <a:gd name="connsiteX5" fmla="*/ 0 w 2792374"/>
                <a:gd name="connsiteY5" fmla="*/ 1122862 h 1440000"/>
                <a:gd name="connsiteX6" fmla="*/ 2072374 w 2792374"/>
                <a:gd name="connsiteY6" fmla="*/ 360000 h 1440000"/>
                <a:gd name="connsiteX7" fmla="*/ 2072374 w 2792374"/>
                <a:gd name="connsiteY7" fmla="*/ 0 h 1440000"/>
                <a:gd name="connsiteX0" fmla="*/ 2072374 w 2792374"/>
                <a:gd name="connsiteY0" fmla="*/ 0 h 1440000"/>
                <a:gd name="connsiteX1" fmla="*/ 2792374 w 2792374"/>
                <a:gd name="connsiteY1" fmla="*/ 720000 h 1440000"/>
                <a:gd name="connsiteX2" fmla="*/ 2072374 w 2792374"/>
                <a:gd name="connsiteY2" fmla="*/ 1440000 h 1440000"/>
                <a:gd name="connsiteX3" fmla="*/ 2072374 w 2792374"/>
                <a:gd name="connsiteY3" fmla="*/ 1080000 h 1440000"/>
                <a:gd name="connsiteX4" fmla="*/ 923533 w 2792374"/>
                <a:gd name="connsiteY4" fmla="*/ 987949 h 1440000"/>
                <a:gd name="connsiteX5" fmla="*/ 0 w 2792374"/>
                <a:gd name="connsiteY5" fmla="*/ 1122862 h 1440000"/>
                <a:gd name="connsiteX6" fmla="*/ 2072374 w 2792374"/>
                <a:gd name="connsiteY6" fmla="*/ 360000 h 1440000"/>
                <a:gd name="connsiteX7" fmla="*/ 2072374 w 2792374"/>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911381 w 2780222"/>
                <a:gd name="connsiteY4" fmla="*/ 987949 h 1440000"/>
                <a:gd name="connsiteX5" fmla="*/ 0 w 2780222"/>
                <a:gd name="connsiteY5" fmla="*/ 1120481 h 1440000"/>
                <a:gd name="connsiteX6" fmla="*/ 2060222 w 2780222"/>
                <a:gd name="connsiteY6" fmla="*/ 360000 h 1440000"/>
                <a:gd name="connsiteX7" fmla="*/ 2060222 w 2780222"/>
                <a:gd name="connsiteY7"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0 w 2780222"/>
                <a:gd name="connsiteY4" fmla="*/ 1120481 h 1440000"/>
                <a:gd name="connsiteX5" fmla="*/ 2060222 w 2780222"/>
                <a:gd name="connsiteY5" fmla="*/ 360000 h 1440000"/>
                <a:gd name="connsiteX6" fmla="*/ 2060222 w 2780222"/>
                <a:gd name="connsiteY6" fmla="*/ 0 h 1440000"/>
                <a:gd name="connsiteX0" fmla="*/ 2060222 w 2780222"/>
                <a:gd name="connsiteY0" fmla="*/ 0 h 1440000"/>
                <a:gd name="connsiteX1" fmla="*/ 2780222 w 2780222"/>
                <a:gd name="connsiteY1" fmla="*/ 720000 h 1440000"/>
                <a:gd name="connsiteX2" fmla="*/ 2060222 w 2780222"/>
                <a:gd name="connsiteY2" fmla="*/ 1440000 h 1440000"/>
                <a:gd name="connsiteX3" fmla="*/ 2060222 w 2780222"/>
                <a:gd name="connsiteY3" fmla="*/ 1080000 h 1440000"/>
                <a:gd name="connsiteX4" fmla="*/ 0 w 2780222"/>
                <a:gd name="connsiteY4" fmla="*/ 1120481 h 1440000"/>
                <a:gd name="connsiteX5" fmla="*/ 2060222 w 2780222"/>
                <a:gd name="connsiteY5" fmla="*/ 360000 h 1440000"/>
                <a:gd name="connsiteX6" fmla="*/ 2060222 w 2780222"/>
                <a:gd name="connsiteY6" fmla="*/ 0 h 1440000"/>
                <a:gd name="connsiteX0" fmla="*/ 2107310 w 2827310"/>
                <a:gd name="connsiteY0" fmla="*/ 0 h 1440000"/>
                <a:gd name="connsiteX1" fmla="*/ 2827310 w 2827310"/>
                <a:gd name="connsiteY1" fmla="*/ 720000 h 1440000"/>
                <a:gd name="connsiteX2" fmla="*/ 2107310 w 2827310"/>
                <a:gd name="connsiteY2" fmla="*/ 1440000 h 1440000"/>
                <a:gd name="connsiteX3" fmla="*/ 2107310 w 2827310"/>
                <a:gd name="connsiteY3" fmla="*/ 1080000 h 1440000"/>
                <a:gd name="connsiteX4" fmla="*/ 47088 w 2827310"/>
                <a:gd name="connsiteY4" fmla="*/ 1120481 h 1440000"/>
                <a:gd name="connsiteX5" fmla="*/ 2107310 w 2827310"/>
                <a:gd name="connsiteY5" fmla="*/ 360000 h 1440000"/>
                <a:gd name="connsiteX6" fmla="*/ 2107310 w 2827310"/>
                <a:gd name="connsiteY6" fmla="*/ 0 h 1440000"/>
                <a:gd name="connsiteX0" fmla="*/ 2107310 w 2827310"/>
                <a:gd name="connsiteY0" fmla="*/ 0 h 1440000"/>
                <a:gd name="connsiteX1" fmla="*/ 2827310 w 2827310"/>
                <a:gd name="connsiteY1" fmla="*/ 720000 h 1440000"/>
                <a:gd name="connsiteX2" fmla="*/ 2107310 w 2827310"/>
                <a:gd name="connsiteY2" fmla="*/ 1440000 h 1440000"/>
                <a:gd name="connsiteX3" fmla="*/ 2107310 w 2827310"/>
                <a:gd name="connsiteY3" fmla="*/ 1080000 h 1440000"/>
                <a:gd name="connsiteX4" fmla="*/ 47088 w 2827310"/>
                <a:gd name="connsiteY4" fmla="*/ 1120481 h 1440000"/>
                <a:gd name="connsiteX5" fmla="*/ 2107310 w 2827310"/>
                <a:gd name="connsiteY5" fmla="*/ 360000 h 1440000"/>
                <a:gd name="connsiteX6" fmla="*/ 2107310 w 2827310"/>
                <a:gd name="connsiteY6" fmla="*/ 0 h 1440000"/>
                <a:gd name="connsiteX0" fmla="*/ 1845783 w 2565783"/>
                <a:gd name="connsiteY0" fmla="*/ 0 h 1440000"/>
                <a:gd name="connsiteX1" fmla="*/ 2565783 w 2565783"/>
                <a:gd name="connsiteY1" fmla="*/ 720000 h 1440000"/>
                <a:gd name="connsiteX2" fmla="*/ 1845783 w 2565783"/>
                <a:gd name="connsiteY2" fmla="*/ 1440000 h 1440000"/>
                <a:gd name="connsiteX3" fmla="*/ 1845783 w 2565783"/>
                <a:gd name="connsiteY3" fmla="*/ 1080000 h 1440000"/>
                <a:gd name="connsiteX4" fmla="*/ 65217 w 2565783"/>
                <a:gd name="connsiteY4" fmla="*/ 1087707 h 1440000"/>
                <a:gd name="connsiteX5" fmla="*/ 1845783 w 2565783"/>
                <a:gd name="connsiteY5" fmla="*/ 360000 h 1440000"/>
                <a:gd name="connsiteX6" fmla="*/ 1845783 w 2565783"/>
                <a:gd name="connsiteY6" fmla="*/ 0 h 1440000"/>
                <a:gd name="connsiteX0" fmla="*/ 1837394 w 2557394"/>
                <a:gd name="connsiteY0" fmla="*/ 0 h 1440000"/>
                <a:gd name="connsiteX1" fmla="*/ 2557394 w 2557394"/>
                <a:gd name="connsiteY1" fmla="*/ 720000 h 1440000"/>
                <a:gd name="connsiteX2" fmla="*/ 1837394 w 2557394"/>
                <a:gd name="connsiteY2" fmla="*/ 1440000 h 1440000"/>
                <a:gd name="connsiteX3" fmla="*/ 1837394 w 2557394"/>
                <a:gd name="connsiteY3" fmla="*/ 1080000 h 1440000"/>
                <a:gd name="connsiteX4" fmla="*/ 56828 w 2557394"/>
                <a:gd name="connsiteY4" fmla="*/ 1087707 h 1440000"/>
                <a:gd name="connsiteX5" fmla="*/ 1837394 w 2557394"/>
                <a:gd name="connsiteY5" fmla="*/ 360000 h 1440000"/>
                <a:gd name="connsiteX6" fmla="*/ 1837394 w 2557394"/>
                <a:gd name="connsiteY6" fmla="*/ 0 h 1440000"/>
                <a:gd name="connsiteX0" fmla="*/ 1831075 w 2551075"/>
                <a:gd name="connsiteY0" fmla="*/ 0 h 1440000"/>
                <a:gd name="connsiteX1" fmla="*/ 2551075 w 2551075"/>
                <a:gd name="connsiteY1" fmla="*/ 720000 h 1440000"/>
                <a:gd name="connsiteX2" fmla="*/ 1831075 w 2551075"/>
                <a:gd name="connsiteY2" fmla="*/ 1440000 h 1440000"/>
                <a:gd name="connsiteX3" fmla="*/ 1831075 w 2551075"/>
                <a:gd name="connsiteY3" fmla="*/ 1080000 h 1440000"/>
                <a:gd name="connsiteX4" fmla="*/ 50509 w 2551075"/>
                <a:gd name="connsiteY4" fmla="*/ 1087707 h 1440000"/>
                <a:gd name="connsiteX5" fmla="*/ 1831075 w 2551075"/>
                <a:gd name="connsiteY5" fmla="*/ 360000 h 1440000"/>
                <a:gd name="connsiteX6" fmla="*/ 1831075 w 2551075"/>
                <a:gd name="connsiteY6" fmla="*/ 0 h 1440000"/>
                <a:gd name="connsiteX0" fmla="*/ 1782829 w 2502829"/>
                <a:gd name="connsiteY0" fmla="*/ 0 h 1440000"/>
                <a:gd name="connsiteX1" fmla="*/ 2502829 w 2502829"/>
                <a:gd name="connsiteY1" fmla="*/ 720000 h 1440000"/>
                <a:gd name="connsiteX2" fmla="*/ 1782829 w 2502829"/>
                <a:gd name="connsiteY2" fmla="*/ 1440000 h 1440000"/>
                <a:gd name="connsiteX3" fmla="*/ 1782829 w 2502829"/>
                <a:gd name="connsiteY3" fmla="*/ 1080000 h 1440000"/>
                <a:gd name="connsiteX4" fmla="*/ 2263 w 2502829"/>
                <a:gd name="connsiteY4" fmla="*/ 1087707 h 1440000"/>
                <a:gd name="connsiteX5" fmla="*/ 1782829 w 2502829"/>
                <a:gd name="connsiteY5" fmla="*/ 360000 h 1440000"/>
                <a:gd name="connsiteX6" fmla="*/ 1782829 w 2502829"/>
                <a:gd name="connsiteY6" fmla="*/ 0 h 1440000"/>
                <a:gd name="connsiteX0" fmla="*/ 1823156 w 2543156"/>
                <a:gd name="connsiteY0" fmla="*/ 0 h 1440000"/>
                <a:gd name="connsiteX1" fmla="*/ 2543156 w 2543156"/>
                <a:gd name="connsiteY1" fmla="*/ 720000 h 1440000"/>
                <a:gd name="connsiteX2" fmla="*/ 1823156 w 2543156"/>
                <a:gd name="connsiteY2" fmla="*/ 1440000 h 1440000"/>
                <a:gd name="connsiteX3" fmla="*/ 1823156 w 2543156"/>
                <a:gd name="connsiteY3" fmla="*/ 1080000 h 1440000"/>
                <a:gd name="connsiteX4" fmla="*/ 42590 w 2543156"/>
                <a:gd name="connsiteY4" fmla="*/ 1087707 h 1440000"/>
                <a:gd name="connsiteX5" fmla="*/ 659688 w 2543156"/>
                <a:gd name="connsiteY5" fmla="*/ 526015 h 1440000"/>
                <a:gd name="connsiteX6" fmla="*/ 1823156 w 2543156"/>
                <a:gd name="connsiteY6" fmla="*/ 360000 h 1440000"/>
                <a:gd name="connsiteX7" fmla="*/ 1823156 w 2543156"/>
                <a:gd name="connsiteY7" fmla="*/ 0 h 1440000"/>
                <a:gd name="connsiteX0" fmla="*/ 1823156 w 2543156"/>
                <a:gd name="connsiteY0" fmla="*/ 0 h 1440000"/>
                <a:gd name="connsiteX1" fmla="*/ 2543156 w 2543156"/>
                <a:gd name="connsiteY1" fmla="*/ 720000 h 1440000"/>
                <a:gd name="connsiteX2" fmla="*/ 1823156 w 2543156"/>
                <a:gd name="connsiteY2" fmla="*/ 1440000 h 1440000"/>
                <a:gd name="connsiteX3" fmla="*/ 1823156 w 2543156"/>
                <a:gd name="connsiteY3" fmla="*/ 1080000 h 1440000"/>
                <a:gd name="connsiteX4" fmla="*/ 42590 w 2543156"/>
                <a:gd name="connsiteY4" fmla="*/ 1087707 h 1440000"/>
                <a:gd name="connsiteX5" fmla="*/ 659688 w 2543156"/>
                <a:gd name="connsiteY5" fmla="*/ 526015 h 1440000"/>
                <a:gd name="connsiteX6" fmla="*/ 1823156 w 2543156"/>
                <a:gd name="connsiteY6" fmla="*/ 360000 h 1440000"/>
                <a:gd name="connsiteX7" fmla="*/ 1823156 w 2543156"/>
                <a:gd name="connsiteY7" fmla="*/ 0 h 1440000"/>
                <a:gd name="connsiteX0" fmla="*/ 1823156 w 2543156"/>
                <a:gd name="connsiteY0" fmla="*/ 0 h 1440000"/>
                <a:gd name="connsiteX1" fmla="*/ 2543156 w 2543156"/>
                <a:gd name="connsiteY1" fmla="*/ 720000 h 1440000"/>
                <a:gd name="connsiteX2" fmla="*/ 1823156 w 2543156"/>
                <a:gd name="connsiteY2" fmla="*/ 1440000 h 1440000"/>
                <a:gd name="connsiteX3" fmla="*/ 1823156 w 2543156"/>
                <a:gd name="connsiteY3" fmla="*/ 1080000 h 1440000"/>
                <a:gd name="connsiteX4" fmla="*/ 42590 w 2543156"/>
                <a:gd name="connsiteY4" fmla="*/ 1087707 h 1440000"/>
                <a:gd name="connsiteX5" fmla="*/ 659688 w 2543156"/>
                <a:gd name="connsiteY5" fmla="*/ 526015 h 1440000"/>
                <a:gd name="connsiteX6" fmla="*/ 1823156 w 2543156"/>
                <a:gd name="connsiteY6" fmla="*/ 360000 h 1440000"/>
                <a:gd name="connsiteX7" fmla="*/ 1823156 w 2543156"/>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0958 w 2500958"/>
                <a:gd name="connsiteY0" fmla="*/ 0 h 1440000"/>
                <a:gd name="connsiteX1" fmla="*/ 2500958 w 2500958"/>
                <a:gd name="connsiteY1" fmla="*/ 720000 h 1440000"/>
                <a:gd name="connsiteX2" fmla="*/ 1780958 w 2500958"/>
                <a:gd name="connsiteY2" fmla="*/ 1440000 h 1440000"/>
                <a:gd name="connsiteX3" fmla="*/ 1780958 w 2500958"/>
                <a:gd name="connsiteY3" fmla="*/ 1080000 h 1440000"/>
                <a:gd name="connsiteX4" fmla="*/ 392 w 2500958"/>
                <a:gd name="connsiteY4" fmla="*/ 1087707 h 1440000"/>
                <a:gd name="connsiteX5" fmla="*/ 617490 w 2500958"/>
                <a:gd name="connsiteY5" fmla="*/ 526015 h 1440000"/>
                <a:gd name="connsiteX6" fmla="*/ 1780958 w 2500958"/>
                <a:gd name="connsiteY6" fmla="*/ 360000 h 1440000"/>
                <a:gd name="connsiteX7" fmla="*/ 1780958 w 2500958"/>
                <a:gd name="connsiteY7" fmla="*/ 0 h 1440000"/>
                <a:gd name="connsiteX0" fmla="*/ 1784228 w 2504228"/>
                <a:gd name="connsiteY0" fmla="*/ 0 h 1440000"/>
                <a:gd name="connsiteX1" fmla="*/ 2504228 w 2504228"/>
                <a:gd name="connsiteY1" fmla="*/ 720000 h 1440000"/>
                <a:gd name="connsiteX2" fmla="*/ 1784228 w 2504228"/>
                <a:gd name="connsiteY2" fmla="*/ 1440000 h 1440000"/>
                <a:gd name="connsiteX3" fmla="*/ 1784228 w 2504228"/>
                <a:gd name="connsiteY3" fmla="*/ 1080000 h 1440000"/>
                <a:gd name="connsiteX4" fmla="*/ 3662 w 2504228"/>
                <a:gd name="connsiteY4" fmla="*/ 1087707 h 1440000"/>
                <a:gd name="connsiteX5" fmla="*/ 620760 w 2504228"/>
                <a:gd name="connsiteY5" fmla="*/ 526015 h 1440000"/>
                <a:gd name="connsiteX6" fmla="*/ 1784228 w 2504228"/>
                <a:gd name="connsiteY6" fmla="*/ 360000 h 1440000"/>
                <a:gd name="connsiteX7" fmla="*/ 1784228 w 2504228"/>
                <a:gd name="connsiteY7" fmla="*/ 0 h 1440000"/>
                <a:gd name="connsiteX0" fmla="*/ 1815732 w 2535732"/>
                <a:gd name="connsiteY0" fmla="*/ 0 h 1440000"/>
                <a:gd name="connsiteX1" fmla="*/ 2535732 w 2535732"/>
                <a:gd name="connsiteY1" fmla="*/ 720000 h 1440000"/>
                <a:gd name="connsiteX2" fmla="*/ 1815732 w 2535732"/>
                <a:gd name="connsiteY2" fmla="*/ 1440000 h 1440000"/>
                <a:gd name="connsiteX3" fmla="*/ 1815732 w 2535732"/>
                <a:gd name="connsiteY3" fmla="*/ 1080000 h 1440000"/>
                <a:gd name="connsiteX4" fmla="*/ 3592 w 2535732"/>
                <a:gd name="connsiteY4" fmla="*/ 992663 h 1440000"/>
                <a:gd name="connsiteX5" fmla="*/ 652264 w 2535732"/>
                <a:gd name="connsiteY5" fmla="*/ 526015 h 1440000"/>
                <a:gd name="connsiteX6" fmla="*/ 1815732 w 2535732"/>
                <a:gd name="connsiteY6" fmla="*/ 360000 h 1440000"/>
                <a:gd name="connsiteX7" fmla="*/ 1815732 w 2535732"/>
                <a:gd name="connsiteY7" fmla="*/ 0 h 1440000"/>
                <a:gd name="connsiteX0" fmla="*/ 1822300 w 2542300"/>
                <a:gd name="connsiteY0" fmla="*/ 0 h 1440000"/>
                <a:gd name="connsiteX1" fmla="*/ 2542300 w 2542300"/>
                <a:gd name="connsiteY1" fmla="*/ 720000 h 1440000"/>
                <a:gd name="connsiteX2" fmla="*/ 1822300 w 2542300"/>
                <a:gd name="connsiteY2" fmla="*/ 1440000 h 1440000"/>
                <a:gd name="connsiteX3" fmla="*/ 1822300 w 2542300"/>
                <a:gd name="connsiteY3" fmla="*/ 1080000 h 1440000"/>
                <a:gd name="connsiteX4" fmla="*/ 10160 w 2542300"/>
                <a:gd name="connsiteY4" fmla="*/ 992663 h 1440000"/>
                <a:gd name="connsiteX5" fmla="*/ 658832 w 2542300"/>
                <a:gd name="connsiteY5" fmla="*/ 526015 h 1440000"/>
                <a:gd name="connsiteX6" fmla="*/ 1822300 w 2542300"/>
                <a:gd name="connsiteY6" fmla="*/ 360000 h 1440000"/>
                <a:gd name="connsiteX7" fmla="*/ 1822300 w 2542300"/>
                <a:gd name="connsiteY7" fmla="*/ 0 h 1440000"/>
                <a:gd name="connsiteX0" fmla="*/ 1822300 w 2542300"/>
                <a:gd name="connsiteY0" fmla="*/ 0 h 1440000"/>
                <a:gd name="connsiteX1" fmla="*/ 2542300 w 2542300"/>
                <a:gd name="connsiteY1" fmla="*/ 720000 h 1440000"/>
                <a:gd name="connsiteX2" fmla="*/ 1822300 w 2542300"/>
                <a:gd name="connsiteY2" fmla="*/ 1440000 h 1440000"/>
                <a:gd name="connsiteX3" fmla="*/ 1822300 w 2542300"/>
                <a:gd name="connsiteY3" fmla="*/ 1080000 h 1440000"/>
                <a:gd name="connsiteX4" fmla="*/ 10160 w 2542300"/>
                <a:gd name="connsiteY4" fmla="*/ 992663 h 1440000"/>
                <a:gd name="connsiteX5" fmla="*/ 658832 w 2542300"/>
                <a:gd name="connsiteY5" fmla="*/ 526015 h 1440000"/>
                <a:gd name="connsiteX6" fmla="*/ 1822300 w 2542300"/>
                <a:gd name="connsiteY6" fmla="*/ 360000 h 1440000"/>
                <a:gd name="connsiteX7" fmla="*/ 1822300 w 2542300"/>
                <a:gd name="connsiteY7"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2300" h="1440000">
                  <a:moveTo>
                    <a:pt x="1822300" y="0"/>
                  </a:moveTo>
                  <a:lnTo>
                    <a:pt x="2542300" y="720000"/>
                  </a:lnTo>
                  <a:lnTo>
                    <a:pt x="1822300" y="1440000"/>
                  </a:lnTo>
                  <a:lnTo>
                    <a:pt x="1822300" y="1080000"/>
                  </a:lnTo>
                  <a:cubicBezTo>
                    <a:pt x="1525539" y="1021285"/>
                    <a:pt x="-145075" y="1141082"/>
                    <a:pt x="10160" y="992663"/>
                  </a:cubicBezTo>
                  <a:cubicBezTo>
                    <a:pt x="141010" y="867558"/>
                    <a:pt x="383873" y="657678"/>
                    <a:pt x="658832" y="526015"/>
                  </a:cubicBezTo>
                  <a:cubicBezTo>
                    <a:pt x="947359" y="387855"/>
                    <a:pt x="1267541" y="346070"/>
                    <a:pt x="1822300" y="360000"/>
                  </a:cubicBezTo>
                  <a:lnTo>
                    <a:pt x="18223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39" name="Rectangle 38">
              <a:extLst>
                <a:ext uri="{FF2B5EF4-FFF2-40B4-BE49-F238E27FC236}">
                  <a16:creationId xmlns:a16="http://schemas.microsoft.com/office/drawing/2014/main" id="{1999971B-FB26-4971-B76D-50CD7C0A273B}"/>
                </a:ext>
              </a:extLst>
            </p:cNvPr>
            <p:cNvSpPr/>
            <p:nvPr/>
          </p:nvSpPr>
          <p:spPr>
            <a:xfrm>
              <a:off x="5721829" y="3429844"/>
              <a:ext cx="689199" cy="1439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40" name="Rectangle 39">
              <a:extLst>
                <a:ext uri="{FF2B5EF4-FFF2-40B4-BE49-F238E27FC236}">
                  <a16:creationId xmlns:a16="http://schemas.microsoft.com/office/drawing/2014/main" id="{3686A1DA-600F-4949-86B5-1A22371BFE7D}"/>
                </a:ext>
              </a:extLst>
            </p:cNvPr>
            <p:cNvSpPr/>
            <p:nvPr/>
          </p:nvSpPr>
          <p:spPr>
            <a:xfrm>
              <a:off x="4636593" y="3886102"/>
              <a:ext cx="1125629" cy="553998"/>
            </a:xfrm>
            <a:prstGeom prst="rect">
              <a:avLst/>
            </a:prstGeom>
          </p:spPr>
          <p:txBody>
            <a:bodyPr wrap="none">
              <a:spAutoFit/>
            </a:bodyPr>
            <a:lstStyle/>
            <a:p>
              <a:r>
                <a:rPr lang="en-US" sz="3000" dirty="0">
                  <a:solidFill>
                    <a:sysClr val="windowText" lastClr="000000"/>
                  </a:solidFill>
                  <a:latin typeface="Georgia" panose="02040502050405020303" pitchFamily="18" charset="0"/>
                  <a:ea typeface="Cambria" panose="02040503050406030204" pitchFamily="18" charset="0"/>
                  <a:cs typeface="Cardo" panose="02020600000000000000" pitchFamily="18" charset="-79"/>
                </a:rPr>
                <a:t>Cons </a:t>
              </a:r>
            </a:p>
          </p:txBody>
        </p:sp>
      </p:grpSp>
      <p:grpSp>
        <p:nvGrpSpPr>
          <p:cNvPr id="41" name="Group 40">
            <a:extLst>
              <a:ext uri="{FF2B5EF4-FFF2-40B4-BE49-F238E27FC236}">
                <a16:creationId xmlns:a16="http://schemas.microsoft.com/office/drawing/2014/main" id="{28066F9E-8380-4557-95F6-D75457F81412}"/>
              </a:ext>
            </a:extLst>
          </p:cNvPr>
          <p:cNvGrpSpPr/>
          <p:nvPr/>
        </p:nvGrpSpPr>
        <p:grpSpPr>
          <a:xfrm>
            <a:off x="0" y="0"/>
            <a:ext cx="6631942" cy="774792"/>
            <a:chOff x="0" y="0"/>
            <a:chExt cx="6631942" cy="774792"/>
          </a:xfrm>
        </p:grpSpPr>
        <p:sp>
          <p:nvSpPr>
            <p:cNvPr id="42" name="Rectangle 41">
              <a:extLst>
                <a:ext uri="{FF2B5EF4-FFF2-40B4-BE49-F238E27FC236}">
                  <a16:creationId xmlns:a16="http://schemas.microsoft.com/office/drawing/2014/main" id="{7962807D-414C-4235-89B9-8DACF76135A2}"/>
                </a:ext>
              </a:extLst>
            </p:cNvPr>
            <p:cNvSpPr/>
            <p:nvPr/>
          </p:nvSpPr>
          <p:spPr>
            <a:xfrm>
              <a:off x="1128204" y="110397"/>
              <a:ext cx="5503738" cy="553998"/>
            </a:xfrm>
            <a:prstGeom prst="rect">
              <a:avLst/>
            </a:prstGeom>
          </p:spPr>
          <p:txBody>
            <a:bodyPr wrap="square">
              <a:spAutoFit/>
            </a:bodyPr>
            <a:lstStyle/>
            <a:p>
              <a:r>
                <a:rPr lang="en-IN" sz="3000" dirty="0">
                  <a:effectLst>
                    <a:outerShdw blurRad="50800" dist="38100" dir="5400000" algn="t" rotWithShape="0">
                      <a:prstClr val="black">
                        <a:alpha val="40000"/>
                      </a:prstClr>
                    </a:outerShdw>
                  </a:effectLst>
                  <a:latin typeface="Georgia" panose="02040502050405020303" pitchFamily="18" charset="0"/>
                  <a:ea typeface="Cambria" panose="02040503050406030204" pitchFamily="18" charset="0"/>
                </a:rPr>
                <a:t>Pros And Cons Of PowerPoint</a:t>
              </a:r>
            </a:p>
          </p:txBody>
        </p:sp>
        <p:sp>
          <p:nvSpPr>
            <p:cNvPr id="43" name="Arrow: Right 42">
              <a:extLst>
                <a:ext uri="{FF2B5EF4-FFF2-40B4-BE49-F238E27FC236}">
                  <a16:creationId xmlns:a16="http://schemas.microsoft.com/office/drawing/2014/main" id="{2B1A214E-B017-45FE-A1C0-7D5ABA3B1A59}"/>
                </a:ext>
              </a:extLst>
            </p:cNvPr>
            <p:cNvSpPr/>
            <p:nvPr/>
          </p:nvSpPr>
          <p:spPr>
            <a:xfrm>
              <a:off x="0" y="0"/>
              <a:ext cx="1030220" cy="77479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grpSp>
      <p:sp>
        <p:nvSpPr>
          <p:cNvPr id="23" name="Rectangle 22">
            <a:extLst>
              <a:ext uri="{FF2B5EF4-FFF2-40B4-BE49-F238E27FC236}">
                <a16:creationId xmlns:a16="http://schemas.microsoft.com/office/drawing/2014/main" id="{E9D632CA-0F87-47D8-ABB5-92EE80BA7DD5}"/>
              </a:ext>
            </a:extLst>
          </p:cNvPr>
          <p:cNvSpPr/>
          <p:nvPr/>
        </p:nvSpPr>
        <p:spPr>
          <a:xfrm flipH="1">
            <a:off x="6424852" y="4439893"/>
            <a:ext cx="3991429" cy="1846659"/>
          </a:xfrm>
          <a:prstGeom prst="rect">
            <a:avLst/>
          </a:prstGeom>
        </p:spPr>
        <p:txBody>
          <a:bodyPr wrap="square">
            <a:spAutoFit/>
          </a:bodyPr>
          <a:lstStyle/>
          <a:p>
            <a:pPr marL="285750" indent="-285750">
              <a:buFont typeface="Wingdings" panose="05000000000000000000" pitchFamily="2" charset="2"/>
              <a:buChar char="Ø"/>
            </a:pPr>
            <a:r>
              <a:rPr lang="en-US" sz="1600" dirty="0">
                <a:latin typeface="Georgia Pro Light" panose="02040302050405020303" pitchFamily="18" charset="0"/>
              </a:rPr>
              <a:t>Cyberbullying </a:t>
            </a:r>
          </a:p>
          <a:p>
            <a:pPr marL="285750" indent="-285750">
              <a:buFont typeface="Wingdings" panose="05000000000000000000" pitchFamily="2" charset="2"/>
              <a:buChar char="Ø"/>
            </a:pPr>
            <a:r>
              <a:rPr lang="en-US" sz="1600" dirty="0">
                <a:latin typeface="Georgia Pro Light" panose="02040302050405020303" pitchFamily="18" charset="0"/>
              </a:rPr>
              <a:t>Hacking </a:t>
            </a:r>
          </a:p>
          <a:p>
            <a:pPr marL="285750" indent="-285750">
              <a:buFont typeface="Wingdings" panose="05000000000000000000" pitchFamily="2" charset="2"/>
              <a:buChar char="Ø"/>
            </a:pPr>
            <a:r>
              <a:rPr lang="en-US" sz="1600" dirty="0">
                <a:latin typeface="Georgia Pro Light" panose="02040302050405020303" pitchFamily="18" charset="0"/>
              </a:rPr>
              <a:t>Addiction</a:t>
            </a:r>
          </a:p>
          <a:p>
            <a:pPr marL="285750" indent="-285750">
              <a:buFont typeface="Wingdings" panose="05000000000000000000" pitchFamily="2" charset="2"/>
              <a:buChar char="Ø"/>
            </a:pPr>
            <a:r>
              <a:rPr lang="en-US" sz="1600" dirty="0">
                <a:latin typeface="Georgia Pro Light" panose="02040302050405020303" pitchFamily="18" charset="0"/>
              </a:rPr>
              <a:t>Fraud and Scams</a:t>
            </a:r>
          </a:p>
          <a:p>
            <a:pPr marL="285750" indent="-285750">
              <a:buFont typeface="Wingdings" panose="05000000000000000000" pitchFamily="2" charset="2"/>
              <a:buChar char="Ø"/>
            </a:pPr>
            <a:r>
              <a:rPr lang="en-US" sz="1600" dirty="0">
                <a:latin typeface="Georgia Pro Light" panose="02040302050405020303" pitchFamily="18" charset="0"/>
              </a:rPr>
              <a:t>Security Issues</a:t>
            </a:r>
          </a:p>
          <a:p>
            <a:pPr marL="285750" indent="-285750">
              <a:buFont typeface="Wingdings" panose="05000000000000000000" pitchFamily="2" charset="2"/>
              <a:buChar char="Ø"/>
            </a:pPr>
            <a:r>
              <a:rPr lang="en-US" sz="1600" dirty="0">
                <a:latin typeface="Georgia Pro Light" panose="02040302050405020303" pitchFamily="18" charset="0"/>
              </a:rPr>
              <a:t>Cheating and Relationship Issues</a:t>
            </a:r>
          </a:p>
          <a:p>
            <a:pPr marL="285750" indent="-285750">
              <a:buFont typeface="Wingdings" panose="05000000000000000000" pitchFamily="2" charset="2"/>
              <a:buChar char="Ø"/>
            </a:pPr>
            <a:r>
              <a:rPr lang="en-US" sz="1600" dirty="0">
                <a:latin typeface="Georgia Pro Light" panose="02040302050405020303" pitchFamily="18" charset="0"/>
              </a:rPr>
              <a:t>Health Issues</a:t>
            </a:r>
            <a:endParaRPr lang="en-US" sz="2800" dirty="0">
              <a:solidFill>
                <a:schemeClr val="accent4"/>
              </a:solidFill>
              <a:latin typeface="Georgia Pro Light" panose="02040302050405020303" pitchFamily="18" charset="0"/>
              <a:ea typeface="Cambria" panose="02040503050406030204" pitchFamily="18" charset="0"/>
              <a:cs typeface="Cardo" panose="02020600000000000000" pitchFamily="18" charset="-79"/>
            </a:endParaRPr>
          </a:p>
        </p:txBody>
      </p:sp>
      <p:sp>
        <p:nvSpPr>
          <p:cNvPr id="25" name="Rectangle 24">
            <a:extLst>
              <a:ext uri="{FF2B5EF4-FFF2-40B4-BE49-F238E27FC236}">
                <a16:creationId xmlns:a16="http://schemas.microsoft.com/office/drawing/2014/main" id="{0F4DA707-931B-427B-B6CC-B5FD69D11CCA}"/>
              </a:ext>
            </a:extLst>
          </p:cNvPr>
          <p:cNvSpPr/>
          <p:nvPr/>
        </p:nvSpPr>
        <p:spPr>
          <a:xfrm flipH="1">
            <a:off x="2640513" y="1447754"/>
            <a:ext cx="3991429" cy="2123658"/>
          </a:xfrm>
          <a:prstGeom prst="rect">
            <a:avLst/>
          </a:prstGeom>
        </p:spPr>
        <p:txBody>
          <a:bodyPr wrap="square">
            <a:spAutoFit/>
          </a:bodyPr>
          <a:lstStyle/>
          <a:p>
            <a:pPr marL="285750" indent="-285750">
              <a:buFont typeface="Wingdings" panose="05000000000000000000" pitchFamily="2" charset="2"/>
              <a:buChar char="Ø"/>
            </a:pPr>
            <a:r>
              <a:rPr lang="en-US" sz="1600" dirty="0">
                <a:latin typeface="Georgia Pro Light" panose="02040302050405020303" pitchFamily="18" charset="0"/>
              </a:rPr>
              <a:t>Connectivity </a:t>
            </a:r>
          </a:p>
          <a:p>
            <a:pPr marL="285750" indent="-285750">
              <a:buFont typeface="Wingdings" panose="05000000000000000000" pitchFamily="2" charset="2"/>
              <a:buChar char="Ø"/>
            </a:pPr>
            <a:r>
              <a:rPr lang="en-US" sz="1600" dirty="0">
                <a:latin typeface="Georgia Pro Light" panose="02040302050405020303" pitchFamily="18" charset="0"/>
              </a:rPr>
              <a:t>Education</a:t>
            </a:r>
          </a:p>
          <a:p>
            <a:pPr marL="285750" indent="-285750">
              <a:buFont typeface="Wingdings" panose="05000000000000000000" pitchFamily="2" charset="2"/>
              <a:buChar char="Ø"/>
            </a:pPr>
            <a:r>
              <a:rPr lang="en-US" sz="1600" dirty="0">
                <a:latin typeface="Georgia Pro Light" panose="02040302050405020303" pitchFamily="18" charset="0"/>
              </a:rPr>
              <a:t>Information and Updates</a:t>
            </a:r>
          </a:p>
          <a:p>
            <a:pPr marL="285750" indent="-285750">
              <a:buFont typeface="Wingdings" panose="05000000000000000000" pitchFamily="2" charset="2"/>
              <a:buChar char="Ø"/>
            </a:pPr>
            <a:r>
              <a:rPr lang="en-US" sz="1600" dirty="0">
                <a:latin typeface="Georgia Pro Light" panose="02040302050405020303" pitchFamily="18" charset="0"/>
              </a:rPr>
              <a:t>Promotion</a:t>
            </a:r>
          </a:p>
          <a:p>
            <a:pPr marL="285750" indent="-285750">
              <a:buFont typeface="Wingdings" panose="05000000000000000000" pitchFamily="2" charset="2"/>
              <a:buChar char="Ø"/>
            </a:pPr>
            <a:r>
              <a:rPr lang="en-US" sz="1600" dirty="0">
                <a:latin typeface="Georgia Pro Light" panose="02040302050405020303" pitchFamily="18" charset="0"/>
              </a:rPr>
              <a:t>Noble Cause</a:t>
            </a:r>
          </a:p>
          <a:p>
            <a:pPr marL="285750" indent="-285750">
              <a:buFont typeface="Wingdings" panose="05000000000000000000" pitchFamily="2" charset="2"/>
              <a:buChar char="Ø"/>
            </a:pPr>
            <a:r>
              <a:rPr lang="en-US" sz="1600" dirty="0">
                <a:latin typeface="Georgia Pro Light" panose="02040302050405020303" pitchFamily="18" charset="0"/>
              </a:rPr>
              <a:t>Improves Business Reputation  </a:t>
            </a:r>
          </a:p>
          <a:p>
            <a:pPr marL="285750" indent="-285750">
              <a:buFont typeface="Wingdings" panose="05000000000000000000" pitchFamily="2" charset="2"/>
              <a:buChar char="Ø"/>
            </a:pPr>
            <a:r>
              <a:rPr lang="en-US" sz="1600" dirty="0">
                <a:latin typeface="Georgia Pro Light" panose="02040302050405020303" pitchFamily="18" charset="0"/>
              </a:rPr>
              <a:t>Helps in Building Communities</a:t>
            </a:r>
          </a:p>
          <a:p>
            <a:pPr marL="285750" indent="-285750">
              <a:buFont typeface="Wingdings" panose="05000000000000000000" pitchFamily="2" charset="2"/>
              <a:buChar char="Ø"/>
            </a:pPr>
            <a:r>
              <a:rPr lang="en-US" sz="1600" dirty="0">
                <a:latin typeface="Georgia Pro Light" panose="02040302050405020303" pitchFamily="18" charset="0"/>
              </a:rPr>
              <a:t>Awareness</a:t>
            </a:r>
            <a:endParaRPr lang="en-US" sz="2800" dirty="0">
              <a:solidFill>
                <a:schemeClr val="accent4"/>
              </a:solidFill>
              <a:latin typeface="Georgia Pro Light" panose="02040302050405020303"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257433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C283C468-D4A6-42BF-8722-55F02EA690B3}"/>
              </a:ext>
            </a:extLst>
          </p:cNvPr>
          <p:cNvGrpSpPr/>
          <p:nvPr/>
        </p:nvGrpSpPr>
        <p:grpSpPr>
          <a:xfrm>
            <a:off x="453131" y="1319810"/>
            <a:ext cx="4954132" cy="4218381"/>
            <a:chOff x="3670569" y="1550388"/>
            <a:chExt cx="4954132" cy="4218381"/>
          </a:xfrm>
        </p:grpSpPr>
        <p:grpSp>
          <p:nvGrpSpPr>
            <p:cNvPr id="57" name="Group 56">
              <a:extLst>
                <a:ext uri="{FF2B5EF4-FFF2-40B4-BE49-F238E27FC236}">
                  <a16:creationId xmlns:a16="http://schemas.microsoft.com/office/drawing/2014/main" id="{930BAB0B-6091-4EF1-A69C-6B9B0C7DF512}"/>
                </a:ext>
              </a:extLst>
            </p:cNvPr>
            <p:cNvGrpSpPr/>
            <p:nvPr/>
          </p:nvGrpSpPr>
          <p:grpSpPr>
            <a:xfrm rot="469977">
              <a:off x="6953956" y="1795691"/>
              <a:ext cx="715433" cy="857198"/>
              <a:chOff x="6953956" y="1795691"/>
              <a:chExt cx="715433" cy="857198"/>
            </a:xfrm>
          </p:grpSpPr>
          <p:cxnSp>
            <p:nvCxnSpPr>
              <p:cNvPr id="12" name="Straight Connector 11">
                <a:extLst>
                  <a:ext uri="{FF2B5EF4-FFF2-40B4-BE49-F238E27FC236}">
                    <a16:creationId xmlns:a16="http://schemas.microsoft.com/office/drawing/2014/main" id="{B478F6A5-3954-4570-AC43-4D55C83BB12E}"/>
                  </a:ext>
                </a:extLst>
              </p:cNvPr>
              <p:cNvCxnSpPr>
                <a:cxnSpLocks/>
              </p:cNvCxnSpPr>
              <p:nvPr/>
            </p:nvCxnSpPr>
            <p:spPr>
              <a:xfrm flipV="1">
                <a:off x="6953956" y="1896533"/>
                <a:ext cx="349955" cy="756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EACFB5-1D6F-4B3F-BBFA-52D63DF855B5}"/>
                  </a:ext>
                </a:extLst>
              </p:cNvPr>
              <p:cNvCxnSpPr/>
              <p:nvPr/>
            </p:nvCxnSpPr>
            <p:spPr>
              <a:xfrm>
                <a:off x="7128933" y="2274711"/>
                <a:ext cx="462844" cy="180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lowchart: Connector 53">
                <a:extLst>
                  <a:ext uri="{FF2B5EF4-FFF2-40B4-BE49-F238E27FC236}">
                    <a16:creationId xmlns:a16="http://schemas.microsoft.com/office/drawing/2014/main" id="{5C6D5507-20D6-4A7E-83BA-DC399A08BB8E}"/>
                  </a:ext>
                </a:extLst>
              </p:cNvPr>
              <p:cNvSpPr/>
              <p:nvPr/>
            </p:nvSpPr>
            <p:spPr>
              <a:xfrm>
                <a:off x="7201206" y="1795691"/>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a:extLst>
                  <a:ext uri="{FF2B5EF4-FFF2-40B4-BE49-F238E27FC236}">
                    <a16:creationId xmlns:a16="http://schemas.microsoft.com/office/drawing/2014/main" id="{3B99255E-44C5-4075-9DAE-4EBB35CD0354}"/>
                  </a:ext>
                </a:extLst>
              </p:cNvPr>
              <p:cNvSpPr/>
              <p:nvPr/>
            </p:nvSpPr>
            <p:spPr>
              <a:xfrm>
                <a:off x="7463980" y="2340235"/>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Block Arc 8">
              <a:extLst>
                <a:ext uri="{FF2B5EF4-FFF2-40B4-BE49-F238E27FC236}">
                  <a16:creationId xmlns:a16="http://schemas.microsoft.com/office/drawing/2014/main" id="{ADD30E2D-955E-4CFD-A8F7-FDD56935428B}"/>
                </a:ext>
              </a:extLst>
            </p:cNvPr>
            <p:cNvSpPr/>
            <p:nvPr/>
          </p:nvSpPr>
          <p:spPr>
            <a:xfrm>
              <a:off x="5238044" y="1896532"/>
              <a:ext cx="1715912" cy="1952979"/>
            </a:xfrm>
            <a:prstGeom prst="blockArc">
              <a:avLst>
                <a:gd name="adj1" fmla="val 8662798"/>
                <a:gd name="adj2" fmla="val 2259970"/>
                <a:gd name="adj3" fmla="val 11405"/>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0" name="Group 59">
              <a:extLst>
                <a:ext uri="{FF2B5EF4-FFF2-40B4-BE49-F238E27FC236}">
                  <a16:creationId xmlns:a16="http://schemas.microsoft.com/office/drawing/2014/main" id="{52A4C6DC-01A2-464A-ACA8-9DFD9A37F7DB}"/>
                </a:ext>
              </a:extLst>
            </p:cNvPr>
            <p:cNvGrpSpPr/>
            <p:nvPr/>
          </p:nvGrpSpPr>
          <p:grpSpPr>
            <a:xfrm>
              <a:off x="3882236" y="1550388"/>
              <a:ext cx="1382312" cy="1361041"/>
              <a:chOff x="3855732" y="1550388"/>
              <a:chExt cx="1382312" cy="1361041"/>
            </a:xfrm>
          </p:grpSpPr>
          <p:cxnSp>
            <p:nvCxnSpPr>
              <p:cNvPr id="16" name="Straight Connector 15">
                <a:extLst>
                  <a:ext uri="{FF2B5EF4-FFF2-40B4-BE49-F238E27FC236}">
                    <a16:creationId xmlns:a16="http://schemas.microsoft.com/office/drawing/2014/main" id="{5FE68CAC-0712-401C-8C02-791CAE7AF3C6}"/>
                  </a:ext>
                </a:extLst>
              </p:cNvPr>
              <p:cNvCxnSpPr>
                <a:cxnSpLocks/>
              </p:cNvCxnSpPr>
              <p:nvPr/>
            </p:nvCxnSpPr>
            <p:spPr>
              <a:xfrm flipV="1">
                <a:off x="4600223" y="2068689"/>
                <a:ext cx="349955" cy="756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99F8A8-BB22-47ED-9D92-9EFFABE643AA}"/>
                  </a:ext>
                </a:extLst>
              </p:cNvPr>
              <p:cNvCxnSpPr/>
              <p:nvPr/>
            </p:nvCxnSpPr>
            <p:spPr>
              <a:xfrm>
                <a:off x="4775200" y="2446867"/>
                <a:ext cx="462844" cy="180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BC7CDF-B1DE-4419-8217-03CA5439E754}"/>
                  </a:ext>
                </a:extLst>
              </p:cNvPr>
              <p:cNvCxnSpPr/>
              <p:nvPr/>
            </p:nvCxnSpPr>
            <p:spPr>
              <a:xfrm flipH="1" flipV="1">
                <a:off x="3928533" y="2627490"/>
                <a:ext cx="671690" cy="1975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5882E1-D03F-485D-BDF6-DBB3F4D5CCEA}"/>
                  </a:ext>
                </a:extLst>
              </p:cNvPr>
              <p:cNvCxnSpPr>
                <a:cxnSpLocks/>
                <a:stCxn id="44" idx="4"/>
              </p:cNvCxnSpPr>
              <p:nvPr/>
            </p:nvCxnSpPr>
            <p:spPr>
              <a:xfrm>
                <a:off x="4936926" y="1755797"/>
                <a:ext cx="0" cy="3455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53FA6E-561D-460C-AF88-B49EC36B9C4E}"/>
                  </a:ext>
                </a:extLst>
              </p:cNvPr>
              <p:cNvCxnSpPr>
                <a:cxnSpLocks/>
              </p:cNvCxnSpPr>
              <p:nvPr/>
            </p:nvCxnSpPr>
            <p:spPr>
              <a:xfrm>
                <a:off x="4312357" y="2297996"/>
                <a:ext cx="462843" cy="1488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lowchart: Connector 43">
                <a:extLst>
                  <a:ext uri="{FF2B5EF4-FFF2-40B4-BE49-F238E27FC236}">
                    <a16:creationId xmlns:a16="http://schemas.microsoft.com/office/drawing/2014/main" id="{8D3C4DE8-25F9-453A-A9EB-7A826B501C01}"/>
                  </a:ext>
                </a:extLst>
              </p:cNvPr>
              <p:cNvSpPr/>
              <p:nvPr/>
            </p:nvSpPr>
            <p:spPr>
              <a:xfrm>
                <a:off x="4834221" y="1550388"/>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90C81128-02FA-4537-A6E3-34EC3671B7E2}"/>
                  </a:ext>
                </a:extLst>
              </p:cNvPr>
              <p:cNvSpPr/>
              <p:nvPr/>
            </p:nvSpPr>
            <p:spPr>
              <a:xfrm>
                <a:off x="4219176" y="2195197"/>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5F504D24-8067-41A3-8E05-88F78DD4C158}"/>
                  </a:ext>
                </a:extLst>
              </p:cNvPr>
              <p:cNvSpPr/>
              <p:nvPr/>
            </p:nvSpPr>
            <p:spPr>
              <a:xfrm>
                <a:off x="3855732" y="2537178"/>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8E3EF995-BCC4-4AF7-AEF9-A31422612808}"/>
                  </a:ext>
                </a:extLst>
              </p:cNvPr>
              <p:cNvSpPr/>
              <p:nvPr/>
            </p:nvSpPr>
            <p:spPr>
              <a:xfrm>
                <a:off x="4489457" y="2706020"/>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a:extLst>
                <a:ext uri="{FF2B5EF4-FFF2-40B4-BE49-F238E27FC236}">
                  <a16:creationId xmlns:a16="http://schemas.microsoft.com/office/drawing/2014/main" id="{CDC20D44-5F2C-4897-A333-E3D4CBB4D7E1}"/>
                </a:ext>
              </a:extLst>
            </p:cNvPr>
            <p:cNvCxnSpPr/>
            <p:nvPr/>
          </p:nvCxnSpPr>
          <p:spPr>
            <a:xfrm>
              <a:off x="4109156" y="3941283"/>
              <a:ext cx="39736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8334B390-1AF1-474A-9994-F779229E4D7A}"/>
                </a:ext>
              </a:extLst>
            </p:cNvPr>
            <p:cNvSpPr/>
            <p:nvPr/>
          </p:nvSpPr>
          <p:spPr>
            <a:xfrm>
              <a:off x="4722589" y="3194756"/>
              <a:ext cx="2746822" cy="2336800"/>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17E8E95-6BB3-4855-85EF-705FBFB3D8E2}"/>
                </a:ext>
              </a:extLst>
            </p:cNvPr>
            <p:cNvSpPr/>
            <p:nvPr/>
          </p:nvSpPr>
          <p:spPr>
            <a:xfrm>
              <a:off x="5771443" y="3738083"/>
              <a:ext cx="649114" cy="1250146"/>
            </a:xfrm>
            <a:custGeom>
              <a:avLst/>
              <a:gdLst>
                <a:gd name="connsiteX0" fmla="*/ 228600 w 457200"/>
                <a:gd name="connsiteY0" fmla="*/ 0 h 880534"/>
                <a:gd name="connsiteX1" fmla="*/ 457200 w 457200"/>
                <a:gd name="connsiteY1" fmla="*/ 228600 h 880534"/>
                <a:gd name="connsiteX2" fmla="*/ 317582 w 457200"/>
                <a:gd name="connsiteY2" fmla="*/ 439236 h 880534"/>
                <a:gd name="connsiteX3" fmla="*/ 303107 w 457200"/>
                <a:gd name="connsiteY3" fmla="*/ 442158 h 880534"/>
                <a:gd name="connsiteX4" fmla="*/ 303107 w 457200"/>
                <a:gd name="connsiteY4" fmla="*/ 880534 h 880534"/>
                <a:gd name="connsiteX5" fmla="*/ 154094 w 457200"/>
                <a:gd name="connsiteY5" fmla="*/ 880534 h 880534"/>
                <a:gd name="connsiteX6" fmla="*/ 154094 w 457200"/>
                <a:gd name="connsiteY6" fmla="*/ 442158 h 880534"/>
                <a:gd name="connsiteX7" fmla="*/ 139618 w 457200"/>
                <a:gd name="connsiteY7" fmla="*/ 439236 h 880534"/>
                <a:gd name="connsiteX8" fmla="*/ 0 w 457200"/>
                <a:gd name="connsiteY8" fmla="*/ 228600 h 880534"/>
                <a:gd name="connsiteX9" fmla="*/ 228600 w 457200"/>
                <a:gd name="connsiteY9" fmla="*/ 0 h 88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880534">
                  <a:moveTo>
                    <a:pt x="228600" y="0"/>
                  </a:moveTo>
                  <a:cubicBezTo>
                    <a:pt x="354852" y="0"/>
                    <a:pt x="457200" y="102348"/>
                    <a:pt x="457200" y="228600"/>
                  </a:cubicBezTo>
                  <a:cubicBezTo>
                    <a:pt x="457200" y="323289"/>
                    <a:pt x="399629" y="404532"/>
                    <a:pt x="317582" y="439236"/>
                  </a:cubicBezTo>
                  <a:lnTo>
                    <a:pt x="303107" y="442158"/>
                  </a:lnTo>
                  <a:lnTo>
                    <a:pt x="303107" y="880534"/>
                  </a:lnTo>
                  <a:lnTo>
                    <a:pt x="154094" y="880534"/>
                  </a:lnTo>
                  <a:lnTo>
                    <a:pt x="154094" y="442158"/>
                  </a:lnTo>
                  <a:lnTo>
                    <a:pt x="139618" y="439236"/>
                  </a:lnTo>
                  <a:cubicBezTo>
                    <a:pt x="57571" y="404532"/>
                    <a:pt x="0" y="323289"/>
                    <a:pt x="0" y="228600"/>
                  </a:cubicBezTo>
                  <a:cubicBezTo>
                    <a:pt x="0" y="102348"/>
                    <a:pt x="102348" y="0"/>
                    <a:pt x="228600" y="0"/>
                  </a:cubicBezTo>
                  <a:close/>
                </a:path>
              </a:pathLst>
            </a:custGeom>
            <a:solidFill>
              <a:schemeClr val="accent4"/>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27A31B4-1083-4D25-AA45-DBA592C0A847}"/>
                </a:ext>
              </a:extLst>
            </p:cNvPr>
            <p:cNvCxnSpPr>
              <a:cxnSpLocks/>
            </p:cNvCxnSpPr>
            <p:nvPr/>
          </p:nvCxnSpPr>
          <p:spPr>
            <a:xfrm>
              <a:off x="7429394" y="4741333"/>
              <a:ext cx="653450" cy="3838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482D0141-6367-4955-B528-B94922542907}"/>
                </a:ext>
              </a:extLst>
            </p:cNvPr>
            <p:cNvGrpSpPr/>
            <p:nvPr/>
          </p:nvGrpSpPr>
          <p:grpSpPr>
            <a:xfrm rot="4007456">
              <a:off x="3893985" y="5243689"/>
              <a:ext cx="474426" cy="575733"/>
              <a:chOff x="8003822" y="5125156"/>
              <a:chExt cx="474426" cy="575733"/>
            </a:xfrm>
          </p:grpSpPr>
          <p:cxnSp>
            <p:nvCxnSpPr>
              <p:cNvPr id="32" name="Straight Connector 31">
                <a:extLst>
                  <a:ext uri="{FF2B5EF4-FFF2-40B4-BE49-F238E27FC236}">
                    <a16:creationId xmlns:a16="http://schemas.microsoft.com/office/drawing/2014/main" id="{1420204B-F59D-421B-8E2C-B49D11CFEB07}"/>
                  </a:ext>
                </a:extLst>
              </p:cNvPr>
              <p:cNvCxnSpPr>
                <a:cxnSpLocks/>
              </p:cNvCxnSpPr>
              <p:nvPr/>
            </p:nvCxnSpPr>
            <p:spPr>
              <a:xfrm flipH="1">
                <a:off x="8003822" y="5125156"/>
                <a:ext cx="79022" cy="575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1A842A-BA23-436E-8CB2-1D7F82A6A672}"/>
                  </a:ext>
                </a:extLst>
              </p:cNvPr>
              <p:cNvCxnSpPr/>
              <p:nvPr/>
            </p:nvCxnSpPr>
            <p:spPr>
              <a:xfrm>
                <a:off x="8082844" y="5125156"/>
                <a:ext cx="3954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0F3B04A5-1F6A-4FAB-BE5A-0ACB9DAE39D1}"/>
                </a:ext>
              </a:extLst>
            </p:cNvPr>
            <p:cNvCxnSpPr/>
            <p:nvPr/>
          </p:nvCxnSpPr>
          <p:spPr>
            <a:xfrm flipH="1">
              <a:off x="4312357" y="4741333"/>
              <a:ext cx="410232" cy="5418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A9B4BC43-0AD9-4197-B0D5-739A5CDA0E44}"/>
                </a:ext>
              </a:extLst>
            </p:cNvPr>
            <p:cNvGrpSpPr/>
            <p:nvPr/>
          </p:nvGrpSpPr>
          <p:grpSpPr>
            <a:xfrm rot="19402925">
              <a:off x="8150275" y="4978690"/>
              <a:ext cx="474426" cy="575733"/>
              <a:chOff x="8003822" y="5125156"/>
              <a:chExt cx="474426" cy="575733"/>
            </a:xfrm>
          </p:grpSpPr>
          <p:cxnSp>
            <p:nvCxnSpPr>
              <p:cNvPr id="42" name="Straight Connector 41">
                <a:extLst>
                  <a:ext uri="{FF2B5EF4-FFF2-40B4-BE49-F238E27FC236}">
                    <a16:creationId xmlns:a16="http://schemas.microsoft.com/office/drawing/2014/main" id="{6DAD7086-3CC9-4817-8ED1-4458288BD79B}"/>
                  </a:ext>
                </a:extLst>
              </p:cNvPr>
              <p:cNvCxnSpPr>
                <a:cxnSpLocks/>
              </p:cNvCxnSpPr>
              <p:nvPr/>
            </p:nvCxnSpPr>
            <p:spPr>
              <a:xfrm flipH="1">
                <a:off x="8003822" y="5125156"/>
                <a:ext cx="79022" cy="575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0C8907B-F1BC-474E-9E6E-9EBE1B07997E}"/>
                  </a:ext>
                </a:extLst>
              </p:cNvPr>
              <p:cNvCxnSpPr/>
              <p:nvPr/>
            </p:nvCxnSpPr>
            <p:spPr>
              <a:xfrm>
                <a:off x="8082844" y="5125156"/>
                <a:ext cx="3954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Flowchart: Connector 47">
              <a:extLst>
                <a:ext uri="{FF2B5EF4-FFF2-40B4-BE49-F238E27FC236}">
                  <a16:creationId xmlns:a16="http://schemas.microsoft.com/office/drawing/2014/main" id="{42F0884C-E29B-47DE-A2F8-BD0B1B1A7DEE}"/>
                </a:ext>
              </a:extLst>
            </p:cNvPr>
            <p:cNvSpPr/>
            <p:nvPr/>
          </p:nvSpPr>
          <p:spPr>
            <a:xfrm>
              <a:off x="4053286" y="3849511"/>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2AEF6B98-4395-4DFA-974B-BA350213C218}"/>
                </a:ext>
              </a:extLst>
            </p:cNvPr>
            <p:cNvSpPr/>
            <p:nvPr/>
          </p:nvSpPr>
          <p:spPr>
            <a:xfrm>
              <a:off x="7964924" y="3849511"/>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394CC25E-8100-444E-AA55-1A72BF7C2BB1}"/>
                </a:ext>
              </a:extLst>
            </p:cNvPr>
            <p:cNvSpPr/>
            <p:nvPr/>
          </p:nvSpPr>
          <p:spPr>
            <a:xfrm>
              <a:off x="3670569" y="5326147"/>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5647A76E-6C72-4C05-8C89-FB3108AE112B}"/>
                </a:ext>
              </a:extLst>
            </p:cNvPr>
            <p:cNvSpPr/>
            <p:nvPr/>
          </p:nvSpPr>
          <p:spPr>
            <a:xfrm>
              <a:off x="4386546" y="5534438"/>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27512DC7-796F-4EF1-89F7-29F3CA55BEB4}"/>
                </a:ext>
              </a:extLst>
            </p:cNvPr>
            <p:cNvSpPr/>
            <p:nvPr/>
          </p:nvSpPr>
          <p:spPr>
            <a:xfrm>
              <a:off x="8247495" y="5534438"/>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D0703EE8-5599-40EA-A978-D9C9F292759D}"/>
                </a:ext>
              </a:extLst>
            </p:cNvPr>
            <p:cNvSpPr/>
            <p:nvPr/>
          </p:nvSpPr>
          <p:spPr>
            <a:xfrm>
              <a:off x="8247495" y="4806529"/>
              <a:ext cx="205409" cy="205409"/>
            </a:xfrm>
            <a:prstGeom prst="flowChartConnector">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A6D9F4FB-03A8-413D-B1EA-21EF5C73C28B}"/>
              </a:ext>
            </a:extLst>
          </p:cNvPr>
          <p:cNvSpPr txBox="1"/>
          <p:nvPr/>
        </p:nvSpPr>
        <p:spPr>
          <a:xfrm>
            <a:off x="0" y="63876"/>
            <a:ext cx="12192000" cy="584775"/>
          </a:xfrm>
          <a:prstGeom prst="rect">
            <a:avLst/>
          </a:prstGeom>
          <a:noFill/>
        </p:spPr>
        <p:txBody>
          <a:bodyPr wrap="square" rtlCol="0">
            <a:spAutoFit/>
          </a:bodyPr>
          <a:lstStyle/>
          <a:p>
            <a:pPr algn="ctr"/>
            <a:r>
              <a:rPr lang="en-US" sz="3200" dirty="0">
                <a:effectLst>
                  <a:outerShdw blurRad="50800" dist="38100" dir="2700000" algn="tl" rotWithShape="0">
                    <a:prstClr val="black">
                      <a:alpha val="40000"/>
                    </a:prstClr>
                  </a:outerShdw>
                </a:effectLst>
                <a:latin typeface="Georgia" panose="02040502050405020303" pitchFamily="18" charset="0"/>
              </a:rPr>
              <a:t>How to use social media safely</a:t>
            </a:r>
          </a:p>
        </p:txBody>
      </p:sp>
      <p:sp>
        <p:nvSpPr>
          <p:cNvPr id="2" name="TextBox 1">
            <a:extLst>
              <a:ext uri="{FF2B5EF4-FFF2-40B4-BE49-F238E27FC236}">
                <a16:creationId xmlns:a16="http://schemas.microsoft.com/office/drawing/2014/main" id="{F870070F-86B7-4DB9-8CB5-06371C6031FE}"/>
              </a:ext>
            </a:extLst>
          </p:cNvPr>
          <p:cNvSpPr txBox="1"/>
          <p:nvPr/>
        </p:nvSpPr>
        <p:spPr>
          <a:xfrm>
            <a:off x="6175558" y="1125382"/>
            <a:ext cx="5842268" cy="5170646"/>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Georgia Pro Light" panose="02040302050405020303" pitchFamily="18" charset="0"/>
              </a:rPr>
              <a:t>Use a strong password.  The longer it is, the more secure it will be.</a:t>
            </a:r>
          </a:p>
          <a:p>
            <a:pPr marL="285750" indent="-285750">
              <a:buFont typeface="Arial" panose="020B0604020202020204" pitchFamily="34" charset="0"/>
              <a:buChar char="•"/>
            </a:pPr>
            <a:r>
              <a:rPr lang="en-US" sz="1500" dirty="0">
                <a:latin typeface="Georgia Pro Light" panose="02040302050405020303" pitchFamily="18" charset="0"/>
              </a:rPr>
              <a:t>Use a different password for each of your social media accounts.</a:t>
            </a:r>
          </a:p>
          <a:p>
            <a:pPr marL="285750" indent="-285750">
              <a:buFont typeface="Arial" panose="020B0604020202020204" pitchFamily="34" charset="0"/>
              <a:buChar char="•"/>
            </a:pPr>
            <a:r>
              <a:rPr lang="en-US" sz="1500" dirty="0">
                <a:latin typeface="Georgia Pro Light" panose="02040302050405020303" pitchFamily="18" charset="0"/>
              </a:rPr>
              <a:t>Set up your security answers.  This option is available for most social media sites.</a:t>
            </a:r>
          </a:p>
          <a:p>
            <a:pPr marL="285750" indent="-285750">
              <a:buFont typeface="Arial" panose="020B0604020202020204" pitchFamily="34" charset="0"/>
              <a:buChar char="•"/>
            </a:pPr>
            <a:r>
              <a:rPr lang="en-US" sz="1500" dirty="0">
                <a:latin typeface="Georgia Pro Light" panose="02040302050405020303" pitchFamily="18" charset="0"/>
              </a:rPr>
              <a:t>If you have social media apps on your phone, be sure to password protect your device.</a:t>
            </a:r>
          </a:p>
          <a:p>
            <a:pPr marL="285750" indent="-285750">
              <a:buFont typeface="Arial" panose="020B0604020202020204" pitchFamily="34" charset="0"/>
              <a:buChar char="•"/>
            </a:pPr>
            <a:r>
              <a:rPr lang="en-US" sz="1500" dirty="0">
                <a:latin typeface="Georgia Pro Light" panose="02040302050405020303" pitchFamily="18" charset="0"/>
              </a:rPr>
              <a:t>Be selective with friend requests. If you don’t know the person, don’t accept their request.  It could be a fake account.</a:t>
            </a:r>
          </a:p>
          <a:p>
            <a:pPr marL="285750" indent="-285750">
              <a:buFont typeface="Arial" panose="020B0604020202020204" pitchFamily="34" charset="0"/>
              <a:buChar char="•"/>
            </a:pPr>
            <a:r>
              <a:rPr lang="en-US" sz="1500" dirty="0">
                <a:latin typeface="Georgia Pro Light" panose="02040302050405020303" pitchFamily="18" charset="0"/>
              </a:rPr>
              <a:t>Click links with caution.  Social media accounts are regularly hacked.  Look out for language or content that does not sound like something your friend would post.</a:t>
            </a:r>
          </a:p>
          <a:p>
            <a:pPr marL="285750" indent="-285750">
              <a:buFont typeface="Arial" panose="020B0604020202020204" pitchFamily="34" charset="0"/>
              <a:buChar char="•"/>
            </a:pPr>
            <a:r>
              <a:rPr lang="en-US" sz="1500" dirty="0">
                <a:latin typeface="Georgia Pro Light" panose="02040302050405020303" pitchFamily="18" charset="0"/>
              </a:rPr>
              <a:t>Be careful about what you share. Don’t reveal sensitive personal information i.e.: home address, financial information, phone number.  The more you post the easier it is to have your identity stolen.</a:t>
            </a:r>
          </a:p>
          <a:p>
            <a:pPr marL="285750" indent="-285750">
              <a:buFont typeface="Arial" panose="020B0604020202020204" pitchFamily="34" charset="0"/>
              <a:buChar char="•"/>
            </a:pPr>
            <a:r>
              <a:rPr lang="en-US" sz="1500" dirty="0">
                <a:latin typeface="Georgia Pro Light" panose="02040302050405020303" pitchFamily="18" charset="0"/>
              </a:rPr>
              <a:t>Become familiar with the privacy policies of the social media channels you use and customize your privacy settings to control who sees what.</a:t>
            </a:r>
          </a:p>
          <a:p>
            <a:pPr marL="285750" indent="-285750">
              <a:buFont typeface="Arial" panose="020B0604020202020204" pitchFamily="34" charset="0"/>
              <a:buChar char="•"/>
            </a:pPr>
            <a:r>
              <a:rPr lang="en-US" sz="1500" dirty="0">
                <a:latin typeface="Georgia Pro Light" panose="02040302050405020303" pitchFamily="18" charset="0"/>
              </a:rPr>
              <a:t>Protect your computer by installing antivirus software to safeguard.  Also ensure that your browser, operating system, and software are kept up to date.</a:t>
            </a:r>
          </a:p>
          <a:p>
            <a:pPr marL="285750" indent="-285750">
              <a:buFont typeface="Arial" panose="020B0604020202020204" pitchFamily="34" charset="0"/>
              <a:buChar char="•"/>
            </a:pPr>
            <a:r>
              <a:rPr lang="en-US" sz="1500" dirty="0">
                <a:latin typeface="Georgia Pro Light" panose="02040302050405020303" pitchFamily="18" charset="0"/>
              </a:rPr>
              <a:t>Remember to log off when you’re done.</a:t>
            </a:r>
          </a:p>
        </p:txBody>
      </p:sp>
    </p:spTree>
    <p:extLst>
      <p:ext uri="{BB962C8B-B14F-4D97-AF65-F5344CB8AC3E}">
        <p14:creationId xmlns:p14="http://schemas.microsoft.com/office/powerpoint/2010/main" val="321484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bstract background">
            <a:extLst>
              <a:ext uri="{FF2B5EF4-FFF2-40B4-BE49-F238E27FC236}">
                <a16:creationId xmlns:a16="http://schemas.microsoft.com/office/drawing/2014/main" id="{AFFD7E45-68F9-4B82-910F-BFD9E856C2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1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FD401C-61F4-4CE4-A926-CCBFD5A8ECED}"/>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864202" y="2555273"/>
            <a:ext cx="2708906" cy="1747454"/>
          </a:xfrm>
          <a:prstGeom prst="rect">
            <a:avLst/>
          </a:prstGeom>
        </p:spPr>
      </p:pic>
    </p:spTree>
    <p:extLst>
      <p:ext uri="{BB962C8B-B14F-4D97-AF65-F5344CB8AC3E}">
        <p14:creationId xmlns:p14="http://schemas.microsoft.com/office/powerpoint/2010/main" val="344253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2" descr="Related image">
            <a:extLst>
              <a:ext uri="{FF2B5EF4-FFF2-40B4-BE49-F238E27FC236}">
                <a16:creationId xmlns:a16="http://schemas.microsoft.com/office/drawing/2014/main" id="{462B569F-7E09-462C-8ADB-D64532749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up 131">
            <a:extLst>
              <a:ext uri="{FF2B5EF4-FFF2-40B4-BE49-F238E27FC236}">
                <a16:creationId xmlns:a16="http://schemas.microsoft.com/office/drawing/2014/main" id="{B493EAC1-DF26-474C-B3DC-FAC28F3A732A}"/>
              </a:ext>
            </a:extLst>
          </p:cNvPr>
          <p:cNvGrpSpPr/>
          <p:nvPr/>
        </p:nvGrpSpPr>
        <p:grpSpPr>
          <a:xfrm>
            <a:off x="6293792" y="925473"/>
            <a:ext cx="4789208" cy="5007054"/>
            <a:chOff x="6293792" y="1468450"/>
            <a:chExt cx="4789208" cy="5007054"/>
          </a:xfrm>
        </p:grpSpPr>
        <p:grpSp>
          <p:nvGrpSpPr>
            <p:cNvPr id="4" name="Group 3">
              <a:extLst>
                <a:ext uri="{FF2B5EF4-FFF2-40B4-BE49-F238E27FC236}">
                  <a16:creationId xmlns:a16="http://schemas.microsoft.com/office/drawing/2014/main" id="{E4D9ECD3-710F-48A3-8D3A-FE74C914A455}"/>
                </a:ext>
              </a:extLst>
            </p:cNvPr>
            <p:cNvGrpSpPr/>
            <p:nvPr/>
          </p:nvGrpSpPr>
          <p:grpSpPr>
            <a:xfrm>
              <a:off x="7976975" y="2813140"/>
              <a:ext cx="1461917" cy="2596576"/>
              <a:chOff x="7976975" y="2813140"/>
              <a:chExt cx="1461917" cy="2596576"/>
            </a:xfrm>
          </p:grpSpPr>
          <p:sp>
            <p:nvSpPr>
              <p:cNvPr id="5" name="Freeform 112">
                <a:extLst>
                  <a:ext uri="{FF2B5EF4-FFF2-40B4-BE49-F238E27FC236}">
                    <a16:creationId xmlns:a16="http://schemas.microsoft.com/office/drawing/2014/main" id="{81588BEC-33F6-49A0-866D-2A3106027740}"/>
                  </a:ext>
                </a:extLst>
              </p:cNvPr>
              <p:cNvSpPr>
                <a:spLocks noEditPoints="1"/>
              </p:cNvSpPr>
              <p:nvPr/>
            </p:nvSpPr>
            <p:spPr bwMode="auto">
              <a:xfrm>
                <a:off x="7976975" y="2813140"/>
                <a:ext cx="1461917" cy="2596576"/>
              </a:xfrm>
              <a:custGeom>
                <a:avLst/>
                <a:gdLst>
                  <a:gd name="T0" fmla="*/ 1185 w 1266"/>
                  <a:gd name="T1" fmla="*/ 2249 h 2249"/>
                  <a:gd name="T2" fmla="*/ 87 w 1266"/>
                  <a:gd name="T3" fmla="*/ 2249 h 2249"/>
                  <a:gd name="T4" fmla="*/ 24 w 1266"/>
                  <a:gd name="T5" fmla="*/ 2215 h 2249"/>
                  <a:gd name="T6" fmla="*/ 23 w 1266"/>
                  <a:gd name="T7" fmla="*/ 2215 h 2249"/>
                  <a:gd name="T8" fmla="*/ 0 w 1266"/>
                  <a:gd name="T9" fmla="*/ 2150 h 2249"/>
                  <a:gd name="T10" fmla="*/ 0 w 1266"/>
                  <a:gd name="T11" fmla="*/ 89 h 2249"/>
                  <a:gd name="T12" fmla="*/ 82 w 1266"/>
                  <a:gd name="T13" fmla="*/ 1 h 2249"/>
                  <a:gd name="T14" fmla="*/ 1185 w 1266"/>
                  <a:gd name="T15" fmla="*/ 0 h 2249"/>
                  <a:gd name="T16" fmla="*/ 1266 w 1266"/>
                  <a:gd name="T17" fmla="*/ 94 h 2249"/>
                  <a:gd name="T18" fmla="*/ 1266 w 1266"/>
                  <a:gd name="T19" fmla="*/ 2155 h 2249"/>
                  <a:gd name="T20" fmla="*/ 1185 w 1266"/>
                  <a:gd name="T21" fmla="*/ 2249 h 2249"/>
                  <a:gd name="T22" fmla="*/ 29 w 1266"/>
                  <a:gd name="T23" fmla="*/ 2198 h 2249"/>
                  <a:gd name="T24" fmla="*/ 87 w 1266"/>
                  <a:gd name="T25" fmla="*/ 2236 h 2249"/>
                  <a:gd name="T26" fmla="*/ 1185 w 1266"/>
                  <a:gd name="T27" fmla="*/ 2236 h 2249"/>
                  <a:gd name="T28" fmla="*/ 1254 w 1266"/>
                  <a:gd name="T29" fmla="*/ 2155 h 2249"/>
                  <a:gd name="T30" fmla="*/ 1254 w 1266"/>
                  <a:gd name="T31" fmla="*/ 94 h 2249"/>
                  <a:gd name="T32" fmla="*/ 1185 w 1266"/>
                  <a:gd name="T33" fmla="*/ 13 h 2249"/>
                  <a:gd name="T34" fmla="*/ 82 w 1266"/>
                  <a:gd name="T35" fmla="*/ 13 h 2249"/>
                  <a:gd name="T36" fmla="*/ 13 w 1266"/>
                  <a:gd name="T37" fmla="*/ 89 h 2249"/>
                  <a:gd name="T38" fmla="*/ 13 w 1266"/>
                  <a:gd name="T39" fmla="*/ 2150 h 2249"/>
                  <a:gd name="T40" fmla="*/ 27 w 1266"/>
                  <a:gd name="T41" fmla="*/ 2199 h 2249"/>
                  <a:gd name="T42" fmla="*/ 29 w 1266"/>
                  <a:gd name="T43" fmla="*/ 2198 h 2249"/>
                  <a:gd name="T44" fmla="*/ 1185 w 1266"/>
                  <a:gd name="T45" fmla="*/ 1960 h 2249"/>
                  <a:gd name="T46" fmla="*/ 88 w 1266"/>
                  <a:gd name="T47" fmla="*/ 1960 h 2249"/>
                  <a:gd name="T48" fmla="*/ 88 w 1266"/>
                  <a:gd name="T49" fmla="*/ 212 h 2249"/>
                  <a:gd name="T50" fmla="*/ 1185 w 1266"/>
                  <a:gd name="T51" fmla="*/ 212 h 2249"/>
                  <a:gd name="T52" fmla="*/ 1185 w 1266"/>
                  <a:gd name="T53" fmla="*/ 1960 h 2249"/>
                  <a:gd name="T54" fmla="*/ 100 w 1266"/>
                  <a:gd name="T55" fmla="*/ 1948 h 2249"/>
                  <a:gd name="T56" fmla="*/ 1172 w 1266"/>
                  <a:gd name="T57" fmla="*/ 1948 h 2249"/>
                  <a:gd name="T58" fmla="*/ 1172 w 1266"/>
                  <a:gd name="T59" fmla="*/ 225 h 2249"/>
                  <a:gd name="T60" fmla="*/ 100 w 1266"/>
                  <a:gd name="T61" fmla="*/ 225 h 2249"/>
                  <a:gd name="T62" fmla="*/ 100 w 1266"/>
                  <a:gd name="T63" fmla="*/ 1948 h 2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66" h="2249">
                    <a:moveTo>
                      <a:pt x="1185" y="2249"/>
                    </a:moveTo>
                    <a:cubicBezTo>
                      <a:pt x="87" y="2249"/>
                      <a:pt x="87" y="2249"/>
                      <a:pt x="87" y="2249"/>
                    </a:cubicBezTo>
                    <a:cubicBezTo>
                      <a:pt x="62" y="2249"/>
                      <a:pt x="40" y="2236"/>
                      <a:pt x="24" y="2215"/>
                    </a:cubicBezTo>
                    <a:cubicBezTo>
                      <a:pt x="23" y="2215"/>
                      <a:pt x="23" y="2215"/>
                      <a:pt x="23" y="2215"/>
                    </a:cubicBezTo>
                    <a:cubicBezTo>
                      <a:pt x="8" y="2198"/>
                      <a:pt x="0" y="2175"/>
                      <a:pt x="0" y="2150"/>
                    </a:cubicBezTo>
                    <a:cubicBezTo>
                      <a:pt x="0" y="89"/>
                      <a:pt x="0" y="89"/>
                      <a:pt x="0" y="89"/>
                    </a:cubicBezTo>
                    <a:cubicBezTo>
                      <a:pt x="0" y="38"/>
                      <a:pt x="35" y="1"/>
                      <a:pt x="82" y="1"/>
                    </a:cubicBezTo>
                    <a:cubicBezTo>
                      <a:pt x="1185" y="0"/>
                      <a:pt x="1185" y="0"/>
                      <a:pt x="1185" y="0"/>
                    </a:cubicBezTo>
                    <a:cubicBezTo>
                      <a:pt x="1230" y="0"/>
                      <a:pt x="1266" y="42"/>
                      <a:pt x="1266" y="94"/>
                    </a:cubicBezTo>
                    <a:cubicBezTo>
                      <a:pt x="1266" y="2155"/>
                      <a:pt x="1266" y="2155"/>
                      <a:pt x="1266" y="2155"/>
                    </a:cubicBezTo>
                    <a:cubicBezTo>
                      <a:pt x="1266" y="2207"/>
                      <a:pt x="1230" y="2249"/>
                      <a:pt x="1185" y="2249"/>
                    </a:cubicBezTo>
                    <a:close/>
                    <a:moveTo>
                      <a:pt x="29" y="2198"/>
                    </a:moveTo>
                    <a:cubicBezTo>
                      <a:pt x="41" y="2222"/>
                      <a:pt x="63" y="2236"/>
                      <a:pt x="87" y="2236"/>
                    </a:cubicBezTo>
                    <a:cubicBezTo>
                      <a:pt x="1185" y="2236"/>
                      <a:pt x="1185" y="2236"/>
                      <a:pt x="1185" y="2236"/>
                    </a:cubicBezTo>
                    <a:cubicBezTo>
                      <a:pt x="1223" y="2236"/>
                      <a:pt x="1254" y="2200"/>
                      <a:pt x="1254" y="2155"/>
                    </a:cubicBezTo>
                    <a:cubicBezTo>
                      <a:pt x="1254" y="94"/>
                      <a:pt x="1254" y="94"/>
                      <a:pt x="1254" y="94"/>
                    </a:cubicBezTo>
                    <a:cubicBezTo>
                      <a:pt x="1254" y="49"/>
                      <a:pt x="1223" y="13"/>
                      <a:pt x="1185" y="13"/>
                    </a:cubicBezTo>
                    <a:cubicBezTo>
                      <a:pt x="82" y="13"/>
                      <a:pt x="82" y="13"/>
                      <a:pt x="82" y="13"/>
                    </a:cubicBezTo>
                    <a:cubicBezTo>
                      <a:pt x="42" y="13"/>
                      <a:pt x="13" y="46"/>
                      <a:pt x="13" y="89"/>
                    </a:cubicBezTo>
                    <a:cubicBezTo>
                      <a:pt x="13" y="2150"/>
                      <a:pt x="13" y="2150"/>
                      <a:pt x="13" y="2150"/>
                    </a:cubicBezTo>
                    <a:cubicBezTo>
                      <a:pt x="13" y="2168"/>
                      <a:pt x="18" y="2185"/>
                      <a:pt x="27" y="2199"/>
                    </a:cubicBezTo>
                    <a:lnTo>
                      <a:pt x="29" y="2198"/>
                    </a:lnTo>
                    <a:close/>
                    <a:moveTo>
                      <a:pt x="1185" y="1960"/>
                    </a:moveTo>
                    <a:cubicBezTo>
                      <a:pt x="88" y="1960"/>
                      <a:pt x="88" y="1960"/>
                      <a:pt x="88" y="1960"/>
                    </a:cubicBezTo>
                    <a:cubicBezTo>
                      <a:pt x="88" y="212"/>
                      <a:pt x="88" y="212"/>
                      <a:pt x="88" y="212"/>
                    </a:cubicBezTo>
                    <a:cubicBezTo>
                      <a:pt x="1185" y="212"/>
                      <a:pt x="1185" y="212"/>
                      <a:pt x="1185" y="212"/>
                    </a:cubicBezTo>
                    <a:lnTo>
                      <a:pt x="1185" y="1960"/>
                    </a:lnTo>
                    <a:close/>
                    <a:moveTo>
                      <a:pt x="100" y="1948"/>
                    </a:moveTo>
                    <a:cubicBezTo>
                      <a:pt x="1172" y="1948"/>
                      <a:pt x="1172" y="1948"/>
                      <a:pt x="1172" y="1948"/>
                    </a:cubicBezTo>
                    <a:cubicBezTo>
                      <a:pt x="1172" y="225"/>
                      <a:pt x="1172" y="225"/>
                      <a:pt x="1172" y="225"/>
                    </a:cubicBezTo>
                    <a:cubicBezTo>
                      <a:pt x="100" y="225"/>
                      <a:pt x="100" y="225"/>
                      <a:pt x="100" y="225"/>
                    </a:cubicBezTo>
                    <a:lnTo>
                      <a:pt x="100" y="1948"/>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 name="Freeform 113">
                <a:extLst>
                  <a:ext uri="{FF2B5EF4-FFF2-40B4-BE49-F238E27FC236}">
                    <a16:creationId xmlns:a16="http://schemas.microsoft.com/office/drawing/2014/main" id="{310E8689-167A-4DA6-B926-705224D57C53}"/>
                  </a:ext>
                </a:extLst>
              </p:cNvPr>
              <p:cNvSpPr>
                <a:spLocks noEditPoints="1"/>
              </p:cNvSpPr>
              <p:nvPr/>
            </p:nvSpPr>
            <p:spPr bwMode="auto">
              <a:xfrm>
                <a:off x="7985279" y="2821444"/>
                <a:ext cx="1446776" cy="2581434"/>
              </a:xfrm>
              <a:custGeom>
                <a:avLst/>
                <a:gdLst>
                  <a:gd name="T0" fmla="*/ 1178 w 1253"/>
                  <a:gd name="T1" fmla="*/ 0 h 2236"/>
                  <a:gd name="T2" fmla="*/ 1099 w 1253"/>
                  <a:gd name="T3" fmla="*/ 0 h 2236"/>
                  <a:gd name="T4" fmla="*/ 1099 w 1253"/>
                  <a:gd name="T5" fmla="*/ 0 h 2236"/>
                  <a:gd name="T6" fmla="*/ 75 w 1253"/>
                  <a:gd name="T7" fmla="*/ 0 h 2236"/>
                  <a:gd name="T8" fmla="*/ 0 w 1253"/>
                  <a:gd name="T9" fmla="*/ 82 h 2236"/>
                  <a:gd name="T10" fmla="*/ 0 w 1253"/>
                  <a:gd name="T11" fmla="*/ 2143 h 2236"/>
                  <a:gd name="T12" fmla="*/ 21 w 1253"/>
                  <a:gd name="T13" fmla="*/ 2204 h 2236"/>
                  <a:gd name="T14" fmla="*/ 16 w 1253"/>
                  <a:gd name="T15" fmla="*/ 2194 h 2236"/>
                  <a:gd name="T16" fmla="*/ 80 w 1253"/>
                  <a:gd name="T17" fmla="*/ 2236 h 2236"/>
                  <a:gd name="T18" fmla="*/ 188 w 1253"/>
                  <a:gd name="T19" fmla="*/ 2236 h 2236"/>
                  <a:gd name="T20" fmla="*/ 1178 w 1253"/>
                  <a:gd name="T21" fmla="*/ 2236 h 2236"/>
                  <a:gd name="T22" fmla="*/ 1253 w 1253"/>
                  <a:gd name="T23" fmla="*/ 2148 h 2236"/>
                  <a:gd name="T24" fmla="*/ 1253 w 1253"/>
                  <a:gd name="T25" fmla="*/ 87 h 2236"/>
                  <a:gd name="T26" fmla="*/ 1178 w 1253"/>
                  <a:gd name="T27" fmla="*/ 0 h 2236"/>
                  <a:gd name="T28" fmla="*/ 1171 w 1253"/>
                  <a:gd name="T29" fmla="*/ 1947 h 2236"/>
                  <a:gd name="T30" fmla="*/ 306 w 1253"/>
                  <a:gd name="T31" fmla="*/ 1947 h 2236"/>
                  <a:gd name="T32" fmla="*/ 87 w 1253"/>
                  <a:gd name="T33" fmla="*/ 1947 h 2236"/>
                  <a:gd name="T34" fmla="*/ 87 w 1253"/>
                  <a:gd name="T35" fmla="*/ 212 h 2236"/>
                  <a:gd name="T36" fmla="*/ 1012 w 1253"/>
                  <a:gd name="T37" fmla="*/ 212 h 2236"/>
                  <a:gd name="T38" fmla="*/ 1171 w 1253"/>
                  <a:gd name="T39" fmla="*/ 212 h 2236"/>
                  <a:gd name="T40" fmla="*/ 1171 w 1253"/>
                  <a:gd name="T41" fmla="*/ 1947 h 2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3" h="2236">
                    <a:moveTo>
                      <a:pt x="1178" y="0"/>
                    </a:moveTo>
                    <a:cubicBezTo>
                      <a:pt x="1099" y="0"/>
                      <a:pt x="1099" y="0"/>
                      <a:pt x="1099" y="0"/>
                    </a:cubicBezTo>
                    <a:cubicBezTo>
                      <a:pt x="1099" y="0"/>
                      <a:pt x="1099" y="0"/>
                      <a:pt x="1099" y="0"/>
                    </a:cubicBezTo>
                    <a:cubicBezTo>
                      <a:pt x="75" y="0"/>
                      <a:pt x="75" y="0"/>
                      <a:pt x="75" y="0"/>
                    </a:cubicBezTo>
                    <a:cubicBezTo>
                      <a:pt x="33" y="0"/>
                      <a:pt x="0" y="34"/>
                      <a:pt x="0" y="82"/>
                    </a:cubicBezTo>
                    <a:cubicBezTo>
                      <a:pt x="0" y="2143"/>
                      <a:pt x="0" y="2143"/>
                      <a:pt x="0" y="2143"/>
                    </a:cubicBezTo>
                    <a:cubicBezTo>
                      <a:pt x="0" y="2167"/>
                      <a:pt x="8" y="2189"/>
                      <a:pt x="21" y="2204"/>
                    </a:cubicBezTo>
                    <a:cubicBezTo>
                      <a:pt x="19" y="2201"/>
                      <a:pt x="18" y="2197"/>
                      <a:pt x="16" y="2194"/>
                    </a:cubicBezTo>
                    <a:cubicBezTo>
                      <a:pt x="29" y="2219"/>
                      <a:pt x="53" y="2236"/>
                      <a:pt x="80" y="2236"/>
                    </a:cubicBezTo>
                    <a:cubicBezTo>
                      <a:pt x="188" y="2236"/>
                      <a:pt x="188" y="2236"/>
                      <a:pt x="188" y="2236"/>
                    </a:cubicBezTo>
                    <a:cubicBezTo>
                      <a:pt x="1178" y="2236"/>
                      <a:pt x="1178" y="2236"/>
                      <a:pt x="1178" y="2236"/>
                    </a:cubicBezTo>
                    <a:cubicBezTo>
                      <a:pt x="1219" y="2236"/>
                      <a:pt x="1253" y="2196"/>
                      <a:pt x="1253" y="2148"/>
                    </a:cubicBezTo>
                    <a:cubicBezTo>
                      <a:pt x="1253" y="87"/>
                      <a:pt x="1253" y="87"/>
                      <a:pt x="1253" y="87"/>
                    </a:cubicBezTo>
                    <a:cubicBezTo>
                      <a:pt x="1253" y="39"/>
                      <a:pt x="1219" y="0"/>
                      <a:pt x="1178" y="0"/>
                    </a:cubicBezTo>
                    <a:close/>
                    <a:moveTo>
                      <a:pt x="1171" y="1947"/>
                    </a:moveTo>
                    <a:cubicBezTo>
                      <a:pt x="306" y="1947"/>
                      <a:pt x="306" y="1947"/>
                      <a:pt x="306" y="1947"/>
                    </a:cubicBezTo>
                    <a:cubicBezTo>
                      <a:pt x="87" y="1947"/>
                      <a:pt x="87" y="1947"/>
                      <a:pt x="87" y="1947"/>
                    </a:cubicBezTo>
                    <a:cubicBezTo>
                      <a:pt x="87" y="212"/>
                      <a:pt x="87" y="212"/>
                      <a:pt x="87" y="212"/>
                    </a:cubicBezTo>
                    <a:cubicBezTo>
                      <a:pt x="1012" y="212"/>
                      <a:pt x="1012" y="212"/>
                      <a:pt x="1012" y="212"/>
                    </a:cubicBezTo>
                    <a:cubicBezTo>
                      <a:pt x="1171" y="212"/>
                      <a:pt x="1171" y="212"/>
                      <a:pt x="1171" y="212"/>
                    </a:cubicBezTo>
                    <a:lnTo>
                      <a:pt x="1171" y="194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114">
                <a:extLst>
                  <a:ext uri="{FF2B5EF4-FFF2-40B4-BE49-F238E27FC236}">
                    <a16:creationId xmlns:a16="http://schemas.microsoft.com/office/drawing/2014/main" id="{5303A611-5BFF-4D70-8399-D544496FEF42}"/>
                  </a:ext>
                </a:extLst>
              </p:cNvPr>
              <p:cNvSpPr>
                <a:spLocks/>
              </p:cNvSpPr>
              <p:nvPr/>
            </p:nvSpPr>
            <p:spPr bwMode="auto">
              <a:xfrm>
                <a:off x="8554318" y="2927436"/>
                <a:ext cx="314070" cy="21980"/>
              </a:xfrm>
              <a:custGeom>
                <a:avLst/>
                <a:gdLst>
                  <a:gd name="T0" fmla="*/ 263 w 272"/>
                  <a:gd name="T1" fmla="*/ 3 h 19"/>
                  <a:gd name="T2" fmla="*/ 9 w 272"/>
                  <a:gd name="T3" fmla="*/ 3 h 19"/>
                  <a:gd name="T4" fmla="*/ 0 w 272"/>
                  <a:gd name="T5" fmla="*/ 0 h 19"/>
                  <a:gd name="T6" fmla="*/ 17 w 272"/>
                  <a:gd name="T7" fmla="*/ 19 h 19"/>
                  <a:gd name="T8" fmla="*/ 255 w 272"/>
                  <a:gd name="T9" fmla="*/ 19 h 19"/>
                  <a:gd name="T10" fmla="*/ 272 w 272"/>
                  <a:gd name="T11" fmla="*/ 0 h 19"/>
                  <a:gd name="T12" fmla="*/ 263 w 272"/>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272" h="19">
                    <a:moveTo>
                      <a:pt x="263" y="3"/>
                    </a:moveTo>
                    <a:cubicBezTo>
                      <a:pt x="9" y="3"/>
                      <a:pt x="9" y="3"/>
                      <a:pt x="9" y="3"/>
                    </a:cubicBezTo>
                    <a:cubicBezTo>
                      <a:pt x="6" y="3"/>
                      <a:pt x="3" y="2"/>
                      <a:pt x="0" y="0"/>
                    </a:cubicBezTo>
                    <a:cubicBezTo>
                      <a:pt x="3" y="11"/>
                      <a:pt x="9" y="19"/>
                      <a:pt x="17" y="19"/>
                    </a:cubicBezTo>
                    <a:cubicBezTo>
                      <a:pt x="255" y="19"/>
                      <a:pt x="255" y="19"/>
                      <a:pt x="255" y="19"/>
                    </a:cubicBezTo>
                    <a:cubicBezTo>
                      <a:pt x="263" y="19"/>
                      <a:pt x="270" y="11"/>
                      <a:pt x="272" y="0"/>
                    </a:cubicBezTo>
                    <a:cubicBezTo>
                      <a:pt x="269" y="2"/>
                      <a:pt x="266" y="3"/>
                      <a:pt x="26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Rectangle 115">
                <a:extLst>
                  <a:ext uri="{FF2B5EF4-FFF2-40B4-BE49-F238E27FC236}">
                    <a16:creationId xmlns:a16="http://schemas.microsoft.com/office/drawing/2014/main" id="{C6B7294F-4B42-49C5-9E51-F6F5861945E1}"/>
                  </a:ext>
                </a:extLst>
              </p:cNvPr>
              <p:cNvSpPr>
                <a:spLocks noChangeArrowheads="1"/>
              </p:cNvSpPr>
              <p:nvPr/>
            </p:nvSpPr>
            <p:spPr bwMode="auto">
              <a:xfrm>
                <a:off x="8056592" y="3019753"/>
                <a:ext cx="1309522" cy="2095919"/>
              </a:xfrm>
              <a:prstGeom prst="rect">
                <a:avLst/>
              </a:prstGeom>
              <a:solidFill>
                <a:srgbClr val="FDC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116">
                <a:extLst>
                  <a:ext uri="{FF2B5EF4-FFF2-40B4-BE49-F238E27FC236}">
                    <a16:creationId xmlns:a16="http://schemas.microsoft.com/office/drawing/2014/main" id="{021EDF04-93B0-4D78-87EE-88650DC239A0}"/>
                  </a:ext>
                </a:extLst>
              </p:cNvPr>
              <p:cNvSpPr>
                <a:spLocks/>
              </p:cNvSpPr>
              <p:nvPr/>
            </p:nvSpPr>
            <p:spPr bwMode="auto">
              <a:xfrm>
                <a:off x="8970962" y="3388041"/>
                <a:ext cx="315536" cy="266691"/>
              </a:xfrm>
              <a:custGeom>
                <a:avLst/>
                <a:gdLst>
                  <a:gd name="T0" fmla="*/ 0 w 273"/>
                  <a:gd name="T1" fmla="*/ 126 h 231"/>
                  <a:gd name="T2" fmla="*/ 130 w 273"/>
                  <a:gd name="T3" fmla="*/ 231 h 231"/>
                  <a:gd name="T4" fmla="*/ 273 w 273"/>
                  <a:gd name="T5" fmla="*/ 126 h 231"/>
                  <a:gd name="T6" fmla="*/ 126 w 273"/>
                  <a:gd name="T7" fmla="*/ 0 h 231"/>
                  <a:gd name="T8" fmla="*/ 0 w 273"/>
                  <a:gd name="T9" fmla="*/ 126 h 231"/>
                </a:gdLst>
                <a:ahLst/>
                <a:cxnLst>
                  <a:cxn ang="0">
                    <a:pos x="T0" y="T1"/>
                  </a:cxn>
                  <a:cxn ang="0">
                    <a:pos x="T2" y="T3"/>
                  </a:cxn>
                  <a:cxn ang="0">
                    <a:pos x="T4" y="T5"/>
                  </a:cxn>
                  <a:cxn ang="0">
                    <a:pos x="T6" y="T7"/>
                  </a:cxn>
                  <a:cxn ang="0">
                    <a:pos x="T8" y="T9"/>
                  </a:cxn>
                </a:cxnLst>
                <a:rect l="0" t="0" r="r" b="b"/>
                <a:pathLst>
                  <a:path w="273" h="231">
                    <a:moveTo>
                      <a:pt x="0" y="126"/>
                    </a:moveTo>
                    <a:cubicBezTo>
                      <a:pt x="0" y="201"/>
                      <a:pt x="55" y="231"/>
                      <a:pt x="130" y="231"/>
                    </a:cubicBezTo>
                    <a:cubicBezTo>
                      <a:pt x="206" y="231"/>
                      <a:pt x="273" y="201"/>
                      <a:pt x="273" y="126"/>
                    </a:cubicBezTo>
                    <a:cubicBezTo>
                      <a:pt x="273" y="50"/>
                      <a:pt x="201" y="0"/>
                      <a:pt x="126" y="0"/>
                    </a:cubicBezTo>
                    <a:cubicBezTo>
                      <a:pt x="51" y="0"/>
                      <a:pt x="0" y="50"/>
                      <a:pt x="0"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Oval 117">
                <a:extLst>
                  <a:ext uri="{FF2B5EF4-FFF2-40B4-BE49-F238E27FC236}">
                    <a16:creationId xmlns:a16="http://schemas.microsoft.com/office/drawing/2014/main" id="{605FA8BE-E22C-420D-B072-A6E58E883798}"/>
                  </a:ext>
                </a:extLst>
              </p:cNvPr>
              <p:cNvSpPr>
                <a:spLocks noChangeArrowheads="1"/>
              </p:cNvSpPr>
              <p:nvPr/>
            </p:nvSpPr>
            <p:spPr bwMode="auto">
              <a:xfrm>
                <a:off x="9014922" y="3354826"/>
                <a:ext cx="160699" cy="160210"/>
              </a:xfrm>
              <a:prstGeom prst="ellipse">
                <a:avLst/>
              </a:prstGeom>
              <a:solidFill>
                <a:srgbClr val="60B3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18">
                <a:extLst>
                  <a:ext uri="{FF2B5EF4-FFF2-40B4-BE49-F238E27FC236}">
                    <a16:creationId xmlns:a16="http://schemas.microsoft.com/office/drawing/2014/main" id="{61CB6829-35FC-40CC-9428-D555C392A2CB}"/>
                  </a:ext>
                </a:extLst>
              </p:cNvPr>
              <p:cNvSpPr>
                <a:spLocks noEditPoints="1"/>
              </p:cNvSpPr>
              <p:nvPr/>
            </p:nvSpPr>
            <p:spPr bwMode="auto">
              <a:xfrm>
                <a:off x="9012480" y="3351407"/>
                <a:ext cx="165583" cy="166071"/>
              </a:xfrm>
              <a:custGeom>
                <a:avLst/>
                <a:gdLst>
                  <a:gd name="T0" fmla="*/ 71 w 143"/>
                  <a:gd name="T1" fmla="*/ 144 h 144"/>
                  <a:gd name="T2" fmla="*/ 0 w 143"/>
                  <a:gd name="T3" fmla="*/ 72 h 144"/>
                  <a:gd name="T4" fmla="*/ 71 w 143"/>
                  <a:gd name="T5" fmla="*/ 0 h 144"/>
                  <a:gd name="T6" fmla="*/ 143 w 143"/>
                  <a:gd name="T7" fmla="*/ 72 h 144"/>
                  <a:gd name="T8" fmla="*/ 71 w 143"/>
                  <a:gd name="T9" fmla="*/ 144 h 144"/>
                  <a:gd name="T10" fmla="*/ 71 w 143"/>
                  <a:gd name="T11" fmla="*/ 5 h 144"/>
                  <a:gd name="T12" fmla="*/ 4 w 143"/>
                  <a:gd name="T13" fmla="*/ 72 h 144"/>
                  <a:gd name="T14" fmla="*/ 71 w 143"/>
                  <a:gd name="T15" fmla="*/ 139 h 144"/>
                  <a:gd name="T16" fmla="*/ 138 w 143"/>
                  <a:gd name="T17" fmla="*/ 72 h 144"/>
                  <a:gd name="T18" fmla="*/ 71 w 143"/>
                  <a:gd name="T19" fmla="*/ 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4">
                    <a:moveTo>
                      <a:pt x="71" y="144"/>
                    </a:moveTo>
                    <a:cubicBezTo>
                      <a:pt x="32" y="144"/>
                      <a:pt x="0" y="112"/>
                      <a:pt x="0" y="72"/>
                    </a:cubicBezTo>
                    <a:cubicBezTo>
                      <a:pt x="0" y="33"/>
                      <a:pt x="32" y="0"/>
                      <a:pt x="71" y="0"/>
                    </a:cubicBezTo>
                    <a:cubicBezTo>
                      <a:pt x="111" y="0"/>
                      <a:pt x="143" y="33"/>
                      <a:pt x="143" y="72"/>
                    </a:cubicBezTo>
                    <a:cubicBezTo>
                      <a:pt x="143" y="112"/>
                      <a:pt x="111" y="144"/>
                      <a:pt x="71" y="144"/>
                    </a:cubicBezTo>
                    <a:close/>
                    <a:moveTo>
                      <a:pt x="71" y="5"/>
                    </a:moveTo>
                    <a:cubicBezTo>
                      <a:pt x="34" y="5"/>
                      <a:pt x="4" y="35"/>
                      <a:pt x="4" y="72"/>
                    </a:cubicBezTo>
                    <a:cubicBezTo>
                      <a:pt x="4" y="109"/>
                      <a:pt x="34" y="139"/>
                      <a:pt x="71" y="139"/>
                    </a:cubicBezTo>
                    <a:cubicBezTo>
                      <a:pt x="108" y="139"/>
                      <a:pt x="138" y="109"/>
                      <a:pt x="138" y="72"/>
                    </a:cubicBezTo>
                    <a:cubicBezTo>
                      <a:pt x="138" y="35"/>
                      <a:pt x="108" y="5"/>
                      <a:pt x="71" y="5"/>
                    </a:cubicBezTo>
                    <a:close/>
                  </a:path>
                </a:pathLst>
              </a:custGeom>
              <a:solidFill>
                <a:srgbClr val="46A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Oval 119">
                <a:extLst>
                  <a:ext uri="{FF2B5EF4-FFF2-40B4-BE49-F238E27FC236}">
                    <a16:creationId xmlns:a16="http://schemas.microsoft.com/office/drawing/2014/main" id="{AE93DD29-214C-4772-B0A8-CDA009917041}"/>
                  </a:ext>
                </a:extLst>
              </p:cNvPr>
              <p:cNvSpPr>
                <a:spLocks noChangeArrowheads="1"/>
              </p:cNvSpPr>
              <p:nvPr/>
            </p:nvSpPr>
            <p:spPr bwMode="auto">
              <a:xfrm>
                <a:off x="9062301" y="3402205"/>
                <a:ext cx="64963" cy="64475"/>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Oval 120">
                <a:extLst>
                  <a:ext uri="{FF2B5EF4-FFF2-40B4-BE49-F238E27FC236}">
                    <a16:creationId xmlns:a16="http://schemas.microsoft.com/office/drawing/2014/main" id="{B57C001B-21AA-426D-B517-D84A583ED368}"/>
                  </a:ext>
                </a:extLst>
              </p:cNvPr>
              <p:cNvSpPr>
                <a:spLocks noChangeArrowheads="1"/>
              </p:cNvSpPr>
              <p:nvPr/>
            </p:nvSpPr>
            <p:spPr bwMode="auto">
              <a:xfrm>
                <a:off x="9067185" y="3403182"/>
                <a:ext cx="22957" cy="2295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Oval 121">
                <a:extLst>
                  <a:ext uri="{FF2B5EF4-FFF2-40B4-BE49-F238E27FC236}">
                    <a16:creationId xmlns:a16="http://schemas.microsoft.com/office/drawing/2014/main" id="{E38E9280-B33E-41F3-9998-082CCF542C0E}"/>
                  </a:ext>
                </a:extLst>
              </p:cNvPr>
              <p:cNvSpPr>
                <a:spLocks noChangeArrowheads="1"/>
              </p:cNvSpPr>
              <p:nvPr/>
            </p:nvSpPr>
            <p:spPr bwMode="auto">
              <a:xfrm>
                <a:off x="9083304" y="3433466"/>
                <a:ext cx="9280" cy="9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22">
                <a:extLst>
                  <a:ext uri="{FF2B5EF4-FFF2-40B4-BE49-F238E27FC236}">
                    <a16:creationId xmlns:a16="http://schemas.microsoft.com/office/drawing/2014/main" id="{93935481-E9B1-4CBD-A9CC-126B28165FFD}"/>
                  </a:ext>
                </a:extLst>
              </p:cNvPr>
              <p:cNvSpPr>
                <a:spLocks/>
              </p:cNvSpPr>
              <p:nvPr/>
            </p:nvSpPr>
            <p:spPr bwMode="auto">
              <a:xfrm>
                <a:off x="8118136" y="3388041"/>
                <a:ext cx="315047" cy="266691"/>
              </a:xfrm>
              <a:custGeom>
                <a:avLst/>
                <a:gdLst>
                  <a:gd name="T0" fmla="*/ 273 w 273"/>
                  <a:gd name="T1" fmla="*/ 126 h 231"/>
                  <a:gd name="T2" fmla="*/ 143 w 273"/>
                  <a:gd name="T3" fmla="*/ 231 h 231"/>
                  <a:gd name="T4" fmla="*/ 0 w 273"/>
                  <a:gd name="T5" fmla="*/ 126 h 231"/>
                  <a:gd name="T6" fmla="*/ 147 w 273"/>
                  <a:gd name="T7" fmla="*/ 0 h 231"/>
                  <a:gd name="T8" fmla="*/ 273 w 273"/>
                  <a:gd name="T9" fmla="*/ 126 h 231"/>
                </a:gdLst>
                <a:ahLst/>
                <a:cxnLst>
                  <a:cxn ang="0">
                    <a:pos x="T0" y="T1"/>
                  </a:cxn>
                  <a:cxn ang="0">
                    <a:pos x="T2" y="T3"/>
                  </a:cxn>
                  <a:cxn ang="0">
                    <a:pos x="T4" y="T5"/>
                  </a:cxn>
                  <a:cxn ang="0">
                    <a:pos x="T6" y="T7"/>
                  </a:cxn>
                  <a:cxn ang="0">
                    <a:pos x="T8" y="T9"/>
                  </a:cxn>
                </a:cxnLst>
                <a:rect l="0" t="0" r="r" b="b"/>
                <a:pathLst>
                  <a:path w="273" h="231">
                    <a:moveTo>
                      <a:pt x="273" y="126"/>
                    </a:moveTo>
                    <a:cubicBezTo>
                      <a:pt x="273" y="201"/>
                      <a:pt x="218" y="231"/>
                      <a:pt x="143" y="231"/>
                    </a:cubicBezTo>
                    <a:cubicBezTo>
                      <a:pt x="68" y="231"/>
                      <a:pt x="0" y="201"/>
                      <a:pt x="0" y="126"/>
                    </a:cubicBezTo>
                    <a:cubicBezTo>
                      <a:pt x="0" y="50"/>
                      <a:pt x="72" y="0"/>
                      <a:pt x="147" y="0"/>
                    </a:cubicBezTo>
                    <a:cubicBezTo>
                      <a:pt x="223" y="0"/>
                      <a:pt x="273" y="50"/>
                      <a:pt x="273"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Oval 123">
                <a:extLst>
                  <a:ext uri="{FF2B5EF4-FFF2-40B4-BE49-F238E27FC236}">
                    <a16:creationId xmlns:a16="http://schemas.microsoft.com/office/drawing/2014/main" id="{24AAD128-8D12-4661-8541-2CE191E53822}"/>
                  </a:ext>
                </a:extLst>
              </p:cNvPr>
              <p:cNvSpPr>
                <a:spLocks noChangeArrowheads="1"/>
              </p:cNvSpPr>
              <p:nvPr/>
            </p:nvSpPr>
            <p:spPr bwMode="auto">
              <a:xfrm>
                <a:off x="8250505" y="3360688"/>
                <a:ext cx="160699" cy="160210"/>
              </a:xfrm>
              <a:prstGeom prst="ellipse">
                <a:avLst/>
              </a:prstGeom>
              <a:solidFill>
                <a:srgbClr val="60B3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24">
                <a:extLst>
                  <a:ext uri="{FF2B5EF4-FFF2-40B4-BE49-F238E27FC236}">
                    <a16:creationId xmlns:a16="http://schemas.microsoft.com/office/drawing/2014/main" id="{B58B245E-03E0-408D-89A0-69FE92C10F6E}"/>
                  </a:ext>
                </a:extLst>
              </p:cNvPr>
              <p:cNvSpPr>
                <a:spLocks noEditPoints="1"/>
              </p:cNvSpPr>
              <p:nvPr/>
            </p:nvSpPr>
            <p:spPr bwMode="auto">
              <a:xfrm>
                <a:off x="8248551" y="3358245"/>
                <a:ext cx="165095" cy="165095"/>
              </a:xfrm>
              <a:custGeom>
                <a:avLst/>
                <a:gdLst>
                  <a:gd name="T0" fmla="*/ 0 w 143"/>
                  <a:gd name="T1" fmla="*/ 72 h 143"/>
                  <a:gd name="T2" fmla="*/ 72 w 143"/>
                  <a:gd name="T3" fmla="*/ 0 h 143"/>
                  <a:gd name="T4" fmla="*/ 143 w 143"/>
                  <a:gd name="T5" fmla="*/ 72 h 143"/>
                  <a:gd name="T6" fmla="*/ 72 w 143"/>
                  <a:gd name="T7" fmla="*/ 143 h 143"/>
                  <a:gd name="T8" fmla="*/ 0 w 143"/>
                  <a:gd name="T9" fmla="*/ 72 h 143"/>
                  <a:gd name="T10" fmla="*/ 5 w 143"/>
                  <a:gd name="T11" fmla="*/ 72 h 143"/>
                  <a:gd name="T12" fmla="*/ 72 w 143"/>
                  <a:gd name="T13" fmla="*/ 139 h 143"/>
                  <a:gd name="T14" fmla="*/ 139 w 143"/>
                  <a:gd name="T15" fmla="*/ 72 h 143"/>
                  <a:gd name="T16" fmla="*/ 72 w 143"/>
                  <a:gd name="T17" fmla="*/ 5 h 143"/>
                  <a:gd name="T18" fmla="*/ 5 w 143"/>
                  <a:gd name="T19" fmla="*/ 7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32"/>
                      <a:pt x="32" y="0"/>
                      <a:pt x="72" y="0"/>
                    </a:cubicBezTo>
                    <a:cubicBezTo>
                      <a:pt x="111" y="0"/>
                      <a:pt x="143" y="32"/>
                      <a:pt x="143" y="72"/>
                    </a:cubicBezTo>
                    <a:cubicBezTo>
                      <a:pt x="143" y="111"/>
                      <a:pt x="111" y="143"/>
                      <a:pt x="72" y="143"/>
                    </a:cubicBezTo>
                    <a:cubicBezTo>
                      <a:pt x="32" y="143"/>
                      <a:pt x="0" y="111"/>
                      <a:pt x="0" y="72"/>
                    </a:cubicBezTo>
                    <a:close/>
                    <a:moveTo>
                      <a:pt x="5" y="72"/>
                    </a:moveTo>
                    <a:cubicBezTo>
                      <a:pt x="5" y="109"/>
                      <a:pt x="35" y="139"/>
                      <a:pt x="72" y="139"/>
                    </a:cubicBezTo>
                    <a:cubicBezTo>
                      <a:pt x="109" y="139"/>
                      <a:pt x="139" y="109"/>
                      <a:pt x="139" y="72"/>
                    </a:cubicBezTo>
                    <a:cubicBezTo>
                      <a:pt x="139" y="35"/>
                      <a:pt x="109" y="5"/>
                      <a:pt x="72" y="5"/>
                    </a:cubicBezTo>
                    <a:cubicBezTo>
                      <a:pt x="35" y="5"/>
                      <a:pt x="5" y="35"/>
                      <a:pt x="5" y="72"/>
                    </a:cubicBezTo>
                    <a:close/>
                  </a:path>
                </a:pathLst>
              </a:custGeom>
              <a:solidFill>
                <a:srgbClr val="46A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Oval 125">
                <a:extLst>
                  <a:ext uri="{FF2B5EF4-FFF2-40B4-BE49-F238E27FC236}">
                    <a16:creationId xmlns:a16="http://schemas.microsoft.com/office/drawing/2014/main" id="{55580495-DD25-41B6-8EF6-19597259D111}"/>
                  </a:ext>
                </a:extLst>
              </p:cNvPr>
              <p:cNvSpPr>
                <a:spLocks noChangeArrowheads="1"/>
              </p:cNvSpPr>
              <p:nvPr/>
            </p:nvSpPr>
            <p:spPr bwMode="auto">
              <a:xfrm>
                <a:off x="8299349" y="3409044"/>
                <a:ext cx="64475" cy="64475"/>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 name="Oval 126">
                <a:extLst>
                  <a:ext uri="{FF2B5EF4-FFF2-40B4-BE49-F238E27FC236}">
                    <a16:creationId xmlns:a16="http://schemas.microsoft.com/office/drawing/2014/main" id="{B4A63958-5134-4F72-BC3B-761DCCA792CC}"/>
                  </a:ext>
                </a:extLst>
              </p:cNvPr>
              <p:cNvSpPr>
                <a:spLocks noChangeArrowheads="1"/>
              </p:cNvSpPr>
              <p:nvPr/>
            </p:nvSpPr>
            <p:spPr bwMode="auto">
              <a:xfrm>
                <a:off x="8305211" y="3409044"/>
                <a:ext cx="22957" cy="2295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Oval 127">
                <a:extLst>
                  <a:ext uri="{FF2B5EF4-FFF2-40B4-BE49-F238E27FC236}">
                    <a16:creationId xmlns:a16="http://schemas.microsoft.com/office/drawing/2014/main" id="{14F3BB20-954E-40CD-96EE-0638B084288D}"/>
                  </a:ext>
                </a:extLst>
              </p:cNvPr>
              <p:cNvSpPr>
                <a:spLocks noChangeArrowheads="1"/>
              </p:cNvSpPr>
              <p:nvPr/>
            </p:nvSpPr>
            <p:spPr bwMode="auto">
              <a:xfrm>
                <a:off x="8321329" y="3438839"/>
                <a:ext cx="9280" cy="928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128">
                <a:extLst>
                  <a:ext uri="{FF2B5EF4-FFF2-40B4-BE49-F238E27FC236}">
                    <a16:creationId xmlns:a16="http://schemas.microsoft.com/office/drawing/2014/main" id="{BD0556E9-C07C-4816-AC21-CD288791B798}"/>
                  </a:ext>
                </a:extLst>
              </p:cNvPr>
              <p:cNvSpPr>
                <a:spLocks noEditPoints="1"/>
              </p:cNvSpPr>
              <p:nvPr/>
            </p:nvSpPr>
            <p:spPr bwMode="auto">
              <a:xfrm>
                <a:off x="8056592" y="3019753"/>
                <a:ext cx="1309522" cy="2095919"/>
              </a:xfrm>
              <a:custGeom>
                <a:avLst/>
                <a:gdLst>
                  <a:gd name="T0" fmla="*/ 0 w 1134"/>
                  <a:gd name="T1" fmla="*/ 0 h 1815"/>
                  <a:gd name="T2" fmla="*/ 0 w 1134"/>
                  <a:gd name="T3" fmla="*/ 1815 h 1815"/>
                  <a:gd name="T4" fmla="*/ 1134 w 1134"/>
                  <a:gd name="T5" fmla="*/ 1815 h 1815"/>
                  <a:gd name="T6" fmla="*/ 1134 w 1134"/>
                  <a:gd name="T7" fmla="*/ 0 h 1815"/>
                  <a:gd name="T8" fmla="*/ 0 w 1134"/>
                  <a:gd name="T9" fmla="*/ 0 h 1815"/>
                  <a:gd name="T10" fmla="*/ 196 w 1134"/>
                  <a:gd name="T11" fmla="*/ 550 h 1815"/>
                  <a:gd name="T12" fmla="*/ 53 w 1134"/>
                  <a:gd name="T13" fmla="*/ 445 h 1815"/>
                  <a:gd name="T14" fmla="*/ 200 w 1134"/>
                  <a:gd name="T15" fmla="*/ 319 h 1815"/>
                  <a:gd name="T16" fmla="*/ 326 w 1134"/>
                  <a:gd name="T17" fmla="*/ 445 h 1815"/>
                  <a:gd name="T18" fmla="*/ 196 w 1134"/>
                  <a:gd name="T19" fmla="*/ 550 h 1815"/>
                  <a:gd name="T20" fmla="*/ 923 w 1134"/>
                  <a:gd name="T21" fmla="*/ 550 h 1815"/>
                  <a:gd name="T22" fmla="*/ 792 w 1134"/>
                  <a:gd name="T23" fmla="*/ 445 h 1815"/>
                  <a:gd name="T24" fmla="*/ 918 w 1134"/>
                  <a:gd name="T25" fmla="*/ 319 h 1815"/>
                  <a:gd name="T26" fmla="*/ 1065 w 1134"/>
                  <a:gd name="T27" fmla="*/ 445 h 1815"/>
                  <a:gd name="T28" fmla="*/ 923 w 1134"/>
                  <a:gd name="T29" fmla="*/ 55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4" h="1815">
                    <a:moveTo>
                      <a:pt x="0" y="0"/>
                    </a:moveTo>
                    <a:cubicBezTo>
                      <a:pt x="0" y="1815"/>
                      <a:pt x="0" y="1815"/>
                      <a:pt x="0" y="1815"/>
                    </a:cubicBezTo>
                    <a:cubicBezTo>
                      <a:pt x="1134" y="1815"/>
                      <a:pt x="1134" y="1815"/>
                      <a:pt x="1134" y="1815"/>
                    </a:cubicBezTo>
                    <a:cubicBezTo>
                      <a:pt x="1134" y="0"/>
                      <a:pt x="1134" y="0"/>
                      <a:pt x="1134" y="0"/>
                    </a:cubicBezTo>
                    <a:lnTo>
                      <a:pt x="0" y="0"/>
                    </a:lnTo>
                    <a:close/>
                    <a:moveTo>
                      <a:pt x="196" y="550"/>
                    </a:moveTo>
                    <a:cubicBezTo>
                      <a:pt x="121" y="550"/>
                      <a:pt x="53" y="520"/>
                      <a:pt x="53" y="445"/>
                    </a:cubicBezTo>
                    <a:cubicBezTo>
                      <a:pt x="53" y="369"/>
                      <a:pt x="125" y="319"/>
                      <a:pt x="200" y="319"/>
                    </a:cubicBezTo>
                    <a:cubicBezTo>
                      <a:pt x="276" y="319"/>
                      <a:pt x="326" y="369"/>
                      <a:pt x="326" y="445"/>
                    </a:cubicBezTo>
                    <a:cubicBezTo>
                      <a:pt x="326" y="520"/>
                      <a:pt x="271" y="550"/>
                      <a:pt x="196" y="550"/>
                    </a:cubicBezTo>
                    <a:close/>
                    <a:moveTo>
                      <a:pt x="923" y="550"/>
                    </a:moveTo>
                    <a:cubicBezTo>
                      <a:pt x="847" y="550"/>
                      <a:pt x="792" y="520"/>
                      <a:pt x="792" y="445"/>
                    </a:cubicBezTo>
                    <a:cubicBezTo>
                      <a:pt x="792" y="369"/>
                      <a:pt x="843" y="319"/>
                      <a:pt x="918" y="319"/>
                    </a:cubicBezTo>
                    <a:cubicBezTo>
                      <a:pt x="993" y="319"/>
                      <a:pt x="1065" y="369"/>
                      <a:pt x="1065" y="445"/>
                    </a:cubicBezTo>
                    <a:cubicBezTo>
                      <a:pt x="1065" y="520"/>
                      <a:pt x="998" y="550"/>
                      <a:pt x="923" y="550"/>
                    </a:cubicBezTo>
                    <a:close/>
                  </a:path>
                </a:pathLst>
              </a:custGeom>
              <a:solidFill>
                <a:srgbClr val="FDC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Freeform 129">
                <a:extLst>
                  <a:ext uri="{FF2B5EF4-FFF2-40B4-BE49-F238E27FC236}">
                    <a16:creationId xmlns:a16="http://schemas.microsoft.com/office/drawing/2014/main" id="{5D5F2D11-BBD9-45B9-A920-C14F4AE0870A}"/>
                  </a:ext>
                </a:extLst>
              </p:cNvPr>
              <p:cNvSpPr>
                <a:spLocks/>
              </p:cNvSpPr>
              <p:nvPr/>
            </p:nvSpPr>
            <p:spPr bwMode="auto">
              <a:xfrm>
                <a:off x="9056440" y="3132095"/>
                <a:ext cx="239338" cy="137253"/>
              </a:xfrm>
              <a:custGeom>
                <a:avLst/>
                <a:gdLst>
                  <a:gd name="T0" fmla="*/ 18 w 207"/>
                  <a:gd name="T1" fmla="*/ 53 h 119"/>
                  <a:gd name="T2" fmla="*/ 207 w 207"/>
                  <a:gd name="T3" fmla="*/ 119 h 119"/>
                  <a:gd name="T4" fmla="*/ 18 w 207"/>
                  <a:gd name="T5" fmla="*/ 53 h 119"/>
                </a:gdLst>
                <a:ahLst/>
                <a:cxnLst>
                  <a:cxn ang="0">
                    <a:pos x="T0" y="T1"/>
                  </a:cxn>
                  <a:cxn ang="0">
                    <a:pos x="T2" y="T3"/>
                  </a:cxn>
                  <a:cxn ang="0">
                    <a:pos x="T4" y="T5"/>
                  </a:cxn>
                </a:cxnLst>
                <a:rect l="0" t="0" r="r" b="b"/>
                <a:pathLst>
                  <a:path w="207" h="119">
                    <a:moveTo>
                      <a:pt x="18" y="53"/>
                    </a:moveTo>
                    <a:cubicBezTo>
                      <a:pt x="0" y="98"/>
                      <a:pt x="104" y="59"/>
                      <a:pt x="207" y="119"/>
                    </a:cubicBezTo>
                    <a:cubicBezTo>
                      <a:pt x="202" y="87"/>
                      <a:pt x="42" y="0"/>
                      <a:pt x="18" y="53"/>
                    </a:cubicBezTo>
                    <a:close/>
                  </a:path>
                </a:pathLst>
              </a:custGeom>
              <a:solidFill>
                <a:srgbClr val="4E33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 name="Freeform 130">
                <a:extLst>
                  <a:ext uri="{FF2B5EF4-FFF2-40B4-BE49-F238E27FC236}">
                    <a16:creationId xmlns:a16="http://schemas.microsoft.com/office/drawing/2014/main" id="{66ED0180-8327-4390-8D5A-168BD6D5C3DE}"/>
                  </a:ext>
                </a:extLst>
              </p:cNvPr>
              <p:cNvSpPr>
                <a:spLocks/>
              </p:cNvSpPr>
              <p:nvPr/>
            </p:nvSpPr>
            <p:spPr bwMode="auto">
              <a:xfrm>
                <a:off x="8110809" y="3132095"/>
                <a:ext cx="239338" cy="137253"/>
              </a:xfrm>
              <a:custGeom>
                <a:avLst/>
                <a:gdLst>
                  <a:gd name="T0" fmla="*/ 189 w 207"/>
                  <a:gd name="T1" fmla="*/ 53 h 119"/>
                  <a:gd name="T2" fmla="*/ 0 w 207"/>
                  <a:gd name="T3" fmla="*/ 119 h 119"/>
                  <a:gd name="T4" fmla="*/ 189 w 207"/>
                  <a:gd name="T5" fmla="*/ 53 h 119"/>
                </a:gdLst>
                <a:ahLst/>
                <a:cxnLst>
                  <a:cxn ang="0">
                    <a:pos x="T0" y="T1"/>
                  </a:cxn>
                  <a:cxn ang="0">
                    <a:pos x="T2" y="T3"/>
                  </a:cxn>
                  <a:cxn ang="0">
                    <a:pos x="T4" y="T5"/>
                  </a:cxn>
                </a:cxnLst>
                <a:rect l="0" t="0" r="r" b="b"/>
                <a:pathLst>
                  <a:path w="207" h="119">
                    <a:moveTo>
                      <a:pt x="189" y="53"/>
                    </a:moveTo>
                    <a:cubicBezTo>
                      <a:pt x="207" y="98"/>
                      <a:pt x="103" y="59"/>
                      <a:pt x="0" y="119"/>
                    </a:cubicBezTo>
                    <a:cubicBezTo>
                      <a:pt x="5" y="87"/>
                      <a:pt x="164" y="0"/>
                      <a:pt x="189" y="53"/>
                    </a:cubicBezTo>
                    <a:close/>
                  </a:path>
                </a:pathLst>
              </a:custGeom>
              <a:solidFill>
                <a:srgbClr val="4E33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131">
                <a:extLst>
                  <a:ext uri="{FF2B5EF4-FFF2-40B4-BE49-F238E27FC236}">
                    <a16:creationId xmlns:a16="http://schemas.microsoft.com/office/drawing/2014/main" id="{F38FD640-CB8F-4127-B106-297BAE0E49A4}"/>
                  </a:ext>
                </a:extLst>
              </p:cNvPr>
              <p:cNvSpPr>
                <a:spLocks/>
              </p:cNvSpPr>
              <p:nvPr/>
            </p:nvSpPr>
            <p:spPr bwMode="auto">
              <a:xfrm>
                <a:off x="8703294" y="3697715"/>
                <a:ext cx="85478" cy="70336"/>
              </a:xfrm>
              <a:custGeom>
                <a:avLst/>
                <a:gdLst>
                  <a:gd name="T0" fmla="*/ 2 w 74"/>
                  <a:gd name="T1" fmla="*/ 16 h 61"/>
                  <a:gd name="T2" fmla="*/ 45 w 74"/>
                  <a:gd name="T3" fmla="*/ 53 h 61"/>
                  <a:gd name="T4" fmla="*/ 56 w 74"/>
                  <a:gd name="T5" fmla="*/ 9 h 61"/>
                  <a:gd name="T6" fmla="*/ 0 w 74"/>
                  <a:gd name="T7" fmla="*/ 0 h 61"/>
                  <a:gd name="T8" fmla="*/ 2 w 74"/>
                  <a:gd name="T9" fmla="*/ 16 h 61"/>
                </a:gdLst>
                <a:ahLst/>
                <a:cxnLst>
                  <a:cxn ang="0">
                    <a:pos x="T0" y="T1"/>
                  </a:cxn>
                  <a:cxn ang="0">
                    <a:pos x="T2" y="T3"/>
                  </a:cxn>
                  <a:cxn ang="0">
                    <a:pos x="T4" y="T5"/>
                  </a:cxn>
                  <a:cxn ang="0">
                    <a:pos x="T6" y="T7"/>
                  </a:cxn>
                  <a:cxn ang="0">
                    <a:pos x="T8" y="T9"/>
                  </a:cxn>
                </a:cxnLst>
                <a:rect l="0" t="0" r="r" b="b"/>
                <a:pathLst>
                  <a:path w="74" h="61">
                    <a:moveTo>
                      <a:pt x="2" y="16"/>
                    </a:moveTo>
                    <a:cubicBezTo>
                      <a:pt x="2" y="16"/>
                      <a:pt x="1" y="61"/>
                      <a:pt x="45" y="53"/>
                    </a:cubicBezTo>
                    <a:cubicBezTo>
                      <a:pt x="67" y="49"/>
                      <a:pt x="74" y="24"/>
                      <a:pt x="56" y="9"/>
                    </a:cubicBezTo>
                    <a:cubicBezTo>
                      <a:pt x="56" y="9"/>
                      <a:pt x="14" y="19"/>
                      <a:pt x="0" y="0"/>
                    </a:cubicBezTo>
                    <a:lnTo>
                      <a:pt x="2" y="16"/>
                    </a:lnTo>
                    <a:close/>
                  </a:path>
                </a:pathLst>
              </a:custGeom>
              <a:solidFill>
                <a:srgbClr val="E3A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132">
                <a:extLst>
                  <a:ext uri="{FF2B5EF4-FFF2-40B4-BE49-F238E27FC236}">
                    <a16:creationId xmlns:a16="http://schemas.microsoft.com/office/drawing/2014/main" id="{574834B9-89A6-4434-9500-315CDC3345C9}"/>
                  </a:ext>
                </a:extLst>
              </p:cNvPr>
              <p:cNvSpPr>
                <a:spLocks/>
              </p:cNvSpPr>
              <p:nvPr/>
            </p:nvSpPr>
            <p:spPr bwMode="auto">
              <a:xfrm>
                <a:off x="8681314" y="3568277"/>
                <a:ext cx="137253" cy="145557"/>
              </a:xfrm>
              <a:custGeom>
                <a:avLst/>
                <a:gdLst>
                  <a:gd name="T0" fmla="*/ 11 w 119"/>
                  <a:gd name="T1" fmla="*/ 0 h 126"/>
                  <a:gd name="T2" fmla="*/ 25 w 119"/>
                  <a:gd name="T3" fmla="*/ 48 h 126"/>
                  <a:gd name="T4" fmla="*/ 88 w 119"/>
                  <a:gd name="T5" fmla="*/ 49 h 126"/>
                  <a:gd name="T6" fmla="*/ 96 w 119"/>
                  <a:gd name="T7" fmla="*/ 106 h 126"/>
                  <a:gd name="T8" fmla="*/ 20 w 119"/>
                  <a:gd name="T9" fmla="*/ 112 h 126"/>
                  <a:gd name="T10" fmla="*/ 11 w 119"/>
                  <a:gd name="T11" fmla="*/ 0 h 126"/>
                </a:gdLst>
                <a:ahLst/>
                <a:cxnLst>
                  <a:cxn ang="0">
                    <a:pos x="T0" y="T1"/>
                  </a:cxn>
                  <a:cxn ang="0">
                    <a:pos x="T2" y="T3"/>
                  </a:cxn>
                  <a:cxn ang="0">
                    <a:pos x="T4" y="T5"/>
                  </a:cxn>
                  <a:cxn ang="0">
                    <a:pos x="T6" y="T7"/>
                  </a:cxn>
                  <a:cxn ang="0">
                    <a:pos x="T8" y="T9"/>
                  </a:cxn>
                  <a:cxn ang="0">
                    <a:pos x="T10" y="T11"/>
                  </a:cxn>
                </a:cxnLst>
                <a:rect l="0" t="0" r="r" b="b"/>
                <a:pathLst>
                  <a:path w="119" h="126">
                    <a:moveTo>
                      <a:pt x="11" y="0"/>
                    </a:moveTo>
                    <a:cubicBezTo>
                      <a:pt x="8" y="18"/>
                      <a:pt x="10" y="36"/>
                      <a:pt x="25" y="48"/>
                    </a:cubicBezTo>
                    <a:cubicBezTo>
                      <a:pt x="42" y="61"/>
                      <a:pt x="69" y="46"/>
                      <a:pt x="88" y="49"/>
                    </a:cubicBezTo>
                    <a:cubicBezTo>
                      <a:pt x="119" y="56"/>
                      <a:pt x="114" y="90"/>
                      <a:pt x="96" y="106"/>
                    </a:cubicBezTo>
                    <a:cubicBezTo>
                      <a:pt x="75" y="126"/>
                      <a:pt x="44" y="124"/>
                      <a:pt x="20" y="112"/>
                    </a:cubicBezTo>
                    <a:cubicBezTo>
                      <a:pt x="18" y="111"/>
                      <a:pt x="0" y="16"/>
                      <a:pt x="11" y="0"/>
                    </a:cubicBezTo>
                    <a:close/>
                  </a:path>
                </a:pathLst>
              </a:custGeom>
              <a:solidFill>
                <a:srgbClr val="FDC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 name="Freeform 133">
                <a:extLst>
                  <a:ext uri="{FF2B5EF4-FFF2-40B4-BE49-F238E27FC236}">
                    <a16:creationId xmlns:a16="http://schemas.microsoft.com/office/drawing/2014/main" id="{71791D5F-154C-4615-85DC-1F127CD2066C}"/>
                  </a:ext>
                </a:extLst>
              </p:cNvPr>
              <p:cNvSpPr>
                <a:spLocks/>
              </p:cNvSpPr>
              <p:nvPr/>
            </p:nvSpPr>
            <p:spPr bwMode="auto">
              <a:xfrm>
                <a:off x="8690594" y="3565835"/>
                <a:ext cx="131392" cy="169002"/>
              </a:xfrm>
              <a:custGeom>
                <a:avLst/>
                <a:gdLst>
                  <a:gd name="T0" fmla="*/ 3 w 114"/>
                  <a:gd name="T1" fmla="*/ 2 h 146"/>
                  <a:gd name="T2" fmla="*/ 16 w 114"/>
                  <a:gd name="T3" fmla="*/ 51 h 146"/>
                  <a:gd name="T4" fmla="*/ 80 w 114"/>
                  <a:gd name="T5" fmla="*/ 53 h 146"/>
                  <a:gd name="T6" fmla="*/ 87 w 114"/>
                  <a:gd name="T7" fmla="*/ 107 h 146"/>
                  <a:gd name="T8" fmla="*/ 13 w 114"/>
                  <a:gd name="T9" fmla="*/ 113 h 146"/>
                  <a:gd name="T10" fmla="*/ 11 w 114"/>
                  <a:gd name="T11" fmla="*/ 116 h 146"/>
                  <a:gd name="T12" fmla="*/ 109 w 114"/>
                  <a:gd name="T13" fmla="*/ 86 h 146"/>
                  <a:gd name="T14" fmla="*/ 87 w 114"/>
                  <a:gd name="T15" fmla="*/ 49 h 146"/>
                  <a:gd name="T16" fmla="*/ 54 w 114"/>
                  <a:gd name="T17" fmla="*/ 47 h 146"/>
                  <a:gd name="T18" fmla="*/ 19 w 114"/>
                  <a:gd name="T19" fmla="*/ 47 h 146"/>
                  <a:gd name="T20" fmla="*/ 5 w 114"/>
                  <a:gd name="T21" fmla="*/ 2 h 146"/>
                  <a:gd name="T22" fmla="*/ 3 w 114"/>
                  <a:gd name="T23" fmla="*/ 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6">
                    <a:moveTo>
                      <a:pt x="3" y="2"/>
                    </a:moveTo>
                    <a:cubicBezTo>
                      <a:pt x="0" y="19"/>
                      <a:pt x="1" y="38"/>
                      <a:pt x="16" y="51"/>
                    </a:cubicBezTo>
                    <a:cubicBezTo>
                      <a:pt x="32" y="64"/>
                      <a:pt x="61" y="49"/>
                      <a:pt x="80" y="53"/>
                    </a:cubicBezTo>
                    <a:cubicBezTo>
                      <a:pt x="111" y="59"/>
                      <a:pt x="105" y="90"/>
                      <a:pt x="87" y="107"/>
                    </a:cubicBezTo>
                    <a:cubicBezTo>
                      <a:pt x="65" y="126"/>
                      <a:pt x="37" y="125"/>
                      <a:pt x="13" y="113"/>
                    </a:cubicBezTo>
                    <a:cubicBezTo>
                      <a:pt x="11" y="112"/>
                      <a:pt x="9" y="114"/>
                      <a:pt x="11" y="116"/>
                    </a:cubicBezTo>
                    <a:cubicBezTo>
                      <a:pt x="41" y="146"/>
                      <a:pt x="97" y="124"/>
                      <a:pt x="109" y="86"/>
                    </a:cubicBezTo>
                    <a:cubicBezTo>
                      <a:pt x="114" y="69"/>
                      <a:pt x="102" y="55"/>
                      <a:pt x="87" y="49"/>
                    </a:cubicBezTo>
                    <a:cubicBezTo>
                      <a:pt x="76" y="44"/>
                      <a:pt x="65" y="45"/>
                      <a:pt x="54" y="47"/>
                    </a:cubicBezTo>
                    <a:cubicBezTo>
                      <a:pt x="42" y="49"/>
                      <a:pt x="31" y="52"/>
                      <a:pt x="19" y="47"/>
                    </a:cubicBezTo>
                    <a:cubicBezTo>
                      <a:pt x="2" y="39"/>
                      <a:pt x="7" y="16"/>
                      <a:pt x="5" y="2"/>
                    </a:cubicBezTo>
                    <a:cubicBezTo>
                      <a:pt x="5" y="1"/>
                      <a:pt x="3" y="0"/>
                      <a:pt x="3" y="2"/>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134">
                <a:extLst>
                  <a:ext uri="{FF2B5EF4-FFF2-40B4-BE49-F238E27FC236}">
                    <a16:creationId xmlns:a16="http://schemas.microsoft.com/office/drawing/2014/main" id="{3F8B5267-4C68-47E6-A714-403EAC0C4DCE}"/>
                  </a:ext>
                </a:extLst>
              </p:cNvPr>
              <p:cNvSpPr>
                <a:spLocks/>
              </p:cNvSpPr>
              <p:nvPr/>
            </p:nvSpPr>
            <p:spPr bwMode="auto">
              <a:xfrm>
                <a:off x="8602674" y="4041580"/>
                <a:ext cx="240315" cy="121134"/>
              </a:xfrm>
              <a:custGeom>
                <a:avLst/>
                <a:gdLst>
                  <a:gd name="T0" fmla="*/ 196 w 208"/>
                  <a:gd name="T1" fmla="*/ 0 h 105"/>
                  <a:gd name="T2" fmla="*/ 104 w 208"/>
                  <a:gd name="T3" fmla="*/ 16 h 105"/>
                  <a:gd name="T4" fmla="*/ 0 w 208"/>
                  <a:gd name="T5" fmla="*/ 18 h 105"/>
                </a:gdLst>
                <a:ahLst/>
                <a:cxnLst>
                  <a:cxn ang="0">
                    <a:pos x="T0" y="T1"/>
                  </a:cxn>
                  <a:cxn ang="0">
                    <a:pos x="T2" y="T3"/>
                  </a:cxn>
                  <a:cxn ang="0">
                    <a:pos x="T4" y="T5"/>
                  </a:cxn>
                </a:cxnLst>
                <a:rect l="0" t="0" r="r" b="b"/>
                <a:pathLst>
                  <a:path w="208" h="105">
                    <a:moveTo>
                      <a:pt x="196" y="0"/>
                    </a:moveTo>
                    <a:cubicBezTo>
                      <a:pt x="208" y="83"/>
                      <a:pt x="108" y="105"/>
                      <a:pt x="104" y="16"/>
                    </a:cubicBezTo>
                    <a:cubicBezTo>
                      <a:pt x="106" y="101"/>
                      <a:pt x="14" y="93"/>
                      <a:pt x="0"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135">
                <a:extLst>
                  <a:ext uri="{FF2B5EF4-FFF2-40B4-BE49-F238E27FC236}">
                    <a16:creationId xmlns:a16="http://schemas.microsoft.com/office/drawing/2014/main" id="{CC0A969A-B37D-4363-9321-55E9A09F5B56}"/>
                  </a:ext>
                </a:extLst>
              </p:cNvPr>
              <p:cNvSpPr>
                <a:spLocks/>
              </p:cNvSpPr>
              <p:nvPr/>
            </p:nvSpPr>
            <p:spPr bwMode="auto">
              <a:xfrm>
                <a:off x="8515242" y="3984921"/>
                <a:ext cx="425924" cy="90362"/>
              </a:xfrm>
              <a:custGeom>
                <a:avLst/>
                <a:gdLst>
                  <a:gd name="T0" fmla="*/ 3 w 369"/>
                  <a:gd name="T1" fmla="*/ 56 h 78"/>
                  <a:gd name="T2" fmla="*/ 186 w 369"/>
                  <a:gd name="T3" fmla="*/ 65 h 78"/>
                  <a:gd name="T4" fmla="*/ 366 w 369"/>
                  <a:gd name="T5" fmla="*/ 8 h 78"/>
                  <a:gd name="T6" fmla="*/ 364 w 369"/>
                  <a:gd name="T7" fmla="*/ 2 h 78"/>
                  <a:gd name="T8" fmla="*/ 199 w 369"/>
                  <a:gd name="T9" fmla="*/ 52 h 78"/>
                  <a:gd name="T10" fmla="*/ 4 w 369"/>
                  <a:gd name="T11" fmla="*/ 51 h 78"/>
                  <a:gd name="T12" fmla="*/ 3 w 369"/>
                  <a:gd name="T13" fmla="*/ 56 h 78"/>
                </a:gdLst>
                <a:ahLst/>
                <a:cxnLst>
                  <a:cxn ang="0">
                    <a:pos x="T0" y="T1"/>
                  </a:cxn>
                  <a:cxn ang="0">
                    <a:pos x="T2" y="T3"/>
                  </a:cxn>
                  <a:cxn ang="0">
                    <a:pos x="T4" y="T5"/>
                  </a:cxn>
                  <a:cxn ang="0">
                    <a:pos x="T6" y="T7"/>
                  </a:cxn>
                  <a:cxn ang="0">
                    <a:pos x="T8" y="T9"/>
                  </a:cxn>
                  <a:cxn ang="0">
                    <a:pos x="T10" y="T11"/>
                  </a:cxn>
                  <a:cxn ang="0">
                    <a:pos x="T12" y="T13"/>
                  </a:cxn>
                </a:cxnLst>
                <a:rect l="0" t="0" r="r" b="b"/>
                <a:pathLst>
                  <a:path w="369" h="78">
                    <a:moveTo>
                      <a:pt x="3" y="56"/>
                    </a:moveTo>
                    <a:cubicBezTo>
                      <a:pt x="61" y="78"/>
                      <a:pt x="126" y="73"/>
                      <a:pt x="186" y="65"/>
                    </a:cubicBezTo>
                    <a:cubicBezTo>
                      <a:pt x="246" y="57"/>
                      <a:pt x="315" y="43"/>
                      <a:pt x="366" y="8"/>
                    </a:cubicBezTo>
                    <a:cubicBezTo>
                      <a:pt x="369" y="6"/>
                      <a:pt x="367" y="0"/>
                      <a:pt x="364" y="2"/>
                    </a:cubicBezTo>
                    <a:cubicBezTo>
                      <a:pt x="310" y="24"/>
                      <a:pt x="256" y="42"/>
                      <a:pt x="199" y="52"/>
                    </a:cubicBezTo>
                    <a:cubicBezTo>
                      <a:pt x="137" y="64"/>
                      <a:pt x="65" y="73"/>
                      <a:pt x="4" y="51"/>
                    </a:cubicBezTo>
                    <a:cubicBezTo>
                      <a:pt x="1" y="50"/>
                      <a:pt x="0" y="55"/>
                      <a:pt x="3" y="56"/>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36">
                <a:extLst>
                  <a:ext uri="{FF2B5EF4-FFF2-40B4-BE49-F238E27FC236}">
                    <a16:creationId xmlns:a16="http://schemas.microsoft.com/office/drawing/2014/main" id="{4F82EBFE-7996-4F51-951B-AA7A5338E1A8}"/>
                  </a:ext>
                </a:extLst>
              </p:cNvPr>
              <p:cNvSpPr>
                <a:spLocks/>
              </p:cNvSpPr>
              <p:nvPr/>
            </p:nvSpPr>
            <p:spPr bwMode="auto">
              <a:xfrm>
                <a:off x="9138499" y="3734837"/>
                <a:ext cx="22957" cy="27353"/>
              </a:xfrm>
              <a:custGeom>
                <a:avLst/>
                <a:gdLst>
                  <a:gd name="T0" fmla="*/ 18 w 20"/>
                  <a:gd name="T1" fmla="*/ 15 h 24"/>
                  <a:gd name="T2" fmla="*/ 5 w 20"/>
                  <a:gd name="T3" fmla="*/ 5 h 24"/>
                  <a:gd name="T4" fmla="*/ 2 w 20"/>
                  <a:gd name="T5" fmla="*/ 17 h 24"/>
                  <a:gd name="T6" fmla="*/ 17 w 20"/>
                  <a:gd name="T7" fmla="*/ 17 h 24"/>
                  <a:gd name="T8" fmla="*/ 17 w 20"/>
                  <a:gd name="T9" fmla="*/ 14 h 24"/>
                  <a:gd name="T10" fmla="*/ 17 w 20"/>
                  <a:gd name="T11" fmla="*/ 13 h 24"/>
                  <a:gd name="T12" fmla="*/ 17 w 20"/>
                  <a:gd name="T13" fmla="*/ 16 h 24"/>
                  <a:gd name="T14" fmla="*/ 14 w 20"/>
                  <a:gd name="T15" fmla="*/ 19 h 24"/>
                  <a:gd name="T16" fmla="*/ 14 w 20"/>
                  <a:gd name="T17" fmla="*/ 19 h 24"/>
                  <a:gd name="T18" fmla="*/ 10 w 20"/>
                  <a:gd name="T19" fmla="*/ 20 h 24"/>
                  <a:gd name="T20" fmla="*/ 10 w 20"/>
                  <a:gd name="T21" fmla="*/ 20 h 24"/>
                  <a:gd name="T22" fmla="*/ 6 w 20"/>
                  <a:gd name="T23" fmla="*/ 19 h 24"/>
                  <a:gd name="T24" fmla="*/ 4 w 20"/>
                  <a:gd name="T25" fmla="*/ 18 h 24"/>
                  <a:gd name="T26" fmla="*/ 8 w 20"/>
                  <a:gd name="T27" fmla="*/ 20 h 24"/>
                  <a:gd name="T28" fmla="*/ 18 w 20"/>
                  <a:gd name="T29"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8" y="15"/>
                    </a:moveTo>
                    <a:cubicBezTo>
                      <a:pt x="20" y="8"/>
                      <a:pt x="12" y="0"/>
                      <a:pt x="5" y="5"/>
                    </a:cubicBezTo>
                    <a:cubicBezTo>
                      <a:pt x="1" y="8"/>
                      <a:pt x="0" y="12"/>
                      <a:pt x="2" y="17"/>
                    </a:cubicBezTo>
                    <a:cubicBezTo>
                      <a:pt x="4" y="24"/>
                      <a:pt x="14" y="24"/>
                      <a:pt x="17" y="17"/>
                    </a:cubicBezTo>
                    <a:cubicBezTo>
                      <a:pt x="17" y="16"/>
                      <a:pt x="17" y="15"/>
                      <a:pt x="17" y="14"/>
                    </a:cubicBezTo>
                    <a:cubicBezTo>
                      <a:pt x="17" y="13"/>
                      <a:pt x="17" y="13"/>
                      <a:pt x="17" y="13"/>
                    </a:cubicBezTo>
                    <a:cubicBezTo>
                      <a:pt x="17" y="14"/>
                      <a:pt x="17" y="15"/>
                      <a:pt x="17" y="16"/>
                    </a:cubicBezTo>
                    <a:cubicBezTo>
                      <a:pt x="16" y="17"/>
                      <a:pt x="15" y="18"/>
                      <a:pt x="14" y="19"/>
                    </a:cubicBezTo>
                    <a:cubicBezTo>
                      <a:pt x="14" y="19"/>
                      <a:pt x="14" y="19"/>
                      <a:pt x="14" y="19"/>
                    </a:cubicBezTo>
                    <a:cubicBezTo>
                      <a:pt x="12" y="19"/>
                      <a:pt x="11" y="19"/>
                      <a:pt x="10" y="20"/>
                    </a:cubicBezTo>
                    <a:cubicBezTo>
                      <a:pt x="10" y="20"/>
                      <a:pt x="10" y="20"/>
                      <a:pt x="10" y="20"/>
                    </a:cubicBezTo>
                    <a:cubicBezTo>
                      <a:pt x="8" y="19"/>
                      <a:pt x="7" y="19"/>
                      <a:pt x="6" y="19"/>
                    </a:cubicBezTo>
                    <a:cubicBezTo>
                      <a:pt x="3" y="16"/>
                      <a:pt x="2" y="15"/>
                      <a:pt x="4" y="18"/>
                    </a:cubicBezTo>
                    <a:cubicBezTo>
                      <a:pt x="6" y="19"/>
                      <a:pt x="7" y="20"/>
                      <a:pt x="8" y="20"/>
                    </a:cubicBezTo>
                    <a:cubicBezTo>
                      <a:pt x="12" y="21"/>
                      <a:pt x="17" y="19"/>
                      <a:pt x="18" y="15"/>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37">
                <a:extLst>
                  <a:ext uri="{FF2B5EF4-FFF2-40B4-BE49-F238E27FC236}">
                    <a16:creationId xmlns:a16="http://schemas.microsoft.com/office/drawing/2014/main" id="{BC929438-8B63-4267-8E80-0FB114C10361}"/>
                  </a:ext>
                </a:extLst>
              </p:cNvPr>
              <p:cNvSpPr>
                <a:spLocks/>
              </p:cNvSpPr>
              <p:nvPr/>
            </p:nvSpPr>
            <p:spPr bwMode="auto">
              <a:xfrm>
                <a:off x="9275752" y="3807127"/>
                <a:ext cx="25399" cy="24422"/>
              </a:xfrm>
              <a:custGeom>
                <a:avLst/>
                <a:gdLst>
                  <a:gd name="T0" fmla="*/ 22 w 22"/>
                  <a:gd name="T1" fmla="*/ 14 h 21"/>
                  <a:gd name="T2" fmla="*/ 19 w 22"/>
                  <a:gd name="T3" fmla="*/ 8 h 21"/>
                  <a:gd name="T4" fmla="*/ 20 w 22"/>
                  <a:gd name="T5" fmla="*/ 15 h 21"/>
                  <a:gd name="T6" fmla="*/ 16 w 22"/>
                  <a:gd name="T7" fmla="*/ 4 h 21"/>
                  <a:gd name="T8" fmla="*/ 4 w 22"/>
                  <a:gd name="T9" fmla="*/ 15 h 21"/>
                  <a:gd name="T10" fmla="*/ 15 w 22"/>
                  <a:gd name="T11" fmla="*/ 20 h 21"/>
                  <a:gd name="T12" fmla="*/ 8 w 22"/>
                  <a:gd name="T13" fmla="*/ 18 h 21"/>
                  <a:gd name="T14" fmla="*/ 15 w 22"/>
                  <a:gd name="T15" fmla="*/ 21 h 21"/>
                  <a:gd name="T16" fmla="*/ 22 w 22"/>
                  <a:gd name="T17"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22" y="14"/>
                    </a:moveTo>
                    <a:cubicBezTo>
                      <a:pt x="22" y="12"/>
                      <a:pt x="20" y="10"/>
                      <a:pt x="19" y="8"/>
                    </a:cubicBezTo>
                    <a:cubicBezTo>
                      <a:pt x="19" y="10"/>
                      <a:pt x="20" y="13"/>
                      <a:pt x="20" y="15"/>
                    </a:cubicBezTo>
                    <a:cubicBezTo>
                      <a:pt x="21" y="10"/>
                      <a:pt x="20" y="6"/>
                      <a:pt x="16" y="4"/>
                    </a:cubicBezTo>
                    <a:cubicBezTo>
                      <a:pt x="8" y="0"/>
                      <a:pt x="0" y="8"/>
                      <a:pt x="4" y="15"/>
                    </a:cubicBezTo>
                    <a:cubicBezTo>
                      <a:pt x="7" y="20"/>
                      <a:pt x="11" y="21"/>
                      <a:pt x="15" y="20"/>
                    </a:cubicBezTo>
                    <a:cubicBezTo>
                      <a:pt x="13" y="19"/>
                      <a:pt x="11" y="19"/>
                      <a:pt x="8" y="18"/>
                    </a:cubicBezTo>
                    <a:cubicBezTo>
                      <a:pt x="10" y="20"/>
                      <a:pt x="12" y="21"/>
                      <a:pt x="15" y="21"/>
                    </a:cubicBezTo>
                    <a:cubicBezTo>
                      <a:pt x="18" y="21"/>
                      <a:pt x="22" y="18"/>
                      <a:pt x="22" y="14"/>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38">
                <a:extLst>
                  <a:ext uri="{FF2B5EF4-FFF2-40B4-BE49-F238E27FC236}">
                    <a16:creationId xmlns:a16="http://schemas.microsoft.com/office/drawing/2014/main" id="{CE36EC40-2BFE-4E26-9837-C668970E2F9E}"/>
                  </a:ext>
                </a:extLst>
              </p:cNvPr>
              <p:cNvSpPr>
                <a:spLocks/>
              </p:cNvSpPr>
              <p:nvPr/>
            </p:nvSpPr>
            <p:spPr bwMode="auto">
              <a:xfrm>
                <a:off x="9132637" y="3905304"/>
                <a:ext cx="24422" cy="26864"/>
              </a:xfrm>
              <a:custGeom>
                <a:avLst/>
                <a:gdLst>
                  <a:gd name="T0" fmla="*/ 14 w 21"/>
                  <a:gd name="T1" fmla="*/ 10 h 23"/>
                  <a:gd name="T2" fmla="*/ 13 w 21"/>
                  <a:gd name="T3" fmla="*/ 9 h 23"/>
                  <a:gd name="T4" fmla="*/ 13 w 21"/>
                  <a:gd name="T5" fmla="*/ 9 h 23"/>
                  <a:gd name="T6" fmla="*/ 12 w 21"/>
                  <a:gd name="T7" fmla="*/ 7 h 23"/>
                  <a:gd name="T8" fmla="*/ 10 w 21"/>
                  <a:gd name="T9" fmla="*/ 6 h 23"/>
                  <a:gd name="T10" fmla="*/ 13 w 21"/>
                  <a:gd name="T11" fmla="*/ 8 h 23"/>
                  <a:gd name="T12" fmla="*/ 13 w 21"/>
                  <a:gd name="T13" fmla="*/ 15 h 23"/>
                  <a:gd name="T14" fmla="*/ 13 w 21"/>
                  <a:gd name="T15" fmla="*/ 15 h 23"/>
                  <a:gd name="T16" fmla="*/ 7 w 21"/>
                  <a:gd name="T17" fmla="*/ 19 h 23"/>
                  <a:gd name="T18" fmla="*/ 6 w 21"/>
                  <a:gd name="T19" fmla="*/ 19 h 23"/>
                  <a:gd name="T20" fmla="*/ 6 w 21"/>
                  <a:gd name="T21" fmla="*/ 19 h 23"/>
                  <a:gd name="T22" fmla="*/ 6 w 21"/>
                  <a:gd name="T23" fmla="*/ 18 h 23"/>
                  <a:gd name="T24" fmla="*/ 19 w 21"/>
                  <a:gd name="T25" fmla="*/ 15 h 23"/>
                  <a:gd name="T26" fmla="*/ 13 w 21"/>
                  <a:gd name="T27" fmla="*/ 2 h 23"/>
                  <a:gd name="T28" fmla="*/ 5 w 21"/>
                  <a:gd name="T29" fmla="*/ 15 h 23"/>
                  <a:gd name="T30" fmla="*/ 3 w 21"/>
                  <a:gd name="T31" fmla="*/ 12 h 23"/>
                  <a:gd name="T32" fmla="*/ 3 w 21"/>
                  <a:gd name="T33" fmla="*/ 12 h 23"/>
                  <a:gd name="T34" fmla="*/ 4 w 21"/>
                  <a:gd name="T35" fmla="*/ 15 h 23"/>
                  <a:gd name="T36" fmla="*/ 10 w 21"/>
                  <a:gd name="T37" fmla="*/ 5 h 23"/>
                  <a:gd name="T38" fmla="*/ 11 w 21"/>
                  <a:gd name="T39" fmla="*/ 5 h 23"/>
                  <a:gd name="T40" fmla="*/ 8 w 21"/>
                  <a:gd name="T41" fmla="*/ 5 h 23"/>
                  <a:gd name="T42" fmla="*/ 7 w 21"/>
                  <a:gd name="T43" fmla="*/ 5 h 23"/>
                  <a:gd name="T44" fmla="*/ 1 w 21"/>
                  <a:gd name="T45" fmla="*/ 8 h 23"/>
                  <a:gd name="T46" fmla="*/ 2 w 21"/>
                  <a:gd name="T47" fmla="*/ 17 h 23"/>
                  <a:gd name="T48" fmla="*/ 11 w 21"/>
                  <a:gd name="T49" fmla="*/ 18 h 23"/>
                  <a:gd name="T50" fmla="*/ 14 w 21"/>
                  <a:gd name="T5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23">
                    <a:moveTo>
                      <a:pt x="14" y="10"/>
                    </a:moveTo>
                    <a:cubicBezTo>
                      <a:pt x="14" y="10"/>
                      <a:pt x="14" y="10"/>
                      <a:pt x="13" y="9"/>
                    </a:cubicBezTo>
                    <a:cubicBezTo>
                      <a:pt x="13" y="9"/>
                      <a:pt x="13" y="9"/>
                      <a:pt x="13" y="9"/>
                    </a:cubicBezTo>
                    <a:cubicBezTo>
                      <a:pt x="13" y="8"/>
                      <a:pt x="12" y="8"/>
                      <a:pt x="12" y="7"/>
                    </a:cubicBezTo>
                    <a:cubicBezTo>
                      <a:pt x="11" y="7"/>
                      <a:pt x="11" y="6"/>
                      <a:pt x="10" y="6"/>
                    </a:cubicBezTo>
                    <a:cubicBezTo>
                      <a:pt x="9" y="5"/>
                      <a:pt x="10" y="6"/>
                      <a:pt x="13" y="8"/>
                    </a:cubicBezTo>
                    <a:cubicBezTo>
                      <a:pt x="13" y="11"/>
                      <a:pt x="13" y="13"/>
                      <a:pt x="13" y="15"/>
                    </a:cubicBezTo>
                    <a:cubicBezTo>
                      <a:pt x="13" y="15"/>
                      <a:pt x="13" y="15"/>
                      <a:pt x="13" y="15"/>
                    </a:cubicBezTo>
                    <a:cubicBezTo>
                      <a:pt x="11" y="16"/>
                      <a:pt x="9" y="17"/>
                      <a:pt x="7" y="19"/>
                    </a:cubicBezTo>
                    <a:cubicBezTo>
                      <a:pt x="7" y="19"/>
                      <a:pt x="4" y="18"/>
                      <a:pt x="6" y="19"/>
                    </a:cubicBezTo>
                    <a:cubicBezTo>
                      <a:pt x="6" y="19"/>
                      <a:pt x="6" y="19"/>
                      <a:pt x="6" y="19"/>
                    </a:cubicBezTo>
                    <a:cubicBezTo>
                      <a:pt x="8" y="19"/>
                      <a:pt x="7" y="20"/>
                      <a:pt x="6" y="18"/>
                    </a:cubicBezTo>
                    <a:cubicBezTo>
                      <a:pt x="10" y="23"/>
                      <a:pt x="18" y="20"/>
                      <a:pt x="19" y="15"/>
                    </a:cubicBezTo>
                    <a:cubicBezTo>
                      <a:pt x="21" y="10"/>
                      <a:pt x="19" y="4"/>
                      <a:pt x="13" y="2"/>
                    </a:cubicBezTo>
                    <a:cubicBezTo>
                      <a:pt x="5" y="0"/>
                      <a:pt x="0" y="10"/>
                      <a:pt x="5" y="15"/>
                    </a:cubicBezTo>
                    <a:cubicBezTo>
                      <a:pt x="5" y="14"/>
                      <a:pt x="4" y="13"/>
                      <a:pt x="3" y="12"/>
                    </a:cubicBezTo>
                    <a:cubicBezTo>
                      <a:pt x="3" y="12"/>
                      <a:pt x="5" y="16"/>
                      <a:pt x="3" y="12"/>
                    </a:cubicBezTo>
                    <a:cubicBezTo>
                      <a:pt x="2" y="9"/>
                      <a:pt x="4" y="14"/>
                      <a:pt x="4" y="15"/>
                    </a:cubicBezTo>
                    <a:cubicBezTo>
                      <a:pt x="6" y="12"/>
                      <a:pt x="8" y="8"/>
                      <a:pt x="10" y="5"/>
                    </a:cubicBezTo>
                    <a:cubicBezTo>
                      <a:pt x="12" y="5"/>
                      <a:pt x="12" y="5"/>
                      <a:pt x="11" y="5"/>
                    </a:cubicBezTo>
                    <a:cubicBezTo>
                      <a:pt x="10" y="5"/>
                      <a:pt x="9" y="5"/>
                      <a:pt x="8" y="5"/>
                    </a:cubicBezTo>
                    <a:cubicBezTo>
                      <a:pt x="8" y="5"/>
                      <a:pt x="7" y="5"/>
                      <a:pt x="7" y="5"/>
                    </a:cubicBezTo>
                    <a:cubicBezTo>
                      <a:pt x="5" y="5"/>
                      <a:pt x="2" y="6"/>
                      <a:pt x="1" y="8"/>
                    </a:cubicBezTo>
                    <a:cubicBezTo>
                      <a:pt x="0" y="11"/>
                      <a:pt x="0" y="14"/>
                      <a:pt x="2" y="17"/>
                    </a:cubicBezTo>
                    <a:cubicBezTo>
                      <a:pt x="4" y="19"/>
                      <a:pt x="8" y="19"/>
                      <a:pt x="11" y="18"/>
                    </a:cubicBezTo>
                    <a:cubicBezTo>
                      <a:pt x="14" y="17"/>
                      <a:pt x="16" y="13"/>
                      <a:pt x="14" y="10"/>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139">
                <a:extLst>
                  <a:ext uri="{FF2B5EF4-FFF2-40B4-BE49-F238E27FC236}">
                    <a16:creationId xmlns:a16="http://schemas.microsoft.com/office/drawing/2014/main" id="{B6497B48-2805-4814-B00A-E2A21174C7C7}"/>
                  </a:ext>
                </a:extLst>
              </p:cNvPr>
              <p:cNvSpPr>
                <a:spLocks/>
              </p:cNvSpPr>
              <p:nvPr/>
            </p:nvSpPr>
            <p:spPr bwMode="auto">
              <a:xfrm>
                <a:off x="8254412" y="3734837"/>
                <a:ext cx="22957" cy="27353"/>
              </a:xfrm>
              <a:custGeom>
                <a:avLst/>
                <a:gdLst>
                  <a:gd name="T0" fmla="*/ 12 w 20"/>
                  <a:gd name="T1" fmla="*/ 20 h 24"/>
                  <a:gd name="T2" fmla="*/ 14 w 20"/>
                  <a:gd name="T3" fmla="*/ 19 h 24"/>
                  <a:gd name="T4" fmla="*/ 16 w 20"/>
                  <a:gd name="T5" fmla="*/ 18 h 24"/>
                  <a:gd name="T6" fmla="*/ 15 w 20"/>
                  <a:gd name="T7" fmla="*/ 19 h 24"/>
                  <a:gd name="T8" fmla="*/ 11 w 20"/>
                  <a:gd name="T9" fmla="*/ 20 h 24"/>
                  <a:gd name="T10" fmla="*/ 11 w 20"/>
                  <a:gd name="T11" fmla="*/ 20 h 24"/>
                  <a:gd name="T12" fmla="*/ 7 w 20"/>
                  <a:gd name="T13" fmla="*/ 19 h 24"/>
                  <a:gd name="T14" fmla="*/ 7 w 20"/>
                  <a:gd name="T15" fmla="*/ 19 h 24"/>
                  <a:gd name="T16" fmla="*/ 4 w 20"/>
                  <a:gd name="T17" fmla="*/ 16 h 24"/>
                  <a:gd name="T18" fmla="*/ 3 w 20"/>
                  <a:gd name="T19" fmla="*/ 14 h 24"/>
                  <a:gd name="T20" fmla="*/ 3 w 20"/>
                  <a:gd name="T21" fmla="*/ 14 h 24"/>
                  <a:gd name="T22" fmla="*/ 4 w 20"/>
                  <a:gd name="T23" fmla="*/ 17 h 24"/>
                  <a:gd name="T24" fmla="*/ 19 w 20"/>
                  <a:gd name="T25" fmla="*/ 17 h 24"/>
                  <a:gd name="T26" fmla="*/ 17 w 20"/>
                  <a:gd name="T27" fmla="*/ 6 h 24"/>
                  <a:gd name="T28" fmla="*/ 3 w 20"/>
                  <a:gd name="T29" fmla="*/ 15 h 24"/>
                  <a:gd name="T30" fmla="*/ 12 w 20"/>
                  <a:gd name="T3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4">
                    <a:moveTo>
                      <a:pt x="12" y="20"/>
                    </a:moveTo>
                    <a:cubicBezTo>
                      <a:pt x="13" y="20"/>
                      <a:pt x="14" y="20"/>
                      <a:pt x="14" y="19"/>
                    </a:cubicBezTo>
                    <a:cubicBezTo>
                      <a:pt x="15" y="19"/>
                      <a:pt x="15" y="18"/>
                      <a:pt x="16" y="18"/>
                    </a:cubicBezTo>
                    <a:cubicBezTo>
                      <a:pt x="18" y="15"/>
                      <a:pt x="18" y="16"/>
                      <a:pt x="15" y="19"/>
                    </a:cubicBezTo>
                    <a:cubicBezTo>
                      <a:pt x="13" y="19"/>
                      <a:pt x="12" y="19"/>
                      <a:pt x="11" y="20"/>
                    </a:cubicBezTo>
                    <a:cubicBezTo>
                      <a:pt x="11" y="20"/>
                      <a:pt x="11" y="20"/>
                      <a:pt x="11" y="20"/>
                    </a:cubicBezTo>
                    <a:cubicBezTo>
                      <a:pt x="9" y="19"/>
                      <a:pt x="8" y="19"/>
                      <a:pt x="7" y="19"/>
                    </a:cubicBezTo>
                    <a:cubicBezTo>
                      <a:pt x="7" y="19"/>
                      <a:pt x="7" y="19"/>
                      <a:pt x="7" y="19"/>
                    </a:cubicBezTo>
                    <a:cubicBezTo>
                      <a:pt x="6" y="18"/>
                      <a:pt x="5" y="17"/>
                      <a:pt x="4" y="16"/>
                    </a:cubicBezTo>
                    <a:cubicBezTo>
                      <a:pt x="3" y="14"/>
                      <a:pt x="3" y="14"/>
                      <a:pt x="3" y="14"/>
                    </a:cubicBezTo>
                    <a:cubicBezTo>
                      <a:pt x="3" y="12"/>
                      <a:pt x="3" y="13"/>
                      <a:pt x="3" y="14"/>
                    </a:cubicBezTo>
                    <a:cubicBezTo>
                      <a:pt x="3" y="15"/>
                      <a:pt x="3" y="16"/>
                      <a:pt x="4" y="17"/>
                    </a:cubicBezTo>
                    <a:cubicBezTo>
                      <a:pt x="6" y="24"/>
                      <a:pt x="16" y="24"/>
                      <a:pt x="19" y="17"/>
                    </a:cubicBezTo>
                    <a:cubicBezTo>
                      <a:pt x="20" y="13"/>
                      <a:pt x="20" y="9"/>
                      <a:pt x="17" y="6"/>
                    </a:cubicBezTo>
                    <a:cubicBezTo>
                      <a:pt x="10" y="0"/>
                      <a:pt x="0" y="6"/>
                      <a:pt x="3" y="15"/>
                    </a:cubicBezTo>
                    <a:cubicBezTo>
                      <a:pt x="4" y="19"/>
                      <a:pt x="8" y="21"/>
                      <a:pt x="12" y="20"/>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140">
                <a:extLst>
                  <a:ext uri="{FF2B5EF4-FFF2-40B4-BE49-F238E27FC236}">
                    <a16:creationId xmlns:a16="http://schemas.microsoft.com/office/drawing/2014/main" id="{B7D4A11F-7F6D-4A93-A5EB-36A4BC4285D0}"/>
                  </a:ext>
                </a:extLst>
              </p:cNvPr>
              <p:cNvSpPr>
                <a:spLocks/>
              </p:cNvSpPr>
              <p:nvPr/>
            </p:nvSpPr>
            <p:spPr bwMode="auto">
              <a:xfrm>
                <a:off x="8115694" y="3807127"/>
                <a:ext cx="24422" cy="24422"/>
              </a:xfrm>
              <a:custGeom>
                <a:avLst/>
                <a:gdLst>
                  <a:gd name="T0" fmla="*/ 7 w 21"/>
                  <a:gd name="T1" fmla="*/ 21 h 21"/>
                  <a:gd name="T2" fmla="*/ 13 w 21"/>
                  <a:gd name="T3" fmla="*/ 18 h 21"/>
                  <a:gd name="T4" fmla="*/ 6 w 21"/>
                  <a:gd name="T5" fmla="*/ 20 h 21"/>
                  <a:gd name="T6" fmla="*/ 17 w 21"/>
                  <a:gd name="T7" fmla="*/ 15 h 21"/>
                  <a:gd name="T8" fmla="*/ 6 w 21"/>
                  <a:gd name="T9" fmla="*/ 4 h 21"/>
                  <a:gd name="T10" fmla="*/ 1 w 21"/>
                  <a:gd name="T11" fmla="*/ 15 h 21"/>
                  <a:gd name="T12" fmla="*/ 3 w 21"/>
                  <a:gd name="T13" fmla="*/ 8 h 21"/>
                  <a:gd name="T14" fmla="*/ 0 w 21"/>
                  <a:gd name="T15" fmla="*/ 14 h 21"/>
                  <a:gd name="T16" fmla="*/ 7 w 2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7" y="21"/>
                    </a:moveTo>
                    <a:cubicBezTo>
                      <a:pt x="9" y="21"/>
                      <a:pt x="11" y="20"/>
                      <a:pt x="13" y="18"/>
                    </a:cubicBezTo>
                    <a:cubicBezTo>
                      <a:pt x="11" y="19"/>
                      <a:pt x="8" y="19"/>
                      <a:pt x="6" y="20"/>
                    </a:cubicBezTo>
                    <a:cubicBezTo>
                      <a:pt x="11" y="21"/>
                      <a:pt x="15" y="20"/>
                      <a:pt x="17" y="15"/>
                    </a:cubicBezTo>
                    <a:cubicBezTo>
                      <a:pt x="21" y="8"/>
                      <a:pt x="13" y="0"/>
                      <a:pt x="6" y="4"/>
                    </a:cubicBezTo>
                    <a:cubicBezTo>
                      <a:pt x="1" y="6"/>
                      <a:pt x="0" y="10"/>
                      <a:pt x="1" y="15"/>
                    </a:cubicBezTo>
                    <a:cubicBezTo>
                      <a:pt x="2" y="13"/>
                      <a:pt x="2" y="10"/>
                      <a:pt x="3" y="8"/>
                    </a:cubicBezTo>
                    <a:cubicBezTo>
                      <a:pt x="1" y="10"/>
                      <a:pt x="0" y="12"/>
                      <a:pt x="0" y="14"/>
                    </a:cubicBezTo>
                    <a:cubicBezTo>
                      <a:pt x="0" y="18"/>
                      <a:pt x="3" y="21"/>
                      <a:pt x="7" y="21"/>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141">
                <a:extLst>
                  <a:ext uri="{FF2B5EF4-FFF2-40B4-BE49-F238E27FC236}">
                    <a16:creationId xmlns:a16="http://schemas.microsoft.com/office/drawing/2014/main" id="{A6AB5A88-76E6-4B2F-ACB7-7F242100D684}"/>
                  </a:ext>
                </a:extLst>
              </p:cNvPr>
              <p:cNvSpPr>
                <a:spLocks/>
              </p:cNvSpPr>
              <p:nvPr/>
            </p:nvSpPr>
            <p:spPr bwMode="auto">
              <a:xfrm>
                <a:off x="8258808" y="3905304"/>
                <a:ext cx="25399" cy="26864"/>
              </a:xfrm>
              <a:custGeom>
                <a:avLst/>
                <a:gdLst>
                  <a:gd name="T0" fmla="*/ 11 w 22"/>
                  <a:gd name="T1" fmla="*/ 18 h 23"/>
                  <a:gd name="T2" fmla="*/ 20 w 22"/>
                  <a:gd name="T3" fmla="*/ 17 h 23"/>
                  <a:gd name="T4" fmla="*/ 21 w 22"/>
                  <a:gd name="T5" fmla="*/ 8 h 23"/>
                  <a:gd name="T6" fmla="*/ 14 w 22"/>
                  <a:gd name="T7" fmla="*/ 5 h 23"/>
                  <a:gd name="T8" fmla="*/ 13 w 22"/>
                  <a:gd name="T9" fmla="*/ 5 h 23"/>
                  <a:gd name="T10" fmla="*/ 11 w 22"/>
                  <a:gd name="T11" fmla="*/ 5 h 23"/>
                  <a:gd name="T12" fmla="*/ 12 w 22"/>
                  <a:gd name="T13" fmla="*/ 5 h 23"/>
                  <a:gd name="T14" fmla="*/ 17 w 22"/>
                  <a:gd name="T15" fmla="*/ 15 h 23"/>
                  <a:gd name="T16" fmla="*/ 18 w 22"/>
                  <a:gd name="T17" fmla="*/ 11 h 23"/>
                  <a:gd name="T18" fmla="*/ 17 w 22"/>
                  <a:gd name="T19" fmla="*/ 14 h 23"/>
                  <a:gd name="T20" fmla="*/ 18 w 22"/>
                  <a:gd name="T21" fmla="*/ 12 h 23"/>
                  <a:gd name="T22" fmla="*/ 16 w 22"/>
                  <a:gd name="T23" fmla="*/ 15 h 23"/>
                  <a:gd name="T24" fmla="*/ 16 w 22"/>
                  <a:gd name="T25" fmla="*/ 15 h 23"/>
                  <a:gd name="T26" fmla="*/ 13 w 22"/>
                  <a:gd name="T27" fmla="*/ 17 h 23"/>
                  <a:gd name="T28" fmla="*/ 13 w 22"/>
                  <a:gd name="T29" fmla="*/ 2 h 23"/>
                  <a:gd name="T30" fmla="*/ 2 w 22"/>
                  <a:gd name="T31" fmla="*/ 15 h 23"/>
                  <a:gd name="T32" fmla="*/ 15 w 22"/>
                  <a:gd name="T33" fmla="*/ 18 h 23"/>
                  <a:gd name="T34" fmla="*/ 14 w 22"/>
                  <a:gd name="T35" fmla="*/ 19 h 23"/>
                  <a:gd name="T36" fmla="*/ 15 w 22"/>
                  <a:gd name="T37" fmla="*/ 19 h 23"/>
                  <a:gd name="T38" fmla="*/ 15 w 22"/>
                  <a:gd name="T39" fmla="*/ 19 h 23"/>
                  <a:gd name="T40" fmla="*/ 9 w 22"/>
                  <a:gd name="T41" fmla="*/ 15 h 23"/>
                  <a:gd name="T42" fmla="*/ 9 w 22"/>
                  <a:gd name="T43" fmla="*/ 15 h 23"/>
                  <a:gd name="T44" fmla="*/ 9 w 22"/>
                  <a:gd name="T45" fmla="*/ 8 h 23"/>
                  <a:gd name="T46" fmla="*/ 11 w 22"/>
                  <a:gd name="T47" fmla="*/ 6 h 23"/>
                  <a:gd name="T48" fmla="*/ 9 w 22"/>
                  <a:gd name="T49" fmla="*/ 9 h 23"/>
                  <a:gd name="T50" fmla="*/ 8 w 22"/>
                  <a:gd name="T51" fmla="*/ 9 h 23"/>
                  <a:gd name="T52" fmla="*/ 7 w 22"/>
                  <a:gd name="T53" fmla="*/ 10 h 23"/>
                  <a:gd name="T54" fmla="*/ 11 w 22"/>
                  <a:gd name="T5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23">
                    <a:moveTo>
                      <a:pt x="11" y="18"/>
                    </a:moveTo>
                    <a:cubicBezTo>
                      <a:pt x="14" y="19"/>
                      <a:pt x="17" y="19"/>
                      <a:pt x="20" y="17"/>
                    </a:cubicBezTo>
                    <a:cubicBezTo>
                      <a:pt x="22" y="14"/>
                      <a:pt x="22" y="11"/>
                      <a:pt x="21" y="8"/>
                    </a:cubicBezTo>
                    <a:cubicBezTo>
                      <a:pt x="20" y="6"/>
                      <a:pt x="17" y="5"/>
                      <a:pt x="14" y="5"/>
                    </a:cubicBezTo>
                    <a:cubicBezTo>
                      <a:pt x="14" y="5"/>
                      <a:pt x="14" y="5"/>
                      <a:pt x="13" y="5"/>
                    </a:cubicBezTo>
                    <a:cubicBezTo>
                      <a:pt x="12" y="5"/>
                      <a:pt x="12" y="5"/>
                      <a:pt x="11" y="5"/>
                    </a:cubicBezTo>
                    <a:cubicBezTo>
                      <a:pt x="10" y="5"/>
                      <a:pt x="10" y="5"/>
                      <a:pt x="12" y="5"/>
                    </a:cubicBezTo>
                    <a:cubicBezTo>
                      <a:pt x="14" y="8"/>
                      <a:pt x="15" y="12"/>
                      <a:pt x="17" y="15"/>
                    </a:cubicBezTo>
                    <a:cubicBezTo>
                      <a:pt x="18" y="14"/>
                      <a:pt x="18" y="12"/>
                      <a:pt x="18" y="11"/>
                    </a:cubicBezTo>
                    <a:cubicBezTo>
                      <a:pt x="18" y="12"/>
                      <a:pt x="18" y="13"/>
                      <a:pt x="17" y="14"/>
                    </a:cubicBezTo>
                    <a:cubicBezTo>
                      <a:pt x="18" y="13"/>
                      <a:pt x="18" y="13"/>
                      <a:pt x="18" y="12"/>
                    </a:cubicBezTo>
                    <a:cubicBezTo>
                      <a:pt x="18" y="13"/>
                      <a:pt x="17" y="14"/>
                      <a:pt x="16" y="15"/>
                    </a:cubicBezTo>
                    <a:cubicBezTo>
                      <a:pt x="16" y="15"/>
                      <a:pt x="16" y="15"/>
                      <a:pt x="16" y="15"/>
                    </a:cubicBezTo>
                    <a:cubicBezTo>
                      <a:pt x="15" y="16"/>
                      <a:pt x="14" y="17"/>
                      <a:pt x="13" y="17"/>
                    </a:cubicBezTo>
                    <a:cubicBezTo>
                      <a:pt x="20" y="15"/>
                      <a:pt x="20" y="4"/>
                      <a:pt x="13" y="2"/>
                    </a:cubicBezTo>
                    <a:cubicBezTo>
                      <a:pt x="5" y="0"/>
                      <a:pt x="0" y="8"/>
                      <a:pt x="2" y="15"/>
                    </a:cubicBezTo>
                    <a:cubicBezTo>
                      <a:pt x="4" y="20"/>
                      <a:pt x="11" y="23"/>
                      <a:pt x="15" y="18"/>
                    </a:cubicBezTo>
                    <a:cubicBezTo>
                      <a:pt x="14" y="19"/>
                      <a:pt x="13" y="19"/>
                      <a:pt x="14" y="19"/>
                    </a:cubicBezTo>
                    <a:cubicBezTo>
                      <a:pt x="15" y="19"/>
                      <a:pt x="15" y="19"/>
                      <a:pt x="15" y="19"/>
                    </a:cubicBezTo>
                    <a:cubicBezTo>
                      <a:pt x="17" y="18"/>
                      <a:pt x="16" y="19"/>
                      <a:pt x="15" y="19"/>
                    </a:cubicBezTo>
                    <a:cubicBezTo>
                      <a:pt x="13" y="17"/>
                      <a:pt x="11" y="16"/>
                      <a:pt x="9" y="15"/>
                    </a:cubicBezTo>
                    <a:cubicBezTo>
                      <a:pt x="9" y="15"/>
                      <a:pt x="9" y="15"/>
                      <a:pt x="9" y="15"/>
                    </a:cubicBezTo>
                    <a:cubicBezTo>
                      <a:pt x="9" y="13"/>
                      <a:pt x="9" y="11"/>
                      <a:pt x="9" y="8"/>
                    </a:cubicBezTo>
                    <a:cubicBezTo>
                      <a:pt x="11" y="6"/>
                      <a:pt x="12" y="5"/>
                      <a:pt x="11" y="6"/>
                    </a:cubicBezTo>
                    <a:cubicBezTo>
                      <a:pt x="10" y="7"/>
                      <a:pt x="9" y="8"/>
                      <a:pt x="9" y="9"/>
                    </a:cubicBezTo>
                    <a:cubicBezTo>
                      <a:pt x="8" y="9"/>
                      <a:pt x="8" y="9"/>
                      <a:pt x="8" y="9"/>
                    </a:cubicBezTo>
                    <a:cubicBezTo>
                      <a:pt x="8" y="9"/>
                      <a:pt x="8" y="10"/>
                      <a:pt x="7" y="10"/>
                    </a:cubicBezTo>
                    <a:cubicBezTo>
                      <a:pt x="5" y="13"/>
                      <a:pt x="8" y="17"/>
                      <a:pt x="11" y="18"/>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142">
                <a:extLst>
                  <a:ext uri="{FF2B5EF4-FFF2-40B4-BE49-F238E27FC236}">
                    <a16:creationId xmlns:a16="http://schemas.microsoft.com/office/drawing/2014/main" id="{41458DD7-C8A8-4A17-8817-03BE91C9795A}"/>
                  </a:ext>
                </a:extLst>
              </p:cNvPr>
              <p:cNvSpPr>
                <a:spLocks/>
              </p:cNvSpPr>
              <p:nvPr/>
            </p:nvSpPr>
            <p:spPr bwMode="auto">
              <a:xfrm>
                <a:off x="8578740" y="4580824"/>
                <a:ext cx="238850" cy="73755"/>
              </a:xfrm>
              <a:custGeom>
                <a:avLst/>
                <a:gdLst>
                  <a:gd name="T0" fmla="*/ 2 w 207"/>
                  <a:gd name="T1" fmla="*/ 29 h 64"/>
                  <a:gd name="T2" fmla="*/ 101 w 207"/>
                  <a:gd name="T3" fmla="*/ 12 h 64"/>
                  <a:gd name="T4" fmla="*/ 161 w 207"/>
                  <a:gd name="T5" fmla="*/ 39 h 64"/>
                  <a:gd name="T6" fmla="*/ 205 w 207"/>
                  <a:gd name="T7" fmla="*/ 22 h 64"/>
                  <a:gd name="T8" fmla="*/ 202 w 207"/>
                  <a:gd name="T9" fmla="*/ 19 h 64"/>
                  <a:gd name="T10" fmla="*/ 142 w 207"/>
                  <a:gd name="T11" fmla="*/ 20 h 64"/>
                  <a:gd name="T12" fmla="*/ 101 w 207"/>
                  <a:gd name="T13" fmla="*/ 4 h 64"/>
                  <a:gd name="T14" fmla="*/ 6 w 207"/>
                  <a:gd name="T15" fmla="*/ 25 h 64"/>
                  <a:gd name="T16" fmla="*/ 2 w 207"/>
                  <a:gd name="T17" fmla="*/ 2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4">
                    <a:moveTo>
                      <a:pt x="2" y="29"/>
                    </a:moveTo>
                    <a:cubicBezTo>
                      <a:pt x="40" y="64"/>
                      <a:pt x="63" y="13"/>
                      <a:pt x="101" y="12"/>
                    </a:cubicBezTo>
                    <a:cubicBezTo>
                      <a:pt x="123" y="12"/>
                      <a:pt x="141" y="33"/>
                      <a:pt x="161" y="39"/>
                    </a:cubicBezTo>
                    <a:cubicBezTo>
                      <a:pt x="178" y="45"/>
                      <a:pt x="195" y="36"/>
                      <a:pt x="205" y="22"/>
                    </a:cubicBezTo>
                    <a:cubicBezTo>
                      <a:pt x="207" y="20"/>
                      <a:pt x="204" y="18"/>
                      <a:pt x="202" y="19"/>
                    </a:cubicBezTo>
                    <a:cubicBezTo>
                      <a:pt x="179" y="33"/>
                      <a:pt x="165" y="34"/>
                      <a:pt x="142" y="20"/>
                    </a:cubicBezTo>
                    <a:cubicBezTo>
                      <a:pt x="129" y="12"/>
                      <a:pt x="117" y="6"/>
                      <a:pt x="101" y="4"/>
                    </a:cubicBezTo>
                    <a:cubicBezTo>
                      <a:pt x="64" y="0"/>
                      <a:pt x="45" y="61"/>
                      <a:pt x="6" y="25"/>
                    </a:cubicBezTo>
                    <a:cubicBezTo>
                      <a:pt x="3" y="23"/>
                      <a:pt x="0" y="27"/>
                      <a:pt x="2" y="29"/>
                    </a:cubicBezTo>
                    <a:close/>
                  </a:path>
                </a:pathLst>
              </a:custGeom>
              <a:solidFill>
                <a:srgbClr val="DC9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143">
                <a:extLst>
                  <a:ext uri="{FF2B5EF4-FFF2-40B4-BE49-F238E27FC236}">
                    <a16:creationId xmlns:a16="http://schemas.microsoft.com/office/drawing/2014/main" id="{75850E0C-3C1E-444A-8A08-963148C0D5A5}"/>
                  </a:ext>
                </a:extLst>
              </p:cNvPr>
              <p:cNvSpPr>
                <a:spLocks noEditPoints="1"/>
              </p:cNvSpPr>
              <p:nvPr/>
            </p:nvSpPr>
            <p:spPr bwMode="auto">
              <a:xfrm>
                <a:off x="8631492" y="5191869"/>
                <a:ext cx="153860" cy="153372"/>
              </a:xfrm>
              <a:custGeom>
                <a:avLst/>
                <a:gdLst>
                  <a:gd name="T0" fmla="*/ 66 w 133"/>
                  <a:gd name="T1" fmla="*/ 133 h 133"/>
                  <a:gd name="T2" fmla="*/ 0 w 133"/>
                  <a:gd name="T3" fmla="*/ 66 h 133"/>
                  <a:gd name="T4" fmla="*/ 66 w 133"/>
                  <a:gd name="T5" fmla="*/ 0 h 133"/>
                  <a:gd name="T6" fmla="*/ 133 w 133"/>
                  <a:gd name="T7" fmla="*/ 66 h 133"/>
                  <a:gd name="T8" fmla="*/ 66 w 133"/>
                  <a:gd name="T9" fmla="*/ 133 h 133"/>
                  <a:gd name="T10" fmla="*/ 66 w 133"/>
                  <a:gd name="T11" fmla="*/ 5 h 133"/>
                  <a:gd name="T12" fmla="*/ 4 w 133"/>
                  <a:gd name="T13" fmla="*/ 66 h 133"/>
                  <a:gd name="T14" fmla="*/ 66 w 133"/>
                  <a:gd name="T15" fmla="*/ 128 h 133"/>
                  <a:gd name="T16" fmla="*/ 128 w 133"/>
                  <a:gd name="T17" fmla="*/ 66 h 133"/>
                  <a:gd name="T18" fmla="*/ 66 w 133"/>
                  <a:gd name="T19" fmla="*/ 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66" y="133"/>
                    </a:moveTo>
                    <a:cubicBezTo>
                      <a:pt x="30" y="133"/>
                      <a:pt x="0" y="103"/>
                      <a:pt x="0" y="66"/>
                    </a:cubicBezTo>
                    <a:cubicBezTo>
                      <a:pt x="0" y="30"/>
                      <a:pt x="30" y="0"/>
                      <a:pt x="66" y="0"/>
                    </a:cubicBezTo>
                    <a:cubicBezTo>
                      <a:pt x="103" y="0"/>
                      <a:pt x="133" y="30"/>
                      <a:pt x="133" y="66"/>
                    </a:cubicBezTo>
                    <a:cubicBezTo>
                      <a:pt x="133" y="103"/>
                      <a:pt x="103" y="133"/>
                      <a:pt x="66" y="133"/>
                    </a:cubicBezTo>
                    <a:close/>
                    <a:moveTo>
                      <a:pt x="66" y="5"/>
                    </a:moveTo>
                    <a:cubicBezTo>
                      <a:pt x="32" y="5"/>
                      <a:pt x="4" y="32"/>
                      <a:pt x="4" y="66"/>
                    </a:cubicBezTo>
                    <a:cubicBezTo>
                      <a:pt x="4" y="100"/>
                      <a:pt x="32" y="128"/>
                      <a:pt x="66" y="128"/>
                    </a:cubicBezTo>
                    <a:cubicBezTo>
                      <a:pt x="100" y="128"/>
                      <a:pt x="128" y="100"/>
                      <a:pt x="128" y="66"/>
                    </a:cubicBezTo>
                    <a:cubicBezTo>
                      <a:pt x="128" y="32"/>
                      <a:pt x="100" y="5"/>
                      <a:pt x="6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144">
                <a:extLst>
                  <a:ext uri="{FF2B5EF4-FFF2-40B4-BE49-F238E27FC236}">
                    <a16:creationId xmlns:a16="http://schemas.microsoft.com/office/drawing/2014/main" id="{D03C44E2-E493-42FE-9A9E-48C532CDBD5F}"/>
                  </a:ext>
                </a:extLst>
              </p:cNvPr>
              <p:cNvSpPr>
                <a:spLocks/>
              </p:cNvSpPr>
              <p:nvPr/>
            </p:nvSpPr>
            <p:spPr bwMode="auto">
              <a:xfrm>
                <a:off x="8056592" y="3019753"/>
                <a:ext cx="1188388" cy="1787222"/>
              </a:xfrm>
              <a:custGeom>
                <a:avLst/>
                <a:gdLst>
                  <a:gd name="T0" fmla="*/ 2433 w 2433"/>
                  <a:gd name="T1" fmla="*/ 0 h 3659"/>
                  <a:gd name="T2" fmla="*/ 0 w 2433"/>
                  <a:gd name="T3" fmla="*/ 0 h 3659"/>
                  <a:gd name="T4" fmla="*/ 0 w 2433"/>
                  <a:gd name="T5" fmla="*/ 3659 h 3659"/>
                  <a:gd name="T6" fmla="*/ 2433 w 2433"/>
                  <a:gd name="T7" fmla="*/ 36 h 3659"/>
                  <a:gd name="T8" fmla="*/ 2433 w 2433"/>
                  <a:gd name="T9" fmla="*/ 0 h 3659"/>
                </a:gdLst>
                <a:ahLst/>
                <a:cxnLst>
                  <a:cxn ang="0">
                    <a:pos x="T0" y="T1"/>
                  </a:cxn>
                  <a:cxn ang="0">
                    <a:pos x="T2" y="T3"/>
                  </a:cxn>
                  <a:cxn ang="0">
                    <a:pos x="T4" y="T5"/>
                  </a:cxn>
                  <a:cxn ang="0">
                    <a:pos x="T6" y="T7"/>
                  </a:cxn>
                  <a:cxn ang="0">
                    <a:pos x="T8" y="T9"/>
                  </a:cxn>
                </a:cxnLst>
                <a:rect l="0" t="0" r="r" b="b"/>
                <a:pathLst>
                  <a:path w="2433" h="3659">
                    <a:moveTo>
                      <a:pt x="2433" y="0"/>
                    </a:moveTo>
                    <a:lnTo>
                      <a:pt x="0" y="0"/>
                    </a:lnTo>
                    <a:lnTo>
                      <a:pt x="0" y="3659"/>
                    </a:lnTo>
                    <a:lnTo>
                      <a:pt x="2433" y="36"/>
                    </a:lnTo>
                    <a:lnTo>
                      <a:pt x="2433" y="0"/>
                    </a:lnTo>
                    <a:close/>
                  </a:path>
                </a:pathLst>
              </a:cu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Freeform 145">
              <a:extLst>
                <a:ext uri="{FF2B5EF4-FFF2-40B4-BE49-F238E27FC236}">
                  <a16:creationId xmlns:a16="http://schemas.microsoft.com/office/drawing/2014/main" id="{675D9EE4-A423-4B28-AFB4-42953F5E92D4}"/>
                </a:ext>
              </a:extLst>
            </p:cNvPr>
            <p:cNvSpPr>
              <a:spLocks noEditPoints="1"/>
            </p:cNvSpPr>
            <p:nvPr/>
          </p:nvSpPr>
          <p:spPr bwMode="auto">
            <a:xfrm>
              <a:off x="6593698" y="2016486"/>
              <a:ext cx="4191351" cy="4189885"/>
            </a:xfrm>
            <a:custGeom>
              <a:avLst/>
              <a:gdLst>
                <a:gd name="T0" fmla="*/ 403 w 3630"/>
                <a:gd name="T1" fmla="*/ 2955 h 3629"/>
                <a:gd name="T2" fmla="*/ 294 w 3630"/>
                <a:gd name="T3" fmla="*/ 2796 h 3629"/>
                <a:gd name="T4" fmla="*/ 531 w 3630"/>
                <a:gd name="T5" fmla="*/ 3098 h 3629"/>
                <a:gd name="T6" fmla="*/ 508 w 3630"/>
                <a:gd name="T7" fmla="*/ 562 h 3629"/>
                <a:gd name="T8" fmla="*/ 249 w 3630"/>
                <a:gd name="T9" fmla="*/ 2733 h 3629"/>
                <a:gd name="T10" fmla="*/ 131 w 3630"/>
                <a:gd name="T11" fmla="*/ 2493 h 3629"/>
                <a:gd name="T12" fmla="*/ 216 w 3630"/>
                <a:gd name="T13" fmla="*/ 2664 h 3629"/>
                <a:gd name="T14" fmla="*/ 1281 w 3630"/>
                <a:gd name="T15" fmla="*/ 80 h 3629"/>
                <a:gd name="T16" fmla="*/ 1285 w 3630"/>
                <a:gd name="T17" fmla="*/ 3546 h 3629"/>
                <a:gd name="T18" fmla="*/ 645 w 3630"/>
                <a:gd name="T19" fmla="*/ 427 h 3629"/>
                <a:gd name="T20" fmla="*/ 1358 w 3630"/>
                <a:gd name="T21" fmla="*/ 3572 h 3629"/>
                <a:gd name="T22" fmla="*/ 1397 w 3630"/>
                <a:gd name="T23" fmla="*/ 3576 h 3629"/>
                <a:gd name="T24" fmla="*/ 645 w 3630"/>
                <a:gd name="T25" fmla="*/ 3202 h 3629"/>
                <a:gd name="T26" fmla="*/ 801 w 3630"/>
                <a:gd name="T27" fmla="*/ 3314 h 3629"/>
                <a:gd name="T28" fmla="*/ 963 w 3630"/>
                <a:gd name="T29" fmla="*/ 3418 h 3629"/>
                <a:gd name="T30" fmla="*/ 962 w 3630"/>
                <a:gd name="T31" fmla="*/ 212 h 3629"/>
                <a:gd name="T32" fmla="*/ 865 w 3630"/>
                <a:gd name="T33" fmla="*/ 274 h 3629"/>
                <a:gd name="T34" fmla="*/ 769 w 3630"/>
                <a:gd name="T35" fmla="*/ 337 h 3629"/>
                <a:gd name="T36" fmla="*/ 403 w 3630"/>
                <a:gd name="T37" fmla="*/ 675 h 3629"/>
                <a:gd name="T38" fmla="*/ 382 w 3630"/>
                <a:gd name="T39" fmla="*/ 708 h 3629"/>
                <a:gd name="T40" fmla="*/ 3615 w 3630"/>
                <a:gd name="T41" fmla="*/ 1581 h 3629"/>
                <a:gd name="T42" fmla="*/ 3038 w 3630"/>
                <a:gd name="T43" fmla="*/ 481 h 3629"/>
                <a:gd name="T44" fmla="*/ 3097 w 3630"/>
                <a:gd name="T45" fmla="*/ 531 h 3629"/>
                <a:gd name="T46" fmla="*/ 0 w 3630"/>
                <a:gd name="T47" fmla="*/ 1778 h 3629"/>
                <a:gd name="T48" fmla="*/ 2 w 3630"/>
                <a:gd name="T49" fmla="*/ 1739 h 3629"/>
                <a:gd name="T50" fmla="*/ 24 w 3630"/>
                <a:gd name="T51" fmla="*/ 1548 h 3629"/>
                <a:gd name="T52" fmla="*/ 4 w 3630"/>
                <a:gd name="T53" fmla="*/ 1931 h 3629"/>
                <a:gd name="T54" fmla="*/ 1472 w 3630"/>
                <a:gd name="T55" fmla="*/ 3592 h 3629"/>
                <a:gd name="T56" fmla="*/ 253 w 3630"/>
                <a:gd name="T57" fmla="*/ 899 h 3629"/>
                <a:gd name="T58" fmla="*/ 103 w 3630"/>
                <a:gd name="T59" fmla="*/ 1211 h 3629"/>
                <a:gd name="T60" fmla="*/ 95 w 3630"/>
                <a:gd name="T61" fmla="*/ 1249 h 3629"/>
                <a:gd name="T62" fmla="*/ 3296 w 3630"/>
                <a:gd name="T63" fmla="*/ 2864 h 3629"/>
                <a:gd name="T64" fmla="*/ 3356 w 3630"/>
                <a:gd name="T65" fmla="*/ 2765 h 3629"/>
                <a:gd name="T66" fmla="*/ 3399 w 3630"/>
                <a:gd name="T67" fmla="*/ 928 h 3629"/>
                <a:gd name="T68" fmla="*/ 3273 w 3630"/>
                <a:gd name="T69" fmla="*/ 2895 h 3629"/>
                <a:gd name="T70" fmla="*/ 3038 w 3630"/>
                <a:gd name="T71" fmla="*/ 3148 h 3629"/>
                <a:gd name="T72" fmla="*/ 2890 w 3630"/>
                <a:gd name="T73" fmla="*/ 359 h 3629"/>
                <a:gd name="T74" fmla="*/ 3452 w 3630"/>
                <a:gd name="T75" fmla="*/ 1030 h 3629"/>
                <a:gd name="T76" fmla="*/ 3147 w 3630"/>
                <a:gd name="T77" fmla="*/ 3040 h 3629"/>
                <a:gd name="T78" fmla="*/ 3615 w 3630"/>
                <a:gd name="T79" fmla="*/ 2045 h 3629"/>
                <a:gd name="T80" fmla="*/ 3576 w 3630"/>
                <a:gd name="T81" fmla="*/ 2233 h 3629"/>
                <a:gd name="T82" fmla="*/ 3625 w 3630"/>
                <a:gd name="T83" fmla="*/ 1812 h 3629"/>
                <a:gd name="T84" fmla="*/ 3566 w 3630"/>
                <a:gd name="T85" fmla="*/ 1356 h 3629"/>
                <a:gd name="T86" fmla="*/ 3512 w 3630"/>
                <a:gd name="T87" fmla="*/ 1171 h 3629"/>
                <a:gd name="T88" fmla="*/ 3468 w 3630"/>
                <a:gd name="T89" fmla="*/ 1065 h 3629"/>
                <a:gd name="T90" fmla="*/ 3551 w 3630"/>
                <a:gd name="T91" fmla="*/ 2346 h 3629"/>
                <a:gd name="T92" fmla="*/ 2699 w 3630"/>
                <a:gd name="T93" fmla="*/ 229 h 3629"/>
                <a:gd name="T94" fmla="*/ 2004 w 3630"/>
                <a:gd name="T95" fmla="*/ 14 h 3629"/>
                <a:gd name="T96" fmla="*/ 2045 w 3630"/>
                <a:gd name="T97" fmla="*/ 3610 h 3629"/>
                <a:gd name="T98" fmla="*/ 2159 w 3630"/>
                <a:gd name="T99" fmla="*/ 3592 h 3629"/>
                <a:gd name="T100" fmla="*/ 1739 w 3630"/>
                <a:gd name="T101" fmla="*/ 3623 h 3629"/>
                <a:gd name="T102" fmla="*/ 1623 w 3630"/>
                <a:gd name="T103" fmla="*/ 3619 h 3629"/>
                <a:gd name="T104" fmla="*/ 1813 w 3630"/>
                <a:gd name="T105" fmla="*/ 0 h 3629"/>
                <a:gd name="T106" fmla="*/ 1777 w 3630"/>
                <a:gd name="T107" fmla="*/ 3624 h 3629"/>
                <a:gd name="T108" fmla="*/ 2452 w 3630"/>
                <a:gd name="T109" fmla="*/ 120 h 3629"/>
                <a:gd name="T110" fmla="*/ 2697 w 3630"/>
                <a:gd name="T111" fmla="*/ 3395 h 3629"/>
                <a:gd name="T112" fmla="*/ 2561 w 3630"/>
                <a:gd name="T113" fmla="*/ 160 h 3629"/>
                <a:gd name="T114" fmla="*/ 2766 w 3630"/>
                <a:gd name="T115" fmla="*/ 3361 h 3629"/>
                <a:gd name="T116" fmla="*/ 1506 w 3630"/>
                <a:gd name="T117" fmla="*/ 26 h 3629"/>
                <a:gd name="T118" fmla="*/ 2310 w 3630"/>
                <a:gd name="T119" fmla="*/ 3561 h 3629"/>
                <a:gd name="T120" fmla="*/ 2270 w 3630"/>
                <a:gd name="T121" fmla="*/ 57 h 3629"/>
                <a:gd name="T122" fmla="*/ 2454 w 3630"/>
                <a:gd name="T123" fmla="*/ 3508 h 3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30" h="3629">
                  <a:moveTo>
                    <a:pt x="431" y="2981"/>
                  </a:moveTo>
                  <a:cubicBezTo>
                    <a:pt x="439" y="2991"/>
                    <a:pt x="447" y="3001"/>
                    <a:pt x="456" y="3010"/>
                  </a:cubicBezTo>
                  <a:cubicBezTo>
                    <a:pt x="452" y="3013"/>
                    <a:pt x="452" y="3013"/>
                    <a:pt x="452" y="3013"/>
                  </a:cubicBezTo>
                  <a:cubicBezTo>
                    <a:pt x="444" y="3004"/>
                    <a:pt x="435" y="2994"/>
                    <a:pt x="427" y="2984"/>
                  </a:cubicBezTo>
                  <a:lnTo>
                    <a:pt x="431" y="2981"/>
                  </a:lnTo>
                  <a:close/>
                  <a:moveTo>
                    <a:pt x="478" y="587"/>
                  </a:moveTo>
                  <a:cubicBezTo>
                    <a:pt x="469" y="597"/>
                    <a:pt x="461" y="606"/>
                    <a:pt x="452" y="616"/>
                  </a:cubicBezTo>
                  <a:cubicBezTo>
                    <a:pt x="456" y="619"/>
                    <a:pt x="456" y="619"/>
                    <a:pt x="456" y="619"/>
                  </a:cubicBezTo>
                  <a:cubicBezTo>
                    <a:pt x="464" y="609"/>
                    <a:pt x="473" y="600"/>
                    <a:pt x="482" y="590"/>
                  </a:cubicBezTo>
                  <a:lnTo>
                    <a:pt x="478" y="587"/>
                  </a:lnTo>
                  <a:close/>
                  <a:moveTo>
                    <a:pt x="379" y="2924"/>
                  </a:moveTo>
                  <a:cubicBezTo>
                    <a:pt x="387" y="2934"/>
                    <a:pt x="395" y="2945"/>
                    <a:pt x="403" y="2955"/>
                  </a:cubicBezTo>
                  <a:cubicBezTo>
                    <a:pt x="406" y="2952"/>
                    <a:pt x="406" y="2952"/>
                    <a:pt x="406" y="2952"/>
                  </a:cubicBezTo>
                  <a:cubicBezTo>
                    <a:pt x="398" y="2942"/>
                    <a:pt x="390" y="2932"/>
                    <a:pt x="383" y="2921"/>
                  </a:cubicBezTo>
                  <a:lnTo>
                    <a:pt x="379" y="2924"/>
                  </a:lnTo>
                  <a:close/>
                  <a:moveTo>
                    <a:pt x="333" y="2863"/>
                  </a:moveTo>
                  <a:cubicBezTo>
                    <a:pt x="340" y="2873"/>
                    <a:pt x="348" y="2883"/>
                    <a:pt x="356" y="2894"/>
                  </a:cubicBezTo>
                  <a:cubicBezTo>
                    <a:pt x="359" y="2891"/>
                    <a:pt x="359" y="2891"/>
                    <a:pt x="359" y="2891"/>
                  </a:cubicBezTo>
                  <a:cubicBezTo>
                    <a:pt x="352" y="2881"/>
                    <a:pt x="344" y="2870"/>
                    <a:pt x="337" y="2860"/>
                  </a:cubicBezTo>
                  <a:lnTo>
                    <a:pt x="333" y="2863"/>
                  </a:lnTo>
                  <a:close/>
                  <a:moveTo>
                    <a:pt x="290" y="2799"/>
                  </a:moveTo>
                  <a:cubicBezTo>
                    <a:pt x="297" y="2810"/>
                    <a:pt x="304" y="2820"/>
                    <a:pt x="311" y="2831"/>
                  </a:cubicBezTo>
                  <a:cubicBezTo>
                    <a:pt x="315" y="2828"/>
                    <a:pt x="315" y="2828"/>
                    <a:pt x="315" y="2828"/>
                  </a:cubicBezTo>
                  <a:cubicBezTo>
                    <a:pt x="308" y="2818"/>
                    <a:pt x="301" y="2807"/>
                    <a:pt x="294" y="2796"/>
                  </a:cubicBezTo>
                  <a:lnTo>
                    <a:pt x="290" y="2799"/>
                  </a:lnTo>
                  <a:close/>
                  <a:moveTo>
                    <a:pt x="478" y="3042"/>
                  </a:moveTo>
                  <a:cubicBezTo>
                    <a:pt x="487" y="3051"/>
                    <a:pt x="495" y="3061"/>
                    <a:pt x="504" y="3070"/>
                  </a:cubicBezTo>
                  <a:cubicBezTo>
                    <a:pt x="508" y="3067"/>
                    <a:pt x="508" y="3067"/>
                    <a:pt x="508" y="3067"/>
                  </a:cubicBezTo>
                  <a:cubicBezTo>
                    <a:pt x="499" y="3058"/>
                    <a:pt x="490" y="3048"/>
                    <a:pt x="482" y="3039"/>
                  </a:cubicBezTo>
                  <a:lnTo>
                    <a:pt x="478" y="3042"/>
                  </a:lnTo>
                  <a:close/>
                  <a:moveTo>
                    <a:pt x="587" y="478"/>
                  </a:moveTo>
                  <a:cubicBezTo>
                    <a:pt x="578" y="487"/>
                    <a:pt x="568" y="496"/>
                    <a:pt x="559" y="505"/>
                  </a:cubicBezTo>
                  <a:cubicBezTo>
                    <a:pt x="562" y="508"/>
                    <a:pt x="562" y="508"/>
                    <a:pt x="562" y="508"/>
                  </a:cubicBezTo>
                  <a:cubicBezTo>
                    <a:pt x="571" y="499"/>
                    <a:pt x="581" y="490"/>
                    <a:pt x="590" y="482"/>
                  </a:cubicBezTo>
                  <a:lnTo>
                    <a:pt x="587" y="478"/>
                  </a:lnTo>
                  <a:close/>
                  <a:moveTo>
                    <a:pt x="531" y="3098"/>
                  </a:moveTo>
                  <a:cubicBezTo>
                    <a:pt x="540" y="3107"/>
                    <a:pt x="550" y="3116"/>
                    <a:pt x="559" y="3125"/>
                  </a:cubicBezTo>
                  <a:cubicBezTo>
                    <a:pt x="562" y="3121"/>
                    <a:pt x="562" y="3121"/>
                    <a:pt x="562" y="3121"/>
                  </a:cubicBezTo>
                  <a:cubicBezTo>
                    <a:pt x="553" y="3112"/>
                    <a:pt x="544" y="3103"/>
                    <a:pt x="535" y="3094"/>
                  </a:cubicBezTo>
                  <a:lnTo>
                    <a:pt x="531" y="3098"/>
                  </a:lnTo>
                  <a:close/>
                  <a:moveTo>
                    <a:pt x="33" y="2161"/>
                  </a:moveTo>
                  <a:cubicBezTo>
                    <a:pt x="35" y="2173"/>
                    <a:pt x="38" y="2186"/>
                    <a:pt x="41" y="2198"/>
                  </a:cubicBezTo>
                  <a:cubicBezTo>
                    <a:pt x="45" y="2197"/>
                    <a:pt x="45" y="2197"/>
                    <a:pt x="45" y="2197"/>
                  </a:cubicBezTo>
                  <a:cubicBezTo>
                    <a:pt x="43" y="2185"/>
                    <a:pt x="40" y="2172"/>
                    <a:pt x="38" y="2160"/>
                  </a:cubicBezTo>
                  <a:lnTo>
                    <a:pt x="33" y="2161"/>
                  </a:lnTo>
                  <a:close/>
                  <a:moveTo>
                    <a:pt x="531" y="532"/>
                  </a:moveTo>
                  <a:cubicBezTo>
                    <a:pt x="522" y="541"/>
                    <a:pt x="513" y="550"/>
                    <a:pt x="504" y="559"/>
                  </a:cubicBezTo>
                  <a:cubicBezTo>
                    <a:pt x="508" y="562"/>
                    <a:pt x="508" y="562"/>
                    <a:pt x="508" y="562"/>
                  </a:cubicBezTo>
                  <a:cubicBezTo>
                    <a:pt x="517" y="553"/>
                    <a:pt x="526" y="544"/>
                    <a:pt x="535" y="535"/>
                  </a:cubicBezTo>
                  <a:lnTo>
                    <a:pt x="531" y="532"/>
                  </a:lnTo>
                  <a:close/>
                  <a:moveTo>
                    <a:pt x="91" y="2384"/>
                  </a:moveTo>
                  <a:cubicBezTo>
                    <a:pt x="95" y="2396"/>
                    <a:pt x="99" y="2408"/>
                    <a:pt x="104" y="2420"/>
                  </a:cubicBezTo>
                  <a:cubicBezTo>
                    <a:pt x="108" y="2419"/>
                    <a:pt x="108" y="2419"/>
                    <a:pt x="108" y="2419"/>
                  </a:cubicBezTo>
                  <a:cubicBezTo>
                    <a:pt x="104" y="2407"/>
                    <a:pt x="100" y="2395"/>
                    <a:pt x="96" y="2383"/>
                  </a:cubicBezTo>
                  <a:lnTo>
                    <a:pt x="91" y="2384"/>
                  </a:lnTo>
                  <a:close/>
                  <a:moveTo>
                    <a:pt x="249" y="2733"/>
                  </a:moveTo>
                  <a:cubicBezTo>
                    <a:pt x="256" y="2744"/>
                    <a:pt x="263" y="2756"/>
                    <a:pt x="269" y="2766"/>
                  </a:cubicBezTo>
                  <a:cubicBezTo>
                    <a:pt x="273" y="2764"/>
                    <a:pt x="273" y="2764"/>
                    <a:pt x="273" y="2764"/>
                  </a:cubicBezTo>
                  <a:cubicBezTo>
                    <a:pt x="267" y="2753"/>
                    <a:pt x="260" y="2742"/>
                    <a:pt x="254" y="2731"/>
                  </a:cubicBezTo>
                  <a:lnTo>
                    <a:pt x="249" y="2733"/>
                  </a:lnTo>
                  <a:close/>
                  <a:moveTo>
                    <a:pt x="69" y="2310"/>
                  </a:moveTo>
                  <a:cubicBezTo>
                    <a:pt x="72" y="2323"/>
                    <a:pt x="76" y="2335"/>
                    <a:pt x="79" y="2347"/>
                  </a:cubicBezTo>
                  <a:cubicBezTo>
                    <a:pt x="84" y="2346"/>
                    <a:pt x="84" y="2346"/>
                    <a:pt x="84" y="2346"/>
                  </a:cubicBezTo>
                  <a:cubicBezTo>
                    <a:pt x="80" y="2334"/>
                    <a:pt x="77" y="2321"/>
                    <a:pt x="73" y="2309"/>
                  </a:cubicBezTo>
                  <a:lnTo>
                    <a:pt x="69" y="2310"/>
                  </a:lnTo>
                  <a:close/>
                  <a:moveTo>
                    <a:pt x="49" y="2236"/>
                  </a:moveTo>
                  <a:cubicBezTo>
                    <a:pt x="52" y="2248"/>
                    <a:pt x="55" y="2261"/>
                    <a:pt x="58" y="2273"/>
                  </a:cubicBezTo>
                  <a:cubicBezTo>
                    <a:pt x="63" y="2272"/>
                    <a:pt x="63" y="2272"/>
                    <a:pt x="63" y="2272"/>
                  </a:cubicBezTo>
                  <a:cubicBezTo>
                    <a:pt x="60" y="2260"/>
                    <a:pt x="57" y="2247"/>
                    <a:pt x="54" y="2235"/>
                  </a:cubicBezTo>
                  <a:lnTo>
                    <a:pt x="49" y="2236"/>
                  </a:lnTo>
                  <a:close/>
                  <a:moveTo>
                    <a:pt x="117" y="2457"/>
                  </a:moveTo>
                  <a:cubicBezTo>
                    <a:pt x="121" y="2469"/>
                    <a:pt x="126" y="2481"/>
                    <a:pt x="131" y="2493"/>
                  </a:cubicBezTo>
                  <a:cubicBezTo>
                    <a:pt x="135" y="2491"/>
                    <a:pt x="135" y="2491"/>
                    <a:pt x="135" y="2491"/>
                  </a:cubicBezTo>
                  <a:cubicBezTo>
                    <a:pt x="131" y="2479"/>
                    <a:pt x="126" y="2467"/>
                    <a:pt x="121" y="2455"/>
                  </a:cubicBezTo>
                  <a:lnTo>
                    <a:pt x="117" y="2457"/>
                  </a:lnTo>
                  <a:close/>
                  <a:moveTo>
                    <a:pt x="146" y="2528"/>
                  </a:moveTo>
                  <a:cubicBezTo>
                    <a:pt x="151" y="2540"/>
                    <a:pt x="156" y="2552"/>
                    <a:pt x="161" y="2563"/>
                  </a:cubicBezTo>
                  <a:cubicBezTo>
                    <a:pt x="165" y="2561"/>
                    <a:pt x="165" y="2561"/>
                    <a:pt x="165" y="2561"/>
                  </a:cubicBezTo>
                  <a:cubicBezTo>
                    <a:pt x="160" y="2550"/>
                    <a:pt x="155" y="2538"/>
                    <a:pt x="150" y="2526"/>
                  </a:cubicBezTo>
                  <a:lnTo>
                    <a:pt x="146" y="2528"/>
                  </a:lnTo>
                  <a:close/>
                  <a:moveTo>
                    <a:pt x="212" y="2666"/>
                  </a:moveTo>
                  <a:cubicBezTo>
                    <a:pt x="218" y="2678"/>
                    <a:pt x="224" y="2689"/>
                    <a:pt x="230" y="2700"/>
                  </a:cubicBezTo>
                  <a:cubicBezTo>
                    <a:pt x="235" y="2698"/>
                    <a:pt x="235" y="2698"/>
                    <a:pt x="235" y="2698"/>
                  </a:cubicBezTo>
                  <a:cubicBezTo>
                    <a:pt x="228" y="2687"/>
                    <a:pt x="222" y="2675"/>
                    <a:pt x="216" y="2664"/>
                  </a:cubicBezTo>
                  <a:lnTo>
                    <a:pt x="212" y="2666"/>
                  </a:lnTo>
                  <a:close/>
                  <a:moveTo>
                    <a:pt x="177" y="2598"/>
                  </a:moveTo>
                  <a:cubicBezTo>
                    <a:pt x="183" y="2609"/>
                    <a:pt x="188" y="2621"/>
                    <a:pt x="194" y="2632"/>
                  </a:cubicBezTo>
                  <a:cubicBezTo>
                    <a:pt x="199" y="2630"/>
                    <a:pt x="199" y="2630"/>
                    <a:pt x="199" y="2630"/>
                  </a:cubicBezTo>
                  <a:cubicBezTo>
                    <a:pt x="193" y="2619"/>
                    <a:pt x="187" y="2607"/>
                    <a:pt x="182" y="2596"/>
                  </a:cubicBezTo>
                  <a:lnTo>
                    <a:pt x="177" y="2598"/>
                  </a:lnTo>
                  <a:close/>
                  <a:moveTo>
                    <a:pt x="587" y="3151"/>
                  </a:moveTo>
                  <a:cubicBezTo>
                    <a:pt x="596" y="3160"/>
                    <a:pt x="606" y="3168"/>
                    <a:pt x="616" y="3177"/>
                  </a:cubicBezTo>
                  <a:cubicBezTo>
                    <a:pt x="619" y="3173"/>
                    <a:pt x="619" y="3173"/>
                    <a:pt x="619" y="3173"/>
                  </a:cubicBezTo>
                  <a:cubicBezTo>
                    <a:pt x="609" y="3165"/>
                    <a:pt x="599" y="3156"/>
                    <a:pt x="590" y="3147"/>
                  </a:cubicBezTo>
                  <a:lnTo>
                    <a:pt x="587" y="3151"/>
                  </a:lnTo>
                  <a:close/>
                  <a:moveTo>
                    <a:pt x="1281" y="80"/>
                  </a:moveTo>
                  <a:cubicBezTo>
                    <a:pt x="1283" y="84"/>
                    <a:pt x="1283" y="84"/>
                    <a:pt x="1283" y="84"/>
                  </a:cubicBezTo>
                  <a:cubicBezTo>
                    <a:pt x="1295" y="80"/>
                    <a:pt x="1307" y="77"/>
                    <a:pt x="1320" y="73"/>
                  </a:cubicBezTo>
                  <a:cubicBezTo>
                    <a:pt x="1318" y="69"/>
                    <a:pt x="1318" y="69"/>
                    <a:pt x="1318" y="69"/>
                  </a:cubicBezTo>
                  <a:cubicBezTo>
                    <a:pt x="1306" y="72"/>
                    <a:pt x="1294" y="76"/>
                    <a:pt x="1281" y="80"/>
                  </a:cubicBezTo>
                  <a:close/>
                  <a:moveTo>
                    <a:pt x="1208" y="104"/>
                  </a:moveTo>
                  <a:cubicBezTo>
                    <a:pt x="1210" y="108"/>
                    <a:pt x="1210" y="108"/>
                    <a:pt x="1210" y="108"/>
                  </a:cubicBezTo>
                  <a:cubicBezTo>
                    <a:pt x="1222" y="104"/>
                    <a:pt x="1234" y="100"/>
                    <a:pt x="1246" y="96"/>
                  </a:cubicBezTo>
                  <a:cubicBezTo>
                    <a:pt x="1245" y="91"/>
                    <a:pt x="1245" y="91"/>
                    <a:pt x="1245" y="91"/>
                  </a:cubicBezTo>
                  <a:cubicBezTo>
                    <a:pt x="1233" y="95"/>
                    <a:pt x="1220" y="99"/>
                    <a:pt x="1208" y="104"/>
                  </a:cubicBezTo>
                  <a:close/>
                  <a:moveTo>
                    <a:pt x="1247" y="3539"/>
                  </a:moveTo>
                  <a:cubicBezTo>
                    <a:pt x="1259" y="3543"/>
                    <a:pt x="1272" y="3547"/>
                    <a:pt x="1284" y="3551"/>
                  </a:cubicBezTo>
                  <a:cubicBezTo>
                    <a:pt x="1285" y="3546"/>
                    <a:pt x="1285" y="3546"/>
                    <a:pt x="1285" y="3546"/>
                  </a:cubicBezTo>
                  <a:cubicBezTo>
                    <a:pt x="1273" y="3542"/>
                    <a:pt x="1261" y="3538"/>
                    <a:pt x="1249" y="3534"/>
                  </a:cubicBezTo>
                  <a:lnTo>
                    <a:pt x="1247" y="3539"/>
                  </a:lnTo>
                  <a:close/>
                  <a:moveTo>
                    <a:pt x="1174" y="3513"/>
                  </a:moveTo>
                  <a:cubicBezTo>
                    <a:pt x="1186" y="3518"/>
                    <a:pt x="1199" y="3522"/>
                    <a:pt x="1211" y="3526"/>
                  </a:cubicBezTo>
                  <a:cubicBezTo>
                    <a:pt x="1212" y="3522"/>
                    <a:pt x="1212" y="3522"/>
                    <a:pt x="1212" y="3522"/>
                  </a:cubicBezTo>
                  <a:cubicBezTo>
                    <a:pt x="1200" y="3518"/>
                    <a:pt x="1188" y="3513"/>
                    <a:pt x="1176" y="3509"/>
                  </a:cubicBezTo>
                  <a:lnTo>
                    <a:pt x="1174" y="3513"/>
                  </a:lnTo>
                  <a:close/>
                  <a:moveTo>
                    <a:pt x="645" y="427"/>
                  </a:moveTo>
                  <a:cubicBezTo>
                    <a:pt x="635" y="436"/>
                    <a:pt x="625" y="444"/>
                    <a:pt x="616" y="453"/>
                  </a:cubicBezTo>
                  <a:cubicBezTo>
                    <a:pt x="619" y="456"/>
                    <a:pt x="619" y="456"/>
                    <a:pt x="619" y="456"/>
                  </a:cubicBezTo>
                  <a:cubicBezTo>
                    <a:pt x="628" y="448"/>
                    <a:pt x="638" y="439"/>
                    <a:pt x="648" y="431"/>
                  </a:cubicBezTo>
                  <a:lnTo>
                    <a:pt x="645" y="427"/>
                  </a:lnTo>
                  <a:close/>
                  <a:moveTo>
                    <a:pt x="1431" y="41"/>
                  </a:moveTo>
                  <a:cubicBezTo>
                    <a:pt x="1432" y="45"/>
                    <a:pt x="1432" y="45"/>
                    <a:pt x="1432" y="45"/>
                  </a:cubicBezTo>
                  <a:cubicBezTo>
                    <a:pt x="1444" y="43"/>
                    <a:pt x="1457" y="40"/>
                    <a:pt x="1469" y="38"/>
                  </a:cubicBezTo>
                  <a:cubicBezTo>
                    <a:pt x="1468" y="33"/>
                    <a:pt x="1468" y="33"/>
                    <a:pt x="1468" y="33"/>
                  </a:cubicBezTo>
                  <a:cubicBezTo>
                    <a:pt x="1456" y="35"/>
                    <a:pt x="1443" y="38"/>
                    <a:pt x="1431" y="41"/>
                  </a:cubicBezTo>
                  <a:close/>
                  <a:moveTo>
                    <a:pt x="1136" y="131"/>
                  </a:moveTo>
                  <a:cubicBezTo>
                    <a:pt x="1138" y="135"/>
                    <a:pt x="1138" y="135"/>
                    <a:pt x="1138" y="135"/>
                  </a:cubicBezTo>
                  <a:cubicBezTo>
                    <a:pt x="1150" y="131"/>
                    <a:pt x="1162" y="126"/>
                    <a:pt x="1174" y="121"/>
                  </a:cubicBezTo>
                  <a:cubicBezTo>
                    <a:pt x="1172" y="117"/>
                    <a:pt x="1172" y="117"/>
                    <a:pt x="1172" y="117"/>
                  </a:cubicBezTo>
                  <a:cubicBezTo>
                    <a:pt x="1160" y="121"/>
                    <a:pt x="1148" y="126"/>
                    <a:pt x="1136" y="131"/>
                  </a:cubicBezTo>
                  <a:close/>
                  <a:moveTo>
                    <a:pt x="1321" y="3561"/>
                  </a:moveTo>
                  <a:cubicBezTo>
                    <a:pt x="1333" y="3565"/>
                    <a:pt x="1346" y="3568"/>
                    <a:pt x="1358" y="3572"/>
                  </a:cubicBezTo>
                  <a:cubicBezTo>
                    <a:pt x="1359" y="3567"/>
                    <a:pt x="1359" y="3567"/>
                    <a:pt x="1359" y="3567"/>
                  </a:cubicBezTo>
                  <a:cubicBezTo>
                    <a:pt x="1347" y="3564"/>
                    <a:pt x="1335" y="3560"/>
                    <a:pt x="1322" y="3557"/>
                  </a:cubicBezTo>
                  <a:lnTo>
                    <a:pt x="1321" y="3561"/>
                  </a:lnTo>
                  <a:close/>
                  <a:moveTo>
                    <a:pt x="1356" y="58"/>
                  </a:moveTo>
                  <a:cubicBezTo>
                    <a:pt x="1357" y="63"/>
                    <a:pt x="1357" y="63"/>
                    <a:pt x="1357" y="63"/>
                  </a:cubicBezTo>
                  <a:cubicBezTo>
                    <a:pt x="1369" y="60"/>
                    <a:pt x="1382" y="57"/>
                    <a:pt x="1394" y="54"/>
                  </a:cubicBezTo>
                  <a:cubicBezTo>
                    <a:pt x="1393" y="49"/>
                    <a:pt x="1393" y="49"/>
                    <a:pt x="1393" y="49"/>
                  </a:cubicBezTo>
                  <a:cubicBezTo>
                    <a:pt x="1381" y="52"/>
                    <a:pt x="1368" y="55"/>
                    <a:pt x="1356" y="58"/>
                  </a:cubicBezTo>
                  <a:close/>
                  <a:moveTo>
                    <a:pt x="1396" y="3581"/>
                  </a:moveTo>
                  <a:cubicBezTo>
                    <a:pt x="1408" y="3584"/>
                    <a:pt x="1421" y="3587"/>
                    <a:pt x="1433" y="3589"/>
                  </a:cubicBezTo>
                  <a:cubicBezTo>
                    <a:pt x="1434" y="3585"/>
                    <a:pt x="1434" y="3585"/>
                    <a:pt x="1434" y="3585"/>
                  </a:cubicBezTo>
                  <a:cubicBezTo>
                    <a:pt x="1422" y="3582"/>
                    <a:pt x="1409" y="3579"/>
                    <a:pt x="1397" y="3576"/>
                  </a:cubicBezTo>
                  <a:lnTo>
                    <a:pt x="1396" y="3581"/>
                  </a:lnTo>
                  <a:close/>
                  <a:moveTo>
                    <a:pt x="1103" y="3484"/>
                  </a:moveTo>
                  <a:cubicBezTo>
                    <a:pt x="1114" y="3489"/>
                    <a:pt x="1126" y="3494"/>
                    <a:pt x="1138" y="3499"/>
                  </a:cubicBezTo>
                  <a:cubicBezTo>
                    <a:pt x="1140" y="3495"/>
                    <a:pt x="1140" y="3495"/>
                    <a:pt x="1140" y="3495"/>
                  </a:cubicBezTo>
                  <a:cubicBezTo>
                    <a:pt x="1128" y="3490"/>
                    <a:pt x="1116" y="3485"/>
                    <a:pt x="1105" y="3480"/>
                  </a:cubicBezTo>
                  <a:lnTo>
                    <a:pt x="1103" y="3484"/>
                  </a:lnTo>
                  <a:close/>
                  <a:moveTo>
                    <a:pt x="705" y="3250"/>
                  </a:moveTo>
                  <a:cubicBezTo>
                    <a:pt x="715" y="3258"/>
                    <a:pt x="725" y="3266"/>
                    <a:pt x="735" y="3274"/>
                  </a:cubicBezTo>
                  <a:cubicBezTo>
                    <a:pt x="738" y="3270"/>
                    <a:pt x="738" y="3270"/>
                    <a:pt x="738" y="3270"/>
                  </a:cubicBezTo>
                  <a:cubicBezTo>
                    <a:pt x="728" y="3262"/>
                    <a:pt x="718" y="3254"/>
                    <a:pt x="708" y="3247"/>
                  </a:cubicBezTo>
                  <a:lnTo>
                    <a:pt x="705" y="3250"/>
                  </a:lnTo>
                  <a:close/>
                  <a:moveTo>
                    <a:pt x="645" y="3202"/>
                  </a:moveTo>
                  <a:cubicBezTo>
                    <a:pt x="654" y="3210"/>
                    <a:pt x="664" y="3218"/>
                    <a:pt x="674" y="3226"/>
                  </a:cubicBezTo>
                  <a:cubicBezTo>
                    <a:pt x="677" y="3223"/>
                    <a:pt x="677" y="3223"/>
                    <a:pt x="677" y="3223"/>
                  </a:cubicBezTo>
                  <a:cubicBezTo>
                    <a:pt x="667" y="3215"/>
                    <a:pt x="657" y="3206"/>
                    <a:pt x="648" y="3198"/>
                  </a:cubicBezTo>
                  <a:lnTo>
                    <a:pt x="645" y="3202"/>
                  </a:lnTo>
                  <a:close/>
                  <a:moveTo>
                    <a:pt x="830" y="3340"/>
                  </a:moveTo>
                  <a:cubicBezTo>
                    <a:pt x="841" y="3346"/>
                    <a:pt x="852" y="3353"/>
                    <a:pt x="863" y="3360"/>
                  </a:cubicBezTo>
                  <a:cubicBezTo>
                    <a:pt x="866" y="3356"/>
                    <a:pt x="866" y="3356"/>
                    <a:pt x="866" y="3356"/>
                  </a:cubicBezTo>
                  <a:cubicBezTo>
                    <a:pt x="855" y="3349"/>
                    <a:pt x="844" y="3342"/>
                    <a:pt x="833" y="3335"/>
                  </a:cubicBezTo>
                  <a:lnTo>
                    <a:pt x="830" y="3340"/>
                  </a:lnTo>
                  <a:close/>
                  <a:moveTo>
                    <a:pt x="767" y="3296"/>
                  </a:moveTo>
                  <a:cubicBezTo>
                    <a:pt x="777" y="3304"/>
                    <a:pt x="788" y="3311"/>
                    <a:pt x="798" y="3318"/>
                  </a:cubicBezTo>
                  <a:cubicBezTo>
                    <a:pt x="801" y="3314"/>
                    <a:pt x="801" y="3314"/>
                    <a:pt x="801" y="3314"/>
                  </a:cubicBezTo>
                  <a:cubicBezTo>
                    <a:pt x="790" y="3307"/>
                    <a:pt x="780" y="3300"/>
                    <a:pt x="769" y="3292"/>
                  </a:cubicBezTo>
                  <a:lnTo>
                    <a:pt x="767" y="3296"/>
                  </a:lnTo>
                  <a:close/>
                  <a:moveTo>
                    <a:pt x="1032" y="3453"/>
                  </a:moveTo>
                  <a:cubicBezTo>
                    <a:pt x="1044" y="3458"/>
                    <a:pt x="1056" y="3464"/>
                    <a:pt x="1067" y="3469"/>
                  </a:cubicBezTo>
                  <a:cubicBezTo>
                    <a:pt x="1069" y="3464"/>
                    <a:pt x="1069" y="3464"/>
                    <a:pt x="1069" y="3464"/>
                  </a:cubicBezTo>
                  <a:cubicBezTo>
                    <a:pt x="1058" y="3459"/>
                    <a:pt x="1046" y="3454"/>
                    <a:pt x="1034" y="3448"/>
                  </a:cubicBezTo>
                  <a:lnTo>
                    <a:pt x="1032" y="3453"/>
                  </a:lnTo>
                  <a:close/>
                  <a:moveTo>
                    <a:pt x="963" y="3418"/>
                  </a:moveTo>
                  <a:cubicBezTo>
                    <a:pt x="975" y="3424"/>
                    <a:pt x="986" y="3430"/>
                    <a:pt x="998" y="3436"/>
                  </a:cubicBezTo>
                  <a:cubicBezTo>
                    <a:pt x="1000" y="3431"/>
                    <a:pt x="1000" y="3431"/>
                    <a:pt x="1000" y="3431"/>
                  </a:cubicBezTo>
                  <a:cubicBezTo>
                    <a:pt x="988" y="3425"/>
                    <a:pt x="977" y="3419"/>
                    <a:pt x="966" y="3413"/>
                  </a:cubicBezTo>
                  <a:lnTo>
                    <a:pt x="963" y="3418"/>
                  </a:lnTo>
                  <a:close/>
                  <a:moveTo>
                    <a:pt x="896" y="3380"/>
                  </a:moveTo>
                  <a:cubicBezTo>
                    <a:pt x="907" y="3387"/>
                    <a:pt x="918" y="3393"/>
                    <a:pt x="930" y="3399"/>
                  </a:cubicBezTo>
                  <a:cubicBezTo>
                    <a:pt x="932" y="3395"/>
                    <a:pt x="932" y="3395"/>
                    <a:pt x="932" y="3395"/>
                  </a:cubicBezTo>
                  <a:cubicBezTo>
                    <a:pt x="921" y="3389"/>
                    <a:pt x="909" y="3382"/>
                    <a:pt x="898" y="3376"/>
                  </a:cubicBezTo>
                  <a:lnTo>
                    <a:pt x="896" y="3380"/>
                  </a:lnTo>
                  <a:close/>
                  <a:moveTo>
                    <a:pt x="149" y="1105"/>
                  </a:moveTo>
                  <a:cubicBezTo>
                    <a:pt x="145" y="1103"/>
                    <a:pt x="145" y="1103"/>
                    <a:pt x="145" y="1103"/>
                  </a:cubicBezTo>
                  <a:cubicBezTo>
                    <a:pt x="140" y="1115"/>
                    <a:pt x="135" y="1127"/>
                    <a:pt x="130" y="1139"/>
                  </a:cubicBezTo>
                  <a:cubicBezTo>
                    <a:pt x="134" y="1141"/>
                    <a:pt x="134" y="1141"/>
                    <a:pt x="134" y="1141"/>
                  </a:cubicBezTo>
                  <a:cubicBezTo>
                    <a:pt x="139" y="1129"/>
                    <a:pt x="144" y="1117"/>
                    <a:pt x="149" y="1105"/>
                  </a:cubicBezTo>
                  <a:close/>
                  <a:moveTo>
                    <a:pt x="965" y="216"/>
                  </a:moveTo>
                  <a:cubicBezTo>
                    <a:pt x="962" y="212"/>
                    <a:pt x="962" y="212"/>
                    <a:pt x="962" y="212"/>
                  </a:cubicBezTo>
                  <a:cubicBezTo>
                    <a:pt x="951" y="218"/>
                    <a:pt x="940" y="224"/>
                    <a:pt x="929" y="231"/>
                  </a:cubicBezTo>
                  <a:cubicBezTo>
                    <a:pt x="931" y="235"/>
                    <a:pt x="931" y="235"/>
                    <a:pt x="931" y="235"/>
                  </a:cubicBezTo>
                  <a:cubicBezTo>
                    <a:pt x="942" y="228"/>
                    <a:pt x="954" y="222"/>
                    <a:pt x="965" y="216"/>
                  </a:cubicBezTo>
                  <a:close/>
                  <a:moveTo>
                    <a:pt x="833" y="294"/>
                  </a:moveTo>
                  <a:cubicBezTo>
                    <a:pt x="830" y="290"/>
                    <a:pt x="830" y="290"/>
                    <a:pt x="830" y="290"/>
                  </a:cubicBezTo>
                  <a:cubicBezTo>
                    <a:pt x="819" y="297"/>
                    <a:pt x="808" y="304"/>
                    <a:pt x="798" y="311"/>
                  </a:cubicBezTo>
                  <a:cubicBezTo>
                    <a:pt x="801" y="315"/>
                    <a:pt x="801" y="315"/>
                    <a:pt x="801" y="315"/>
                  </a:cubicBezTo>
                  <a:cubicBezTo>
                    <a:pt x="811" y="308"/>
                    <a:pt x="822" y="301"/>
                    <a:pt x="833" y="294"/>
                  </a:cubicBezTo>
                  <a:close/>
                  <a:moveTo>
                    <a:pt x="898" y="254"/>
                  </a:moveTo>
                  <a:cubicBezTo>
                    <a:pt x="895" y="250"/>
                    <a:pt x="895" y="250"/>
                    <a:pt x="895" y="250"/>
                  </a:cubicBezTo>
                  <a:cubicBezTo>
                    <a:pt x="884" y="256"/>
                    <a:pt x="873" y="263"/>
                    <a:pt x="862" y="270"/>
                  </a:cubicBezTo>
                  <a:cubicBezTo>
                    <a:pt x="865" y="274"/>
                    <a:pt x="865" y="274"/>
                    <a:pt x="865" y="274"/>
                  </a:cubicBezTo>
                  <a:cubicBezTo>
                    <a:pt x="876" y="267"/>
                    <a:pt x="887" y="260"/>
                    <a:pt x="898" y="254"/>
                  </a:cubicBezTo>
                  <a:close/>
                  <a:moveTo>
                    <a:pt x="1103" y="150"/>
                  </a:moveTo>
                  <a:cubicBezTo>
                    <a:pt x="1101" y="146"/>
                    <a:pt x="1101" y="146"/>
                    <a:pt x="1101" y="146"/>
                  </a:cubicBezTo>
                  <a:cubicBezTo>
                    <a:pt x="1089" y="151"/>
                    <a:pt x="1077" y="156"/>
                    <a:pt x="1066" y="161"/>
                  </a:cubicBezTo>
                  <a:cubicBezTo>
                    <a:pt x="1068" y="166"/>
                    <a:pt x="1068" y="166"/>
                    <a:pt x="1068" y="166"/>
                  </a:cubicBezTo>
                  <a:cubicBezTo>
                    <a:pt x="1079" y="160"/>
                    <a:pt x="1091" y="155"/>
                    <a:pt x="1103" y="150"/>
                  </a:cubicBezTo>
                  <a:close/>
                  <a:moveTo>
                    <a:pt x="1033" y="182"/>
                  </a:moveTo>
                  <a:cubicBezTo>
                    <a:pt x="1031" y="177"/>
                    <a:pt x="1031" y="177"/>
                    <a:pt x="1031" y="177"/>
                  </a:cubicBezTo>
                  <a:cubicBezTo>
                    <a:pt x="1019" y="183"/>
                    <a:pt x="1008" y="189"/>
                    <a:pt x="997" y="194"/>
                  </a:cubicBezTo>
                  <a:cubicBezTo>
                    <a:pt x="999" y="199"/>
                    <a:pt x="999" y="199"/>
                    <a:pt x="999" y="199"/>
                  </a:cubicBezTo>
                  <a:cubicBezTo>
                    <a:pt x="1010" y="193"/>
                    <a:pt x="1022" y="187"/>
                    <a:pt x="1033" y="182"/>
                  </a:cubicBezTo>
                  <a:close/>
                  <a:moveTo>
                    <a:pt x="769" y="337"/>
                  </a:moveTo>
                  <a:cubicBezTo>
                    <a:pt x="766" y="333"/>
                    <a:pt x="766" y="333"/>
                    <a:pt x="766" y="333"/>
                  </a:cubicBezTo>
                  <a:cubicBezTo>
                    <a:pt x="756" y="341"/>
                    <a:pt x="745" y="348"/>
                    <a:pt x="735" y="356"/>
                  </a:cubicBezTo>
                  <a:cubicBezTo>
                    <a:pt x="738" y="360"/>
                    <a:pt x="738" y="360"/>
                    <a:pt x="738" y="360"/>
                  </a:cubicBezTo>
                  <a:cubicBezTo>
                    <a:pt x="748" y="352"/>
                    <a:pt x="759" y="344"/>
                    <a:pt x="769" y="337"/>
                  </a:cubicBezTo>
                  <a:close/>
                  <a:moveTo>
                    <a:pt x="337" y="770"/>
                  </a:moveTo>
                  <a:cubicBezTo>
                    <a:pt x="333" y="767"/>
                    <a:pt x="333" y="767"/>
                    <a:pt x="333" y="767"/>
                  </a:cubicBezTo>
                  <a:cubicBezTo>
                    <a:pt x="325" y="777"/>
                    <a:pt x="318" y="788"/>
                    <a:pt x="311" y="799"/>
                  </a:cubicBezTo>
                  <a:cubicBezTo>
                    <a:pt x="315" y="801"/>
                    <a:pt x="315" y="801"/>
                    <a:pt x="315" y="801"/>
                  </a:cubicBezTo>
                  <a:cubicBezTo>
                    <a:pt x="322" y="791"/>
                    <a:pt x="329" y="780"/>
                    <a:pt x="337" y="770"/>
                  </a:cubicBezTo>
                  <a:close/>
                  <a:moveTo>
                    <a:pt x="431" y="648"/>
                  </a:moveTo>
                  <a:cubicBezTo>
                    <a:pt x="427" y="645"/>
                    <a:pt x="427" y="645"/>
                    <a:pt x="427" y="645"/>
                  </a:cubicBezTo>
                  <a:cubicBezTo>
                    <a:pt x="419" y="655"/>
                    <a:pt x="411" y="665"/>
                    <a:pt x="403" y="675"/>
                  </a:cubicBezTo>
                  <a:cubicBezTo>
                    <a:pt x="406" y="678"/>
                    <a:pt x="406" y="678"/>
                    <a:pt x="406" y="678"/>
                  </a:cubicBezTo>
                  <a:cubicBezTo>
                    <a:pt x="414" y="668"/>
                    <a:pt x="423" y="658"/>
                    <a:pt x="431" y="648"/>
                  </a:cubicBezTo>
                  <a:close/>
                  <a:moveTo>
                    <a:pt x="707" y="383"/>
                  </a:moveTo>
                  <a:cubicBezTo>
                    <a:pt x="705" y="379"/>
                    <a:pt x="705" y="379"/>
                    <a:pt x="705" y="379"/>
                  </a:cubicBezTo>
                  <a:cubicBezTo>
                    <a:pt x="694" y="387"/>
                    <a:pt x="684" y="395"/>
                    <a:pt x="674" y="403"/>
                  </a:cubicBezTo>
                  <a:cubicBezTo>
                    <a:pt x="677" y="407"/>
                    <a:pt x="677" y="407"/>
                    <a:pt x="677" y="407"/>
                  </a:cubicBezTo>
                  <a:cubicBezTo>
                    <a:pt x="687" y="399"/>
                    <a:pt x="697" y="391"/>
                    <a:pt x="707" y="383"/>
                  </a:cubicBezTo>
                  <a:close/>
                  <a:moveTo>
                    <a:pt x="382" y="708"/>
                  </a:moveTo>
                  <a:cubicBezTo>
                    <a:pt x="379" y="705"/>
                    <a:pt x="379" y="705"/>
                    <a:pt x="379" y="705"/>
                  </a:cubicBezTo>
                  <a:cubicBezTo>
                    <a:pt x="371" y="715"/>
                    <a:pt x="363" y="726"/>
                    <a:pt x="355" y="736"/>
                  </a:cubicBezTo>
                  <a:cubicBezTo>
                    <a:pt x="359" y="739"/>
                    <a:pt x="359" y="739"/>
                    <a:pt x="359" y="739"/>
                  </a:cubicBezTo>
                  <a:cubicBezTo>
                    <a:pt x="367" y="728"/>
                    <a:pt x="375" y="718"/>
                    <a:pt x="382" y="708"/>
                  </a:cubicBezTo>
                  <a:close/>
                  <a:moveTo>
                    <a:pt x="3621" y="1697"/>
                  </a:moveTo>
                  <a:cubicBezTo>
                    <a:pt x="3626" y="1696"/>
                    <a:pt x="3626" y="1696"/>
                    <a:pt x="3626" y="1696"/>
                  </a:cubicBezTo>
                  <a:cubicBezTo>
                    <a:pt x="3625" y="1684"/>
                    <a:pt x="3624" y="1671"/>
                    <a:pt x="3623" y="1658"/>
                  </a:cubicBezTo>
                  <a:cubicBezTo>
                    <a:pt x="3618" y="1658"/>
                    <a:pt x="3618" y="1658"/>
                    <a:pt x="3618" y="1658"/>
                  </a:cubicBezTo>
                  <a:cubicBezTo>
                    <a:pt x="3619" y="1671"/>
                    <a:pt x="3620" y="1684"/>
                    <a:pt x="3621" y="1697"/>
                  </a:cubicBezTo>
                  <a:close/>
                  <a:moveTo>
                    <a:pt x="3202" y="644"/>
                  </a:moveTo>
                  <a:cubicBezTo>
                    <a:pt x="3193" y="634"/>
                    <a:pt x="3185" y="624"/>
                    <a:pt x="3176" y="615"/>
                  </a:cubicBezTo>
                  <a:cubicBezTo>
                    <a:pt x="3173" y="618"/>
                    <a:pt x="3173" y="618"/>
                    <a:pt x="3173" y="618"/>
                  </a:cubicBezTo>
                  <a:cubicBezTo>
                    <a:pt x="3181" y="628"/>
                    <a:pt x="3190" y="637"/>
                    <a:pt x="3198" y="647"/>
                  </a:cubicBezTo>
                  <a:lnTo>
                    <a:pt x="3202" y="644"/>
                  </a:lnTo>
                  <a:close/>
                  <a:moveTo>
                    <a:pt x="3619" y="1620"/>
                  </a:moveTo>
                  <a:cubicBezTo>
                    <a:pt x="3618" y="1607"/>
                    <a:pt x="3616" y="1594"/>
                    <a:pt x="3615" y="1581"/>
                  </a:cubicBezTo>
                  <a:cubicBezTo>
                    <a:pt x="3610" y="1582"/>
                    <a:pt x="3610" y="1582"/>
                    <a:pt x="3610" y="1582"/>
                  </a:cubicBezTo>
                  <a:cubicBezTo>
                    <a:pt x="3612" y="1595"/>
                    <a:pt x="3613" y="1607"/>
                    <a:pt x="3614" y="1620"/>
                  </a:cubicBezTo>
                  <a:lnTo>
                    <a:pt x="3619" y="1620"/>
                  </a:lnTo>
                  <a:close/>
                  <a:moveTo>
                    <a:pt x="3624" y="1773"/>
                  </a:moveTo>
                  <a:cubicBezTo>
                    <a:pt x="3629" y="1773"/>
                    <a:pt x="3629" y="1773"/>
                    <a:pt x="3629" y="1773"/>
                  </a:cubicBezTo>
                  <a:cubicBezTo>
                    <a:pt x="3629" y="1760"/>
                    <a:pt x="3628" y="1748"/>
                    <a:pt x="3628" y="1735"/>
                  </a:cubicBezTo>
                  <a:cubicBezTo>
                    <a:pt x="3623" y="1735"/>
                    <a:pt x="3623" y="1735"/>
                    <a:pt x="3623" y="1735"/>
                  </a:cubicBezTo>
                  <a:cubicBezTo>
                    <a:pt x="3624" y="1748"/>
                    <a:pt x="3624" y="1761"/>
                    <a:pt x="3624" y="1773"/>
                  </a:cubicBezTo>
                  <a:close/>
                  <a:moveTo>
                    <a:pt x="3042" y="477"/>
                  </a:moveTo>
                  <a:cubicBezTo>
                    <a:pt x="3032" y="469"/>
                    <a:pt x="3023" y="460"/>
                    <a:pt x="3013" y="452"/>
                  </a:cubicBezTo>
                  <a:cubicBezTo>
                    <a:pt x="3010" y="455"/>
                    <a:pt x="3010" y="455"/>
                    <a:pt x="3010" y="455"/>
                  </a:cubicBezTo>
                  <a:cubicBezTo>
                    <a:pt x="3019" y="464"/>
                    <a:pt x="3029" y="472"/>
                    <a:pt x="3038" y="481"/>
                  </a:cubicBezTo>
                  <a:lnTo>
                    <a:pt x="3042" y="477"/>
                  </a:lnTo>
                  <a:close/>
                  <a:moveTo>
                    <a:pt x="20" y="2085"/>
                  </a:moveTo>
                  <a:cubicBezTo>
                    <a:pt x="22" y="2097"/>
                    <a:pt x="24" y="2110"/>
                    <a:pt x="26" y="2123"/>
                  </a:cubicBezTo>
                  <a:cubicBezTo>
                    <a:pt x="31" y="2122"/>
                    <a:pt x="31" y="2122"/>
                    <a:pt x="31" y="2122"/>
                  </a:cubicBezTo>
                  <a:cubicBezTo>
                    <a:pt x="29" y="2109"/>
                    <a:pt x="27" y="2096"/>
                    <a:pt x="25" y="2084"/>
                  </a:cubicBezTo>
                  <a:lnTo>
                    <a:pt x="20" y="2085"/>
                  </a:lnTo>
                  <a:close/>
                  <a:moveTo>
                    <a:pt x="3151" y="586"/>
                  </a:moveTo>
                  <a:cubicBezTo>
                    <a:pt x="3142" y="577"/>
                    <a:pt x="3133" y="567"/>
                    <a:pt x="3124" y="558"/>
                  </a:cubicBezTo>
                  <a:cubicBezTo>
                    <a:pt x="3121" y="562"/>
                    <a:pt x="3121" y="562"/>
                    <a:pt x="3121" y="562"/>
                  </a:cubicBezTo>
                  <a:cubicBezTo>
                    <a:pt x="3130" y="571"/>
                    <a:pt x="3139" y="580"/>
                    <a:pt x="3147" y="590"/>
                  </a:cubicBezTo>
                  <a:lnTo>
                    <a:pt x="3151" y="586"/>
                  </a:lnTo>
                  <a:close/>
                  <a:moveTo>
                    <a:pt x="3097" y="531"/>
                  </a:moveTo>
                  <a:cubicBezTo>
                    <a:pt x="3088" y="522"/>
                    <a:pt x="3079" y="513"/>
                    <a:pt x="3070" y="504"/>
                  </a:cubicBezTo>
                  <a:cubicBezTo>
                    <a:pt x="3067" y="507"/>
                    <a:pt x="3067" y="507"/>
                    <a:pt x="3067" y="507"/>
                  </a:cubicBezTo>
                  <a:cubicBezTo>
                    <a:pt x="3076" y="516"/>
                    <a:pt x="3085" y="525"/>
                    <a:pt x="3094" y="534"/>
                  </a:cubicBezTo>
                  <a:lnTo>
                    <a:pt x="3097" y="531"/>
                  </a:lnTo>
                  <a:close/>
                  <a:moveTo>
                    <a:pt x="2984" y="427"/>
                  </a:moveTo>
                  <a:cubicBezTo>
                    <a:pt x="2974" y="418"/>
                    <a:pt x="2964" y="410"/>
                    <a:pt x="2954" y="402"/>
                  </a:cubicBezTo>
                  <a:cubicBezTo>
                    <a:pt x="2951" y="406"/>
                    <a:pt x="2951" y="406"/>
                    <a:pt x="2951" y="406"/>
                  </a:cubicBezTo>
                  <a:cubicBezTo>
                    <a:pt x="2961" y="414"/>
                    <a:pt x="2971" y="422"/>
                    <a:pt x="2981" y="430"/>
                  </a:cubicBezTo>
                  <a:lnTo>
                    <a:pt x="2984" y="427"/>
                  </a:lnTo>
                  <a:close/>
                  <a:moveTo>
                    <a:pt x="5" y="1815"/>
                  </a:moveTo>
                  <a:cubicBezTo>
                    <a:pt x="5" y="1802"/>
                    <a:pt x="5" y="1790"/>
                    <a:pt x="5" y="1778"/>
                  </a:cubicBezTo>
                  <a:cubicBezTo>
                    <a:pt x="0" y="1778"/>
                    <a:pt x="0" y="1778"/>
                    <a:pt x="0" y="1778"/>
                  </a:cubicBezTo>
                  <a:cubicBezTo>
                    <a:pt x="0" y="1790"/>
                    <a:pt x="0" y="1802"/>
                    <a:pt x="0" y="1815"/>
                  </a:cubicBezTo>
                  <a:cubicBezTo>
                    <a:pt x="0" y="1816"/>
                    <a:pt x="0" y="1816"/>
                    <a:pt x="0" y="1816"/>
                  </a:cubicBezTo>
                  <a:cubicBezTo>
                    <a:pt x="5" y="1816"/>
                    <a:pt x="5" y="1816"/>
                    <a:pt x="5" y="1816"/>
                  </a:cubicBezTo>
                  <a:lnTo>
                    <a:pt x="5" y="1815"/>
                  </a:lnTo>
                  <a:close/>
                  <a:moveTo>
                    <a:pt x="15" y="1624"/>
                  </a:moveTo>
                  <a:cubicBezTo>
                    <a:pt x="10" y="1624"/>
                    <a:pt x="10" y="1624"/>
                    <a:pt x="10" y="1624"/>
                  </a:cubicBezTo>
                  <a:cubicBezTo>
                    <a:pt x="9" y="1637"/>
                    <a:pt x="7" y="1649"/>
                    <a:pt x="6" y="1662"/>
                  </a:cubicBezTo>
                  <a:cubicBezTo>
                    <a:pt x="11" y="1663"/>
                    <a:pt x="11" y="1663"/>
                    <a:pt x="11" y="1663"/>
                  </a:cubicBezTo>
                  <a:cubicBezTo>
                    <a:pt x="12" y="1650"/>
                    <a:pt x="13" y="1637"/>
                    <a:pt x="15" y="1624"/>
                  </a:cubicBezTo>
                  <a:close/>
                  <a:moveTo>
                    <a:pt x="8" y="1701"/>
                  </a:moveTo>
                  <a:cubicBezTo>
                    <a:pt x="4" y="1701"/>
                    <a:pt x="4" y="1701"/>
                    <a:pt x="4" y="1701"/>
                  </a:cubicBezTo>
                  <a:cubicBezTo>
                    <a:pt x="3" y="1713"/>
                    <a:pt x="2" y="1726"/>
                    <a:pt x="2" y="1739"/>
                  </a:cubicBezTo>
                  <a:cubicBezTo>
                    <a:pt x="6" y="1739"/>
                    <a:pt x="6" y="1739"/>
                    <a:pt x="6" y="1739"/>
                  </a:cubicBezTo>
                  <a:cubicBezTo>
                    <a:pt x="7" y="1727"/>
                    <a:pt x="8" y="1714"/>
                    <a:pt x="8" y="1701"/>
                  </a:cubicBezTo>
                  <a:close/>
                  <a:moveTo>
                    <a:pt x="294" y="833"/>
                  </a:moveTo>
                  <a:cubicBezTo>
                    <a:pt x="290" y="831"/>
                    <a:pt x="290" y="831"/>
                    <a:pt x="290" y="831"/>
                  </a:cubicBezTo>
                  <a:cubicBezTo>
                    <a:pt x="283" y="842"/>
                    <a:pt x="276" y="852"/>
                    <a:pt x="269" y="863"/>
                  </a:cubicBezTo>
                  <a:cubicBezTo>
                    <a:pt x="273" y="866"/>
                    <a:pt x="273" y="866"/>
                    <a:pt x="273" y="866"/>
                  </a:cubicBezTo>
                  <a:cubicBezTo>
                    <a:pt x="280" y="855"/>
                    <a:pt x="287" y="844"/>
                    <a:pt x="294" y="833"/>
                  </a:cubicBezTo>
                  <a:close/>
                  <a:moveTo>
                    <a:pt x="24" y="1548"/>
                  </a:moveTo>
                  <a:cubicBezTo>
                    <a:pt x="20" y="1547"/>
                    <a:pt x="20" y="1547"/>
                    <a:pt x="20" y="1547"/>
                  </a:cubicBezTo>
                  <a:cubicBezTo>
                    <a:pt x="18" y="1560"/>
                    <a:pt x="16" y="1573"/>
                    <a:pt x="14" y="1586"/>
                  </a:cubicBezTo>
                  <a:cubicBezTo>
                    <a:pt x="19" y="1586"/>
                    <a:pt x="19" y="1586"/>
                    <a:pt x="19" y="1586"/>
                  </a:cubicBezTo>
                  <a:cubicBezTo>
                    <a:pt x="21" y="1574"/>
                    <a:pt x="22" y="1561"/>
                    <a:pt x="24" y="1548"/>
                  </a:cubicBezTo>
                  <a:close/>
                  <a:moveTo>
                    <a:pt x="10" y="2008"/>
                  </a:moveTo>
                  <a:cubicBezTo>
                    <a:pt x="12" y="2021"/>
                    <a:pt x="13" y="2034"/>
                    <a:pt x="15" y="2046"/>
                  </a:cubicBezTo>
                  <a:cubicBezTo>
                    <a:pt x="19" y="2046"/>
                    <a:pt x="19" y="2046"/>
                    <a:pt x="19" y="2046"/>
                  </a:cubicBezTo>
                  <a:cubicBezTo>
                    <a:pt x="18" y="2033"/>
                    <a:pt x="16" y="2020"/>
                    <a:pt x="15" y="2008"/>
                  </a:cubicBezTo>
                  <a:lnTo>
                    <a:pt x="10" y="2008"/>
                  </a:lnTo>
                  <a:close/>
                  <a:moveTo>
                    <a:pt x="5" y="1854"/>
                  </a:moveTo>
                  <a:cubicBezTo>
                    <a:pt x="0" y="1855"/>
                    <a:pt x="0" y="1855"/>
                    <a:pt x="0" y="1855"/>
                  </a:cubicBezTo>
                  <a:cubicBezTo>
                    <a:pt x="1" y="1867"/>
                    <a:pt x="1" y="1880"/>
                    <a:pt x="2" y="1893"/>
                  </a:cubicBezTo>
                  <a:cubicBezTo>
                    <a:pt x="6" y="1893"/>
                    <a:pt x="6" y="1893"/>
                    <a:pt x="6" y="1893"/>
                  </a:cubicBezTo>
                  <a:cubicBezTo>
                    <a:pt x="6" y="1880"/>
                    <a:pt x="6" y="1867"/>
                    <a:pt x="5" y="1854"/>
                  </a:cubicBezTo>
                  <a:close/>
                  <a:moveTo>
                    <a:pt x="9" y="1931"/>
                  </a:moveTo>
                  <a:cubicBezTo>
                    <a:pt x="4" y="1931"/>
                    <a:pt x="4" y="1931"/>
                    <a:pt x="4" y="1931"/>
                  </a:cubicBezTo>
                  <a:cubicBezTo>
                    <a:pt x="5" y="1944"/>
                    <a:pt x="5" y="1957"/>
                    <a:pt x="7" y="1970"/>
                  </a:cubicBezTo>
                  <a:cubicBezTo>
                    <a:pt x="11" y="1969"/>
                    <a:pt x="11" y="1969"/>
                    <a:pt x="11" y="1969"/>
                  </a:cubicBezTo>
                  <a:cubicBezTo>
                    <a:pt x="10" y="1957"/>
                    <a:pt x="9" y="1944"/>
                    <a:pt x="9" y="1931"/>
                  </a:cubicBezTo>
                  <a:close/>
                  <a:moveTo>
                    <a:pt x="37" y="1472"/>
                  </a:moveTo>
                  <a:cubicBezTo>
                    <a:pt x="32" y="1471"/>
                    <a:pt x="32" y="1471"/>
                    <a:pt x="32" y="1471"/>
                  </a:cubicBezTo>
                  <a:cubicBezTo>
                    <a:pt x="30" y="1484"/>
                    <a:pt x="28" y="1497"/>
                    <a:pt x="26" y="1509"/>
                  </a:cubicBezTo>
                  <a:cubicBezTo>
                    <a:pt x="30" y="1510"/>
                    <a:pt x="30" y="1510"/>
                    <a:pt x="30" y="1510"/>
                  </a:cubicBezTo>
                  <a:cubicBezTo>
                    <a:pt x="32" y="1498"/>
                    <a:pt x="35" y="1485"/>
                    <a:pt x="37" y="1472"/>
                  </a:cubicBezTo>
                  <a:close/>
                  <a:moveTo>
                    <a:pt x="1471" y="3597"/>
                  </a:moveTo>
                  <a:cubicBezTo>
                    <a:pt x="1484" y="3599"/>
                    <a:pt x="1496" y="3602"/>
                    <a:pt x="1509" y="3604"/>
                  </a:cubicBezTo>
                  <a:cubicBezTo>
                    <a:pt x="1510" y="3599"/>
                    <a:pt x="1510" y="3599"/>
                    <a:pt x="1510" y="3599"/>
                  </a:cubicBezTo>
                  <a:cubicBezTo>
                    <a:pt x="1497" y="3597"/>
                    <a:pt x="1484" y="3595"/>
                    <a:pt x="1472" y="3592"/>
                  </a:cubicBezTo>
                  <a:lnTo>
                    <a:pt x="1471" y="3597"/>
                  </a:lnTo>
                  <a:close/>
                  <a:moveTo>
                    <a:pt x="53" y="1397"/>
                  </a:moveTo>
                  <a:cubicBezTo>
                    <a:pt x="49" y="1396"/>
                    <a:pt x="49" y="1396"/>
                    <a:pt x="49" y="1396"/>
                  </a:cubicBezTo>
                  <a:cubicBezTo>
                    <a:pt x="46" y="1409"/>
                    <a:pt x="43" y="1421"/>
                    <a:pt x="40" y="1434"/>
                  </a:cubicBezTo>
                  <a:cubicBezTo>
                    <a:pt x="45" y="1435"/>
                    <a:pt x="45" y="1435"/>
                    <a:pt x="45" y="1435"/>
                  </a:cubicBezTo>
                  <a:cubicBezTo>
                    <a:pt x="47" y="1422"/>
                    <a:pt x="50" y="1410"/>
                    <a:pt x="53" y="1397"/>
                  </a:cubicBezTo>
                  <a:close/>
                  <a:moveTo>
                    <a:pt x="216" y="966"/>
                  </a:moveTo>
                  <a:cubicBezTo>
                    <a:pt x="211" y="964"/>
                    <a:pt x="211" y="964"/>
                    <a:pt x="211" y="964"/>
                  </a:cubicBezTo>
                  <a:cubicBezTo>
                    <a:pt x="205" y="975"/>
                    <a:pt x="199" y="987"/>
                    <a:pt x="194" y="998"/>
                  </a:cubicBezTo>
                  <a:cubicBezTo>
                    <a:pt x="198" y="1000"/>
                    <a:pt x="198" y="1000"/>
                    <a:pt x="198" y="1000"/>
                  </a:cubicBezTo>
                  <a:cubicBezTo>
                    <a:pt x="204" y="989"/>
                    <a:pt x="210" y="977"/>
                    <a:pt x="216" y="966"/>
                  </a:cubicBezTo>
                  <a:close/>
                  <a:moveTo>
                    <a:pt x="253" y="899"/>
                  </a:moveTo>
                  <a:cubicBezTo>
                    <a:pt x="249" y="896"/>
                    <a:pt x="249" y="896"/>
                    <a:pt x="249" y="896"/>
                  </a:cubicBezTo>
                  <a:cubicBezTo>
                    <a:pt x="243" y="908"/>
                    <a:pt x="236" y="919"/>
                    <a:pt x="230" y="930"/>
                  </a:cubicBezTo>
                  <a:cubicBezTo>
                    <a:pt x="234" y="932"/>
                    <a:pt x="234" y="932"/>
                    <a:pt x="234" y="932"/>
                  </a:cubicBezTo>
                  <a:cubicBezTo>
                    <a:pt x="240" y="921"/>
                    <a:pt x="247" y="910"/>
                    <a:pt x="253" y="899"/>
                  </a:cubicBezTo>
                  <a:close/>
                  <a:moveTo>
                    <a:pt x="181" y="1035"/>
                  </a:moveTo>
                  <a:cubicBezTo>
                    <a:pt x="177" y="1033"/>
                    <a:pt x="177" y="1033"/>
                    <a:pt x="177" y="1033"/>
                  </a:cubicBezTo>
                  <a:cubicBezTo>
                    <a:pt x="171" y="1044"/>
                    <a:pt x="166" y="1056"/>
                    <a:pt x="160" y="1068"/>
                  </a:cubicBezTo>
                  <a:cubicBezTo>
                    <a:pt x="165" y="1070"/>
                    <a:pt x="165" y="1070"/>
                    <a:pt x="165" y="1070"/>
                  </a:cubicBezTo>
                  <a:cubicBezTo>
                    <a:pt x="170" y="1058"/>
                    <a:pt x="175" y="1046"/>
                    <a:pt x="181" y="1035"/>
                  </a:cubicBezTo>
                  <a:close/>
                  <a:moveTo>
                    <a:pt x="121" y="1177"/>
                  </a:moveTo>
                  <a:cubicBezTo>
                    <a:pt x="116" y="1175"/>
                    <a:pt x="116" y="1175"/>
                    <a:pt x="116" y="1175"/>
                  </a:cubicBezTo>
                  <a:cubicBezTo>
                    <a:pt x="111" y="1187"/>
                    <a:pt x="107" y="1199"/>
                    <a:pt x="103" y="1211"/>
                  </a:cubicBezTo>
                  <a:cubicBezTo>
                    <a:pt x="107" y="1213"/>
                    <a:pt x="107" y="1213"/>
                    <a:pt x="107" y="1213"/>
                  </a:cubicBezTo>
                  <a:cubicBezTo>
                    <a:pt x="112" y="1201"/>
                    <a:pt x="116" y="1189"/>
                    <a:pt x="121" y="1177"/>
                  </a:cubicBezTo>
                  <a:close/>
                  <a:moveTo>
                    <a:pt x="72" y="1323"/>
                  </a:moveTo>
                  <a:cubicBezTo>
                    <a:pt x="68" y="1322"/>
                    <a:pt x="68" y="1322"/>
                    <a:pt x="68" y="1322"/>
                  </a:cubicBezTo>
                  <a:cubicBezTo>
                    <a:pt x="64" y="1334"/>
                    <a:pt x="61" y="1346"/>
                    <a:pt x="58" y="1359"/>
                  </a:cubicBezTo>
                  <a:cubicBezTo>
                    <a:pt x="62" y="1360"/>
                    <a:pt x="62" y="1360"/>
                    <a:pt x="62" y="1360"/>
                  </a:cubicBezTo>
                  <a:cubicBezTo>
                    <a:pt x="66" y="1348"/>
                    <a:pt x="69" y="1335"/>
                    <a:pt x="72" y="1323"/>
                  </a:cubicBezTo>
                  <a:close/>
                  <a:moveTo>
                    <a:pt x="95" y="1249"/>
                  </a:moveTo>
                  <a:cubicBezTo>
                    <a:pt x="90" y="1248"/>
                    <a:pt x="90" y="1248"/>
                    <a:pt x="90" y="1248"/>
                  </a:cubicBezTo>
                  <a:cubicBezTo>
                    <a:pt x="86" y="1260"/>
                    <a:pt x="82" y="1272"/>
                    <a:pt x="79" y="1285"/>
                  </a:cubicBezTo>
                  <a:cubicBezTo>
                    <a:pt x="83" y="1286"/>
                    <a:pt x="83" y="1286"/>
                    <a:pt x="83" y="1286"/>
                  </a:cubicBezTo>
                  <a:cubicBezTo>
                    <a:pt x="87" y="1274"/>
                    <a:pt x="91" y="1261"/>
                    <a:pt x="95" y="1249"/>
                  </a:cubicBezTo>
                  <a:close/>
                  <a:moveTo>
                    <a:pt x="3592" y="2158"/>
                  </a:moveTo>
                  <a:cubicBezTo>
                    <a:pt x="3597" y="2159"/>
                    <a:pt x="3597" y="2159"/>
                    <a:pt x="3597" y="2159"/>
                  </a:cubicBezTo>
                  <a:cubicBezTo>
                    <a:pt x="3599" y="2147"/>
                    <a:pt x="3602" y="2134"/>
                    <a:pt x="3604" y="2121"/>
                  </a:cubicBezTo>
                  <a:cubicBezTo>
                    <a:pt x="3599" y="2121"/>
                    <a:pt x="3599" y="2121"/>
                    <a:pt x="3599" y="2121"/>
                  </a:cubicBezTo>
                  <a:cubicBezTo>
                    <a:pt x="3597" y="2133"/>
                    <a:pt x="3595" y="2146"/>
                    <a:pt x="3592" y="2158"/>
                  </a:cubicBezTo>
                  <a:close/>
                  <a:moveTo>
                    <a:pt x="3318" y="797"/>
                  </a:moveTo>
                  <a:cubicBezTo>
                    <a:pt x="3314" y="800"/>
                    <a:pt x="3314" y="800"/>
                    <a:pt x="3314" y="800"/>
                  </a:cubicBezTo>
                  <a:cubicBezTo>
                    <a:pt x="3321" y="810"/>
                    <a:pt x="3328" y="821"/>
                    <a:pt x="3335" y="832"/>
                  </a:cubicBezTo>
                  <a:cubicBezTo>
                    <a:pt x="3339" y="829"/>
                    <a:pt x="3339" y="829"/>
                    <a:pt x="3339" y="829"/>
                  </a:cubicBezTo>
                  <a:cubicBezTo>
                    <a:pt x="3332" y="819"/>
                    <a:pt x="3325" y="808"/>
                    <a:pt x="3318" y="797"/>
                  </a:cubicBezTo>
                  <a:close/>
                  <a:moveTo>
                    <a:pt x="3292" y="2861"/>
                  </a:moveTo>
                  <a:cubicBezTo>
                    <a:pt x="3296" y="2864"/>
                    <a:pt x="3296" y="2864"/>
                    <a:pt x="3296" y="2864"/>
                  </a:cubicBezTo>
                  <a:cubicBezTo>
                    <a:pt x="3303" y="2853"/>
                    <a:pt x="3311" y="2842"/>
                    <a:pt x="3318" y="2832"/>
                  </a:cubicBezTo>
                  <a:cubicBezTo>
                    <a:pt x="3314" y="2829"/>
                    <a:pt x="3314" y="2829"/>
                    <a:pt x="3314" y="2829"/>
                  </a:cubicBezTo>
                  <a:cubicBezTo>
                    <a:pt x="3307" y="2840"/>
                    <a:pt x="3299" y="2850"/>
                    <a:pt x="3292" y="2861"/>
                  </a:cubicBezTo>
                  <a:close/>
                  <a:moveTo>
                    <a:pt x="3273" y="734"/>
                  </a:moveTo>
                  <a:cubicBezTo>
                    <a:pt x="3269" y="737"/>
                    <a:pt x="3269" y="737"/>
                    <a:pt x="3269" y="737"/>
                  </a:cubicBezTo>
                  <a:cubicBezTo>
                    <a:pt x="3277" y="747"/>
                    <a:pt x="3285" y="758"/>
                    <a:pt x="3292" y="768"/>
                  </a:cubicBezTo>
                  <a:cubicBezTo>
                    <a:pt x="3296" y="766"/>
                    <a:pt x="3296" y="766"/>
                    <a:pt x="3296" y="766"/>
                  </a:cubicBezTo>
                  <a:cubicBezTo>
                    <a:pt x="3288" y="755"/>
                    <a:pt x="3281" y="745"/>
                    <a:pt x="3273" y="734"/>
                  </a:cubicBezTo>
                  <a:close/>
                  <a:moveTo>
                    <a:pt x="3335" y="2797"/>
                  </a:moveTo>
                  <a:cubicBezTo>
                    <a:pt x="3339" y="2800"/>
                    <a:pt x="3339" y="2800"/>
                    <a:pt x="3339" y="2800"/>
                  </a:cubicBezTo>
                  <a:cubicBezTo>
                    <a:pt x="3346" y="2789"/>
                    <a:pt x="3353" y="2778"/>
                    <a:pt x="3360" y="2767"/>
                  </a:cubicBezTo>
                  <a:cubicBezTo>
                    <a:pt x="3356" y="2765"/>
                    <a:pt x="3356" y="2765"/>
                    <a:pt x="3356" y="2765"/>
                  </a:cubicBezTo>
                  <a:cubicBezTo>
                    <a:pt x="3349" y="2775"/>
                    <a:pt x="3342" y="2786"/>
                    <a:pt x="3335" y="2797"/>
                  </a:cubicBezTo>
                  <a:close/>
                  <a:moveTo>
                    <a:pt x="3376" y="2732"/>
                  </a:moveTo>
                  <a:cubicBezTo>
                    <a:pt x="3380" y="2734"/>
                    <a:pt x="3380" y="2734"/>
                    <a:pt x="3380" y="2734"/>
                  </a:cubicBezTo>
                  <a:cubicBezTo>
                    <a:pt x="3386" y="2723"/>
                    <a:pt x="3393" y="2712"/>
                    <a:pt x="3399" y="2701"/>
                  </a:cubicBezTo>
                  <a:cubicBezTo>
                    <a:pt x="3395" y="2698"/>
                    <a:pt x="3395" y="2698"/>
                    <a:pt x="3395" y="2698"/>
                  </a:cubicBezTo>
                  <a:cubicBezTo>
                    <a:pt x="3389" y="2709"/>
                    <a:pt x="3382" y="2721"/>
                    <a:pt x="3376" y="2732"/>
                  </a:cubicBezTo>
                  <a:close/>
                  <a:moveTo>
                    <a:pt x="3413" y="2664"/>
                  </a:moveTo>
                  <a:cubicBezTo>
                    <a:pt x="3418" y="2667"/>
                    <a:pt x="3418" y="2667"/>
                    <a:pt x="3418" y="2667"/>
                  </a:cubicBezTo>
                  <a:cubicBezTo>
                    <a:pt x="3424" y="2655"/>
                    <a:pt x="3430" y="2644"/>
                    <a:pt x="3435" y="2632"/>
                  </a:cubicBezTo>
                  <a:cubicBezTo>
                    <a:pt x="3431" y="2630"/>
                    <a:pt x="3431" y="2630"/>
                    <a:pt x="3431" y="2630"/>
                  </a:cubicBezTo>
                  <a:cubicBezTo>
                    <a:pt x="3425" y="2642"/>
                    <a:pt x="3419" y="2653"/>
                    <a:pt x="3413" y="2664"/>
                  </a:cubicBezTo>
                  <a:close/>
                  <a:moveTo>
                    <a:pt x="3399" y="928"/>
                  </a:moveTo>
                  <a:cubicBezTo>
                    <a:pt x="3394" y="930"/>
                    <a:pt x="3394" y="930"/>
                    <a:pt x="3394" y="930"/>
                  </a:cubicBezTo>
                  <a:cubicBezTo>
                    <a:pt x="3401" y="941"/>
                    <a:pt x="3407" y="953"/>
                    <a:pt x="3413" y="964"/>
                  </a:cubicBezTo>
                  <a:cubicBezTo>
                    <a:pt x="3417" y="962"/>
                    <a:pt x="3417" y="962"/>
                    <a:pt x="3417" y="962"/>
                  </a:cubicBezTo>
                  <a:cubicBezTo>
                    <a:pt x="3411" y="950"/>
                    <a:pt x="3405" y="939"/>
                    <a:pt x="3399" y="928"/>
                  </a:cubicBezTo>
                  <a:close/>
                  <a:moveTo>
                    <a:pt x="3360" y="862"/>
                  </a:moveTo>
                  <a:cubicBezTo>
                    <a:pt x="3355" y="864"/>
                    <a:pt x="3355" y="864"/>
                    <a:pt x="3355" y="864"/>
                  </a:cubicBezTo>
                  <a:cubicBezTo>
                    <a:pt x="3362" y="875"/>
                    <a:pt x="3369" y="886"/>
                    <a:pt x="3375" y="897"/>
                  </a:cubicBezTo>
                  <a:cubicBezTo>
                    <a:pt x="3379" y="895"/>
                    <a:pt x="3379" y="895"/>
                    <a:pt x="3379" y="895"/>
                  </a:cubicBezTo>
                  <a:cubicBezTo>
                    <a:pt x="3373" y="884"/>
                    <a:pt x="3366" y="873"/>
                    <a:pt x="3360" y="862"/>
                  </a:cubicBezTo>
                  <a:close/>
                  <a:moveTo>
                    <a:pt x="3246" y="2922"/>
                  </a:moveTo>
                  <a:cubicBezTo>
                    <a:pt x="3250" y="2925"/>
                    <a:pt x="3250" y="2925"/>
                    <a:pt x="3250" y="2925"/>
                  </a:cubicBezTo>
                  <a:cubicBezTo>
                    <a:pt x="3258" y="2915"/>
                    <a:pt x="3266" y="2905"/>
                    <a:pt x="3273" y="2895"/>
                  </a:cubicBezTo>
                  <a:cubicBezTo>
                    <a:pt x="3270" y="2892"/>
                    <a:pt x="3270" y="2892"/>
                    <a:pt x="3270" y="2892"/>
                  </a:cubicBezTo>
                  <a:cubicBezTo>
                    <a:pt x="3262" y="2902"/>
                    <a:pt x="3254" y="2912"/>
                    <a:pt x="3246" y="2922"/>
                  </a:cubicBezTo>
                  <a:close/>
                  <a:moveTo>
                    <a:pt x="3094" y="3095"/>
                  </a:moveTo>
                  <a:cubicBezTo>
                    <a:pt x="3097" y="3099"/>
                    <a:pt x="3097" y="3099"/>
                    <a:pt x="3097" y="3099"/>
                  </a:cubicBezTo>
                  <a:cubicBezTo>
                    <a:pt x="3106" y="3090"/>
                    <a:pt x="3115" y="3080"/>
                    <a:pt x="3124" y="3071"/>
                  </a:cubicBezTo>
                  <a:cubicBezTo>
                    <a:pt x="3121" y="3068"/>
                    <a:pt x="3121" y="3068"/>
                    <a:pt x="3121" y="3068"/>
                  </a:cubicBezTo>
                  <a:cubicBezTo>
                    <a:pt x="3112" y="3077"/>
                    <a:pt x="3103" y="3086"/>
                    <a:pt x="3094" y="3095"/>
                  </a:cubicBezTo>
                  <a:close/>
                  <a:moveTo>
                    <a:pt x="3038" y="3148"/>
                  </a:moveTo>
                  <a:cubicBezTo>
                    <a:pt x="3042" y="3152"/>
                    <a:pt x="3042" y="3152"/>
                    <a:pt x="3042" y="3152"/>
                  </a:cubicBezTo>
                  <a:cubicBezTo>
                    <a:pt x="3051" y="3143"/>
                    <a:pt x="3061" y="3134"/>
                    <a:pt x="3070" y="3126"/>
                  </a:cubicBezTo>
                  <a:cubicBezTo>
                    <a:pt x="3066" y="3122"/>
                    <a:pt x="3066" y="3122"/>
                    <a:pt x="3066" y="3122"/>
                  </a:cubicBezTo>
                  <a:cubicBezTo>
                    <a:pt x="3057" y="3131"/>
                    <a:pt x="3048" y="3140"/>
                    <a:pt x="3038" y="3148"/>
                  </a:cubicBezTo>
                  <a:close/>
                  <a:moveTo>
                    <a:pt x="3226" y="674"/>
                  </a:moveTo>
                  <a:cubicBezTo>
                    <a:pt x="3222" y="677"/>
                    <a:pt x="3222" y="677"/>
                    <a:pt x="3222" y="677"/>
                  </a:cubicBezTo>
                  <a:cubicBezTo>
                    <a:pt x="3230" y="687"/>
                    <a:pt x="3238" y="697"/>
                    <a:pt x="3246" y="707"/>
                  </a:cubicBezTo>
                  <a:cubicBezTo>
                    <a:pt x="3250" y="704"/>
                    <a:pt x="3250" y="704"/>
                    <a:pt x="3250" y="704"/>
                  </a:cubicBezTo>
                  <a:cubicBezTo>
                    <a:pt x="3242" y="694"/>
                    <a:pt x="3234" y="684"/>
                    <a:pt x="3226" y="674"/>
                  </a:cubicBezTo>
                  <a:close/>
                  <a:moveTo>
                    <a:pt x="2981" y="3199"/>
                  </a:moveTo>
                  <a:cubicBezTo>
                    <a:pt x="2984" y="3203"/>
                    <a:pt x="2984" y="3203"/>
                    <a:pt x="2984" y="3203"/>
                  </a:cubicBezTo>
                  <a:cubicBezTo>
                    <a:pt x="2994" y="3195"/>
                    <a:pt x="3003" y="3186"/>
                    <a:pt x="3013" y="3178"/>
                  </a:cubicBezTo>
                  <a:cubicBezTo>
                    <a:pt x="3010" y="3174"/>
                    <a:pt x="3010" y="3174"/>
                    <a:pt x="3010" y="3174"/>
                  </a:cubicBezTo>
                  <a:cubicBezTo>
                    <a:pt x="3000" y="3183"/>
                    <a:pt x="2990" y="3191"/>
                    <a:pt x="2981" y="3199"/>
                  </a:cubicBezTo>
                  <a:close/>
                  <a:moveTo>
                    <a:pt x="2893" y="355"/>
                  </a:moveTo>
                  <a:cubicBezTo>
                    <a:pt x="2890" y="359"/>
                    <a:pt x="2890" y="359"/>
                    <a:pt x="2890" y="359"/>
                  </a:cubicBezTo>
                  <a:cubicBezTo>
                    <a:pt x="2901" y="366"/>
                    <a:pt x="2911" y="374"/>
                    <a:pt x="2921" y="382"/>
                  </a:cubicBezTo>
                  <a:cubicBezTo>
                    <a:pt x="2924" y="378"/>
                    <a:pt x="2924" y="378"/>
                    <a:pt x="2924" y="378"/>
                  </a:cubicBezTo>
                  <a:cubicBezTo>
                    <a:pt x="2914" y="370"/>
                    <a:pt x="2903" y="362"/>
                    <a:pt x="2893" y="355"/>
                  </a:cubicBezTo>
                  <a:close/>
                  <a:moveTo>
                    <a:pt x="2921" y="3247"/>
                  </a:moveTo>
                  <a:cubicBezTo>
                    <a:pt x="2924" y="3251"/>
                    <a:pt x="2924" y="3251"/>
                    <a:pt x="2924" y="3251"/>
                  </a:cubicBezTo>
                  <a:cubicBezTo>
                    <a:pt x="2934" y="3243"/>
                    <a:pt x="2944" y="3235"/>
                    <a:pt x="2954" y="3227"/>
                  </a:cubicBezTo>
                  <a:cubicBezTo>
                    <a:pt x="2951" y="3224"/>
                    <a:pt x="2951" y="3224"/>
                    <a:pt x="2951" y="3224"/>
                  </a:cubicBezTo>
                  <a:cubicBezTo>
                    <a:pt x="2941" y="3232"/>
                    <a:pt x="2931" y="3240"/>
                    <a:pt x="2921" y="3247"/>
                  </a:cubicBezTo>
                  <a:close/>
                  <a:moveTo>
                    <a:pt x="3435" y="996"/>
                  </a:moveTo>
                  <a:cubicBezTo>
                    <a:pt x="3430" y="998"/>
                    <a:pt x="3430" y="998"/>
                    <a:pt x="3430" y="998"/>
                  </a:cubicBezTo>
                  <a:cubicBezTo>
                    <a:pt x="3436" y="1009"/>
                    <a:pt x="3442" y="1021"/>
                    <a:pt x="3447" y="1032"/>
                  </a:cubicBezTo>
                  <a:cubicBezTo>
                    <a:pt x="3452" y="1030"/>
                    <a:pt x="3452" y="1030"/>
                    <a:pt x="3452" y="1030"/>
                  </a:cubicBezTo>
                  <a:cubicBezTo>
                    <a:pt x="3446" y="1019"/>
                    <a:pt x="3441" y="1007"/>
                    <a:pt x="3435" y="996"/>
                  </a:cubicBezTo>
                  <a:close/>
                  <a:moveTo>
                    <a:pt x="3198" y="2982"/>
                  </a:moveTo>
                  <a:cubicBezTo>
                    <a:pt x="3202" y="2985"/>
                    <a:pt x="3202" y="2985"/>
                    <a:pt x="3202" y="2985"/>
                  </a:cubicBezTo>
                  <a:cubicBezTo>
                    <a:pt x="3210" y="2976"/>
                    <a:pt x="3218" y="2966"/>
                    <a:pt x="3226" y="2956"/>
                  </a:cubicBezTo>
                  <a:cubicBezTo>
                    <a:pt x="3222" y="2953"/>
                    <a:pt x="3222" y="2953"/>
                    <a:pt x="3222" y="2953"/>
                  </a:cubicBezTo>
                  <a:cubicBezTo>
                    <a:pt x="3214" y="2963"/>
                    <a:pt x="3206" y="2973"/>
                    <a:pt x="3198" y="2982"/>
                  </a:cubicBezTo>
                  <a:close/>
                  <a:moveTo>
                    <a:pt x="2859" y="3293"/>
                  </a:moveTo>
                  <a:cubicBezTo>
                    <a:pt x="2862" y="3297"/>
                    <a:pt x="2862" y="3297"/>
                    <a:pt x="2862" y="3297"/>
                  </a:cubicBezTo>
                  <a:cubicBezTo>
                    <a:pt x="2873" y="3290"/>
                    <a:pt x="2883" y="3282"/>
                    <a:pt x="2893" y="3274"/>
                  </a:cubicBezTo>
                  <a:cubicBezTo>
                    <a:pt x="2890" y="3271"/>
                    <a:pt x="2890" y="3271"/>
                    <a:pt x="2890" y="3271"/>
                  </a:cubicBezTo>
                  <a:cubicBezTo>
                    <a:pt x="2880" y="3278"/>
                    <a:pt x="2870" y="3286"/>
                    <a:pt x="2859" y="3293"/>
                  </a:cubicBezTo>
                  <a:close/>
                  <a:moveTo>
                    <a:pt x="3147" y="3040"/>
                  </a:moveTo>
                  <a:cubicBezTo>
                    <a:pt x="3151" y="3043"/>
                    <a:pt x="3151" y="3043"/>
                    <a:pt x="3151" y="3043"/>
                  </a:cubicBezTo>
                  <a:cubicBezTo>
                    <a:pt x="3159" y="3034"/>
                    <a:pt x="3168" y="3024"/>
                    <a:pt x="3176" y="3015"/>
                  </a:cubicBezTo>
                  <a:cubicBezTo>
                    <a:pt x="3173" y="3011"/>
                    <a:pt x="3173" y="3011"/>
                    <a:pt x="3173" y="3011"/>
                  </a:cubicBezTo>
                  <a:cubicBezTo>
                    <a:pt x="3164" y="3021"/>
                    <a:pt x="3156" y="3030"/>
                    <a:pt x="3147" y="3040"/>
                  </a:cubicBezTo>
                  <a:close/>
                  <a:moveTo>
                    <a:pt x="3603" y="1505"/>
                  </a:moveTo>
                  <a:cubicBezTo>
                    <a:pt x="3599" y="1506"/>
                    <a:pt x="3599" y="1506"/>
                    <a:pt x="3599" y="1506"/>
                  </a:cubicBezTo>
                  <a:cubicBezTo>
                    <a:pt x="3601" y="1519"/>
                    <a:pt x="3603" y="1531"/>
                    <a:pt x="3605" y="1544"/>
                  </a:cubicBezTo>
                  <a:cubicBezTo>
                    <a:pt x="3609" y="1543"/>
                    <a:pt x="3609" y="1543"/>
                    <a:pt x="3609" y="1543"/>
                  </a:cubicBezTo>
                  <a:cubicBezTo>
                    <a:pt x="3608" y="1531"/>
                    <a:pt x="3605" y="1518"/>
                    <a:pt x="3603" y="1505"/>
                  </a:cubicBezTo>
                  <a:close/>
                  <a:moveTo>
                    <a:pt x="3605" y="2083"/>
                  </a:moveTo>
                  <a:cubicBezTo>
                    <a:pt x="3610" y="2083"/>
                    <a:pt x="3610" y="2083"/>
                    <a:pt x="3610" y="2083"/>
                  </a:cubicBezTo>
                  <a:cubicBezTo>
                    <a:pt x="3612" y="2071"/>
                    <a:pt x="3613" y="2058"/>
                    <a:pt x="3615" y="2045"/>
                  </a:cubicBezTo>
                  <a:cubicBezTo>
                    <a:pt x="3610" y="2045"/>
                    <a:pt x="3610" y="2045"/>
                    <a:pt x="3610" y="2045"/>
                  </a:cubicBezTo>
                  <a:cubicBezTo>
                    <a:pt x="3609" y="2057"/>
                    <a:pt x="3607" y="2070"/>
                    <a:pt x="3605" y="2083"/>
                  </a:cubicBezTo>
                  <a:close/>
                  <a:moveTo>
                    <a:pt x="3589" y="1430"/>
                  </a:moveTo>
                  <a:cubicBezTo>
                    <a:pt x="3584" y="1431"/>
                    <a:pt x="3584" y="1431"/>
                    <a:pt x="3584" y="1431"/>
                  </a:cubicBezTo>
                  <a:cubicBezTo>
                    <a:pt x="3587" y="1443"/>
                    <a:pt x="3589" y="1456"/>
                    <a:pt x="3592" y="1468"/>
                  </a:cubicBezTo>
                  <a:cubicBezTo>
                    <a:pt x="3596" y="1467"/>
                    <a:pt x="3596" y="1467"/>
                    <a:pt x="3596" y="1467"/>
                  </a:cubicBezTo>
                  <a:cubicBezTo>
                    <a:pt x="3594" y="1455"/>
                    <a:pt x="3591" y="1442"/>
                    <a:pt x="3589" y="1430"/>
                  </a:cubicBezTo>
                  <a:close/>
                  <a:moveTo>
                    <a:pt x="3576" y="2233"/>
                  </a:moveTo>
                  <a:cubicBezTo>
                    <a:pt x="3581" y="2235"/>
                    <a:pt x="3581" y="2235"/>
                    <a:pt x="3581" y="2235"/>
                  </a:cubicBezTo>
                  <a:cubicBezTo>
                    <a:pt x="3584" y="2222"/>
                    <a:pt x="3587" y="2209"/>
                    <a:pt x="3589" y="2197"/>
                  </a:cubicBezTo>
                  <a:cubicBezTo>
                    <a:pt x="3585" y="2196"/>
                    <a:pt x="3585" y="2196"/>
                    <a:pt x="3585" y="2196"/>
                  </a:cubicBezTo>
                  <a:cubicBezTo>
                    <a:pt x="3582" y="2208"/>
                    <a:pt x="3579" y="2221"/>
                    <a:pt x="3576" y="2233"/>
                  </a:cubicBezTo>
                  <a:close/>
                  <a:moveTo>
                    <a:pt x="3621" y="1930"/>
                  </a:moveTo>
                  <a:cubicBezTo>
                    <a:pt x="3626" y="1930"/>
                    <a:pt x="3626" y="1930"/>
                    <a:pt x="3626" y="1930"/>
                  </a:cubicBezTo>
                  <a:cubicBezTo>
                    <a:pt x="3627" y="1917"/>
                    <a:pt x="3627" y="1904"/>
                    <a:pt x="3628" y="1892"/>
                  </a:cubicBezTo>
                  <a:cubicBezTo>
                    <a:pt x="3623" y="1891"/>
                    <a:pt x="3623" y="1891"/>
                    <a:pt x="3623" y="1891"/>
                  </a:cubicBezTo>
                  <a:cubicBezTo>
                    <a:pt x="3623" y="1904"/>
                    <a:pt x="3622" y="1917"/>
                    <a:pt x="3621" y="1930"/>
                  </a:cubicBezTo>
                  <a:close/>
                  <a:moveTo>
                    <a:pt x="3625" y="1812"/>
                  </a:moveTo>
                  <a:cubicBezTo>
                    <a:pt x="3625" y="1815"/>
                    <a:pt x="3625" y="1815"/>
                    <a:pt x="3625" y="1815"/>
                  </a:cubicBezTo>
                  <a:cubicBezTo>
                    <a:pt x="3625" y="1827"/>
                    <a:pt x="3625" y="1840"/>
                    <a:pt x="3624" y="1853"/>
                  </a:cubicBezTo>
                  <a:cubicBezTo>
                    <a:pt x="3629" y="1853"/>
                    <a:pt x="3629" y="1853"/>
                    <a:pt x="3629" y="1853"/>
                  </a:cubicBezTo>
                  <a:cubicBezTo>
                    <a:pt x="3629" y="1840"/>
                    <a:pt x="3630" y="1827"/>
                    <a:pt x="3630" y="1815"/>
                  </a:cubicBezTo>
                  <a:cubicBezTo>
                    <a:pt x="3630" y="1812"/>
                    <a:pt x="3630" y="1812"/>
                    <a:pt x="3630" y="1812"/>
                  </a:cubicBezTo>
                  <a:lnTo>
                    <a:pt x="3625" y="1812"/>
                  </a:lnTo>
                  <a:close/>
                  <a:moveTo>
                    <a:pt x="3448" y="2596"/>
                  </a:moveTo>
                  <a:cubicBezTo>
                    <a:pt x="3452" y="2598"/>
                    <a:pt x="3452" y="2598"/>
                    <a:pt x="3452" y="2598"/>
                  </a:cubicBezTo>
                  <a:cubicBezTo>
                    <a:pt x="3458" y="2586"/>
                    <a:pt x="3463" y="2575"/>
                    <a:pt x="3469" y="2563"/>
                  </a:cubicBezTo>
                  <a:cubicBezTo>
                    <a:pt x="3464" y="2561"/>
                    <a:pt x="3464" y="2561"/>
                    <a:pt x="3464" y="2561"/>
                  </a:cubicBezTo>
                  <a:cubicBezTo>
                    <a:pt x="3459" y="2573"/>
                    <a:pt x="3454" y="2584"/>
                    <a:pt x="3448" y="2596"/>
                  </a:cubicBezTo>
                  <a:close/>
                  <a:moveTo>
                    <a:pt x="3615" y="2006"/>
                  </a:moveTo>
                  <a:cubicBezTo>
                    <a:pt x="3620" y="2007"/>
                    <a:pt x="3620" y="2007"/>
                    <a:pt x="3620" y="2007"/>
                  </a:cubicBezTo>
                  <a:cubicBezTo>
                    <a:pt x="3621" y="1994"/>
                    <a:pt x="3622" y="1981"/>
                    <a:pt x="3623" y="1969"/>
                  </a:cubicBezTo>
                  <a:cubicBezTo>
                    <a:pt x="3618" y="1968"/>
                    <a:pt x="3618" y="1968"/>
                    <a:pt x="3618" y="1968"/>
                  </a:cubicBezTo>
                  <a:cubicBezTo>
                    <a:pt x="3617" y="1981"/>
                    <a:pt x="3616" y="1994"/>
                    <a:pt x="3615" y="2006"/>
                  </a:cubicBezTo>
                  <a:close/>
                  <a:moveTo>
                    <a:pt x="3571" y="1355"/>
                  </a:moveTo>
                  <a:cubicBezTo>
                    <a:pt x="3566" y="1356"/>
                    <a:pt x="3566" y="1356"/>
                    <a:pt x="3566" y="1356"/>
                  </a:cubicBezTo>
                  <a:cubicBezTo>
                    <a:pt x="3569" y="1368"/>
                    <a:pt x="3573" y="1381"/>
                    <a:pt x="3575" y="1393"/>
                  </a:cubicBezTo>
                  <a:cubicBezTo>
                    <a:pt x="3580" y="1392"/>
                    <a:pt x="3580" y="1392"/>
                    <a:pt x="3580" y="1392"/>
                  </a:cubicBezTo>
                  <a:cubicBezTo>
                    <a:pt x="3577" y="1380"/>
                    <a:pt x="3574" y="1367"/>
                    <a:pt x="3571" y="1355"/>
                  </a:cubicBezTo>
                  <a:close/>
                  <a:moveTo>
                    <a:pt x="3509" y="2454"/>
                  </a:moveTo>
                  <a:cubicBezTo>
                    <a:pt x="3513" y="2456"/>
                    <a:pt x="3513" y="2456"/>
                    <a:pt x="3513" y="2456"/>
                  </a:cubicBezTo>
                  <a:cubicBezTo>
                    <a:pt x="3518" y="2444"/>
                    <a:pt x="3522" y="2432"/>
                    <a:pt x="3526" y="2420"/>
                  </a:cubicBezTo>
                  <a:cubicBezTo>
                    <a:pt x="3522" y="2418"/>
                    <a:pt x="3522" y="2418"/>
                    <a:pt x="3522" y="2418"/>
                  </a:cubicBezTo>
                  <a:cubicBezTo>
                    <a:pt x="3518" y="2430"/>
                    <a:pt x="3513" y="2442"/>
                    <a:pt x="3509" y="2454"/>
                  </a:cubicBezTo>
                  <a:close/>
                  <a:moveTo>
                    <a:pt x="3498" y="1136"/>
                  </a:moveTo>
                  <a:cubicBezTo>
                    <a:pt x="3494" y="1137"/>
                    <a:pt x="3494" y="1137"/>
                    <a:pt x="3494" y="1137"/>
                  </a:cubicBezTo>
                  <a:cubicBezTo>
                    <a:pt x="3499" y="1149"/>
                    <a:pt x="3503" y="1161"/>
                    <a:pt x="3508" y="1173"/>
                  </a:cubicBezTo>
                  <a:cubicBezTo>
                    <a:pt x="3512" y="1171"/>
                    <a:pt x="3512" y="1171"/>
                    <a:pt x="3512" y="1171"/>
                  </a:cubicBezTo>
                  <a:cubicBezTo>
                    <a:pt x="3508" y="1159"/>
                    <a:pt x="3503" y="1147"/>
                    <a:pt x="3498" y="1136"/>
                  </a:cubicBezTo>
                  <a:close/>
                  <a:moveTo>
                    <a:pt x="3480" y="2526"/>
                  </a:moveTo>
                  <a:cubicBezTo>
                    <a:pt x="3484" y="2527"/>
                    <a:pt x="3484" y="2527"/>
                    <a:pt x="3484" y="2527"/>
                  </a:cubicBezTo>
                  <a:cubicBezTo>
                    <a:pt x="3489" y="2516"/>
                    <a:pt x="3494" y="2504"/>
                    <a:pt x="3499" y="2492"/>
                  </a:cubicBezTo>
                  <a:cubicBezTo>
                    <a:pt x="3495" y="2490"/>
                    <a:pt x="3495" y="2490"/>
                    <a:pt x="3495" y="2490"/>
                  </a:cubicBezTo>
                  <a:cubicBezTo>
                    <a:pt x="3490" y="2502"/>
                    <a:pt x="3485" y="2514"/>
                    <a:pt x="3480" y="2526"/>
                  </a:cubicBezTo>
                  <a:close/>
                  <a:moveTo>
                    <a:pt x="3557" y="2308"/>
                  </a:moveTo>
                  <a:cubicBezTo>
                    <a:pt x="3561" y="2309"/>
                    <a:pt x="3561" y="2309"/>
                    <a:pt x="3561" y="2309"/>
                  </a:cubicBezTo>
                  <a:cubicBezTo>
                    <a:pt x="3565" y="2297"/>
                    <a:pt x="3568" y="2284"/>
                    <a:pt x="3572" y="2272"/>
                  </a:cubicBezTo>
                  <a:cubicBezTo>
                    <a:pt x="3567" y="2271"/>
                    <a:pt x="3567" y="2271"/>
                    <a:pt x="3567" y="2271"/>
                  </a:cubicBezTo>
                  <a:cubicBezTo>
                    <a:pt x="3564" y="2283"/>
                    <a:pt x="3560" y="2295"/>
                    <a:pt x="3557" y="2308"/>
                  </a:cubicBezTo>
                  <a:close/>
                  <a:moveTo>
                    <a:pt x="3468" y="1065"/>
                  </a:moveTo>
                  <a:cubicBezTo>
                    <a:pt x="3464" y="1067"/>
                    <a:pt x="3464" y="1067"/>
                    <a:pt x="3464" y="1067"/>
                  </a:cubicBezTo>
                  <a:cubicBezTo>
                    <a:pt x="3469" y="1078"/>
                    <a:pt x="3474" y="1090"/>
                    <a:pt x="3479" y="1102"/>
                  </a:cubicBezTo>
                  <a:cubicBezTo>
                    <a:pt x="3484" y="1100"/>
                    <a:pt x="3484" y="1100"/>
                    <a:pt x="3484" y="1100"/>
                  </a:cubicBezTo>
                  <a:cubicBezTo>
                    <a:pt x="3478" y="1088"/>
                    <a:pt x="3473" y="1077"/>
                    <a:pt x="3468" y="1065"/>
                  </a:cubicBezTo>
                  <a:close/>
                  <a:moveTo>
                    <a:pt x="3550" y="1281"/>
                  </a:moveTo>
                  <a:cubicBezTo>
                    <a:pt x="3545" y="1282"/>
                    <a:pt x="3545" y="1282"/>
                    <a:pt x="3545" y="1282"/>
                  </a:cubicBezTo>
                  <a:cubicBezTo>
                    <a:pt x="3549" y="1294"/>
                    <a:pt x="3553" y="1307"/>
                    <a:pt x="3556" y="1319"/>
                  </a:cubicBezTo>
                  <a:cubicBezTo>
                    <a:pt x="3561" y="1318"/>
                    <a:pt x="3561" y="1318"/>
                    <a:pt x="3561" y="1318"/>
                  </a:cubicBezTo>
                  <a:cubicBezTo>
                    <a:pt x="3557" y="1305"/>
                    <a:pt x="3554" y="1293"/>
                    <a:pt x="3550" y="1281"/>
                  </a:cubicBezTo>
                  <a:close/>
                  <a:moveTo>
                    <a:pt x="3534" y="2381"/>
                  </a:moveTo>
                  <a:cubicBezTo>
                    <a:pt x="3539" y="2383"/>
                    <a:pt x="3539" y="2383"/>
                    <a:pt x="3539" y="2383"/>
                  </a:cubicBezTo>
                  <a:cubicBezTo>
                    <a:pt x="3543" y="2371"/>
                    <a:pt x="3547" y="2358"/>
                    <a:pt x="3551" y="2346"/>
                  </a:cubicBezTo>
                  <a:cubicBezTo>
                    <a:pt x="3546" y="2345"/>
                    <a:pt x="3546" y="2345"/>
                    <a:pt x="3546" y="2345"/>
                  </a:cubicBezTo>
                  <a:cubicBezTo>
                    <a:pt x="3542" y="2357"/>
                    <a:pt x="3538" y="2369"/>
                    <a:pt x="3534" y="2381"/>
                  </a:cubicBezTo>
                  <a:close/>
                  <a:moveTo>
                    <a:pt x="3526" y="1208"/>
                  </a:moveTo>
                  <a:cubicBezTo>
                    <a:pt x="3521" y="1209"/>
                    <a:pt x="3521" y="1209"/>
                    <a:pt x="3521" y="1209"/>
                  </a:cubicBezTo>
                  <a:cubicBezTo>
                    <a:pt x="3525" y="1221"/>
                    <a:pt x="3529" y="1233"/>
                    <a:pt x="3533" y="1245"/>
                  </a:cubicBezTo>
                  <a:cubicBezTo>
                    <a:pt x="3538" y="1244"/>
                    <a:pt x="3538" y="1244"/>
                    <a:pt x="3538" y="1244"/>
                  </a:cubicBezTo>
                  <a:cubicBezTo>
                    <a:pt x="3534" y="1232"/>
                    <a:pt x="3530" y="1219"/>
                    <a:pt x="3526" y="1208"/>
                  </a:cubicBezTo>
                  <a:close/>
                  <a:moveTo>
                    <a:pt x="2699" y="229"/>
                  </a:moveTo>
                  <a:cubicBezTo>
                    <a:pt x="2697" y="234"/>
                    <a:pt x="2697" y="234"/>
                    <a:pt x="2697" y="234"/>
                  </a:cubicBezTo>
                  <a:cubicBezTo>
                    <a:pt x="2708" y="240"/>
                    <a:pt x="2719" y="246"/>
                    <a:pt x="2730" y="253"/>
                  </a:cubicBezTo>
                  <a:cubicBezTo>
                    <a:pt x="2732" y="249"/>
                    <a:pt x="2732" y="249"/>
                    <a:pt x="2732" y="249"/>
                  </a:cubicBezTo>
                  <a:cubicBezTo>
                    <a:pt x="2721" y="242"/>
                    <a:pt x="2710" y="236"/>
                    <a:pt x="2699" y="229"/>
                  </a:cubicBezTo>
                  <a:close/>
                  <a:moveTo>
                    <a:pt x="1854" y="3624"/>
                  </a:moveTo>
                  <a:cubicBezTo>
                    <a:pt x="1854" y="3629"/>
                    <a:pt x="1854" y="3629"/>
                    <a:pt x="1854" y="3629"/>
                  </a:cubicBezTo>
                  <a:cubicBezTo>
                    <a:pt x="1867" y="3629"/>
                    <a:pt x="1880" y="3628"/>
                    <a:pt x="1892" y="3628"/>
                  </a:cubicBezTo>
                  <a:cubicBezTo>
                    <a:pt x="1892" y="3623"/>
                    <a:pt x="1892" y="3623"/>
                    <a:pt x="1892" y="3623"/>
                  </a:cubicBezTo>
                  <a:cubicBezTo>
                    <a:pt x="1880" y="3624"/>
                    <a:pt x="1867" y="3624"/>
                    <a:pt x="1854" y="3624"/>
                  </a:cubicBezTo>
                  <a:close/>
                  <a:moveTo>
                    <a:pt x="1931" y="3621"/>
                  </a:moveTo>
                  <a:cubicBezTo>
                    <a:pt x="1931" y="3626"/>
                    <a:pt x="1931" y="3626"/>
                    <a:pt x="1931" y="3626"/>
                  </a:cubicBezTo>
                  <a:cubicBezTo>
                    <a:pt x="1944" y="3625"/>
                    <a:pt x="1957" y="3624"/>
                    <a:pt x="1969" y="3623"/>
                  </a:cubicBezTo>
                  <a:cubicBezTo>
                    <a:pt x="1969" y="3618"/>
                    <a:pt x="1969" y="3618"/>
                    <a:pt x="1969" y="3618"/>
                  </a:cubicBezTo>
                  <a:cubicBezTo>
                    <a:pt x="1956" y="3619"/>
                    <a:pt x="1943" y="3620"/>
                    <a:pt x="1931" y="3621"/>
                  </a:cubicBezTo>
                  <a:close/>
                  <a:moveTo>
                    <a:pt x="1966" y="11"/>
                  </a:moveTo>
                  <a:cubicBezTo>
                    <a:pt x="1979" y="12"/>
                    <a:pt x="1992" y="13"/>
                    <a:pt x="2004" y="14"/>
                  </a:cubicBezTo>
                  <a:cubicBezTo>
                    <a:pt x="2005" y="10"/>
                    <a:pt x="2005" y="10"/>
                    <a:pt x="2005" y="10"/>
                  </a:cubicBezTo>
                  <a:cubicBezTo>
                    <a:pt x="1992" y="8"/>
                    <a:pt x="1979" y="7"/>
                    <a:pt x="1967" y="6"/>
                  </a:cubicBezTo>
                  <a:lnTo>
                    <a:pt x="1966" y="11"/>
                  </a:lnTo>
                  <a:close/>
                  <a:moveTo>
                    <a:pt x="1890" y="6"/>
                  </a:moveTo>
                  <a:cubicBezTo>
                    <a:pt x="1902" y="7"/>
                    <a:pt x="1915" y="7"/>
                    <a:pt x="1928" y="8"/>
                  </a:cubicBezTo>
                  <a:cubicBezTo>
                    <a:pt x="1928" y="3"/>
                    <a:pt x="1928" y="3"/>
                    <a:pt x="1928" y="3"/>
                  </a:cubicBezTo>
                  <a:cubicBezTo>
                    <a:pt x="1915" y="3"/>
                    <a:pt x="1903" y="2"/>
                    <a:pt x="1890" y="1"/>
                  </a:cubicBezTo>
                  <a:lnTo>
                    <a:pt x="1890" y="6"/>
                  </a:lnTo>
                  <a:close/>
                  <a:moveTo>
                    <a:pt x="2007" y="3615"/>
                  </a:moveTo>
                  <a:cubicBezTo>
                    <a:pt x="2008" y="3619"/>
                    <a:pt x="2008" y="3619"/>
                    <a:pt x="2008" y="3619"/>
                  </a:cubicBezTo>
                  <a:cubicBezTo>
                    <a:pt x="2020" y="3618"/>
                    <a:pt x="2033" y="3616"/>
                    <a:pt x="2046" y="3615"/>
                  </a:cubicBezTo>
                  <a:cubicBezTo>
                    <a:pt x="2045" y="3610"/>
                    <a:pt x="2045" y="3610"/>
                    <a:pt x="2045" y="3610"/>
                  </a:cubicBezTo>
                  <a:cubicBezTo>
                    <a:pt x="2033" y="3612"/>
                    <a:pt x="2020" y="3613"/>
                    <a:pt x="2007" y="3615"/>
                  </a:cubicBezTo>
                  <a:close/>
                  <a:moveTo>
                    <a:pt x="2119" y="30"/>
                  </a:moveTo>
                  <a:cubicBezTo>
                    <a:pt x="2131" y="32"/>
                    <a:pt x="2144" y="34"/>
                    <a:pt x="2156" y="37"/>
                  </a:cubicBezTo>
                  <a:cubicBezTo>
                    <a:pt x="2157" y="32"/>
                    <a:pt x="2157" y="32"/>
                    <a:pt x="2157" y="32"/>
                  </a:cubicBezTo>
                  <a:cubicBezTo>
                    <a:pt x="2145" y="30"/>
                    <a:pt x="2132" y="27"/>
                    <a:pt x="2119" y="25"/>
                  </a:cubicBezTo>
                  <a:lnTo>
                    <a:pt x="2119" y="30"/>
                  </a:lnTo>
                  <a:close/>
                  <a:moveTo>
                    <a:pt x="2043" y="19"/>
                  </a:moveTo>
                  <a:cubicBezTo>
                    <a:pt x="2055" y="20"/>
                    <a:pt x="2068" y="22"/>
                    <a:pt x="2081" y="24"/>
                  </a:cubicBezTo>
                  <a:cubicBezTo>
                    <a:pt x="2081" y="19"/>
                    <a:pt x="2081" y="19"/>
                    <a:pt x="2081" y="19"/>
                  </a:cubicBezTo>
                  <a:cubicBezTo>
                    <a:pt x="2069" y="17"/>
                    <a:pt x="2056" y="16"/>
                    <a:pt x="2043" y="14"/>
                  </a:cubicBezTo>
                  <a:lnTo>
                    <a:pt x="2043" y="19"/>
                  </a:lnTo>
                  <a:close/>
                  <a:moveTo>
                    <a:pt x="2159" y="3592"/>
                  </a:moveTo>
                  <a:cubicBezTo>
                    <a:pt x="2160" y="3597"/>
                    <a:pt x="2160" y="3597"/>
                    <a:pt x="2160" y="3597"/>
                  </a:cubicBezTo>
                  <a:cubicBezTo>
                    <a:pt x="2173" y="3594"/>
                    <a:pt x="2185" y="3592"/>
                    <a:pt x="2198" y="3589"/>
                  </a:cubicBezTo>
                  <a:cubicBezTo>
                    <a:pt x="2197" y="3584"/>
                    <a:pt x="2197" y="3584"/>
                    <a:pt x="2197" y="3584"/>
                  </a:cubicBezTo>
                  <a:cubicBezTo>
                    <a:pt x="2184" y="3587"/>
                    <a:pt x="2172" y="3590"/>
                    <a:pt x="2159" y="3592"/>
                  </a:cubicBezTo>
                  <a:close/>
                  <a:moveTo>
                    <a:pt x="2083" y="3605"/>
                  </a:moveTo>
                  <a:cubicBezTo>
                    <a:pt x="2084" y="3610"/>
                    <a:pt x="2084" y="3610"/>
                    <a:pt x="2084" y="3610"/>
                  </a:cubicBezTo>
                  <a:cubicBezTo>
                    <a:pt x="2097" y="3608"/>
                    <a:pt x="2110" y="3606"/>
                    <a:pt x="2122" y="3604"/>
                  </a:cubicBezTo>
                  <a:cubicBezTo>
                    <a:pt x="2121" y="3599"/>
                    <a:pt x="2121" y="3599"/>
                    <a:pt x="2121" y="3599"/>
                  </a:cubicBezTo>
                  <a:cubicBezTo>
                    <a:pt x="2109" y="3601"/>
                    <a:pt x="2096" y="3603"/>
                    <a:pt x="2083" y="3605"/>
                  </a:cubicBezTo>
                  <a:close/>
                  <a:moveTo>
                    <a:pt x="1700" y="3626"/>
                  </a:moveTo>
                  <a:cubicBezTo>
                    <a:pt x="1713" y="3627"/>
                    <a:pt x="1726" y="3627"/>
                    <a:pt x="1739" y="3628"/>
                  </a:cubicBezTo>
                  <a:cubicBezTo>
                    <a:pt x="1739" y="3623"/>
                    <a:pt x="1739" y="3623"/>
                    <a:pt x="1739" y="3623"/>
                  </a:cubicBezTo>
                  <a:cubicBezTo>
                    <a:pt x="1726" y="3623"/>
                    <a:pt x="1713" y="3622"/>
                    <a:pt x="1700" y="3621"/>
                  </a:cubicBezTo>
                  <a:lnTo>
                    <a:pt x="1700" y="3626"/>
                  </a:lnTo>
                  <a:close/>
                  <a:moveTo>
                    <a:pt x="1582" y="15"/>
                  </a:moveTo>
                  <a:cubicBezTo>
                    <a:pt x="1583" y="19"/>
                    <a:pt x="1583" y="19"/>
                    <a:pt x="1583" y="19"/>
                  </a:cubicBezTo>
                  <a:cubicBezTo>
                    <a:pt x="1596" y="18"/>
                    <a:pt x="1608" y="16"/>
                    <a:pt x="1621" y="15"/>
                  </a:cubicBezTo>
                  <a:cubicBezTo>
                    <a:pt x="1621" y="10"/>
                    <a:pt x="1621" y="10"/>
                    <a:pt x="1621" y="10"/>
                  </a:cubicBezTo>
                  <a:cubicBezTo>
                    <a:pt x="1608" y="11"/>
                    <a:pt x="1595" y="13"/>
                    <a:pt x="1582" y="15"/>
                  </a:cubicBezTo>
                  <a:close/>
                  <a:moveTo>
                    <a:pt x="1623" y="3619"/>
                  </a:moveTo>
                  <a:cubicBezTo>
                    <a:pt x="1636" y="3621"/>
                    <a:pt x="1649" y="3622"/>
                    <a:pt x="1662" y="3623"/>
                  </a:cubicBezTo>
                  <a:cubicBezTo>
                    <a:pt x="1662" y="3618"/>
                    <a:pt x="1662" y="3618"/>
                    <a:pt x="1662" y="3618"/>
                  </a:cubicBezTo>
                  <a:cubicBezTo>
                    <a:pt x="1649" y="3617"/>
                    <a:pt x="1637" y="3616"/>
                    <a:pt x="1624" y="3615"/>
                  </a:cubicBezTo>
                  <a:lnTo>
                    <a:pt x="1623" y="3619"/>
                  </a:lnTo>
                  <a:close/>
                  <a:moveTo>
                    <a:pt x="1547" y="3610"/>
                  </a:moveTo>
                  <a:cubicBezTo>
                    <a:pt x="1559" y="3612"/>
                    <a:pt x="1572" y="3613"/>
                    <a:pt x="1585" y="3615"/>
                  </a:cubicBezTo>
                  <a:cubicBezTo>
                    <a:pt x="1586" y="3610"/>
                    <a:pt x="1586" y="3610"/>
                    <a:pt x="1586" y="3610"/>
                  </a:cubicBezTo>
                  <a:cubicBezTo>
                    <a:pt x="1573" y="3609"/>
                    <a:pt x="1560" y="3607"/>
                    <a:pt x="1548" y="3605"/>
                  </a:cubicBezTo>
                  <a:lnTo>
                    <a:pt x="1547" y="3610"/>
                  </a:lnTo>
                  <a:close/>
                  <a:moveTo>
                    <a:pt x="1813" y="0"/>
                  </a:moveTo>
                  <a:cubicBezTo>
                    <a:pt x="1813" y="5"/>
                    <a:pt x="1813" y="5"/>
                    <a:pt x="1813" y="5"/>
                  </a:cubicBezTo>
                  <a:cubicBezTo>
                    <a:pt x="1815" y="5"/>
                    <a:pt x="1815" y="5"/>
                    <a:pt x="1815" y="5"/>
                  </a:cubicBezTo>
                  <a:cubicBezTo>
                    <a:pt x="1827" y="5"/>
                    <a:pt x="1839" y="5"/>
                    <a:pt x="1851" y="5"/>
                  </a:cubicBezTo>
                  <a:cubicBezTo>
                    <a:pt x="1851" y="0"/>
                    <a:pt x="1851" y="0"/>
                    <a:pt x="1851" y="0"/>
                  </a:cubicBezTo>
                  <a:cubicBezTo>
                    <a:pt x="1839" y="0"/>
                    <a:pt x="1827" y="0"/>
                    <a:pt x="1815" y="0"/>
                  </a:cubicBezTo>
                  <a:lnTo>
                    <a:pt x="1813" y="0"/>
                  </a:lnTo>
                  <a:close/>
                  <a:moveTo>
                    <a:pt x="1659" y="6"/>
                  </a:moveTo>
                  <a:cubicBezTo>
                    <a:pt x="1659" y="11"/>
                    <a:pt x="1659" y="11"/>
                    <a:pt x="1659" y="11"/>
                  </a:cubicBezTo>
                  <a:cubicBezTo>
                    <a:pt x="1672" y="10"/>
                    <a:pt x="1685" y="9"/>
                    <a:pt x="1698" y="8"/>
                  </a:cubicBezTo>
                  <a:cubicBezTo>
                    <a:pt x="1697" y="4"/>
                    <a:pt x="1697" y="4"/>
                    <a:pt x="1697" y="4"/>
                  </a:cubicBezTo>
                  <a:cubicBezTo>
                    <a:pt x="1685" y="4"/>
                    <a:pt x="1672" y="5"/>
                    <a:pt x="1659" y="6"/>
                  </a:cubicBezTo>
                  <a:close/>
                  <a:moveTo>
                    <a:pt x="1777" y="3624"/>
                  </a:moveTo>
                  <a:cubicBezTo>
                    <a:pt x="1777" y="3629"/>
                    <a:pt x="1777" y="3629"/>
                    <a:pt x="1777" y="3629"/>
                  </a:cubicBezTo>
                  <a:cubicBezTo>
                    <a:pt x="1789" y="3629"/>
                    <a:pt x="1802" y="3629"/>
                    <a:pt x="1815" y="3629"/>
                  </a:cubicBezTo>
                  <a:cubicBezTo>
                    <a:pt x="1816" y="3629"/>
                    <a:pt x="1816" y="3629"/>
                    <a:pt x="1816" y="3629"/>
                  </a:cubicBezTo>
                  <a:cubicBezTo>
                    <a:pt x="1816" y="3625"/>
                    <a:pt x="1816" y="3625"/>
                    <a:pt x="1816" y="3625"/>
                  </a:cubicBezTo>
                  <a:cubicBezTo>
                    <a:pt x="1815" y="3625"/>
                    <a:pt x="1815" y="3625"/>
                    <a:pt x="1815" y="3625"/>
                  </a:cubicBezTo>
                  <a:cubicBezTo>
                    <a:pt x="1802" y="3625"/>
                    <a:pt x="1790" y="3625"/>
                    <a:pt x="1777" y="3624"/>
                  </a:cubicBezTo>
                  <a:close/>
                  <a:moveTo>
                    <a:pt x="1736" y="2"/>
                  </a:moveTo>
                  <a:cubicBezTo>
                    <a:pt x="1736" y="6"/>
                    <a:pt x="1736" y="6"/>
                    <a:pt x="1736" y="6"/>
                  </a:cubicBezTo>
                  <a:cubicBezTo>
                    <a:pt x="1749" y="6"/>
                    <a:pt x="1762" y="5"/>
                    <a:pt x="1774" y="5"/>
                  </a:cubicBezTo>
                  <a:cubicBezTo>
                    <a:pt x="1774" y="0"/>
                    <a:pt x="1774" y="0"/>
                    <a:pt x="1774" y="0"/>
                  </a:cubicBezTo>
                  <a:cubicBezTo>
                    <a:pt x="1761" y="1"/>
                    <a:pt x="1749" y="1"/>
                    <a:pt x="1736" y="2"/>
                  </a:cubicBezTo>
                  <a:close/>
                  <a:moveTo>
                    <a:pt x="2194" y="44"/>
                  </a:moveTo>
                  <a:cubicBezTo>
                    <a:pt x="2207" y="47"/>
                    <a:pt x="2219" y="50"/>
                    <a:pt x="2232" y="53"/>
                  </a:cubicBezTo>
                  <a:cubicBezTo>
                    <a:pt x="2233" y="48"/>
                    <a:pt x="2233" y="48"/>
                    <a:pt x="2233" y="48"/>
                  </a:cubicBezTo>
                  <a:cubicBezTo>
                    <a:pt x="2220" y="45"/>
                    <a:pt x="2208" y="42"/>
                    <a:pt x="2195" y="40"/>
                  </a:cubicBezTo>
                  <a:lnTo>
                    <a:pt x="2194" y="44"/>
                  </a:lnTo>
                  <a:close/>
                  <a:moveTo>
                    <a:pt x="2416" y="107"/>
                  </a:moveTo>
                  <a:cubicBezTo>
                    <a:pt x="2428" y="111"/>
                    <a:pt x="2440" y="116"/>
                    <a:pt x="2452" y="120"/>
                  </a:cubicBezTo>
                  <a:cubicBezTo>
                    <a:pt x="2454" y="116"/>
                    <a:pt x="2454" y="116"/>
                    <a:pt x="2454" y="116"/>
                  </a:cubicBezTo>
                  <a:cubicBezTo>
                    <a:pt x="2442" y="111"/>
                    <a:pt x="2430" y="107"/>
                    <a:pt x="2418" y="102"/>
                  </a:cubicBezTo>
                  <a:lnTo>
                    <a:pt x="2416" y="107"/>
                  </a:lnTo>
                  <a:close/>
                  <a:moveTo>
                    <a:pt x="2631" y="193"/>
                  </a:moveTo>
                  <a:cubicBezTo>
                    <a:pt x="2629" y="197"/>
                    <a:pt x="2629" y="197"/>
                    <a:pt x="2629" y="197"/>
                  </a:cubicBezTo>
                  <a:cubicBezTo>
                    <a:pt x="2640" y="203"/>
                    <a:pt x="2651" y="209"/>
                    <a:pt x="2663" y="215"/>
                  </a:cubicBezTo>
                  <a:cubicBezTo>
                    <a:pt x="2665" y="211"/>
                    <a:pt x="2665" y="211"/>
                    <a:pt x="2665" y="211"/>
                  </a:cubicBezTo>
                  <a:cubicBezTo>
                    <a:pt x="2654" y="205"/>
                    <a:pt x="2642" y="199"/>
                    <a:pt x="2631" y="193"/>
                  </a:cubicBezTo>
                  <a:close/>
                  <a:moveTo>
                    <a:pt x="2664" y="3414"/>
                  </a:moveTo>
                  <a:cubicBezTo>
                    <a:pt x="2666" y="3418"/>
                    <a:pt x="2666" y="3418"/>
                    <a:pt x="2666" y="3418"/>
                  </a:cubicBezTo>
                  <a:cubicBezTo>
                    <a:pt x="2677" y="3412"/>
                    <a:pt x="2689" y="3406"/>
                    <a:pt x="2700" y="3399"/>
                  </a:cubicBezTo>
                  <a:cubicBezTo>
                    <a:pt x="2697" y="3395"/>
                    <a:pt x="2697" y="3395"/>
                    <a:pt x="2697" y="3395"/>
                  </a:cubicBezTo>
                  <a:cubicBezTo>
                    <a:pt x="2686" y="3401"/>
                    <a:pt x="2675" y="3408"/>
                    <a:pt x="2664" y="3414"/>
                  </a:cubicBezTo>
                  <a:close/>
                  <a:moveTo>
                    <a:pt x="2234" y="3576"/>
                  </a:moveTo>
                  <a:cubicBezTo>
                    <a:pt x="2235" y="3580"/>
                    <a:pt x="2235" y="3580"/>
                    <a:pt x="2235" y="3580"/>
                  </a:cubicBezTo>
                  <a:cubicBezTo>
                    <a:pt x="2248" y="3578"/>
                    <a:pt x="2260" y="3574"/>
                    <a:pt x="2273" y="3571"/>
                  </a:cubicBezTo>
                  <a:cubicBezTo>
                    <a:pt x="2271" y="3567"/>
                    <a:pt x="2271" y="3567"/>
                    <a:pt x="2271" y="3567"/>
                  </a:cubicBezTo>
                  <a:cubicBezTo>
                    <a:pt x="2259" y="3570"/>
                    <a:pt x="2247" y="3573"/>
                    <a:pt x="2234" y="3576"/>
                  </a:cubicBezTo>
                  <a:close/>
                  <a:moveTo>
                    <a:pt x="2595" y="3448"/>
                  </a:moveTo>
                  <a:cubicBezTo>
                    <a:pt x="2597" y="3453"/>
                    <a:pt x="2597" y="3453"/>
                    <a:pt x="2597" y="3453"/>
                  </a:cubicBezTo>
                  <a:cubicBezTo>
                    <a:pt x="2609" y="3447"/>
                    <a:pt x="2620" y="3441"/>
                    <a:pt x="2632" y="3436"/>
                  </a:cubicBezTo>
                  <a:cubicBezTo>
                    <a:pt x="2630" y="3431"/>
                    <a:pt x="2630" y="3431"/>
                    <a:pt x="2630" y="3431"/>
                  </a:cubicBezTo>
                  <a:cubicBezTo>
                    <a:pt x="2618" y="3437"/>
                    <a:pt x="2607" y="3443"/>
                    <a:pt x="2595" y="3448"/>
                  </a:cubicBezTo>
                  <a:close/>
                  <a:moveTo>
                    <a:pt x="2561" y="160"/>
                  </a:moveTo>
                  <a:cubicBezTo>
                    <a:pt x="2559" y="164"/>
                    <a:pt x="2559" y="164"/>
                    <a:pt x="2559" y="164"/>
                  </a:cubicBezTo>
                  <a:cubicBezTo>
                    <a:pt x="2571" y="170"/>
                    <a:pt x="2582" y="175"/>
                    <a:pt x="2594" y="181"/>
                  </a:cubicBezTo>
                  <a:cubicBezTo>
                    <a:pt x="2596" y="176"/>
                    <a:pt x="2596" y="176"/>
                    <a:pt x="2596" y="176"/>
                  </a:cubicBezTo>
                  <a:cubicBezTo>
                    <a:pt x="2585" y="171"/>
                    <a:pt x="2573" y="165"/>
                    <a:pt x="2561" y="160"/>
                  </a:cubicBezTo>
                  <a:close/>
                  <a:moveTo>
                    <a:pt x="2796" y="3336"/>
                  </a:moveTo>
                  <a:cubicBezTo>
                    <a:pt x="2798" y="3340"/>
                    <a:pt x="2798" y="3340"/>
                    <a:pt x="2798" y="3340"/>
                  </a:cubicBezTo>
                  <a:cubicBezTo>
                    <a:pt x="2809" y="3333"/>
                    <a:pt x="2820" y="3326"/>
                    <a:pt x="2831" y="3319"/>
                  </a:cubicBezTo>
                  <a:cubicBezTo>
                    <a:pt x="2828" y="3315"/>
                    <a:pt x="2828" y="3315"/>
                    <a:pt x="2828" y="3315"/>
                  </a:cubicBezTo>
                  <a:cubicBezTo>
                    <a:pt x="2817" y="3322"/>
                    <a:pt x="2807" y="3329"/>
                    <a:pt x="2796" y="3336"/>
                  </a:cubicBezTo>
                  <a:close/>
                  <a:moveTo>
                    <a:pt x="2731" y="3376"/>
                  </a:moveTo>
                  <a:cubicBezTo>
                    <a:pt x="2733" y="3380"/>
                    <a:pt x="2733" y="3380"/>
                    <a:pt x="2733" y="3380"/>
                  </a:cubicBezTo>
                  <a:cubicBezTo>
                    <a:pt x="2744" y="3374"/>
                    <a:pt x="2755" y="3367"/>
                    <a:pt x="2766" y="3361"/>
                  </a:cubicBezTo>
                  <a:cubicBezTo>
                    <a:pt x="2763" y="3356"/>
                    <a:pt x="2763" y="3356"/>
                    <a:pt x="2763" y="3356"/>
                  </a:cubicBezTo>
                  <a:cubicBezTo>
                    <a:pt x="2753" y="3363"/>
                    <a:pt x="2742" y="3370"/>
                    <a:pt x="2731" y="3376"/>
                  </a:cubicBezTo>
                  <a:close/>
                  <a:moveTo>
                    <a:pt x="2765" y="268"/>
                  </a:moveTo>
                  <a:cubicBezTo>
                    <a:pt x="2763" y="273"/>
                    <a:pt x="2763" y="273"/>
                    <a:pt x="2763" y="273"/>
                  </a:cubicBezTo>
                  <a:cubicBezTo>
                    <a:pt x="2774" y="279"/>
                    <a:pt x="2785" y="286"/>
                    <a:pt x="2795" y="293"/>
                  </a:cubicBezTo>
                  <a:cubicBezTo>
                    <a:pt x="2798" y="289"/>
                    <a:pt x="2798" y="289"/>
                    <a:pt x="2798" y="289"/>
                  </a:cubicBezTo>
                  <a:cubicBezTo>
                    <a:pt x="2787" y="282"/>
                    <a:pt x="2776" y="275"/>
                    <a:pt x="2765" y="268"/>
                  </a:cubicBezTo>
                  <a:close/>
                  <a:moveTo>
                    <a:pt x="1506" y="26"/>
                  </a:moveTo>
                  <a:cubicBezTo>
                    <a:pt x="1507" y="31"/>
                    <a:pt x="1507" y="31"/>
                    <a:pt x="1507" y="31"/>
                  </a:cubicBezTo>
                  <a:cubicBezTo>
                    <a:pt x="1520" y="29"/>
                    <a:pt x="1532" y="27"/>
                    <a:pt x="1545" y="25"/>
                  </a:cubicBezTo>
                  <a:cubicBezTo>
                    <a:pt x="1544" y="20"/>
                    <a:pt x="1544" y="20"/>
                    <a:pt x="1544" y="20"/>
                  </a:cubicBezTo>
                  <a:cubicBezTo>
                    <a:pt x="1532" y="22"/>
                    <a:pt x="1519" y="24"/>
                    <a:pt x="1506" y="26"/>
                  </a:cubicBezTo>
                  <a:close/>
                  <a:moveTo>
                    <a:pt x="2343" y="83"/>
                  </a:moveTo>
                  <a:cubicBezTo>
                    <a:pt x="2355" y="87"/>
                    <a:pt x="2367" y="91"/>
                    <a:pt x="2380" y="95"/>
                  </a:cubicBezTo>
                  <a:cubicBezTo>
                    <a:pt x="2381" y="90"/>
                    <a:pt x="2381" y="90"/>
                    <a:pt x="2381" y="90"/>
                  </a:cubicBezTo>
                  <a:cubicBezTo>
                    <a:pt x="2369" y="86"/>
                    <a:pt x="2356" y="82"/>
                    <a:pt x="2344" y="78"/>
                  </a:cubicBezTo>
                  <a:lnTo>
                    <a:pt x="2343" y="83"/>
                  </a:lnTo>
                  <a:close/>
                  <a:moveTo>
                    <a:pt x="2382" y="3534"/>
                  </a:moveTo>
                  <a:cubicBezTo>
                    <a:pt x="2384" y="3539"/>
                    <a:pt x="2384" y="3539"/>
                    <a:pt x="2384" y="3539"/>
                  </a:cubicBezTo>
                  <a:cubicBezTo>
                    <a:pt x="2396" y="3535"/>
                    <a:pt x="2408" y="3530"/>
                    <a:pt x="2420" y="3526"/>
                  </a:cubicBezTo>
                  <a:cubicBezTo>
                    <a:pt x="2418" y="3522"/>
                    <a:pt x="2418" y="3522"/>
                    <a:pt x="2418" y="3522"/>
                  </a:cubicBezTo>
                  <a:cubicBezTo>
                    <a:pt x="2406" y="3526"/>
                    <a:pt x="2394" y="3530"/>
                    <a:pt x="2382" y="3534"/>
                  </a:cubicBezTo>
                  <a:close/>
                  <a:moveTo>
                    <a:pt x="2309" y="3556"/>
                  </a:moveTo>
                  <a:cubicBezTo>
                    <a:pt x="2310" y="3561"/>
                    <a:pt x="2310" y="3561"/>
                    <a:pt x="2310" y="3561"/>
                  </a:cubicBezTo>
                  <a:cubicBezTo>
                    <a:pt x="2322" y="3558"/>
                    <a:pt x="2335" y="3554"/>
                    <a:pt x="2347" y="3550"/>
                  </a:cubicBezTo>
                  <a:cubicBezTo>
                    <a:pt x="2345" y="3546"/>
                    <a:pt x="2345" y="3546"/>
                    <a:pt x="2345" y="3546"/>
                  </a:cubicBezTo>
                  <a:cubicBezTo>
                    <a:pt x="2333" y="3549"/>
                    <a:pt x="2321" y="3553"/>
                    <a:pt x="2309" y="3556"/>
                  </a:cubicBezTo>
                  <a:close/>
                  <a:moveTo>
                    <a:pt x="2526" y="3480"/>
                  </a:moveTo>
                  <a:cubicBezTo>
                    <a:pt x="2527" y="3484"/>
                    <a:pt x="2527" y="3484"/>
                    <a:pt x="2527" y="3484"/>
                  </a:cubicBezTo>
                  <a:cubicBezTo>
                    <a:pt x="2539" y="3479"/>
                    <a:pt x="2551" y="3474"/>
                    <a:pt x="2563" y="3469"/>
                  </a:cubicBezTo>
                  <a:cubicBezTo>
                    <a:pt x="2561" y="3464"/>
                    <a:pt x="2561" y="3464"/>
                    <a:pt x="2561" y="3464"/>
                  </a:cubicBezTo>
                  <a:cubicBezTo>
                    <a:pt x="2549" y="3470"/>
                    <a:pt x="2537" y="3475"/>
                    <a:pt x="2526" y="3480"/>
                  </a:cubicBezTo>
                  <a:close/>
                  <a:moveTo>
                    <a:pt x="2269" y="62"/>
                  </a:moveTo>
                  <a:cubicBezTo>
                    <a:pt x="2281" y="65"/>
                    <a:pt x="2294" y="69"/>
                    <a:pt x="2306" y="72"/>
                  </a:cubicBezTo>
                  <a:cubicBezTo>
                    <a:pt x="2307" y="67"/>
                    <a:pt x="2307" y="67"/>
                    <a:pt x="2307" y="67"/>
                  </a:cubicBezTo>
                  <a:cubicBezTo>
                    <a:pt x="2295" y="64"/>
                    <a:pt x="2282" y="61"/>
                    <a:pt x="2270" y="57"/>
                  </a:cubicBezTo>
                  <a:lnTo>
                    <a:pt x="2269" y="62"/>
                  </a:lnTo>
                  <a:close/>
                  <a:moveTo>
                    <a:pt x="2490" y="130"/>
                  </a:moveTo>
                  <a:cubicBezTo>
                    <a:pt x="2488" y="134"/>
                    <a:pt x="2488" y="134"/>
                    <a:pt x="2488" y="134"/>
                  </a:cubicBezTo>
                  <a:cubicBezTo>
                    <a:pt x="2500" y="139"/>
                    <a:pt x="2512" y="144"/>
                    <a:pt x="2524" y="149"/>
                  </a:cubicBezTo>
                  <a:cubicBezTo>
                    <a:pt x="2526" y="144"/>
                    <a:pt x="2526" y="144"/>
                    <a:pt x="2526" y="144"/>
                  </a:cubicBezTo>
                  <a:cubicBezTo>
                    <a:pt x="2514" y="139"/>
                    <a:pt x="2502" y="134"/>
                    <a:pt x="2490" y="130"/>
                  </a:cubicBezTo>
                  <a:close/>
                  <a:moveTo>
                    <a:pt x="2830" y="310"/>
                  </a:moveTo>
                  <a:cubicBezTo>
                    <a:pt x="2828" y="314"/>
                    <a:pt x="2828" y="314"/>
                    <a:pt x="2828" y="314"/>
                  </a:cubicBezTo>
                  <a:cubicBezTo>
                    <a:pt x="2838" y="321"/>
                    <a:pt x="2849" y="329"/>
                    <a:pt x="2859" y="336"/>
                  </a:cubicBezTo>
                  <a:cubicBezTo>
                    <a:pt x="2862" y="332"/>
                    <a:pt x="2862" y="332"/>
                    <a:pt x="2862" y="332"/>
                  </a:cubicBezTo>
                  <a:cubicBezTo>
                    <a:pt x="2851" y="325"/>
                    <a:pt x="2841" y="317"/>
                    <a:pt x="2830" y="310"/>
                  </a:cubicBezTo>
                  <a:close/>
                  <a:moveTo>
                    <a:pt x="2454" y="3508"/>
                  </a:moveTo>
                  <a:cubicBezTo>
                    <a:pt x="2456" y="3513"/>
                    <a:pt x="2456" y="3513"/>
                    <a:pt x="2456" y="3513"/>
                  </a:cubicBezTo>
                  <a:cubicBezTo>
                    <a:pt x="2468" y="3508"/>
                    <a:pt x="2480" y="3504"/>
                    <a:pt x="2492" y="3499"/>
                  </a:cubicBezTo>
                  <a:cubicBezTo>
                    <a:pt x="2490" y="3494"/>
                    <a:pt x="2490" y="3494"/>
                    <a:pt x="2490" y="3494"/>
                  </a:cubicBezTo>
                  <a:cubicBezTo>
                    <a:pt x="2478" y="3499"/>
                    <a:pt x="2466" y="3504"/>
                    <a:pt x="2454" y="3508"/>
                  </a:cubicBezTo>
                  <a:close/>
                </a:path>
              </a:pathLst>
            </a:custGeom>
            <a:solidFill>
              <a:srgbClr val="FFFFFF"/>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9" name="Freeform 146">
              <a:extLst>
                <a:ext uri="{FF2B5EF4-FFF2-40B4-BE49-F238E27FC236}">
                  <a16:creationId xmlns:a16="http://schemas.microsoft.com/office/drawing/2014/main" id="{42ADCBFF-20AE-4412-AF1C-FBBF34C8255A}"/>
                </a:ext>
              </a:extLst>
            </p:cNvPr>
            <p:cNvSpPr>
              <a:spLocks/>
            </p:cNvSpPr>
            <p:nvPr/>
          </p:nvSpPr>
          <p:spPr bwMode="auto">
            <a:xfrm>
              <a:off x="8241713" y="1468450"/>
              <a:ext cx="1081418" cy="1082883"/>
            </a:xfrm>
            <a:custGeom>
              <a:avLst/>
              <a:gdLst>
                <a:gd name="T0" fmla="*/ 470 w 937"/>
                <a:gd name="T1" fmla="*/ 0 h 938"/>
                <a:gd name="T2" fmla="*/ 468 w 937"/>
                <a:gd name="T3" fmla="*/ 0 h 938"/>
                <a:gd name="T4" fmla="*/ 0 w 937"/>
                <a:gd name="T5" fmla="*/ 469 h 938"/>
                <a:gd name="T6" fmla="*/ 468 w 937"/>
                <a:gd name="T7" fmla="*/ 938 h 938"/>
                <a:gd name="T8" fmla="*/ 470 w 937"/>
                <a:gd name="T9" fmla="*/ 937 h 938"/>
                <a:gd name="T10" fmla="*/ 937 w 937"/>
                <a:gd name="T11" fmla="*/ 469 h 938"/>
                <a:gd name="T12" fmla="*/ 470 w 937"/>
                <a:gd name="T13" fmla="*/ 0 h 938"/>
              </a:gdLst>
              <a:ahLst/>
              <a:cxnLst>
                <a:cxn ang="0">
                  <a:pos x="T0" y="T1"/>
                </a:cxn>
                <a:cxn ang="0">
                  <a:pos x="T2" y="T3"/>
                </a:cxn>
                <a:cxn ang="0">
                  <a:pos x="T4" y="T5"/>
                </a:cxn>
                <a:cxn ang="0">
                  <a:pos x="T6" y="T7"/>
                </a:cxn>
                <a:cxn ang="0">
                  <a:pos x="T8" y="T9"/>
                </a:cxn>
                <a:cxn ang="0">
                  <a:pos x="T10" y="T11"/>
                </a:cxn>
                <a:cxn ang="0">
                  <a:pos x="T12" y="T13"/>
                </a:cxn>
              </a:cxnLst>
              <a:rect l="0" t="0" r="r" b="b"/>
              <a:pathLst>
                <a:path w="937" h="938">
                  <a:moveTo>
                    <a:pt x="470" y="0"/>
                  </a:moveTo>
                  <a:cubicBezTo>
                    <a:pt x="469" y="0"/>
                    <a:pt x="469" y="0"/>
                    <a:pt x="468" y="0"/>
                  </a:cubicBezTo>
                  <a:cubicBezTo>
                    <a:pt x="210" y="0"/>
                    <a:pt x="0" y="210"/>
                    <a:pt x="0" y="469"/>
                  </a:cubicBezTo>
                  <a:cubicBezTo>
                    <a:pt x="0" y="728"/>
                    <a:pt x="210" y="938"/>
                    <a:pt x="468" y="938"/>
                  </a:cubicBezTo>
                  <a:cubicBezTo>
                    <a:pt x="469" y="938"/>
                    <a:pt x="469" y="937"/>
                    <a:pt x="470" y="937"/>
                  </a:cubicBezTo>
                  <a:cubicBezTo>
                    <a:pt x="728" y="937"/>
                    <a:pt x="937" y="727"/>
                    <a:pt x="937" y="469"/>
                  </a:cubicBezTo>
                  <a:cubicBezTo>
                    <a:pt x="937" y="211"/>
                    <a:pt x="728" y="1"/>
                    <a:pt x="47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0" name="Freeform 151">
              <a:extLst>
                <a:ext uri="{FF2B5EF4-FFF2-40B4-BE49-F238E27FC236}">
                  <a16:creationId xmlns:a16="http://schemas.microsoft.com/office/drawing/2014/main" id="{AC1CA153-F948-46FC-82E4-8757D4B4F287}"/>
                </a:ext>
              </a:extLst>
            </p:cNvPr>
            <p:cNvSpPr>
              <a:spLocks/>
            </p:cNvSpPr>
            <p:nvPr/>
          </p:nvSpPr>
          <p:spPr bwMode="auto">
            <a:xfrm>
              <a:off x="9673346" y="2140062"/>
              <a:ext cx="641817" cy="641817"/>
            </a:xfrm>
            <a:custGeom>
              <a:avLst/>
              <a:gdLst>
                <a:gd name="T0" fmla="*/ 279 w 556"/>
                <a:gd name="T1" fmla="*/ 0 h 556"/>
                <a:gd name="T2" fmla="*/ 278 w 556"/>
                <a:gd name="T3" fmla="*/ 0 h 556"/>
                <a:gd name="T4" fmla="*/ 0 w 556"/>
                <a:gd name="T5" fmla="*/ 278 h 556"/>
                <a:gd name="T6" fmla="*/ 278 w 556"/>
                <a:gd name="T7" fmla="*/ 556 h 556"/>
                <a:gd name="T8" fmla="*/ 279 w 556"/>
                <a:gd name="T9" fmla="*/ 556 h 556"/>
                <a:gd name="T10" fmla="*/ 556 w 556"/>
                <a:gd name="T11" fmla="*/ 278 h 556"/>
                <a:gd name="T12" fmla="*/ 279 w 556"/>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6" h="556">
                  <a:moveTo>
                    <a:pt x="279" y="0"/>
                  </a:moveTo>
                  <a:cubicBezTo>
                    <a:pt x="279" y="0"/>
                    <a:pt x="279" y="0"/>
                    <a:pt x="278" y="0"/>
                  </a:cubicBezTo>
                  <a:cubicBezTo>
                    <a:pt x="125" y="0"/>
                    <a:pt x="0" y="125"/>
                    <a:pt x="0" y="278"/>
                  </a:cubicBezTo>
                  <a:cubicBezTo>
                    <a:pt x="0" y="432"/>
                    <a:pt x="125" y="556"/>
                    <a:pt x="278" y="556"/>
                  </a:cubicBezTo>
                  <a:cubicBezTo>
                    <a:pt x="279" y="556"/>
                    <a:pt x="279" y="556"/>
                    <a:pt x="279" y="556"/>
                  </a:cubicBezTo>
                  <a:cubicBezTo>
                    <a:pt x="432" y="556"/>
                    <a:pt x="556" y="431"/>
                    <a:pt x="556" y="278"/>
                  </a:cubicBezTo>
                  <a:cubicBezTo>
                    <a:pt x="556" y="125"/>
                    <a:pt x="432" y="1"/>
                    <a:pt x="27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1" name="Freeform 152">
              <a:extLst>
                <a:ext uri="{FF2B5EF4-FFF2-40B4-BE49-F238E27FC236}">
                  <a16:creationId xmlns:a16="http://schemas.microsoft.com/office/drawing/2014/main" id="{E012FAEB-55E1-4B7C-92EF-15595E21BBD4}"/>
                </a:ext>
              </a:extLst>
            </p:cNvPr>
            <p:cNvSpPr>
              <a:spLocks/>
            </p:cNvSpPr>
            <p:nvPr/>
          </p:nvSpPr>
          <p:spPr bwMode="auto">
            <a:xfrm>
              <a:off x="7134407" y="2059469"/>
              <a:ext cx="641817" cy="642794"/>
            </a:xfrm>
            <a:custGeom>
              <a:avLst/>
              <a:gdLst>
                <a:gd name="T0" fmla="*/ 279 w 556"/>
                <a:gd name="T1" fmla="*/ 0 h 557"/>
                <a:gd name="T2" fmla="*/ 278 w 556"/>
                <a:gd name="T3" fmla="*/ 0 h 557"/>
                <a:gd name="T4" fmla="*/ 0 w 556"/>
                <a:gd name="T5" fmla="*/ 278 h 557"/>
                <a:gd name="T6" fmla="*/ 278 w 556"/>
                <a:gd name="T7" fmla="*/ 557 h 557"/>
                <a:gd name="T8" fmla="*/ 279 w 556"/>
                <a:gd name="T9" fmla="*/ 557 h 557"/>
                <a:gd name="T10" fmla="*/ 556 w 556"/>
                <a:gd name="T11" fmla="*/ 278 h 557"/>
                <a:gd name="T12" fmla="*/ 279 w 556"/>
                <a:gd name="T13" fmla="*/ 0 h 557"/>
              </a:gdLst>
              <a:ahLst/>
              <a:cxnLst>
                <a:cxn ang="0">
                  <a:pos x="T0" y="T1"/>
                </a:cxn>
                <a:cxn ang="0">
                  <a:pos x="T2" y="T3"/>
                </a:cxn>
                <a:cxn ang="0">
                  <a:pos x="T4" y="T5"/>
                </a:cxn>
                <a:cxn ang="0">
                  <a:pos x="T6" y="T7"/>
                </a:cxn>
                <a:cxn ang="0">
                  <a:pos x="T8" y="T9"/>
                </a:cxn>
                <a:cxn ang="0">
                  <a:pos x="T10" y="T11"/>
                </a:cxn>
                <a:cxn ang="0">
                  <a:pos x="T12" y="T13"/>
                </a:cxn>
              </a:cxnLst>
              <a:rect l="0" t="0" r="r" b="b"/>
              <a:pathLst>
                <a:path w="556" h="557">
                  <a:moveTo>
                    <a:pt x="279" y="0"/>
                  </a:moveTo>
                  <a:cubicBezTo>
                    <a:pt x="278" y="0"/>
                    <a:pt x="278" y="0"/>
                    <a:pt x="278" y="0"/>
                  </a:cubicBezTo>
                  <a:cubicBezTo>
                    <a:pt x="124" y="0"/>
                    <a:pt x="0" y="125"/>
                    <a:pt x="0" y="278"/>
                  </a:cubicBezTo>
                  <a:cubicBezTo>
                    <a:pt x="0" y="432"/>
                    <a:pt x="124" y="557"/>
                    <a:pt x="278" y="557"/>
                  </a:cubicBezTo>
                  <a:cubicBezTo>
                    <a:pt x="278" y="557"/>
                    <a:pt x="278" y="557"/>
                    <a:pt x="279" y="557"/>
                  </a:cubicBezTo>
                  <a:cubicBezTo>
                    <a:pt x="432" y="556"/>
                    <a:pt x="556" y="432"/>
                    <a:pt x="556" y="278"/>
                  </a:cubicBezTo>
                  <a:cubicBezTo>
                    <a:pt x="556" y="125"/>
                    <a:pt x="432" y="1"/>
                    <a:pt x="27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153">
              <a:extLst>
                <a:ext uri="{FF2B5EF4-FFF2-40B4-BE49-F238E27FC236}">
                  <a16:creationId xmlns:a16="http://schemas.microsoft.com/office/drawing/2014/main" id="{75EDA5DF-6C29-4C50-ABDA-511B0C2ACE9B}"/>
                </a:ext>
              </a:extLst>
            </p:cNvPr>
            <p:cNvSpPr>
              <a:spLocks/>
            </p:cNvSpPr>
            <p:nvPr/>
          </p:nvSpPr>
          <p:spPr bwMode="auto">
            <a:xfrm>
              <a:off x="10305883" y="3041733"/>
              <a:ext cx="641817" cy="642306"/>
            </a:xfrm>
            <a:custGeom>
              <a:avLst/>
              <a:gdLst>
                <a:gd name="T0" fmla="*/ 279 w 556"/>
                <a:gd name="T1" fmla="*/ 0 h 556"/>
                <a:gd name="T2" fmla="*/ 278 w 556"/>
                <a:gd name="T3" fmla="*/ 0 h 556"/>
                <a:gd name="T4" fmla="*/ 0 w 556"/>
                <a:gd name="T5" fmla="*/ 278 h 556"/>
                <a:gd name="T6" fmla="*/ 278 w 556"/>
                <a:gd name="T7" fmla="*/ 556 h 556"/>
                <a:gd name="T8" fmla="*/ 279 w 556"/>
                <a:gd name="T9" fmla="*/ 556 h 556"/>
                <a:gd name="T10" fmla="*/ 556 w 556"/>
                <a:gd name="T11" fmla="*/ 278 h 556"/>
                <a:gd name="T12" fmla="*/ 279 w 556"/>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6" h="556">
                  <a:moveTo>
                    <a:pt x="279" y="0"/>
                  </a:moveTo>
                  <a:cubicBezTo>
                    <a:pt x="279" y="0"/>
                    <a:pt x="278" y="0"/>
                    <a:pt x="278" y="0"/>
                  </a:cubicBezTo>
                  <a:cubicBezTo>
                    <a:pt x="125" y="0"/>
                    <a:pt x="0" y="125"/>
                    <a:pt x="0" y="278"/>
                  </a:cubicBezTo>
                  <a:cubicBezTo>
                    <a:pt x="0" y="432"/>
                    <a:pt x="125" y="556"/>
                    <a:pt x="278" y="556"/>
                  </a:cubicBezTo>
                  <a:cubicBezTo>
                    <a:pt x="278" y="556"/>
                    <a:pt x="279" y="556"/>
                    <a:pt x="279" y="556"/>
                  </a:cubicBezTo>
                  <a:cubicBezTo>
                    <a:pt x="432" y="556"/>
                    <a:pt x="556" y="432"/>
                    <a:pt x="556" y="278"/>
                  </a:cubicBezTo>
                  <a:cubicBezTo>
                    <a:pt x="556" y="125"/>
                    <a:pt x="432" y="1"/>
                    <a:pt x="27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154">
              <a:extLst>
                <a:ext uri="{FF2B5EF4-FFF2-40B4-BE49-F238E27FC236}">
                  <a16:creationId xmlns:a16="http://schemas.microsoft.com/office/drawing/2014/main" id="{CFBCD414-457A-47D3-B2F3-CF28760AAA1C}"/>
                </a:ext>
              </a:extLst>
            </p:cNvPr>
            <p:cNvSpPr>
              <a:spLocks/>
            </p:cNvSpPr>
            <p:nvPr/>
          </p:nvSpPr>
          <p:spPr bwMode="auto">
            <a:xfrm>
              <a:off x="6430068" y="2959674"/>
              <a:ext cx="641817" cy="642306"/>
            </a:xfrm>
            <a:custGeom>
              <a:avLst/>
              <a:gdLst>
                <a:gd name="T0" fmla="*/ 279 w 556"/>
                <a:gd name="T1" fmla="*/ 0 h 556"/>
                <a:gd name="T2" fmla="*/ 278 w 556"/>
                <a:gd name="T3" fmla="*/ 0 h 556"/>
                <a:gd name="T4" fmla="*/ 0 w 556"/>
                <a:gd name="T5" fmla="*/ 278 h 556"/>
                <a:gd name="T6" fmla="*/ 278 w 556"/>
                <a:gd name="T7" fmla="*/ 556 h 556"/>
                <a:gd name="T8" fmla="*/ 279 w 556"/>
                <a:gd name="T9" fmla="*/ 556 h 556"/>
                <a:gd name="T10" fmla="*/ 556 w 556"/>
                <a:gd name="T11" fmla="*/ 278 h 556"/>
                <a:gd name="T12" fmla="*/ 279 w 556"/>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6" h="556">
                  <a:moveTo>
                    <a:pt x="279" y="0"/>
                  </a:moveTo>
                  <a:cubicBezTo>
                    <a:pt x="278" y="0"/>
                    <a:pt x="278" y="0"/>
                    <a:pt x="278" y="0"/>
                  </a:cubicBezTo>
                  <a:cubicBezTo>
                    <a:pt x="124" y="0"/>
                    <a:pt x="0" y="125"/>
                    <a:pt x="0" y="278"/>
                  </a:cubicBezTo>
                  <a:cubicBezTo>
                    <a:pt x="0" y="432"/>
                    <a:pt x="124" y="556"/>
                    <a:pt x="278" y="556"/>
                  </a:cubicBezTo>
                  <a:cubicBezTo>
                    <a:pt x="278" y="556"/>
                    <a:pt x="278" y="556"/>
                    <a:pt x="279" y="556"/>
                  </a:cubicBezTo>
                  <a:cubicBezTo>
                    <a:pt x="432" y="556"/>
                    <a:pt x="556" y="431"/>
                    <a:pt x="556" y="278"/>
                  </a:cubicBezTo>
                  <a:cubicBezTo>
                    <a:pt x="556" y="125"/>
                    <a:pt x="432" y="1"/>
                    <a:pt x="279"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4" name="Freeform 155">
              <a:extLst>
                <a:ext uri="{FF2B5EF4-FFF2-40B4-BE49-F238E27FC236}">
                  <a16:creationId xmlns:a16="http://schemas.microsoft.com/office/drawing/2014/main" id="{3F9C2E03-274F-4467-BF86-64D93934705C}"/>
                </a:ext>
              </a:extLst>
            </p:cNvPr>
            <p:cNvSpPr>
              <a:spLocks/>
            </p:cNvSpPr>
            <p:nvPr/>
          </p:nvSpPr>
          <p:spPr bwMode="auto">
            <a:xfrm>
              <a:off x="6293792" y="4159296"/>
              <a:ext cx="641817" cy="643283"/>
            </a:xfrm>
            <a:custGeom>
              <a:avLst/>
              <a:gdLst>
                <a:gd name="T0" fmla="*/ 279 w 556"/>
                <a:gd name="T1" fmla="*/ 0 h 557"/>
                <a:gd name="T2" fmla="*/ 278 w 556"/>
                <a:gd name="T3" fmla="*/ 0 h 557"/>
                <a:gd name="T4" fmla="*/ 0 w 556"/>
                <a:gd name="T5" fmla="*/ 278 h 557"/>
                <a:gd name="T6" fmla="*/ 278 w 556"/>
                <a:gd name="T7" fmla="*/ 557 h 557"/>
                <a:gd name="T8" fmla="*/ 279 w 556"/>
                <a:gd name="T9" fmla="*/ 556 h 557"/>
                <a:gd name="T10" fmla="*/ 556 w 556"/>
                <a:gd name="T11" fmla="*/ 278 h 557"/>
                <a:gd name="T12" fmla="*/ 279 w 556"/>
                <a:gd name="T13" fmla="*/ 0 h 557"/>
              </a:gdLst>
              <a:ahLst/>
              <a:cxnLst>
                <a:cxn ang="0">
                  <a:pos x="T0" y="T1"/>
                </a:cxn>
                <a:cxn ang="0">
                  <a:pos x="T2" y="T3"/>
                </a:cxn>
                <a:cxn ang="0">
                  <a:pos x="T4" y="T5"/>
                </a:cxn>
                <a:cxn ang="0">
                  <a:pos x="T6" y="T7"/>
                </a:cxn>
                <a:cxn ang="0">
                  <a:pos x="T8" y="T9"/>
                </a:cxn>
                <a:cxn ang="0">
                  <a:pos x="T10" y="T11"/>
                </a:cxn>
                <a:cxn ang="0">
                  <a:pos x="T12" y="T13"/>
                </a:cxn>
              </a:cxnLst>
              <a:rect l="0" t="0" r="r" b="b"/>
              <a:pathLst>
                <a:path w="556" h="557">
                  <a:moveTo>
                    <a:pt x="279" y="0"/>
                  </a:moveTo>
                  <a:cubicBezTo>
                    <a:pt x="278" y="0"/>
                    <a:pt x="278" y="0"/>
                    <a:pt x="278" y="0"/>
                  </a:cubicBezTo>
                  <a:cubicBezTo>
                    <a:pt x="124" y="0"/>
                    <a:pt x="0" y="125"/>
                    <a:pt x="0" y="278"/>
                  </a:cubicBezTo>
                  <a:cubicBezTo>
                    <a:pt x="0" y="432"/>
                    <a:pt x="124" y="557"/>
                    <a:pt x="278" y="557"/>
                  </a:cubicBezTo>
                  <a:cubicBezTo>
                    <a:pt x="278" y="557"/>
                    <a:pt x="278" y="556"/>
                    <a:pt x="279" y="556"/>
                  </a:cubicBezTo>
                  <a:cubicBezTo>
                    <a:pt x="432" y="556"/>
                    <a:pt x="556" y="432"/>
                    <a:pt x="556" y="278"/>
                  </a:cubicBezTo>
                  <a:cubicBezTo>
                    <a:pt x="556" y="125"/>
                    <a:pt x="432" y="1"/>
                    <a:pt x="279"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5" name="Freeform 156">
              <a:extLst>
                <a:ext uri="{FF2B5EF4-FFF2-40B4-BE49-F238E27FC236}">
                  <a16:creationId xmlns:a16="http://schemas.microsoft.com/office/drawing/2014/main" id="{4DD0159C-28AC-428E-960C-881045588DBC}"/>
                </a:ext>
              </a:extLst>
            </p:cNvPr>
            <p:cNvSpPr>
              <a:spLocks/>
            </p:cNvSpPr>
            <p:nvPr/>
          </p:nvSpPr>
          <p:spPr bwMode="auto">
            <a:xfrm>
              <a:off x="8817590" y="5833687"/>
              <a:ext cx="643283" cy="641817"/>
            </a:xfrm>
            <a:custGeom>
              <a:avLst/>
              <a:gdLst>
                <a:gd name="T0" fmla="*/ 279 w 557"/>
                <a:gd name="T1" fmla="*/ 0 h 556"/>
                <a:gd name="T2" fmla="*/ 278 w 557"/>
                <a:gd name="T3" fmla="*/ 0 h 556"/>
                <a:gd name="T4" fmla="*/ 0 w 557"/>
                <a:gd name="T5" fmla="*/ 278 h 556"/>
                <a:gd name="T6" fmla="*/ 278 w 557"/>
                <a:gd name="T7" fmla="*/ 556 h 556"/>
                <a:gd name="T8" fmla="*/ 279 w 557"/>
                <a:gd name="T9" fmla="*/ 556 h 556"/>
                <a:gd name="T10" fmla="*/ 557 w 557"/>
                <a:gd name="T11" fmla="*/ 278 h 556"/>
                <a:gd name="T12" fmla="*/ 279 w 557"/>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7" h="556">
                  <a:moveTo>
                    <a:pt x="279" y="0"/>
                  </a:moveTo>
                  <a:cubicBezTo>
                    <a:pt x="279" y="0"/>
                    <a:pt x="279" y="0"/>
                    <a:pt x="278" y="0"/>
                  </a:cubicBezTo>
                  <a:cubicBezTo>
                    <a:pt x="125" y="0"/>
                    <a:pt x="0" y="124"/>
                    <a:pt x="0" y="278"/>
                  </a:cubicBezTo>
                  <a:cubicBezTo>
                    <a:pt x="0" y="431"/>
                    <a:pt x="125" y="556"/>
                    <a:pt x="278" y="556"/>
                  </a:cubicBezTo>
                  <a:cubicBezTo>
                    <a:pt x="279" y="556"/>
                    <a:pt x="279" y="556"/>
                    <a:pt x="279" y="556"/>
                  </a:cubicBezTo>
                  <a:cubicBezTo>
                    <a:pt x="433" y="555"/>
                    <a:pt x="557" y="431"/>
                    <a:pt x="557" y="278"/>
                  </a:cubicBezTo>
                  <a:cubicBezTo>
                    <a:pt x="557" y="125"/>
                    <a:pt x="433" y="0"/>
                    <a:pt x="27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157">
              <a:extLst>
                <a:ext uri="{FF2B5EF4-FFF2-40B4-BE49-F238E27FC236}">
                  <a16:creationId xmlns:a16="http://schemas.microsoft.com/office/drawing/2014/main" id="{05AC1FF2-8BAC-4218-BBF2-B79261167BAA}"/>
                </a:ext>
              </a:extLst>
            </p:cNvPr>
            <p:cNvSpPr>
              <a:spLocks/>
            </p:cNvSpPr>
            <p:nvPr/>
          </p:nvSpPr>
          <p:spPr bwMode="auto">
            <a:xfrm>
              <a:off x="6739254" y="5115672"/>
              <a:ext cx="642306" cy="641817"/>
            </a:xfrm>
            <a:custGeom>
              <a:avLst/>
              <a:gdLst>
                <a:gd name="T0" fmla="*/ 279 w 556"/>
                <a:gd name="T1" fmla="*/ 0 h 556"/>
                <a:gd name="T2" fmla="*/ 278 w 556"/>
                <a:gd name="T3" fmla="*/ 0 h 556"/>
                <a:gd name="T4" fmla="*/ 0 w 556"/>
                <a:gd name="T5" fmla="*/ 278 h 556"/>
                <a:gd name="T6" fmla="*/ 278 w 556"/>
                <a:gd name="T7" fmla="*/ 556 h 556"/>
                <a:gd name="T8" fmla="*/ 279 w 556"/>
                <a:gd name="T9" fmla="*/ 556 h 556"/>
                <a:gd name="T10" fmla="*/ 556 w 556"/>
                <a:gd name="T11" fmla="*/ 278 h 556"/>
                <a:gd name="T12" fmla="*/ 279 w 556"/>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6" h="556">
                  <a:moveTo>
                    <a:pt x="279" y="0"/>
                  </a:moveTo>
                  <a:cubicBezTo>
                    <a:pt x="278" y="0"/>
                    <a:pt x="278" y="0"/>
                    <a:pt x="278" y="0"/>
                  </a:cubicBezTo>
                  <a:cubicBezTo>
                    <a:pt x="124" y="0"/>
                    <a:pt x="0" y="124"/>
                    <a:pt x="0" y="278"/>
                  </a:cubicBezTo>
                  <a:cubicBezTo>
                    <a:pt x="0" y="431"/>
                    <a:pt x="124" y="556"/>
                    <a:pt x="278" y="556"/>
                  </a:cubicBezTo>
                  <a:cubicBezTo>
                    <a:pt x="278" y="556"/>
                    <a:pt x="278" y="556"/>
                    <a:pt x="279" y="556"/>
                  </a:cubicBezTo>
                  <a:cubicBezTo>
                    <a:pt x="432" y="555"/>
                    <a:pt x="556" y="431"/>
                    <a:pt x="556" y="278"/>
                  </a:cubicBezTo>
                  <a:cubicBezTo>
                    <a:pt x="556" y="124"/>
                    <a:pt x="432" y="0"/>
                    <a:pt x="279"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158">
              <a:extLst>
                <a:ext uri="{FF2B5EF4-FFF2-40B4-BE49-F238E27FC236}">
                  <a16:creationId xmlns:a16="http://schemas.microsoft.com/office/drawing/2014/main" id="{50262330-45F4-4970-82C9-689B0BD1BC7B}"/>
                </a:ext>
              </a:extLst>
            </p:cNvPr>
            <p:cNvSpPr>
              <a:spLocks/>
            </p:cNvSpPr>
            <p:nvPr/>
          </p:nvSpPr>
          <p:spPr bwMode="auto">
            <a:xfrm>
              <a:off x="9910731" y="5268067"/>
              <a:ext cx="642306" cy="641817"/>
            </a:xfrm>
            <a:custGeom>
              <a:avLst/>
              <a:gdLst>
                <a:gd name="T0" fmla="*/ 279 w 556"/>
                <a:gd name="T1" fmla="*/ 0 h 556"/>
                <a:gd name="T2" fmla="*/ 278 w 556"/>
                <a:gd name="T3" fmla="*/ 0 h 556"/>
                <a:gd name="T4" fmla="*/ 0 w 556"/>
                <a:gd name="T5" fmla="*/ 278 h 556"/>
                <a:gd name="T6" fmla="*/ 278 w 556"/>
                <a:gd name="T7" fmla="*/ 556 h 556"/>
                <a:gd name="T8" fmla="*/ 279 w 556"/>
                <a:gd name="T9" fmla="*/ 556 h 556"/>
                <a:gd name="T10" fmla="*/ 556 w 556"/>
                <a:gd name="T11" fmla="*/ 278 h 556"/>
                <a:gd name="T12" fmla="*/ 279 w 556"/>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6" h="556">
                  <a:moveTo>
                    <a:pt x="279" y="0"/>
                  </a:moveTo>
                  <a:cubicBezTo>
                    <a:pt x="279" y="0"/>
                    <a:pt x="278" y="0"/>
                    <a:pt x="278" y="0"/>
                  </a:cubicBezTo>
                  <a:cubicBezTo>
                    <a:pt x="124" y="0"/>
                    <a:pt x="0" y="125"/>
                    <a:pt x="0" y="278"/>
                  </a:cubicBezTo>
                  <a:cubicBezTo>
                    <a:pt x="0" y="432"/>
                    <a:pt x="124" y="556"/>
                    <a:pt x="278" y="556"/>
                  </a:cubicBezTo>
                  <a:cubicBezTo>
                    <a:pt x="278" y="556"/>
                    <a:pt x="279" y="556"/>
                    <a:pt x="279" y="556"/>
                  </a:cubicBezTo>
                  <a:cubicBezTo>
                    <a:pt x="432" y="556"/>
                    <a:pt x="556" y="432"/>
                    <a:pt x="556" y="278"/>
                  </a:cubicBezTo>
                  <a:cubicBezTo>
                    <a:pt x="556" y="125"/>
                    <a:pt x="432" y="1"/>
                    <a:pt x="279"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8" name="Freeform 159">
              <a:extLst>
                <a:ext uri="{FF2B5EF4-FFF2-40B4-BE49-F238E27FC236}">
                  <a16:creationId xmlns:a16="http://schemas.microsoft.com/office/drawing/2014/main" id="{BA0F806E-F446-4C69-B3FA-30DC28C06D4B}"/>
                </a:ext>
              </a:extLst>
            </p:cNvPr>
            <p:cNvSpPr>
              <a:spLocks/>
            </p:cNvSpPr>
            <p:nvPr/>
          </p:nvSpPr>
          <p:spPr bwMode="auto">
            <a:xfrm>
              <a:off x="10440694" y="4159296"/>
              <a:ext cx="642306" cy="643283"/>
            </a:xfrm>
            <a:custGeom>
              <a:avLst/>
              <a:gdLst>
                <a:gd name="T0" fmla="*/ 278 w 556"/>
                <a:gd name="T1" fmla="*/ 0 h 557"/>
                <a:gd name="T2" fmla="*/ 278 w 556"/>
                <a:gd name="T3" fmla="*/ 0 h 557"/>
                <a:gd name="T4" fmla="*/ 0 w 556"/>
                <a:gd name="T5" fmla="*/ 278 h 557"/>
                <a:gd name="T6" fmla="*/ 278 w 556"/>
                <a:gd name="T7" fmla="*/ 557 h 557"/>
                <a:gd name="T8" fmla="*/ 278 w 556"/>
                <a:gd name="T9" fmla="*/ 556 h 557"/>
                <a:gd name="T10" fmla="*/ 556 w 556"/>
                <a:gd name="T11" fmla="*/ 278 h 557"/>
                <a:gd name="T12" fmla="*/ 278 w 556"/>
                <a:gd name="T13" fmla="*/ 0 h 557"/>
              </a:gdLst>
              <a:ahLst/>
              <a:cxnLst>
                <a:cxn ang="0">
                  <a:pos x="T0" y="T1"/>
                </a:cxn>
                <a:cxn ang="0">
                  <a:pos x="T2" y="T3"/>
                </a:cxn>
                <a:cxn ang="0">
                  <a:pos x="T4" y="T5"/>
                </a:cxn>
                <a:cxn ang="0">
                  <a:pos x="T6" y="T7"/>
                </a:cxn>
                <a:cxn ang="0">
                  <a:pos x="T8" y="T9"/>
                </a:cxn>
                <a:cxn ang="0">
                  <a:pos x="T10" y="T11"/>
                </a:cxn>
                <a:cxn ang="0">
                  <a:pos x="T12" y="T13"/>
                </a:cxn>
              </a:cxnLst>
              <a:rect l="0" t="0" r="r" b="b"/>
              <a:pathLst>
                <a:path w="556" h="557">
                  <a:moveTo>
                    <a:pt x="278" y="0"/>
                  </a:moveTo>
                  <a:cubicBezTo>
                    <a:pt x="278" y="0"/>
                    <a:pt x="278" y="0"/>
                    <a:pt x="278" y="0"/>
                  </a:cubicBezTo>
                  <a:cubicBezTo>
                    <a:pt x="124" y="0"/>
                    <a:pt x="0" y="125"/>
                    <a:pt x="0" y="278"/>
                  </a:cubicBezTo>
                  <a:cubicBezTo>
                    <a:pt x="0" y="432"/>
                    <a:pt x="124" y="557"/>
                    <a:pt x="278" y="557"/>
                  </a:cubicBezTo>
                  <a:cubicBezTo>
                    <a:pt x="278" y="557"/>
                    <a:pt x="278" y="556"/>
                    <a:pt x="278" y="556"/>
                  </a:cubicBezTo>
                  <a:cubicBezTo>
                    <a:pt x="432" y="556"/>
                    <a:pt x="556" y="432"/>
                    <a:pt x="556" y="278"/>
                  </a:cubicBezTo>
                  <a:cubicBezTo>
                    <a:pt x="556" y="125"/>
                    <a:pt x="432" y="1"/>
                    <a:pt x="278"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9" name="Freeform 160">
              <a:extLst>
                <a:ext uri="{FF2B5EF4-FFF2-40B4-BE49-F238E27FC236}">
                  <a16:creationId xmlns:a16="http://schemas.microsoft.com/office/drawing/2014/main" id="{DC0DC401-CF6E-4E09-B69E-48A14D4CA734}"/>
                </a:ext>
              </a:extLst>
            </p:cNvPr>
            <p:cNvSpPr>
              <a:spLocks/>
            </p:cNvSpPr>
            <p:nvPr/>
          </p:nvSpPr>
          <p:spPr bwMode="auto">
            <a:xfrm>
              <a:off x="7638612" y="5757489"/>
              <a:ext cx="641817" cy="641817"/>
            </a:xfrm>
            <a:custGeom>
              <a:avLst/>
              <a:gdLst>
                <a:gd name="T0" fmla="*/ 279 w 556"/>
                <a:gd name="T1" fmla="*/ 0 h 556"/>
                <a:gd name="T2" fmla="*/ 278 w 556"/>
                <a:gd name="T3" fmla="*/ 0 h 556"/>
                <a:gd name="T4" fmla="*/ 0 w 556"/>
                <a:gd name="T5" fmla="*/ 278 h 556"/>
                <a:gd name="T6" fmla="*/ 278 w 556"/>
                <a:gd name="T7" fmla="*/ 556 h 556"/>
                <a:gd name="T8" fmla="*/ 279 w 556"/>
                <a:gd name="T9" fmla="*/ 556 h 556"/>
                <a:gd name="T10" fmla="*/ 556 w 556"/>
                <a:gd name="T11" fmla="*/ 278 h 556"/>
                <a:gd name="T12" fmla="*/ 279 w 556"/>
                <a:gd name="T13" fmla="*/ 0 h 556"/>
              </a:gdLst>
              <a:ahLst/>
              <a:cxnLst>
                <a:cxn ang="0">
                  <a:pos x="T0" y="T1"/>
                </a:cxn>
                <a:cxn ang="0">
                  <a:pos x="T2" y="T3"/>
                </a:cxn>
                <a:cxn ang="0">
                  <a:pos x="T4" y="T5"/>
                </a:cxn>
                <a:cxn ang="0">
                  <a:pos x="T6" y="T7"/>
                </a:cxn>
                <a:cxn ang="0">
                  <a:pos x="T8" y="T9"/>
                </a:cxn>
                <a:cxn ang="0">
                  <a:pos x="T10" y="T11"/>
                </a:cxn>
                <a:cxn ang="0">
                  <a:pos x="T12" y="T13"/>
                </a:cxn>
              </a:cxnLst>
              <a:rect l="0" t="0" r="r" b="b"/>
              <a:pathLst>
                <a:path w="556" h="556">
                  <a:moveTo>
                    <a:pt x="279" y="0"/>
                  </a:moveTo>
                  <a:cubicBezTo>
                    <a:pt x="279" y="0"/>
                    <a:pt x="278" y="0"/>
                    <a:pt x="278" y="0"/>
                  </a:cubicBezTo>
                  <a:cubicBezTo>
                    <a:pt x="125" y="0"/>
                    <a:pt x="0" y="124"/>
                    <a:pt x="0" y="278"/>
                  </a:cubicBezTo>
                  <a:cubicBezTo>
                    <a:pt x="0" y="431"/>
                    <a:pt x="125" y="556"/>
                    <a:pt x="278" y="556"/>
                  </a:cubicBezTo>
                  <a:cubicBezTo>
                    <a:pt x="278" y="556"/>
                    <a:pt x="279" y="556"/>
                    <a:pt x="279" y="556"/>
                  </a:cubicBezTo>
                  <a:cubicBezTo>
                    <a:pt x="432" y="555"/>
                    <a:pt x="556" y="431"/>
                    <a:pt x="556" y="278"/>
                  </a:cubicBezTo>
                  <a:cubicBezTo>
                    <a:pt x="556" y="124"/>
                    <a:pt x="432" y="0"/>
                    <a:pt x="27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78" name="Group 77">
              <a:extLst>
                <a:ext uri="{FF2B5EF4-FFF2-40B4-BE49-F238E27FC236}">
                  <a16:creationId xmlns:a16="http://schemas.microsoft.com/office/drawing/2014/main" id="{6407CECF-7E73-49EB-9ACC-CD9563A43747}"/>
                </a:ext>
              </a:extLst>
            </p:cNvPr>
            <p:cNvGrpSpPr/>
            <p:nvPr/>
          </p:nvGrpSpPr>
          <p:grpSpPr>
            <a:xfrm>
              <a:off x="8602674" y="2266081"/>
              <a:ext cx="391733" cy="502122"/>
              <a:chOff x="8602674" y="2266081"/>
              <a:chExt cx="391733" cy="502122"/>
            </a:xfrm>
          </p:grpSpPr>
          <p:sp>
            <p:nvSpPr>
              <p:cNvPr id="79" name="Freeform 147">
                <a:extLst>
                  <a:ext uri="{FF2B5EF4-FFF2-40B4-BE49-F238E27FC236}">
                    <a16:creationId xmlns:a16="http://schemas.microsoft.com/office/drawing/2014/main" id="{87325EAC-81F7-4E8B-A160-ADD298F3161B}"/>
                  </a:ext>
                </a:extLst>
              </p:cNvPr>
              <p:cNvSpPr>
                <a:spLocks/>
              </p:cNvSpPr>
              <p:nvPr/>
            </p:nvSpPr>
            <p:spPr bwMode="auto">
              <a:xfrm>
                <a:off x="8608535" y="2271943"/>
                <a:ext cx="380011" cy="490399"/>
              </a:xfrm>
              <a:custGeom>
                <a:avLst/>
                <a:gdLst>
                  <a:gd name="T0" fmla="*/ 304 w 329"/>
                  <a:gd name="T1" fmla="*/ 121 h 425"/>
                  <a:gd name="T2" fmla="*/ 305 w 329"/>
                  <a:gd name="T3" fmla="*/ 121 h 425"/>
                  <a:gd name="T4" fmla="*/ 280 w 329"/>
                  <a:gd name="T5" fmla="*/ 144 h 425"/>
                  <a:gd name="T6" fmla="*/ 280 w 329"/>
                  <a:gd name="T7" fmla="*/ 131 h 425"/>
                  <a:gd name="T8" fmla="*/ 255 w 329"/>
                  <a:gd name="T9" fmla="*/ 108 h 425"/>
                  <a:gd name="T10" fmla="*/ 249 w 329"/>
                  <a:gd name="T11" fmla="*/ 108 h 425"/>
                  <a:gd name="T12" fmla="*/ 224 w 329"/>
                  <a:gd name="T13" fmla="*/ 131 h 425"/>
                  <a:gd name="T14" fmla="*/ 224 w 329"/>
                  <a:gd name="T15" fmla="*/ 114 h 425"/>
                  <a:gd name="T16" fmla="*/ 198 w 329"/>
                  <a:gd name="T17" fmla="*/ 91 h 425"/>
                  <a:gd name="T18" fmla="*/ 193 w 329"/>
                  <a:gd name="T19" fmla="*/ 91 h 425"/>
                  <a:gd name="T20" fmla="*/ 167 w 329"/>
                  <a:gd name="T21" fmla="*/ 114 h 425"/>
                  <a:gd name="T22" fmla="*/ 167 w 329"/>
                  <a:gd name="T23" fmla="*/ 196 h 425"/>
                  <a:gd name="T24" fmla="*/ 167 w 329"/>
                  <a:gd name="T25" fmla="*/ 22 h 425"/>
                  <a:gd name="T26" fmla="*/ 141 w 329"/>
                  <a:gd name="T27" fmla="*/ 0 h 425"/>
                  <a:gd name="T28" fmla="*/ 136 w 329"/>
                  <a:gd name="T29" fmla="*/ 0 h 425"/>
                  <a:gd name="T30" fmla="*/ 110 w 329"/>
                  <a:gd name="T31" fmla="*/ 22 h 425"/>
                  <a:gd name="T32" fmla="*/ 110 w 329"/>
                  <a:gd name="T33" fmla="*/ 227 h 425"/>
                  <a:gd name="T34" fmla="*/ 51 w 329"/>
                  <a:gd name="T35" fmla="*/ 173 h 425"/>
                  <a:gd name="T36" fmla="*/ 17 w 329"/>
                  <a:gd name="T37" fmla="*/ 173 h 425"/>
                  <a:gd name="T38" fmla="*/ 12 w 329"/>
                  <a:gd name="T39" fmla="*/ 177 h 425"/>
                  <a:gd name="T40" fmla="*/ 8 w 329"/>
                  <a:gd name="T41" fmla="*/ 210 h 425"/>
                  <a:gd name="T42" fmla="*/ 70 w 329"/>
                  <a:gd name="T43" fmla="*/ 278 h 425"/>
                  <a:gd name="T44" fmla="*/ 147 w 329"/>
                  <a:gd name="T45" fmla="*/ 379 h 425"/>
                  <a:gd name="T46" fmla="*/ 147 w 329"/>
                  <a:gd name="T47" fmla="*/ 425 h 425"/>
                  <a:gd name="T48" fmla="*/ 309 w 329"/>
                  <a:gd name="T49" fmla="*/ 425 h 425"/>
                  <a:gd name="T50" fmla="*/ 310 w 329"/>
                  <a:gd name="T51" fmla="*/ 382 h 425"/>
                  <a:gd name="T52" fmla="*/ 329 w 329"/>
                  <a:gd name="T53" fmla="*/ 340 h 425"/>
                  <a:gd name="T54" fmla="*/ 329 w 329"/>
                  <a:gd name="T55" fmla="*/ 336 h 425"/>
                  <a:gd name="T56" fmla="*/ 329 w 329"/>
                  <a:gd name="T57" fmla="*/ 272 h 425"/>
                  <a:gd name="T58" fmla="*/ 329 w 329"/>
                  <a:gd name="T59" fmla="*/ 144 h 425"/>
                  <a:gd name="T60" fmla="*/ 304 w 329"/>
                  <a:gd name="T61" fmla="*/ 12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9" h="425">
                    <a:moveTo>
                      <a:pt x="304" y="121"/>
                    </a:moveTo>
                    <a:cubicBezTo>
                      <a:pt x="305" y="121"/>
                      <a:pt x="305" y="121"/>
                      <a:pt x="305" y="121"/>
                    </a:cubicBezTo>
                    <a:cubicBezTo>
                      <a:pt x="291" y="121"/>
                      <a:pt x="280" y="131"/>
                      <a:pt x="280" y="144"/>
                    </a:cubicBezTo>
                    <a:cubicBezTo>
                      <a:pt x="280" y="131"/>
                      <a:pt x="280" y="131"/>
                      <a:pt x="280" y="131"/>
                    </a:cubicBezTo>
                    <a:cubicBezTo>
                      <a:pt x="280" y="118"/>
                      <a:pt x="269" y="108"/>
                      <a:pt x="255" y="108"/>
                    </a:cubicBezTo>
                    <a:cubicBezTo>
                      <a:pt x="249" y="108"/>
                      <a:pt x="249" y="108"/>
                      <a:pt x="249" y="108"/>
                    </a:cubicBezTo>
                    <a:cubicBezTo>
                      <a:pt x="235" y="108"/>
                      <a:pt x="224" y="118"/>
                      <a:pt x="224" y="131"/>
                    </a:cubicBezTo>
                    <a:cubicBezTo>
                      <a:pt x="224" y="114"/>
                      <a:pt x="224" y="114"/>
                      <a:pt x="224" y="114"/>
                    </a:cubicBezTo>
                    <a:cubicBezTo>
                      <a:pt x="224" y="101"/>
                      <a:pt x="212" y="91"/>
                      <a:pt x="198" y="91"/>
                    </a:cubicBezTo>
                    <a:cubicBezTo>
                      <a:pt x="193" y="91"/>
                      <a:pt x="193" y="91"/>
                      <a:pt x="193" y="91"/>
                    </a:cubicBezTo>
                    <a:cubicBezTo>
                      <a:pt x="179" y="91"/>
                      <a:pt x="167" y="101"/>
                      <a:pt x="167" y="114"/>
                    </a:cubicBezTo>
                    <a:cubicBezTo>
                      <a:pt x="167" y="196"/>
                      <a:pt x="167" y="196"/>
                      <a:pt x="167" y="196"/>
                    </a:cubicBezTo>
                    <a:cubicBezTo>
                      <a:pt x="167" y="22"/>
                      <a:pt x="167" y="22"/>
                      <a:pt x="167" y="22"/>
                    </a:cubicBezTo>
                    <a:cubicBezTo>
                      <a:pt x="167" y="10"/>
                      <a:pt x="155" y="0"/>
                      <a:pt x="141" y="0"/>
                    </a:cubicBezTo>
                    <a:cubicBezTo>
                      <a:pt x="136" y="0"/>
                      <a:pt x="136" y="0"/>
                      <a:pt x="136" y="0"/>
                    </a:cubicBezTo>
                    <a:cubicBezTo>
                      <a:pt x="122" y="0"/>
                      <a:pt x="110" y="10"/>
                      <a:pt x="110" y="22"/>
                    </a:cubicBezTo>
                    <a:cubicBezTo>
                      <a:pt x="110" y="227"/>
                      <a:pt x="110" y="227"/>
                      <a:pt x="110" y="227"/>
                    </a:cubicBezTo>
                    <a:cubicBezTo>
                      <a:pt x="51" y="173"/>
                      <a:pt x="51" y="173"/>
                      <a:pt x="51" y="173"/>
                    </a:cubicBezTo>
                    <a:cubicBezTo>
                      <a:pt x="43" y="164"/>
                      <a:pt x="27" y="164"/>
                      <a:pt x="17" y="173"/>
                    </a:cubicBezTo>
                    <a:cubicBezTo>
                      <a:pt x="12" y="177"/>
                      <a:pt x="12" y="177"/>
                      <a:pt x="12" y="177"/>
                    </a:cubicBezTo>
                    <a:cubicBezTo>
                      <a:pt x="2" y="186"/>
                      <a:pt x="0" y="201"/>
                      <a:pt x="8" y="210"/>
                    </a:cubicBezTo>
                    <a:cubicBezTo>
                      <a:pt x="8" y="210"/>
                      <a:pt x="41" y="244"/>
                      <a:pt x="70" y="278"/>
                    </a:cubicBezTo>
                    <a:cubicBezTo>
                      <a:pt x="94" y="307"/>
                      <a:pt x="111" y="364"/>
                      <a:pt x="147" y="379"/>
                    </a:cubicBezTo>
                    <a:cubicBezTo>
                      <a:pt x="147" y="425"/>
                      <a:pt x="147" y="425"/>
                      <a:pt x="147" y="425"/>
                    </a:cubicBezTo>
                    <a:cubicBezTo>
                      <a:pt x="167" y="425"/>
                      <a:pt x="290" y="425"/>
                      <a:pt x="309" y="425"/>
                    </a:cubicBezTo>
                    <a:cubicBezTo>
                      <a:pt x="310" y="382"/>
                      <a:pt x="310" y="382"/>
                      <a:pt x="310" y="382"/>
                    </a:cubicBezTo>
                    <a:cubicBezTo>
                      <a:pt x="323" y="366"/>
                      <a:pt x="329" y="365"/>
                      <a:pt x="329" y="340"/>
                    </a:cubicBezTo>
                    <a:cubicBezTo>
                      <a:pt x="329" y="336"/>
                      <a:pt x="329" y="336"/>
                      <a:pt x="329" y="336"/>
                    </a:cubicBezTo>
                    <a:cubicBezTo>
                      <a:pt x="329" y="272"/>
                      <a:pt x="329" y="272"/>
                      <a:pt x="329" y="272"/>
                    </a:cubicBezTo>
                    <a:cubicBezTo>
                      <a:pt x="329" y="144"/>
                      <a:pt x="329" y="144"/>
                      <a:pt x="329" y="144"/>
                    </a:cubicBezTo>
                    <a:cubicBezTo>
                      <a:pt x="329" y="131"/>
                      <a:pt x="318" y="121"/>
                      <a:pt x="304" y="1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Freeform 148">
                <a:extLst>
                  <a:ext uri="{FF2B5EF4-FFF2-40B4-BE49-F238E27FC236}">
                    <a16:creationId xmlns:a16="http://schemas.microsoft.com/office/drawing/2014/main" id="{D75AAA39-A023-4D51-88AD-252E2AB07B7B}"/>
                  </a:ext>
                </a:extLst>
              </p:cNvPr>
              <p:cNvSpPr>
                <a:spLocks noEditPoints="1"/>
              </p:cNvSpPr>
              <p:nvPr/>
            </p:nvSpPr>
            <p:spPr bwMode="auto">
              <a:xfrm>
                <a:off x="8602674" y="2266081"/>
                <a:ext cx="391733" cy="502122"/>
              </a:xfrm>
              <a:custGeom>
                <a:avLst/>
                <a:gdLst>
                  <a:gd name="T0" fmla="*/ 152 w 339"/>
                  <a:gd name="T1" fmla="*/ 435 h 435"/>
                  <a:gd name="T2" fmla="*/ 147 w 339"/>
                  <a:gd name="T3" fmla="*/ 388 h 435"/>
                  <a:gd name="T4" fmla="*/ 71 w 339"/>
                  <a:gd name="T5" fmla="*/ 286 h 435"/>
                  <a:gd name="T6" fmla="*/ 14 w 339"/>
                  <a:gd name="T7" fmla="*/ 178 h 435"/>
                  <a:gd name="T8" fmla="*/ 39 w 339"/>
                  <a:gd name="T9" fmla="*/ 167 h 435"/>
                  <a:gd name="T10" fmla="*/ 110 w 339"/>
                  <a:gd name="T11" fmla="*/ 221 h 435"/>
                  <a:gd name="T12" fmla="*/ 141 w 339"/>
                  <a:gd name="T13" fmla="*/ 0 h 435"/>
                  <a:gd name="T14" fmla="*/ 176 w 339"/>
                  <a:gd name="T15" fmla="*/ 27 h 435"/>
                  <a:gd name="T16" fmla="*/ 198 w 339"/>
                  <a:gd name="T17" fmla="*/ 91 h 435"/>
                  <a:gd name="T18" fmla="*/ 233 w 339"/>
                  <a:gd name="T19" fmla="*/ 116 h 435"/>
                  <a:gd name="T20" fmla="*/ 260 w 339"/>
                  <a:gd name="T21" fmla="*/ 108 h 435"/>
                  <a:gd name="T22" fmla="*/ 309 w 339"/>
                  <a:gd name="T23" fmla="*/ 122 h 435"/>
                  <a:gd name="T24" fmla="*/ 310 w 339"/>
                  <a:gd name="T25" fmla="*/ 122 h 435"/>
                  <a:gd name="T26" fmla="*/ 339 w 339"/>
                  <a:gd name="T27" fmla="*/ 345 h 435"/>
                  <a:gd name="T28" fmla="*/ 320 w 339"/>
                  <a:gd name="T29" fmla="*/ 389 h 435"/>
                  <a:gd name="T30" fmla="*/ 300 w 339"/>
                  <a:gd name="T31" fmla="*/ 435 h 435"/>
                  <a:gd name="T32" fmla="*/ 157 w 339"/>
                  <a:gd name="T33" fmla="*/ 426 h 435"/>
                  <a:gd name="T34" fmla="*/ 300 w 339"/>
                  <a:gd name="T35" fmla="*/ 426 h 435"/>
                  <a:gd name="T36" fmla="*/ 310 w 339"/>
                  <a:gd name="T37" fmla="*/ 385 h 435"/>
                  <a:gd name="T38" fmla="*/ 318 w 339"/>
                  <a:gd name="T39" fmla="*/ 377 h 435"/>
                  <a:gd name="T40" fmla="*/ 329 w 339"/>
                  <a:gd name="T41" fmla="*/ 149 h 435"/>
                  <a:gd name="T42" fmla="*/ 290 w 339"/>
                  <a:gd name="T43" fmla="*/ 149 h 435"/>
                  <a:gd name="T44" fmla="*/ 280 w 339"/>
                  <a:gd name="T45" fmla="*/ 136 h 435"/>
                  <a:gd name="T46" fmla="*/ 254 w 339"/>
                  <a:gd name="T47" fmla="*/ 118 h 435"/>
                  <a:gd name="T48" fmla="*/ 224 w 339"/>
                  <a:gd name="T49" fmla="*/ 136 h 435"/>
                  <a:gd name="T50" fmla="*/ 203 w 339"/>
                  <a:gd name="T51" fmla="*/ 101 h 435"/>
                  <a:gd name="T52" fmla="*/ 177 w 339"/>
                  <a:gd name="T53" fmla="*/ 119 h 435"/>
                  <a:gd name="T54" fmla="*/ 167 w 339"/>
                  <a:gd name="T55" fmla="*/ 201 h 435"/>
                  <a:gd name="T56" fmla="*/ 146 w 339"/>
                  <a:gd name="T57" fmla="*/ 10 h 435"/>
                  <a:gd name="T58" fmla="*/ 120 w 339"/>
                  <a:gd name="T59" fmla="*/ 27 h 435"/>
                  <a:gd name="T60" fmla="*/ 52 w 339"/>
                  <a:gd name="T61" fmla="*/ 182 h 435"/>
                  <a:gd name="T62" fmla="*/ 25 w 339"/>
                  <a:gd name="T63" fmla="*/ 182 h 435"/>
                  <a:gd name="T64" fmla="*/ 17 w 339"/>
                  <a:gd name="T65" fmla="*/ 212 h 435"/>
                  <a:gd name="T66" fmla="*/ 104 w 339"/>
                  <a:gd name="T67" fmla="*/ 319 h 435"/>
                  <a:gd name="T68" fmla="*/ 156 w 339"/>
                  <a:gd name="T69" fmla="*/ 381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435">
                    <a:moveTo>
                      <a:pt x="186" y="435"/>
                    </a:moveTo>
                    <a:cubicBezTo>
                      <a:pt x="170" y="435"/>
                      <a:pt x="158" y="435"/>
                      <a:pt x="152" y="435"/>
                    </a:cubicBezTo>
                    <a:cubicBezTo>
                      <a:pt x="148" y="435"/>
                      <a:pt x="148" y="435"/>
                      <a:pt x="148" y="435"/>
                    </a:cubicBezTo>
                    <a:cubicBezTo>
                      <a:pt x="147" y="388"/>
                      <a:pt x="147" y="388"/>
                      <a:pt x="147" y="388"/>
                    </a:cubicBezTo>
                    <a:cubicBezTo>
                      <a:pt x="124" y="376"/>
                      <a:pt x="110" y="350"/>
                      <a:pt x="95" y="324"/>
                    </a:cubicBezTo>
                    <a:cubicBezTo>
                      <a:pt x="87" y="310"/>
                      <a:pt x="80" y="296"/>
                      <a:pt x="71" y="286"/>
                    </a:cubicBezTo>
                    <a:cubicBezTo>
                      <a:pt x="43" y="253"/>
                      <a:pt x="10" y="219"/>
                      <a:pt x="10" y="219"/>
                    </a:cubicBezTo>
                    <a:cubicBezTo>
                      <a:pt x="0" y="207"/>
                      <a:pt x="2" y="189"/>
                      <a:pt x="14" y="178"/>
                    </a:cubicBezTo>
                    <a:cubicBezTo>
                      <a:pt x="19" y="174"/>
                      <a:pt x="19" y="174"/>
                      <a:pt x="19" y="174"/>
                    </a:cubicBezTo>
                    <a:cubicBezTo>
                      <a:pt x="25" y="169"/>
                      <a:pt x="32" y="167"/>
                      <a:pt x="39" y="167"/>
                    </a:cubicBezTo>
                    <a:cubicBezTo>
                      <a:pt x="47" y="167"/>
                      <a:pt x="54" y="170"/>
                      <a:pt x="59" y="175"/>
                    </a:cubicBezTo>
                    <a:cubicBezTo>
                      <a:pt x="110" y="221"/>
                      <a:pt x="110" y="221"/>
                      <a:pt x="110" y="221"/>
                    </a:cubicBezTo>
                    <a:cubicBezTo>
                      <a:pt x="110" y="27"/>
                      <a:pt x="110" y="27"/>
                      <a:pt x="110" y="27"/>
                    </a:cubicBezTo>
                    <a:cubicBezTo>
                      <a:pt x="110" y="12"/>
                      <a:pt x="124" y="0"/>
                      <a:pt x="141" y="0"/>
                    </a:cubicBezTo>
                    <a:cubicBezTo>
                      <a:pt x="146" y="0"/>
                      <a:pt x="146" y="0"/>
                      <a:pt x="146" y="0"/>
                    </a:cubicBezTo>
                    <a:cubicBezTo>
                      <a:pt x="163" y="0"/>
                      <a:pt x="176" y="12"/>
                      <a:pt x="176" y="27"/>
                    </a:cubicBezTo>
                    <a:cubicBezTo>
                      <a:pt x="177" y="99"/>
                      <a:pt x="177" y="99"/>
                      <a:pt x="177" y="99"/>
                    </a:cubicBezTo>
                    <a:cubicBezTo>
                      <a:pt x="182" y="94"/>
                      <a:pt x="189" y="91"/>
                      <a:pt x="198" y="91"/>
                    </a:cubicBezTo>
                    <a:cubicBezTo>
                      <a:pt x="203" y="91"/>
                      <a:pt x="203" y="91"/>
                      <a:pt x="203" y="91"/>
                    </a:cubicBezTo>
                    <a:cubicBezTo>
                      <a:pt x="219" y="91"/>
                      <a:pt x="232" y="102"/>
                      <a:pt x="233" y="116"/>
                    </a:cubicBezTo>
                    <a:cubicBezTo>
                      <a:pt x="239" y="111"/>
                      <a:pt x="246" y="108"/>
                      <a:pt x="254" y="108"/>
                    </a:cubicBezTo>
                    <a:cubicBezTo>
                      <a:pt x="260" y="108"/>
                      <a:pt x="260" y="108"/>
                      <a:pt x="260" y="108"/>
                    </a:cubicBezTo>
                    <a:cubicBezTo>
                      <a:pt x="274" y="108"/>
                      <a:pt x="286" y="117"/>
                      <a:pt x="289" y="129"/>
                    </a:cubicBezTo>
                    <a:cubicBezTo>
                      <a:pt x="294" y="125"/>
                      <a:pt x="301" y="122"/>
                      <a:pt x="309" y="122"/>
                    </a:cubicBezTo>
                    <a:cubicBezTo>
                      <a:pt x="309" y="121"/>
                      <a:pt x="309" y="121"/>
                      <a:pt x="309" y="121"/>
                    </a:cubicBezTo>
                    <a:cubicBezTo>
                      <a:pt x="310" y="122"/>
                      <a:pt x="310" y="122"/>
                      <a:pt x="310" y="122"/>
                    </a:cubicBezTo>
                    <a:cubicBezTo>
                      <a:pt x="327" y="122"/>
                      <a:pt x="339" y="134"/>
                      <a:pt x="339" y="149"/>
                    </a:cubicBezTo>
                    <a:cubicBezTo>
                      <a:pt x="339" y="345"/>
                      <a:pt x="339" y="345"/>
                      <a:pt x="339" y="345"/>
                    </a:cubicBezTo>
                    <a:cubicBezTo>
                      <a:pt x="339" y="367"/>
                      <a:pt x="335" y="372"/>
                      <a:pt x="325" y="383"/>
                    </a:cubicBezTo>
                    <a:cubicBezTo>
                      <a:pt x="323" y="385"/>
                      <a:pt x="322" y="386"/>
                      <a:pt x="320" y="389"/>
                    </a:cubicBezTo>
                    <a:cubicBezTo>
                      <a:pt x="319" y="435"/>
                      <a:pt x="319" y="435"/>
                      <a:pt x="319" y="435"/>
                    </a:cubicBezTo>
                    <a:cubicBezTo>
                      <a:pt x="300" y="435"/>
                      <a:pt x="300" y="435"/>
                      <a:pt x="300" y="435"/>
                    </a:cubicBezTo>
                    <a:lnTo>
                      <a:pt x="186" y="435"/>
                    </a:lnTo>
                    <a:close/>
                    <a:moveTo>
                      <a:pt x="157" y="426"/>
                    </a:moveTo>
                    <a:cubicBezTo>
                      <a:pt x="164" y="426"/>
                      <a:pt x="174" y="426"/>
                      <a:pt x="186" y="426"/>
                    </a:cubicBezTo>
                    <a:cubicBezTo>
                      <a:pt x="300" y="426"/>
                      <a:pt x="300" y="426"/>
                      <a:pt x="300" y="426"/>
                    </a:cubicBezTo>
                    <a:cubicBezTo>
                      <a:pt x="310" y="426"/>
                      <a:pt x="310" y="426"/>
                      <a:pt x="310" y="426"/>
                    </a:cubicBezTo>
                    <a:cubicBezTo>
                      <a:pt x="310" y="385"/>
                      <a:pt x="310" y="385"/>
                      <a:pt x="310" y="385"/>
                    </a:cubicBezTo>
                    <a:cubicBezTo>
                      <a:pt x="312" y="384"/>
                      <a:pt x="312" y="384"/>
                      <a:pt x="312" y="384"/>
                    </a:cubicBezTo>
                    <a:cubicBezTo>
                      <a:pt x="314" y="381"/>
                      <a:pt x="316" y="379"/>
                      <a:pt x="318" y="377"/>
                    </a:cubicBezTo>
                    <a:cubicBezTo>
                      <a:pt x="326" y="367"/>
                      <a:pt x="329" y="364"/>
                      <a:pt x="329" y="345"/>
                    </a:cubicBezTo>
                    <a:cubicBezTo>
                      <a:pt x="329" y="149"/>
                      <a:pt x="329" y="149"/>
                      <a:pt x="329" y="149"/>
                    </a:cubicBezTo>
                    <a:cubicBezTo>
                      <a:pt x="329" y="139"/>
                      <a:pt x="320" y="131"/>
                      <a:pt x="309" y="131"/>
                    </a:cubicBezTo>
                    <a:cubicBezTo>
                      <a:pt x="299" y="131"/>
                      <a:pt x="290" y="139"/>
                      <a:pt x="290" y="149"/>
                    </a:cubicBezTo>
                    <a:cubicBezTo>
                      <a:pt x="280" y="149"/>
                      <a:pt x="280" y="149"/>
                      <a:pt x="280" y="149"/>
                    </a:cubicBezTo>
                    <a:cubicBezTo>
                      <a:pt x="280" y="136"/>
                      <a:pt x="280" y="136"/>
                      <a:pt x="280" y="136"/>
                    </a:cubicBezTo>
                    <a:cubicBezTo>
                      <a:pt x="280" y="126"/>
                      <a:pt x="271" y="118"/>
                      <a:pt x="260" y="118"/>
                    </a:cubicBezTo>
                    <a:cubicBezTo>
                      <a:pt x="254" y="118"/>
                      <a:pt x="254" y="118"/>
                      <a:pt x="254" y="118"/>
                    </a:cubicBezTo>
                    <a:cubicBezTo>
                      <a:pt x="243" y="118"/>
                      <a:pt x="233" y="126"/>
                      <a:pt x="233" y="136"/>
                    </a:cubicBezTo>
                    <a:cubicBezTo>
                      <a:pt x="224" y="136"/>
                      <a:pt x="224" y="136"/>
                      <a:pt x="224" y="136"/>
                    </a:cubicBezTo>
                    <a:cubicBezTo>
                      <a:pt x="224" y="119"/>
                      <a:pt x="224" y="119"/>
                      <a:pt x="224" y="119"/>
                    </a:cubicBezTo>
                    <a:cubicBezTo>
                      <a:pt x="224" y="109"/>
                      <a:pt x="215" y="101"/>
                      <a:pt x="203" y="101"/>
                    </a:cubicBezTo>
                    <a:cubicBezTo>
                      <a:pt x="198" y="101"/>
                      <a:pt x="198" y="101"/>
                      <a:pt x="198" y="101"/>
                    </a:cubicBezTo>
                    <a:cubicBezTo>
                      <a:pt x="186" y="101"/>
                      <a:pt x="177" y="109"/>
                      <a:pt x="177" y="119"/>
                    </a:cubicBezTo>
                    <a:cubicBezTo>
                      <a:pt x="177" y="201"/>
                      <a:pt x="177" y="201"/>
                      <a:pt x="177" y="201"/>
                    </a:cubicBezTo>
                    <a:cubicBezTo>
                      <a:pt x="167" y="201"/>
                      <a:pt x="167" y="201"/>
                      <a:pt x="167" y="201"/>
                    </a:cubicBezTo>
                    <a:cubicBezTo>
                      <a:pt x="167" y="27"/>
                      <a:pt x="167" y="27"/>
                      <a:pt x="167" y="27"/>
                    </a:cubicBezTo>
                    <a:cubicBezTo>
                      <a:pt x="167" y="18"/>
                      <a:pt x="158" y="10"/>
                      <a:pt x="146" y="10"/>
                    </a:cubicBezTo>
                    <a:cubicBezTo>
                      <a:pt x="141" y="10"/>
                      <a:pt x="141" y="10"/>
                      <a:pt x="141" y="10"/>
                    </a:cubicBezTo>
                    <a:cubicBezTo>
                      <a:pt x="129" y="10"/>
                      <a:pt x="120" y="18"/>
                      <a:pt x="120" y="27"/>
                    </a:cubicBezTo>
                    <a:cubicBezTo>
                      <a:pt x="120" y="243"/>
                      <a:pt x="120" y="243"/>
                      <a:pt x="120" y="243"/>
                    </a:cubicBezTo>
                    <a:cubicBezTo>
                      <a:pt x="52" y="182"/>
                      <a:pt x="52" y="182"/>
                      <a:pt x="52" y="182"/>
                    </a:cubicBezTo>
                    <a:cubicBezTo>
                      <a:pt x="49" y="178"/>
                      <a:pt x="44" y="176"/>
                      <a:pt x="39" y="176"/>
                    </a:cubicBezTo>
                    <a:cubicBezTo>
                      <a:pt x="34" y="176"/>
                      <a:pt x="29" y="178"/>
                      <a:pt x="25" y="182"/>
                    </a:cubicBezTo>
                    <a:cubicBezTo>
                      <a:pt x="21" y="185"/>
                      <a:pt x="21" y="185"/>
                      <a:pt x="21" y="185"/>
                    </a:cubicBezTo>
                    <a:cubicBezTo>
                      <a:pt x="12" y="193"/>
                      <a:pt x="10" y="205"/>
                      <a:pt x="17" y="212"/>
                    </a:cubicBezTo>
                    <a:cubicBezTo>
                      <a:pt x="17" y="212"/>
                      <a:pt x="50" y="247"/>
                      <a:pt x="78" y="280"/>
                    </a:cubicBezTo>
                    <a:cubicBezTo>
                      <a:pt x="88" y="290"/>
                      <a:pt x="95" y="305"/>
                      <a:pt x="104" y="319"/>
                    </a:cubicBezTo>
                    <a:cubicBezTo>
                      <a:pt x="118" y="345"/>
                      <a:pt x="133" y="371"/>
                      <a:pt x="154" y="380"/>
                    </a:cubicBezTo>
                    <a:cubicBezTo>
                      <a:pt x="156" y="381"/>
                      <a:pt x="156" y="381"/>
                      <a:pt x="156" y="381"/>
                    </a:cubicBezTo>
                    <a:lnTo>
                      <a:pt x="157" y="426"/>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Rectangle 149">
                <a:extLst>
                  <a:ext uri="{FF2B5EF4-FFF2-40B4-BE49-F238E27FC236}">
                    <a16:creationId xmlns:a16="http://schemas.microsoft.com/office/drawing/2014/main" id="{80259C5D-F142-4E71-AEE1-9F79181D89F8}"/>
                  </a:ext>
                </a:extLst>
              </p:cNvPr>
              <p:cNvSpPr>
                <a:spLocks noChangeArrowheads="1"/>
              </p:cNvSpPr>
              <p:nvPr/>
            </p:nvSpPr>
            <p:spPr bwMode="auto">
              <a:xfrm>
                <a:off x="8861550" y="2422872"/>
                <a:ext cx="10257" cy="7522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Rectangle 150">
                <a:extLst>
                  <a:ext uri="{FF2B5EF4-FFF2-40B4-BE49-F238E27FC236}">
                    <a16:creationId xmlns:a16="http://schemas.microsoft.com/office/drawing/2014/main" id="{AE420FA0-068C-4827-BB33-0D83D20E372F}"/>
                  </a:ext>
                </a:extLst>
              </p:cNvPr>
              <p:cNvSpPr>
                <a:spLocks noChangeArrowheads="1"/>
              </p:cNvSpPr>
              <p:nvPr/>
            </p:nvSpPr>
            <p:spPr bwMode="auto">
              <a:xfrm>
                <a:off x="8926025" y="2422872"/>
                <a:ext cx="11723" cy="75221"/>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83" name="Freeform 27">
              <a:extLst>
                <a:ext uri="{FF2B5EF4-FFF2-40B4-BE49-F238E27FC236}">
                  <a16:creationId xmlns:a16="http://schemas.microsoft.com/office/drawing/2014/main" id="{67D7E830-7258-4780-9551-108A07EB9381}"/>
                </a:ext>
              </a:extLst>
            </p:cNvPr>
            <p:cNvSpPr>
              <a:spLocks noChangeArrowheads="1"/>
            </p:cNvSpPr>
            <p:nvPr/>
          </p:nvSpPr>
          <p:spPr bwMode="auto">
            <a:xfrm>
              <a:off x="6876311" y="5292392"/>
              <a:ext cx="368193" cy="288376"/>
            </a:xfrm>
            <a:custGeom>
              <a:avLst/>
              <a:gdLst>
                <a:gd name="T0" fmla="*/ 194710 w 506"/>
                <a:gd name="T1" fmla="*/ 31193 h 399"/>
                <a:gd name="T2" fmla="*/ 194710 w 506"/>
                <a:gd name="T3" fmla="*/ 31193 h 399"/>
                <a:gd name="T4" fmla="*/ 75372 w 506"/>
                <a:gd name="T5" fmla="*/ 15596 h 399"/>
                <a:gd name="T6" fmla="*/ 4038 w 506"/>
                <a:gd name="T7" fmla="*/ 98481 h 399"/>
                <a:gd name="T8" fmla="*/ 87485 w 506"/>
                <a:gd name="T9" fmla="*/ 177354 h 399"/>
                <a:gd name="T10" fmla="*/ 170932 w 506"/>
                <a:gd name="T11" fmla="*/ 138140 h 399"/>
                <a:gd name="T12" fmla="*/ 162856 w 506"/>
                <a:gd name="T13" fmla="*/ 94470 h 399"/>
                <a:gd name="T14" fmla="*/ 210412 w 506"/>
                <a:gd name="T15" fmla="*/ 90460 h 399"/>
                <a:gd name="T16" fmla="*/ 194710 w 506"/>
                <a:gd name="T17" fmla="*/ 31193 h 399"/>
                <a:gd name="T18" fmla="*/ 122927 w 506"/>
                <a:gd name="T19" fmla="*/ 134130 h 399"/>
                <a:gd name="T20" fmla="*/ 122927 w 506"/>
                <a:gd name="T21" fmla="*/ 134130 h 399"/>
                <a:gd name="T22" fmla="*/ 107225 w 506"/>
                <a:gd name="T23" fmla="*/ 118088 h 399"/>
                <a:gd name="T24" fmla="*/ 122927 w 506"/>
                <a:gd name="T25" fmla="*/ 102491 h 399"/>
                <a:gd name="T26" fmla="*/ 138630 w 506"/>
                <a:gd name="T27" fmla="*/ 118088 h 399"/>
                <a:gd name="T28" fmla="*/ 122927 w 506"/>
                <a:gd name="T29" fmla="*/ 134130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a:extLst/>
          </p:spPr>
          <p:txBody>
            <a:bodyPr wrap="none" lIns="34290" tIns="17145" rIns="34290" bIns="17145" anchor="ctr"/>
            <a:lstStyle/>
            <a:p>
              <a:endParaRPr lang="en-US">
                <a:solidFill>
                  <a:schemeClr val="bg1"/>
                </a:solidFill>
              </a:endParaRPr>
            </a:p>
          </p:txBody>
        </p:sp>
        <p:sp>
          <p:nvSpPr>
            <p:cNvPr id="90" name="Freeform 110">
              <a:extLst>
                <a:ext uri="{FF2B5EF4-FFF2-40B4-BE49-F238E27FC236}">
                  <a16:creationId xmlns:a16="http://schemas.microsoft.com/office/drawing/2014/main" id="{02625241-1F7E-4799-8809-97A80892283C}"/>
                </a:ext>
              </a:extLst>
            </p:cNvPr>
            <p:cNvSpPr>
              <a:spLocks noChangeArrowheads="1"/>
            </p:cNvSpPr>
            <p:nvPr/>
          </p:nvSpPr>
          <p:spPr bwMode="auto">
            <a:xfrm>
              <a:off x="6582329" y="3144364"/>
              <a:ext cx="337295" cy="272927"/>
            </a:xfrm>
            <a:custGeom>
              <a:avLst/>
              <a:gdLst>
                <a:gd name="T0" fmla="*/ 199860 w 462"/>
                <a:gd name="T1" fmla="*/ 4060 h 373"/>
                <a:gd name="T2" fmla="*/ 199860 w 462"/>
                <a:gd name="T3" fmla="*/ 4060 h 373"/>
                <a:gd name="T4" fmla="*/ 4051 w 462"/>
                <a:gd name="T5" fmla="*/ 72182 h 373"/>
                <a:gd name="T6" fmla="*/ 4051 w 462"/>
                <a:gd name="T7" fmla="*/ 76243 h 373"/>
                <a:gd name="T8" fmla="*/ 44113 w 462"/>
                <a:gd name="T9" fmla="*/ 96093 h 373"/>
                <a:gd name="T10" fmla="*/ 44113 w 462"/>
                <a:gd name="T11" fmla="*/ 96093 h 373"/>
                <a:gd name="T12" fmla="*/ 72021 w 462"/>
                <a:gd name="T13" fmla="*/ 103762 h 373"/>
                <a:gd name="T14" fmla="*/ 195358 w 462"/>
                <a:gd name="T15" fmla="*/ 15790 h 373"/>
                <a:gd name="T16" fmla="*/ 195358 w 462"/>
                <a:gd name="T17" fmla="*/ 15790 h 373"/>
                <a:gd name="T18" fmla="*/ 108032 w 462"/>
                <a:gd name="T19" fmla="*/ 111883 h 373"/>
                <a:gd name="T20" fmla="*/ 108032 w 462"/>
                <a:gd name="T21" fmla="*/ 111883 h 373"/>
                <a:gd name="T22" fmla="*/ 103981 w 462"/>
                <a:gd name="T23" fmla="*/ 115943 h 373"/>
                <a:gd name="T24" fmla="*/ 108032 w 462"/>
                <a:gd name="T25" fmla="*/ 120003 h 373"/>
                <a:gd name="T26" fmla="*/ 108032 w 462"/>
                <a:gd name="T27" fmla="*/ 120003 h 373"/>
                <a:gd name="T28" fmla="*/ 163399 w 462"/>
                <a:gd name="T29" fmla="*/ 152034 h 373"/>
                <a:gd name="T30" fmla="*/ 175552 w 462"/>
                <a:gd name="T31" fmla="*/ 147974 h 373"/>
                <a:gd name="T32" fmla="*/ 207512 w 462"/>
                <a:gd name="T33" fmla="*/ 8121 h 373"/>
                <a:gd name="T34" fmla="*/ 199860 w 462"/>
                <a:gd name="T35" fmla="*/ 4060 h 373"/>
                <a:gd name="T36" fmla="*/ 72021 w 462"/>
                <a:gd name="T37" fmla="*/ 163764 h 373"/>
                <a:gd name="T38" fmla="*/ 72021 w 462"/>
                <a:gd name="T39" fmla="*/ 163764 h 373"/>
                <a:gd name="T40" fmla="*/ 76073 w 462"/>
                <a:gd name="T41" fmla="*/ 167824 h 373"/>
                <a:gd name="T42" fmla="*/ 108032 w 462"/>
                <a:gd name="T43" fmla="*/ 139853 h 373"/>
                <a:gd name="T44" fmla="*/ 72021 w 462"/>
                <a:gd name="T45" fmla="*/ 120003 h 373"/>
                <a:gd name="T46" fmla="*/ 72021 w 462"/>
                <a:gd name="T47" fmla="*/ 163764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cubicBezTo>
                    <a:pt x="160" y="230"/>
                    <a:pt x="160" y="230"/>
                    <a:pt x="160" y="230"/>
                  </a:cubicBezTo>
                  <a:cubicBezTo>
                    <a:pt x="160" y="230"/>
                    <a:pt x="425" y="35"/>
                    <a:pt x="434" y="35"/>
                  </a:cubicBezTo>
                  <a:cubicBezTo>
                    <a:pt x="434" y="26"/>
                    <a:pt x="434" y="35"/>
                    <a:pt x="434" y="35"/>
                  </a:cubicBezTo>
                  <a:lnTo>
                    <a:pt x="240" y="248"/>
                  </a:lnTo>
                  <a:cubicBezTo>
                    <a:pt x="231" y="257"/>
                    <a:pt x="231" y="257"/>
                    <a:pt x="231" y="257"/>
                  </a:cubicBezTo>
                  <a:cubicBezTo>
                    <a:pt x="240" y="266"/>
                    <a:pt x="240" y="266"/>
                    <a:pt x="240" y="266"/>
                  </a:cubicBez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p:spPr>
          <p:txBody>
            <a:bodyPr wrap="none" lIns="34290" tIns="17145" rIns="34290" bIns="17145" anchor="ctr"/>
            <a:lstStyle/>
            <a:p>
              <a:endParaRPr lang="en-US">
                <a:solidFill>
                  <a:schemeClr val="bg1"/>
                </a:solidFill>
              </a:endParaRPr>
            </a:p>
          </p:txBody>
        </p:sp>
        <p:sp>
          <p:nvSpPr>
            <p:cNvPr id="118" name="Freeform 82">
              <a:extLst>
                <a:ext uri="{FF2B5EF4-FFF2-40B4-BE49-F238E27FC236}">
                  <a16:creationId xmlns:a16="http://schemas.microsoft.com/office/drawing/2014/main" id="{2DD10F73-6A7C-4C1D-9940-69AC9B070584}"/>
                </a:ext>
              </a:extLst>
            </p:cNvPr>
            <p:cNvSpPr>
              <a:spLocks/>
            </p:cNvSpPr>
            <p:nvPr/>
          </p:nvSpPr>
          <p:spPr bwMode="invGray">
            <a:xfrm>
              <a:off x="7860042" y="5865638"/>
              <a:ext cx="198956" cy="425518"/>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19" name="Freeform 8">
              <a:extLst>
                <a:ext uri="{FF2B5EF4-FFF2-40B4-BE49-F238E27FC236}">
                  <a16:creationId xmlns:a16="http://schemas.microsoft.com/office/drawing/2014/main" id="{B971E67F-D620-4B04-B398-3EFFA1CEDA0D}"/>
                </a:ext>
              </a:extLst>
            </p:cNvPr>
            <p:cNvSpPr>
              <a:spLocks/>
            </p:cNvSpPr>
            <p:nvPr/>
          </p:nvSpPr>
          <p:spPr bwMode="auto">
            <a:xfrm>
              <a:off x="9009355" y="5990578"/>
              <a:ext cx="259752" cy="328034"/>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1" name="Freeform 200">
              <a:extLst>
                <a:ext uri="{FF2B5EF4-FFF2-40B4-BE49-F238E27FC236}">
                  <a16:creationId xmlns:a16="http://schemas.microsoft.com/office/drawing/2014/main" id="{1D79D51C-D477-4828-96F9-C762826C2E29}"/>
                </a:ext>
              </a:extLst>
            </p:cNvPr>
            <p:cNvSpPr>
              <a:spLocks/>
            </p:cNvSpPr>
            <p:nvPr/>
          </p:nvSpPr>
          <p:spPr bwMode="auto">
            <a:xfrm>
              <a:off x="10550547" y="4297603"/>
              <a:ext cx="422600" cy="366668"/>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2" name="Freeform 148">
              <a:extLst>
                <a:ext uri="{FF2B5EF4-FFF2-40B4-BE49-F238E27FC236}">
                  <a16:creationId xmlns:a16="http://schemas.microsoft.com/office/drawing/2014/main" id="{6382D062-25C8-42D8-8055-504C28B8CC6D}"/>
                </a:ext>
              </a:extLst>
            </p:cNvPr>
            <p:cNvSpPr>
              <a:spLocks noEditPoints="1"/>
            </p:cNvSpPr>
            <p:nvPr/>
          </p:nvSpPr>
          <p:spPr bwMode="auto">
            <a:xfrm>
              <a:off x="10084056" y="5415453"/>
              <a:ext cx="295656" cy="347044"/>
            </a:xfrm>
            <a:custGeom>
              <a:avLst/>
              <a:gdLst>
                <a:gd name="T0" fmla="*/ 84 w 205"/>
                <a:gd name="T1" fmla="*/ 165 h 241"/>
                <a:gd name="T2" fmla="*/ 84 w 205"/>
                <a:gd name="T3" fmla="*/ 138 h 241"/>
                <a:gd name="T4" fmla="*/ 116 w 205"/>
                <a:gd name="T5" fmla="*/ 138 h 241"/>
                <a:gd name="T6" fmla="*/ 205 w 205"/>
                <a:gd name="T7" fmla="*/ 69 h 241"/>
                <a:gd name="T8" fmla="*/ 116 w 205"/>
                <a:gd name="T9" fmla="*/ 0 h 241"/>
                <a:gd name="T10" fmla="*/ 0 w 205"/>
                <a:gd name="T11" fmla="*/ 0 h 241"/>
                <a:gd name="T12" fmla="*/ 0 w 205"/>
                <a:gd name="T13" fmla="*/ 11 h 241"/>
                <a:gd name="T14" fmla="*/ 44 w 205"/>
                <a:gd name="T15" fmla="*/ 76 h 241"/>
                <a:gd name="T16" fmla="*/ 44 w 205"/>
                <a:gd name="T17" fmla="*/ 165 h 241"/>
                <a:gd name="T18" fmla="*/ 0 w 205"/>
                <a:gd name="T19" fmla="*/ 230 h 241"/>
                <a:gd name="T20" fmla="*/ 0 w 205"/>
                <a:gd name="T21" fmla="*/ 241 h 241"/>
                <a:gd name="T22" fmla="*/ 128 w 205"/>
                <a:gd name="T23" fmla="*/ 241 h 241"/>
                <a:gd name="T24" fmla="*/ 128 w 205"/>
                <a:gd name="T25" fmla="*/ 230 h 241"/>
                <a:gd name="T26" fmla="*/ 84 w 205"/>
                <a:gd name="T27" fmla="*/ 165 h 241"/>
                <a:gd name="T28" fmla="*/ 161 w 205"/>
                <a:gd name="T29" fmla="*/ 69 h 241"/>
                <a:gd name="T30" fmla="*/ 116 w 205"/>
                <a:gd name="T31" fmla="*/ 117 h 241"/>
                <a:gd name="T32" fmla="*/ 84 w 205"/>
                <a:gd name="T33" fmla="*/ 117 h 241"/>
                <a:gd name="T34" fmla="*/ 84 w 205"/>
                <a:gd name="T35" fmla="*/ 20 h 241"/>
                <a:gd name="T36" fmla="*/ 116 w 205"/>
                <a:gd name="T37" fmla="*/ 20 h 241"/>
                <a:gd name="T38" fmla="*/ 161 w 205"/>
                <a:gd name="T39" fmla="*/ 6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 h="241">
                  <a:moveTo>
                    <a:pt x="84" y="165"/>
                  </a:moveTo>
                  <a:cubicBezTo>
                    <a:pt x="84" y="138"/>
                    <a:pt x="84" y="138"/>
                    <a:pt x="84" y="138"/>
                  </a:cubicBezTo>
                  <a:cubicBezTo>
                    <a:pt x="116" y="138"/>
                    <a:pt x="116" y="138"/>
                    <a:pt x="116" y="138"/>
                  </a:cubicBezTo>
                  <a:cubicBezTo>
                    <a:pt x="173" y="138"/>
                    <a:pt x="205" y="108"/>
                    <a:pt x="205" y="69"/>
                  </a:cubicBezTo>
                  <a:cubicBezTo>
                    <a:pt x="205" y="29"/>
                    <a:pt x="173" y="0"/>
                    <a:pt x="116" y="0"/>
                  </a:cubicBezTo>
                  <a:cubicBezTo>
                    <a:pt x="0" y="0"/>
                    <a:pt x="0" y="0"/>
                    <a:pt x="0" y="0"/>
                  </a:cubicBezTo>
                  <a:cubicBezTo>
                    <a:pt x="0" y="11"/>
                    <a:pt x="0" y="11"/>
                    <a:pt x="0" y="11"/>
                  </a:cubicBezTo>
                  <a:cubicBezTo>
                    <a:pt x="38" y="11"/>
                    <a:pt x="44" y="20"/>
                    <a:pt x="44" y="76"/>
                  </a:cubicBezTo>
                  <a:cubicBezTo>
                    <a:pt x="44" y="165"/>
                    <a:pt x="44" y="165"/>
                    <a:pt x="44" y="165"/>
                  </a:cubicBezTo>
                  <a:cubicBezTo>
                    <a:pt x="44" y="221"/>
                    <a:pt x="38" y="230"/>
                    <a:pt x="0" y="230"/>
                  </a:cubicBezTo>
                  <a:cubicBezTo>
                    <a:pt x="0" y="241"/>
                    <a:pt x="0" y="241"/>
                    <a:pt x="0" y="241"/>
                  </a:cubicBezTo>
                  <a:cubicBezTo>
                    <a:pt x="128" y="241"/>
                    <a:pt x="128" y="241"/>
                    <a:pt x="128" y="241"/>
                  </a:cubicBezTo>
                  <a:cubicBezTo>
                    <a:pt x="128" y="230"/>
                    <a:pt x="128" y="230"/>
                    <a:pt x="128" y="230"/>
                  </a:cubicBezTo>
                  <a:cubicBezTo>
                    <a:pt x="91" y="230"/>
                    <a:pt x="84" y="221"/>
                    <a:pt x="84" y="165"/>
                  </a:cubicBezTo>
                  <a:close/>
                  <a:moveTo>
                    <a:pt x="161" y="69"/>
                  </a:moveTo>
                  <a:cubicBezTo>
                    <a:pt x="161" y="95"/>
                    <a:pt x="147" y="117"/>
                    <a:pt x="116" y="117"/>
                  </a:cubicBezTo>
                  <a:cubicBezTo>
                    <a:pt x="84" y="117"/>
                    <a:pt x="84" y="117"/>
                    <a:pt x="84" y="117"/>
                  </a:cubicBezTo>
                  <a:cubicBezTo>
                    <a:pt x="84" y="20"/>
                    <a:pt x="84" y="20"/>
                    <a:pt x="84" y="20"/>
                  </a:cubicBezTo>
                  <a:cubicBezTo>
                    <a:pt x="116" y="20"/>
                    <a:pt x="116" y="20"/>
                    <a:pt x="116" y="20"/>
                  </a:cubicBezTo>
                  <a:cubicBezTo>
                    <a:pt x="147" y="20"/>
                    <a:pt x="161" y="42"/>
                    <a:pt x="161"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3" name="Freeform 140">
              <a:extLst>
                <a:ext uri="{FF2B5EF4-FFF2-40B4-BE49-F238E27FC236}">
                  <a16:creationId xmlns:a16="http://schemas.microsoft.com/office/drawing/2014/main" id="{815B4DB4-F0FD-4723-B51E-177730026837}"/>
                </a:ext>
              </a:extLst>
            </p:cNvPr>
            <p:cNvSpPr>
              <a:spLocks noEditPoints="1"/>
            </p:cNvSpPr>
            <p:nvPr/>
          </p:nvSpPr>
          <p:spPr bwMode="invGray">
            <a:xfrm>
              <a:off x="10521373" y="3174924"/>
              <a:ext cx="211392" cy="330301"/>
            </a:xfrm>
            <a:custGeom>
              <a:avLst/>
              <a:gdLst>
                <a:gd name="T0" fmla="*/ 155 w 155"/>
                <a:gd name="T1" fmla="*/ 76 h 242"/>
                <a:gd name="T2" fmla="*/ 155 w 155"/>
                <a:gd name="T3" fmla="*/ 76 h 242"/>
                <a:gd name="T4" fmla="*/ 78 w 155"/>
                <a:gd name="T5" fmla="*/ 0 h 242"/>
                <a:gd name="T6" fmla="*/ 0 w 155"/>
                <a:gd name="T7" fmla="*/ 76 h 242"/>
                <a:gd name="T8" fmla="*/ 0 w 155"/>
                <a:gd name="T9" fmla="*/ 76 h 242"/>
                <a:gd name="T10" fmla="*/ 0 w 155"/>
                <a:gd name="T11" fmla="*/ 79 h 242"/>
                <a:gd name="T12" fmla="*/ 46 w 155"/>
                <a:gd name="T13" fmla="*/ 156 h 242"/>
                <a:gd name="T14" fmla="*/ 78 w 155"/>
                <a:gd name="T15" fmla="*/ 242 h 242"/>
                <a:gd name="T16" fmla="*/ 109 w 155"/>
                <a:gd name="T17" fmla="*/ 156 h 242"/>
                <a:gd name="T18" fmla="*/ 155 w 155"/>
                <a:gd name="T19" fmla="*/ 79 h 242"/>
                <a:gd name="T20" fmla="*/ 155 w 155"/>
                <a:gd name="T21" fmla="*/ 76 h 242"/>
                <a:gd name="T22" fmla="*/ 78 w 155"/>
                <a:gd name="T23" fmla="*/ 100 h 242"/>
                <a:gd name="T24" fmla="*/ 54 w 155"/>
                <a:gd name="T25" fmla="*/ 76 h 242"/>
                <a:gd name="T26" fmla="*/ 78 w 155"/>
                <a:gd name="T27" fmla="*/ 53 h 242"/>
                <a:gd name="T28" fmla="*/ 101 w 155"/>
                <a:gd name="T29" fmla="*/ 76 h 242"/>
                <a:gd name="T30" fmla="*/ 78 w 155"/>
                <a:gd name="T31" fmla="*/ 10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242">
                  <a:moveTo>
                    <a:pt x="155" y="76"/>
                  </a:moveTo>
                  <a:cubicBezTo>
                    <a:pt x="155" y="76"/>
                    <a:pt x="155" y="76"/>
                    <a:pt x="155" y="76"/>
                  </a:cubicBezTo>
                  <a:cubicBezTo>
                    <a:pt x="153" y="34"/>
                    <a:pt x="119" y="1"/>
                    <a:pt x="78" y="0"/>
                  </a:cubicBezTo>
                  <a:cubicBezTo>
                    <a:pt x="36" y="1"/>
                    <a:pt x="2" y="34"/>
                    <a:pt x="0" y="76"/>
                  </a:cubicBezTo>
                  <a:cubicBezTo>
                    <a:pt x="0" y="76"/>
                    <a:pt x="0" y="76"/>
                    <a:pt x="0" y="76"/>
                  </a:cubicBezTo>
                  <a:cubicBezTo>
                    <a:pt x="0" y="77"/>
                    <a:pt x="0" y="78"/>
                    <a:pt x="0" y="79"/>
                  </a:cubicBezTo>
                  <a:cubicBezTo>
                    <a:pt x="0" y="111"/>
                    <a:pt x="26" y="130"/>
                    <a:pt x="46" y="156"/>
                  </a:cubicBezTo>
                  <a:cubicBezTo>
                    <a:pt x="70" y="186"/>
                    <a:pt x="78" y="242"/>
                    <a:pt x="78" y="242"/>
                  </a:cubicBezTo>
                  <a:cubicBezTo>
                    <a:pt x="78" y="242"/>
                    <a:pt x="86" y="186"/>
                    <a:pt x="109" y="156"/>
                  </a:cubicBezTo>
                  <a:cubicBezTo>
                    <a:pt x="129" y="130"/>
                    <a:pt x="155" y="111"/>
                    <a:pt x="155" y="79"/>
                  </a:cubicBezTo>
                  <a:cubicBezTo>
                    <a:pt x="155" y="78"/>
                    <a:pt x="155" y="77"/>
                    <a:pt x="155" y="76"/>
                  </a:cubicBezTo>
                  <a:close/>
                  <a:moveTo>
                    <a:pt x="78" y="100"/>
                  </a:moveTo>
                  <a:cubicBezTo>
                    <a:pt x="65" y="100"/>
                    <a:pt x="54" y="89"/>
                    <a:pt x="54" y="76"/>
                  </a:cubicBezTo>
                  <a:cubicBezTo>
                    <a:pt x="54" y="63"/>
                    <a:pt x="65" y="53"/>
                    <a:pt x="78" y="53"/>
                  </a:cubicBezTo>
                  <a:cubicBezTo>
                    <a:pt x="91" y="53"/>
                    <a:pt x="101" y="63"/>
                    <a:pt x="101" y="76"/>
                  </a:cubicBezTo>
                  <a:cubicBezTo>
                    <a:pt x="101" y="89"/>
                    <a:pt x="91" y="100"/>
                    <a:pt x="78"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nvGrpSpPr>
            <p:cNvPr id="130" name="Group 129">
              <a:extLst>
                <a:ext uri="{FF2B5EF4-FFF2-40B4-BE49-F238E27FC236}">
                  <a16:creationId xmlns:a16="http://schemas.microsoft.com/office/drawing/2014/main" id="{B69596E9-AD6A-4C2D-9E8D-C82C0DA1D95A}"/>
                </a:ext>
              </a:extLst>
            </p:cNvPr>
            <p:cNvGrpSpPr/>
            <p:nvPr/>
          </p:nvGrpSpPr>
          <p:grpSpPr>
            <a:xfrm>
              <a:off x="8515242" y="1731490"/>
              <a:ext cx="589990" cy="522140"/>
              <a:chOff x="5988464" y="4755508"/>
              <a:chExt cx="696365" cy="616283"/>
            </a:xfrm>
          </p:grpSpPr>
          <p:sp>
            <p:nvSpPr>
              <p:cNvPr id="124" name="Freeform 206">
                <a:extLst>
                  <a:ext uri="{FF2B5EF4-FFF2-40B4-BE49-F238E27FC236}">
                    <a16:creationId xmlns:a16="http://schemas.microsoft.com/office/drawing/2014/main" id="{F48FCC2A-6FB6-4AA7-BA2E-E7AA519D2400}"/>
                  </a:ext>
                </a:extLst>
              </p:cNvPr>
              <p:cNvSpPr>
                <a:spLocks noEditPoints="1"/>
              </p:cNvSpPr>
              <p:nvPr/>
            </p:nvSpPr>
            <p:spPr bwMode="invGray">
              <a:xfrm>
                <a:off x="5988464" y="4755508"/>
                <a:ext cx="377779" cy="616283"/>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5" name="Freeform 207">
                <a:extLst>
                  <a:ext uri="{FF2B5EF4-FFF2-40B4-BE49-F238E27FC236}">
                    <a16:creationId xmlns:a16="http://schemas.microsoft.com/office/drawing/2014/main" id="{A971CC4A-E213-428A-BDC3-5510A46A24B1}"/>
                  </a:ext>
                </a:extLst>
              </p:cNvPr>
              <p:cNvSpPr>
                <a:spLocks/>
              </p:cNvSpPr>
              <p:nvPr/>
            </p:nvSpPr>
            <p:spPr bwMode="invGray">
              <a:xfrm>
                <a:off x="6413246" y="4755508"/>
                <a:ext cx="271583" cy="271583"/>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grpSp>
          <p:nvGrpSpPr>
            <p:cNvPr id="131" name="Group 130">
              <a:extLst>
                <a:ext uri="{FF2B5EF4-FFF2-40B4-BE49-F238E27FC236}">
                  <a16:creationId xmlns:a16="http://schemas.microsoft.com/office/drawing/2014/main" id="{ED0FDCA2-807C-4023-B556-C092CF028BED}"/>
                </a:ext>
              </a:extLst>
            </p:cNvPr>
            <p:cNvGrpSpPr/>
            <p:nvPr/>
          </p:nvGrpSpPr>
          <p:grpSpPr>
            <a:xfrm>
              <a:off x="6442878" y="4317003"/>
              <a:ext cx="343644" cy="327868"/>
              <a:chOff x="6977558" y="3505685"/>
              <a:chExt cx="454969" cy="434085"/>
            </a:xfrm>
          </p:grpSpPr>
          <p:sp>
            <p:nvSpPr>
              <p:cNvPr id="126" name="Freeform 93">
                <a:extLst>
                  <a:ext uri="{FF2B5EF4-FFF2-40B4-BE49-F238E27FC236}">
                    <a16:creationId xmlns:a16="http://schemas.microsoft.com/office/drawing/2014/main" id="{EC709F70-8AC5-43B9-9FA2-7AADF5BDC5FC}"/>
                  </a:ext>
                </a:extLst>
              </p:cNvPr>
              <p:cNvSpPr>
                <a:spLocks noEditPoints="1"/>
              </p:cNvSpPr>
              <p:nvPr/>
            </p:nvSpPr>
            <p:spPr bwMode="invGray">
              <a:xfrm>
                <a:off x="6977558" y="3505685"/>
                <a:ext cx="110386" cy="43408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7" name="Freeform 94">
                <a:extLst>
                  <a:ext uri="{FF2B5EF4-FFF2-40B4-BE49-F238E27FC236}">
                    <a16:creationId xmlns:a16="http://schemas.microsoft.com/office/drawing/2014/main" id="{0C8C5903-7A9A-4E0D-9E58-6CAF50184EEB}"/>
                  </a:ext>
                </a:extLst>
              </p:cNvPr>
              <p:cNvSpPr>
                <a:spLocks/>
              </p:cNvSpPr>
              <p:nvPr/>
            </p:nvSpPr>
            <p:spPr bwMode="invGray">
              <a:xfrm>
                <a:off x="7134187" y="3641430"/>
                <a:ext cx="298340" cy="298340"/>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sp>
          <p:nvSpPr>
            <p:cNvPr id="128" name="Freeform 115">
              <a:extLst>
                <a:ext uri="{FF2B5EF4-FFF2-40B4-BE49-F238E27FC236}">
                  <a16:creationId xmlns:a16="http://schemas.microsoft.com/office/drawing/2014/main" id="{B6CC8C4A-C1A7-4806-B09A-E04A48F70FEA}"/>
                </a:ext>
              </a:extLst>
            </p:cNvPr>
            <p:cNvSpPr>
              <a:spLocks noEditPoints="1"/>
            </p:cNvSpPr>
            <p:nvPr/>
          </p:nvSpPr>
          <p:spPr bwMode="invGray">
            <a:xfrm>
              <a:off x="9842389" y="2308584"/>
              <a:ext cx="303730" cy="308698"/>
            </a:xfrm>
            <a:custGeom>
              <a:avLst/>
              <a:gdLst>
                <a:gd name="T0" fmla="*/ 231 w 238"/>
                <a:gd name="T1" fmla="*/ 146 h 242"/>
                <a:gd name="T2" fmla="*/ 234 w 238"/>
                <a:gd name="T3" fmla="*/ 122 h 242"/>
                <a:gd name="T4" fmla="*/ 120 w 238"/>
                <a:gd name="T5" fmla="*/ 9 h 242"/>
                <a:gd name="T6" fmla="*/ 101 w 238"/>
                <a:gd name="T7" fmla="*/ 10 h 242"/>
                <a:gd name="T8" fmla="*/ 66 w 238"/>
                <a:gd name="T9" fmla="*/ 0 h 242"/>
                <a:gd name="T10" fmla="*/ 0 w 238"/>
                <a:gd name="T11" fmla="*/ 66 h 242"/>
                <a:gd name="T12" fmla="*/ 9 w 238"/>
                <a:gd name="T13" fmla="*/ 99 h 242"/>
                <a:gd name="T14" fmla="*/ 7 w 238"/>
                <a:gd name="T15" fmla="*/ 122 h 242"/>
                <a:gd name="T16" fmla="*/ 120 w 238"/>
                <a:gd name="T17" fmla="*/ 236 h 242"/>
                <a:gd name="T18" fmla="*/ 141 w 238"/>
                <a:gd name="T19" fmla="*/ 234 h 242"/>
                <a:gd name="T20" fmla="*/ 172 w 238"/>
                <a:gd name="T21" fmla="*/ 242 h 242"/>
                <a:gd name="T22" fmla="*/ 238 w 238"/>
                <a:gd name="T23" fmla="*/ 176 h 242"/>
                <a:gd name="T24" fmla="*/ 231 w 238"/>
                <a:gd name="T25" fmla="*/ 146 h 242"/>
                <a:gd name="T26" fmla="*/ 179 w 238"/>
                <a:gd name="T27" fmla="*/ 176 h 242"/>
                <a:gd name="T28" fmla="*/ 156 w 238"/>
                <a:gd name="T29" fmla="*/ 194 h 242"/>
                <a:gd name="T30" fmla="*/ 120 w 238"/>
                <a:gd name="T31" fmla="*/ 200 h 242"/>
                <a:gd name="T32" fmla="*/ 80 w 238"/>
                <a:gd name="T33" fmla="*/ 192 h 242"/>
                <a:gd name="T34" fmla="*/ 61 w 238"/>
                <a:gd name="T35" fmla="*/ 175 h 242"/>
                <a:gd name="T36" fmla="*/ 54 w 238"/>
                <a:gd name="T37" fmla="*/ 155 h 242"/>
                <a:gd name="T38" fmla="*/ 58 w 238"/>
                <a:gd name="T39" fmla="*/ 144 h 242"/>
                <a:gd name="T40" fmla="*/ 70 w 238"/>
                <a:gd name="T41" fmla="*/ 139 h 242"/>
                <a:gd name="T42" fmla="*/ 80 w 238"/>
                <a:gd name="T43" fmla="*/ 143 h 242"/>
                <a:gd name="T44" fmla="*/ 87 w 238"/>
                <a:gd name="T45" fmla="*/ 153 h 242"/>
                <a:gd name="T46" fmla="*/ 93 w 238"/>
                <a:gd name="T47" fmla="*/ 164 h 242"/>
                <a:gd name="T48" fmla="*/ 103 w 238"/>
                <a:gd name="T49" fmla="*/ 172 h 242"/>
                <a:gd name="T50" fmla="*/ 119 w 238"/>
                <a:gd name="T51" fmla="*/ 174 h 242"/>
                <a:gd name="T52" fmla="*/ 142 w 238"/>
                <a:gd name="T53" fmla="*/ 168 h 242"/>
                <a:gd name="T54" fmla="*/ 151 w 238"/>
                <a:gd name="T55" fmla="*/ 154 h 242"/>
                <a:gd name="T56" fmla="*/ 146 w 238"/>
                <a:gd name="T57" fmla="*/ 144 h 242"/>
                <a:gd name="T58" fmla="*/ 134 w 238"/>
                <a:gd name="T59" fmla="*/ 137 h 242"/>
                <a:gd name="T60" fmla="*/ 113 w 238"/>
                <a:gd name="T61" fmla="*/ 132 h 242"/>
                <a:gd name="T62" fmla="*/ 84 w 238"/>
                <a:gd name="T63" fmla="*/ 123 h 242"/>
                <a:gd name="T64" fmla="*/ 64 w 238"/>
                <a:gd name="T65" fmla="*/ 109 h 242"/>
                <a:gd name="T66" fmla="*/ 57 w 238"/>
                <a:gd name="T67" fmla="*/ 86 h 242"/>
                <a:gd name="T68" fmla="*/ 64 w 238"/>
                <a:gd name="T69" fmla="*/ 63 h 242"/>
                <a:gd name="T70" fmla="*/ 86 w 238"/>
                <a:gd name="T71" fmla="*/ 47 h 242"/>
                <a:gd name="T72" fmla="*/ 120 w 238"/>
                <a:gd name="T73" fmla="*/ 42 h 242"/>
                <a:gd name="T74" fmla="*/ 146 w 238"/>
                <a:gd name="T75" fmla="*/ 46 h 242"/>
                <a:gd name="T76" fmla="*/ 165 w 238"/>
                <a:gd name="T77" fmla="*/ 55 h 242"/>
                <a:gd name="T78" fmla="*/ 176 w 238"/>
                <a:gd name="T79" fmla="*/ 67 h 242"/>
                <a:gd name="T80" fmla="*/ 180 w 238"/>
                <a:gd name="T81" fmla="*/ 80 h 242"/>
                <a:gd name="T82" fmla="*/ 175 w 238"/>
                <a:gd name="T83" fmla="*/ 91 h 242"/>
                <a:gd name="T84" fmla="*/ 163 w 238"/>
                <a:gd name="T85" fmla="*/ 96 h 242"/>
                <a:gd name="T86" fmla="*/ 153 w 238"/>
                <a:gd name="T87" fmla="*/ 93 h 242"/>
                <a:gd name="T88" fmla="*/ 147 w 238"/>
                <a:gd name="T89" fmla="*/ 84 h 242"/>
                <a:gd name="T90" fmla="*/ 137 w 238"/>
                <a:gd name="T91" fmla="*/ 72 h 242"/>
                <a:gd name="T92" fmla="*/ 118 w 238"/>
                <a:gd name="T93" fmla="*/ 67 h 242"/>
                <a:gd name="T94" fmla="*/ 98 w 238"/>
                <a:gd name="T95" fmla="*/ 72 h 242"/>
                <a:gd name="T96" fmla="*/ 91 w 238"/>
                <a:gd name="T97" fmla="*/ 83 h 242"/>
                <a:gd name="T98" fmla="*/ 93 w 238"/>
                <a:gd name="T99" fmla="*/ 90 h 242"/>
                <a:gd name="T100" fmla="*/ 100 w 238"/>
                <a:gd name="T101" fmla="*/ 95 h 242"/>
                <a:gd name="T102" fmla="*/ 109 w 238"/>
                <a:gd name="T103" fmla="*/ 98 h 242"/>
                <a:gd name="T104" fmla="*/ 125 w 238"/>
                <a:gd name="T105" fmla="*/ 102 h 242"/>
                <a:gd name="T106" fmla="*/ 150 w 238"/>
                <a:gd name="T107" fmla="*/ 109 h 242"/>
                <a:gd name="T108" fmla="*/ 169 w 238"/>
                <a:gd name="T109" fmla="*/ 118 h 242"/>
                <a:gd name="T110" fmla="*/ 182 w 238"/>
                <a:gd name="T111" fmla="*/ 131 h 242"/>
                <a:gd name="T112" fmla="*/ 187 w 238"/>
                <a:gd name="T113" fmla="*/ 151 h 242"/>
                <a:gd name="T114" fmla="*/ 179 w 238"/>
                <a:gd name="T115" fmla="*/ 17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42">
                  <a:moveTo>
                    <a:pt x="231" y="146"/>
                  </a:moveTo>
                  <a:cubicBezTo>
                    <a:pt x="233" y="139"/>
                    <a:pt x="234" y="131"/>
                    <a:pt x="234" y="122"/>
                  </a:cubicBezTo>
                  <a:cubicBezTo>
                    <a:pt x="234" y="59"/>
                    <a:pt x="183" y="9"/>
                    <a:pt x="120" y="9"/>
                  </a:cubicBezTo>
                  <a:cubicBezTo>
                    <a:pt x="114" y="9"/>
                    <a:pt x="107" y="9"/>
                    <a:pt x="101" y="10"/>
                  </a:cubicBezTo>
                  <a:cubicBezTo>
                    <a:pt x="91" y="4"/>
                    <a:pt x="79" y="0"/>
                    <a:pt x="66" y="0"/>
                  </a:cubicBezTo>
                  <a:cubicBezTo>
                    <a:pt x="30" y="0"/>
                    <a:pt x="0" y="30"/>
                    <a:pt x="0" y="66"/>
                  </a:cubicBezTo>
                  <a:cubicBezTo>
                    <a:pt x="0" y="78"/>
                    <a:pt x="3" y="90"/>
                    <a:pt x="9" y="99"/>
                  </a:cubicBezTo>
                  <a:cubicBezTo>
                    <a:pt x="8" y="107"/>
                    <a:pt x="7" y="114"/>
                    <a:pt x="7" y="122"/>
                  </a:cubicBezTo>
                  <a:cubicBezTo>
                    <a:pt x="7" y="185"/>
                    <a:pt x="58" y="236"/>
                    <a:pt x="120" y="236"/>
                  </a:cubicBezTo>
                  <a:cubicBezTo>
                    <a:pt x="128" y="236"/>
                    <a:pt x="135" y="235"/>
                    <a:pt x="141" y="234"/>
                  </a:cubicBezTo>
                  <a:cubicBezTo>
                    <a:pt x="151" y="239"/>
                    <a:pt x="161" y="242"/>
                    <a:pt x="172" y="242"/>
                  </a:cubicBezTo>
                  <a:cubicBezTo>
                    <a:pt x="209" y="242"/>
                    <a:pt x="238" y="212"/>
                    <a:pt x="238" y="176"/>
                  </a:cubicBezTo>
                  <a:cubicBezTo>
                    <a:pt x="238" y="165"/>
                    <a:pt x="236" y="155"/>
                    <a:pt x="231" y="146"/>
                  </a:cubicBezTo>
                  <a:close/>
                  <a:moveTo>
                    <a:pt x="179" y="176"/>
                  </a:moveTo>
                  <a:cubicBezTo>
                    <a:pt x="173" y="184"/>
                    <a:pt x="166" y="190"/>
                    <a:pt x="156" y="194"/>
                  </a:cubicBezTo>
                  <a:cubicBezTo>
                    <a:pt x="146" y="198"/>
                    <a:pt x="134" y="200"/>
                    <a:pt x="120" y="200"/>
                  </a:cubicBezTo>
                  <a:cubicBezTo>
                    <a:pt x="104" y="200"/>
                    <a:pt x="90" y="197"/>
                    <a:pt x="80" y="192"/>
                  </a:cubicBezTo>
                  <a:cubicBezTo>
                    <a:pt x="72" y="187"/>
                    <a:pt x="66" y="182"/>
                    <a:pt x="61" y="175"/>
                  </a:cubicBezTo>
                  <a:cubicBezTo>
                    <a:pt x="56" y="168"/>
                    <a:pt x="54" y="161"/>
                    <a:pt x="54" y="155"/>
                  </a:cubicBezTo>
                  <a:cubicBezTo>
                    <a:pt x="54" y="150"/>
                    <a:pt x="55" y="147"/>
                    <a:pt x="58" y="144"/>
                  </a:cubicBezTo>
                  <a:cubicBezTo>
                    <a:pt x="61" y="141"/>
                    <a:pt x="65" y="139"/>
                    <a:pt x="70" y="139"/>
                  </a:cubicBezTo>
                  <a:cubicBezTo>
                    <a:pt x="74" y="139"/>
                    <a:pt x="77" y="141"/>
                    <a:pt x="80" y="143"/>
                  </a:cubicBezTo>
                  <a:cubicBezTo>
                    <a:pt x="83" y="145"/>
                    <a:pt x="85" y="148"/>
                    <a:pt x="87" y="153"/>
                  </a:cubicBezTo>
                  <a:cubicBezTo>
                    <a:pt x="89" y="157"/>
                    <a:pt x="91" y="161"/>
                    <a:pt x="93" y="164"/>
                  </a:cubicBezTo>
                  <a:cubicBezTo>
                    <a:pt x="96" y="167"/>
                    <a:pt x="99" y="170"/>
                    <a:pt x="103" y="172"/>
                  </a:cubicBezTo>
                  <a:cubicBezTo>
                    <a:pt x="107" y="173"/>
                    <a:pt x="113" y="174"/>
                    <a:pt x="119" y="174"/>
                  </a:cubicBezTo>
                  <a:cubicBezTo>
                    <a:pt x="129" y="174"/>
                    <a:pt x="136" y="172"/>
                    <a:pt x="142" y="168"/>
                  </a:cubicBezTo>
                  <a:cubicBezTo>
                    <a:pt x="148" y="165"/>
                    <a:pt x="151" y="160"/>
                    <a:pt x="151" y="154"/>
                  </a:cubicBezTo>
                  <a:cubicBezTo>
                    <a:pt x="151" y="150"/>
                    <a:pt x="149" y="146"/>
                    <a:pt x="146" y="144"/>
                  </a:cubicBezTo>
                  <a:cubicBezTo>
                    <a:pt x="143" y="141"/>
                    <a:pt x="139" y="138"/>
                    <a:pt x="134" y="137"/>
                  </a:cubicBezTo>
                  <a:cubicBezTo>
                    <a:pt x="129" y="135"/>
                    <a:pt x="122" y="134"/>
                    <a:pt x="113" y="132"/>
                  </a:cubicBezTo>
                  <a:cubicBezTo>
                    <a:pt x="101" y="129"/>
                    <a:pt x="91" y="126"/>
                    <a:pt x="84" y="123"/>
                  </a:cubicBezTo>
                  <a:cubicBezTo>
                    <a:pt x="75" y="119"/>
                    <a:pt x="69" y="115"/>
                    <a:pt x="64" y="109"/>
                  </a:cubicBezTo>
                  <a:cubicBezTo>
                    <a:pt x="59" y="102"/>
                    <a:pt x="57" y="95"/>
                    <a:pt x="57" y="86"/>
                  </a:cubicBezTo>
                  <a:cubicBezTo>
                    <a:pt x="57" y="77"/>
                    <a:pt x="59" y="69"/>
                    <a:pt x="64" y="63"/>
                  </a:cubicBezTo>
                  <a:cubicBezTo>
                    <a:pt x="69" y="56"/>
                    <a:pt x="77" y="51"/>
                    <a:pt x="86" y="47"/>
                  </a:cubicBezTo>
                  <a:cubicBezTo>
                    <a:pt x="96" y="44"/>
                    <a:pt x="107" y="42"/>
                    <a:pt x="120" y="42"/>
                  </a:cubicBezTo>
                  <a:cubicBezTo>
                    <a:pt x="130" y="42"/>
                    <a:pt x="139" y="43"/>
                    <a:pt x="146" y="46"/>
                  </a:cubicBezTo>
                  <a:cubicBezTo>
                    <a:pt x="154" y="48"/>
                    <a:pt x="160" y="51"/>
                    <a:pt x="165" y="55"/>
                  </a:cubicBezTo>
                  <a:cubicBezTo>
                    <a:pt x="170" y="59"/>
                    <a:pt x="174" y="63"/>
                    <a:pt x="176" y="67"/>
                  </a:cubicBezTo>
                  <a:cubicBezTo>
                    <a:pt x="178" y="72"/>
                    <a:pt x="180" y="76"/>
                    <a:pt x="180" y="80"/>
                  </a:cubicBezTo>
                  <a:cubicBezTo>
                    <a:pt x="180" y="85"/>
                    <a:pt x="178" y="88"/>
                    <a:pt x="175" y="91"/>
                  </a:cubicBezTo>
                  <a:cubicBezTo>
                    <a:pt x="172" y="95"/>
                    <a:pt x="168" y="96"/>
                    <a:pt x="163" y="96"/>
                  </a:cubicBezTo>
                  <a:cubicBezTo>
                    <a:pt x="159" y="96"/>
                    <a:pt x="156" y="95"/>
                    <a:pt x="153" y="93"/>
                  </a:cubicBezTo>
                  <a:cubicBezTo>
                    <a:pt x="151" y="91"/>
                    <a:pt x="149" y="88"/>
                    <a:pt x="147" y="84"/>
                  </a:cubicBezTo>
                  <a:cubicBezTo>
                    <a:pt x="144" y="79"/>
                    <a:pt x="140" y="75"/>
                    <a:pt x="137" y="72"/>
                  </a:cubicBezTo>
                  <a:cubicBezTo>
                    <a:pt x="133" y="69"/>
                    <a:pt x="126" y="67"/>
                    <a:pt x="118" y="67"/>
                  </a:cubicBezTo>
                  <a:cubicBezTo>
                    <a:pt x="109" y="67"/>
                    <a:pt x="103" y="69"/>
                    <a:pt x="98" y="72"/>
                  </a:cubicBezTo>
                  <a:cubicBezTo>
                    <a:pt x="93" y="75"/>
                    <a:pt x="91" y="79"/>
                    <a:pt x="91" y="83"/>
                  </a:cubicBezTo>
                  <a:cubicBezTo>
                    <a:pt x="91" y="86"/>
                    <a:pt x="92" y="88"/>
                    <a:pt x="93" y="90"/>
                  </a:cubicBezTo>
                  <a:cubicBezTo>
                    <a:pt x="95" y="92"/>
                    <a:pt x="97" y="93"/>
                    <a:pt x="100" y="95"/>
                  </a:cubicBezTo>
                  <a:cubicBezTo>
                    <a:pt x="103" y="96"/>
                    <a:pt x="106" y="97"/>
                    <a:pt x="109" y="98"/>
                  </a:cubicBezTo>
                  <a:cubicBezTo>
                    <a:pt x="112" y="99"/>
                    <a:pt x="117" y="100"/>
                    <a:pt x="125" y="102"/>
                  </a:cubicBezTo>
                  <a:cubicBezTo>
                    <a:pt x="134" y="104"/>
                    <a:pt x="142" y="106"/>
                    <a:pt x="150" y="109"/>
                  </a:cubicBezTo>
                  <a:cubicBezTo>
                    <a:pt x="157" y="111"/>
                    <a:pt x="164" y="114"/>
                    <a:pt x="169" y="118"/>
                  </a:cubicBezTo>
                  <a:cubicBezTo>
                    <a:pt x="175" y="121"/>
                    <a:pt x="179" y="126"/>
                    <a:pt x="182" y="131"/>
                  </a:cubicBezTo>
                  <a:cubicBezTo>
                    <a:pt x="185" y="137"/>
                    <a:pt x="187" y="143"/>
                    <a:pt x="187" y="151"/>
                  </a:cubicBezTo>
                  <a:cubicBezTo>
                    <a:pt x="187" y="160"/>
                    <a:pt x="184" y="169"/>
                    <a:pt x="179" y="1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9" name="Freeform 70">
              <a:extLst>
                <a:ext uri="{FF2B5EF4-FFF2-40B4-BE49-F238E27FC236}">
                  <a16:creationId xmlns:a16="http://schemas.microsoft.com/office/drawing/2014/main" id="{6CA553B5-FAF6-4FC1-A394-A338D82571AC}"/>
                </a:ext>
              </a:extLst>
            </p:cNvPr>
            <p:cNvSpPr>
              <a:spLocks noChangeArrowheads="1"/>
            </p:cNvSpPr>
            <p:nvPr/>
          </p:nvSpPr>
          <p:spPr bwMode="auto">
            <a:xfrm>
              <a:off x="7304919" y="2246469"/>
              <a:ext cx="300792" cy="268794"/>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lIns="34290" tIns="17145" rIns="34290" bIns="17145" anchor="ctr"/>
            <a:lstStyle/>
            <a:p>
              <a:endParaRPr lang="en-US"/>
            </a:p>
          </p:txBody>
        </p:sp>
      </p:grpSp>
      <p:sp>
        <p:nvSpPr>
          <p:cNvPr id="133" name="TextBox 132">
            <a:extLst>
              <a:ext uri="{FF2B5EF4-FFF2-40B4-BE49-F238E27FC236}">
                <a16:creationId xmlns:a16="http://schemas.microsoft.com/office/drawing/2014/main" id="{E419C700-6929-4D68-836F-0DFBDCAD6CEE}"/>
              </a:ext>
            </a:extLst>
          </p:cNvPr>
          <p:cNvSpPr txBox="1"/>
          <p:nvPr/>
        </p:nvSpPr>
        <p:spPr>
          <a:xfrm>
            <a:off x="169816" y="158026"/>
            <a:ext cx="12022183"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Agenda</a:t>
            </a:r>
          </a:p>
        </p:txBody>
      </p:sp>
      <p:grpSp>
        <p:nvGrpSpPr>
          <p:cNvPr id="65" name="Group 64">
            <a:extLst>
              <a:ext uri="{FF2B5EF4-FFF2-40B4-BE49-F238E27FC236}">
                <a16:creationId xmlns:a16="http://schemas.microsoft.com/office/drawing/2014/main" id="{2B15C4E1-3064-4244-961C-E92BB37A9CCB}"/>
              </a:ext>
            </a:extLst>
          </p:cNvPr>
          <p:cNvGrpSpPr/>
          <p:nvPr/>
        </p:nvGrpSpPr>
        <p:grpSpPr>
          <a:xfrm>
            <a:off x="519768" y="1062690"/>
            <a:ext cx="4300426" cy="5368861"/>
            <a:chOff x="519768" y="1232509"/>
            <a:chExt cx="4300426" cy="5368861"/>
          </a:xfrm>
        </p:grpSpPr>
        <p:grpSp>
          <p:nvGrpSpPr>
            <p:cNvPr id="54" name="Group 53">
              <a:extLst>
                <a:ext uri="{FF2B5EF4-FFF2-40B4-BE49-F238E27FC236}">
                  <a16:creationId xmlns:a16="http://schemas.microsoft.com/office/drawing/2014/main" id="{E78E5466-7AB5-418B-8A69-58822D89548E}"/>
                </a:ext>
              </a:extLst>
            </p:cNvPr>
            <p:cNvGrpSpPr/>
            <p:nvPr/>
          </p:nvGrpSpPr>
          <p:grpSpPr>
            <a:xfrm>
              <a:off x="519768" y="1232509"/>
              <a:ext cx="624206" cy="624206"/>
              <a:chOff x="6755597" y="3128798"/>
              <a:chExt cx="338680" cy="338680"/>
            </a:xfrm>
          </p:grpSpPr>
          <p:sp>
            <p:nvSpPr>
              <p:cNvPr id="55" name="Oval 54">
                <a:extLst>
                  <a:ext uri="{FF2B5EF4-FFF2-40B4-BE49-F238E27FC236}">
                    <a16:creationId xmlns:a16="http://schemas.microsoft.com/office/drawing/2014/main" id="{C5E4B289-EF3C-4A20-8B0F-6EB1FED38AE7}"/>
                  </a:ext>
                </a:extLst>
              </p:cNvPr>
              <p:cNvSpPr/>
              <p:nvPr/>
            </p:nvSpPr>
            <p:spPr>
              <a:xfrm>
                <a:off x="6755597" y="3128798"/>
                <a:ext cx="338680" cy="338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56" name="TextBox 55">
                <a:extLst>
                  <a:ext uri="{FF2B5EF4-FFF2-40B4-BE49-F238E27FC236}">
                    <a16:creationId xmlns:a16="http://schemas.microsoft.com/office/drawing/2014/main" id="{68794D62-3C3D-4D69-9906-0241BD1BEF4F}"/>
                  </a:ext>
                </a:extLst>
              </p:cNvPr>
              <p:cNvSpPr txBox="1"/>
              <p:nvPr/>
            </p:nvSpPr>
            <p:spPr>
              <a:xfrm>
                <a:off x="6833091" y="3156196"/>
                <a:ext cx="183692" cy="283887"/>
              </a:xfrm>
              <a:prstGeom prst="rect">
                <a:avLst/>
              </a:prstGeom>
              <a:noFill/>
            </p:spPr>
            <p:txBody>
              <a:bodyPr wrap="none" rtlCol="0" anchor="ctr">
                <a:spAutoFit/>
              </a:bodyPr>
              <a:lstStyle/>
              <a:p>
                <a:pPr algn="ctr"/>
                <a:r>
                  <a:rPr lang="en-US" sz="2800">
                    <a:solidFill>
                      <a:schemeClr val="bg1"/>
                    </a:solidFill>
                    <a:effectLst>
                      <a:outerShdw blurRad="38100" dist="38100" dir="2700000" algn="tl">
                        <a:srgbClr val="000000">
                          <a:alpha val="43137"/>
                        </a:srgbClr>
                      </a:outerShdw>
                    </a:effectLst>
                    <a:latin typeface="Georgia" panose="02040502050405020303" pitchFamily="18" charset="0"/>
                  </a:rPr>
                  <a:t>1</a:t>
                </a:r>
              </a:p>
            </p:txBody>
          </p:sp>
        </p:grpSp>
        <p:sp>
          <p:nvSpPr>
            <p:cNvPr id="94" name="Rectangle 93">
              <a:extLst>
                <a:ext uri="{FF2B5EF4-FFF2-40B4-BE49-F238E27FC236}">
                  <a16:creationId xmlns:a16="http://schemas.microsoft.com/office/drawing/2014/main" id="{CC927F1E-B3F9-4BCC-89D9-CEF6EB92ADB6}"/>
                </a:ext>
              </a:extLst>
            </p:cNvPr>
            <p:cNvSpPr/>
            <p:nvPr/>
          </p:nvSpPr>
          <p:spPr>
            <a:xfrm>
              <a:off x="1239816" y="1390724"/>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What is social media?</a:t>
              </a:r>
            </a:p>
          </p:txBody>
        </p:sp>
        <p:grpSp>
          <p:nvGrpSpPr>
            <p:cNvPr id="58" name="Group 57">
              <a:extLst>
                <a:ext uri="{FF2B5EF4-FFF2-40B4-BE49-F238E27FC236}">
                  <a16:creationId xmlns:a16="http://schemas.microsoft.com/office/drawing/2014/main" id="{29AD1631-171E-48A2-A16E-5297D2AD6EE7}"/>
                </a:ext>
              </a:extLst>
            </p:cNvPr>
            <p:cNvGrpSpPr/>
            <p:nvPr/>
          </p:nvGrpSpPr>
          <p:grpSpPr>
            <a:xfrm>
              <a:off x="519768" y="2012496"/>
              <a:ext cx="624206" cy="624206"/>
              <a:chOff x="6755597" y="3684342"/>
              <a:chExt cx="338680" cy="338680"/>
            </a:xfrm>
          </p:grpSpPr>
          <p:sp>
            <p:nvSpPr>
              <p:cNvPr id="59" name="Oval 58">
                <a:extLst>
                  <a:ext uri="{FF2B5EF4-FFF2-40B4-BE49-F238E27FC236}">
                    <a16:creationId xmlns:a16="http://schemas.microsoft.com/office/drawing/2014/main" id="{89C1DBFE-C7CD-48C4-90D7-9E66DF8946B0}"/>
                  </a:ext>
                </a:extLst>
              </p:cNvPr>
              <p:cNvSpPr/>
              <p:nvPr/>
            </p:nvSpPr>
            <p:spPr>
              <a:xfrm>
                <a:off x="6755597" y="3684342"/>
                <a:ext cx="338680" cy="338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60" name="TextBox 59">
                <a:extLst>
                  <a:ext uri="{FF2B5EF4-FFF2-40B4-BE49-F238E27FC236}">
                    <a16:creationId xmlns:a16="http://schemas.microsoft.com/office/drawing/2014/main" id="{D1043B57-DE2E-474C-B5EA-5E17DD67FF32}"/>
                  </a:ext>
                </a:extLst>
              </p:cNvPr>
              <p:cNvSpPr txBox="1"/>
              <p:nvPr/>
            </p:nvSpPr>
            <p:spPr>
              <a:xfrm>
                <a:off x="6820481" y="3711740"/>
                <a:ext cx="208915" cy="283887"/>
              </a:xfrm>
              <a:prstGeom prst="rect">
                <a:avLst/>
              </a:prstGeom>
              <a:noFill/>
            </p:spPr>
            <p:txBody>
              <a:bodyPr wrap="none" rtlCol="0" anchor="ctr">
                <a:spAutoFit/>
              </a:bodyPr>
              <a:lstStyle/>
              <a:p>
                <a:pPr algn="ctr"/>
                <a:r>
                  <a:rPr lang="en-US" sz="2800" dirty="0">
                    <a:solidFill>
                      <a:schemeClr val="bg1"/>
                    </a:solidFill>
                    <a:effectLst>
                      <a:outerShdw blurRad="38100" dist="38100" dir="2700000" algn="tl">
                        <a:srgbClr val="000000">
                          <a:alpha val="43137"/>
                        </a:srgbClr>
                      </a:outerShdw>
                    </a:effectLst>
                    <a:latin typeface="Georgia" panose="02040502050405020303" pitchFamily="18" charset="0"/>
                  </a:rPr>
                  <a:t>2</a:t>
                </a:r>
              </a:p>
            </p:txBody>
          </p:sp>
        </p:grpSp>
        <p:sp>
          <p:nvSpPr>
            <p:cNvPr id="98" name="Rectangle 97">
              <a:extLst>
                <a:ext uri="{FF2B5EF4-FFF2-40B4-BE49-F238E27FC236}">
                  <a16:creationId xmlns:a16="http://schemas.microsoft.com/office/drawing/2014/main" id="{2E95D18F-497F-4331-88A2-8C386350EC96}"/>
                </a:ext>
              </a:extLst>
            </p:cNvPr>
            <p:cNvSpPr/>
            <p:nvPr/>
          </p:nvSpPr>
          <p:spPr>
            <a:xfrm>
              <a:off x="1239816" y="2170711"/>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Why social media is important</a:t>
              </a:r>
            </a:p>
          </p:txBody>
        </p:sp>
        <p:grpSp>
          <p:nvGrpSpPr>
            <p:cNvPr id="50" name="Group 49">
              <a:extLst>
                <a:ext uri="{FF2B5EF4-FFF2-40B4-BE49-F238E27FC236}">
                  <a16:creationId xmlns:a16="http://schemas.microsoft.com/office/drawing/2014/main" id="{F7CBCAD9-F0E1-4337-AE0F-92F201F6860D}"/>
                </a:ext>
              </a:extLst>
            </p:cNvPr>
            <p:cNvGrpSpPr/>
            <p:nvPr/>
          </p:nvGrpSpPr>
          <p:grpSpPr>
            <a:xfrm>
              <a:off x="519768" y="2792483"/>
              <a:ext cx="624206" cy="654462"/>
              <a:chOff x="519768" y="3205904"/>
              <a:chExt cx="624206" cy="654462"/>
            </a:xfrm>
          </p:grpSpPr>
          <p:sp>
            <p:nvSpPr>
              <p:cNvPr id="63" name="Oval 62">
                <a:extLst>
                  <a:ext uri="{FF2B5EF4-FFF2-40B4-BE49-F238E27FC236}">
                    <a16:creationId xmlns:a16="http://schemas.microsoft.com/office/drawing/2014/main" id="{C82FAF8B-F7C7-474D-B552-CA3458669B9B}"/>
                  </a:ext>
                </a:extLst>
              </p:cNvPr>
              <p:cNvSpPr/>
              <p:nvPr/>
            </p:nvSpPr>
            <p:spPr>
              <a:xfrm>
                <a:off x="519768" y="3236160"/>
                <a:ext cx="624206" cy="624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64" name="TextBox 63">
                <a:extLst>
                  <a:ext uri="{FF2B5EF4-FFF2-40B4-BE49-F238E27FC236}">
                    <a16:creationId xmlns:a16="http://schemas.microsoft.com/office/drawing/2014/main" id="{C2F4DBEB-CAD9-4533-855E-07ED043FE05B}"/>
                  </a:ext>
                </a:extLst>
              </p:cNvPr>
              <p:cNvSpPr txBox="1"/>
              <p:nvPr/>
            </p:nvSpPr>
            <p:spPr>
              <a:xfrm>
                <a:off x="640152" y="3205904"/>
                <a:ext cx="383438" cy="523219"/>
              </a:xfrm>
              <a:prstGeom prst="rect">
                <a:avLst/>
              </a:prstGeom>
              <a:noFill/>
            </p:spPr>
            <p:txBody>
              <a:bodyPr wrap="none" rtlCol="0" anchor="b">
                <a:spAutoFit/>
              </a:bodyPr>
              <a:lstStyle/>
              <a:p>
                <a:pPr algn="ctr"/>
                <a:r>
                  <a:rPr lang="en-US" sz="2800" dirty="0">
                    <a:solidFill>
                      <a:schemeClr val="bg1"/>
                    </a:solidFill>
                    <a:effectLst>
                      <a:outerShdw blurRad="38100" dist="38100" dir="2700000" algn="tl">
                        <a:srgbClr val="000000">
                          <a:alpha val="43137"/>
                        </a:srgbClr>
                      </a:outerShdw>
                    </a:effectLst>
                    <a:latin typeface="Georgia" panose="02040502050405020303" pitchFamily="18" charset="0"/>
                  </a:rPr>
                  <a:t>3</a:t>
                </a:r>
              </a:p>
            </p:txBody>
          </p:sp>
        </p:grpSp>
        <p:sp>
          <p:nvSpPr>
            <p:cNvPr id="101" name="Rectangle 100">
              <a:extLst>
                <a:ext uri="{FF2B5EF4-FFF2-40B4-BE49-F238E27FC236}">
                  <a16:creationId xmlns:a16="http://schemas.microsoft.com/office/drawing/2014/main" id="{BABFBB1E-BFE0-4DD6-9DD2-F2AE4E3F33F1}"/>
                </a:ext>
              </a:extLst>
            </p:cNvPr>
            <p:cNvSpPr/>
            <p:nvPr/>
          </p:nvSpPr>
          <p:spPr>
            <a:xfrm>
              <a:off x="1239816" y="2965826"/>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Different types of social media </a:t>
              </a:r>
            </a:p>
          </p:txBody>
        </p:sp>
        <p:grpSp>
          <p:nvGrpSpPr>
            <p:cNvPr id="52" name="Group 51">
              <a:extLst>
                <a:ext uri="{FF2B5EF4-FFF2-40B4-BE49-F238E27FC236}">
                  <a16:creationId xmlns:a16="http://schemas.microsoft.com/office/drawing/2014/main" id="{46363FB7-D538-4FED-B5F0-25DC2CA01210}"/>
                </a:ext>
              </a:extLst>
            </p:cNvPr>
            <p:cNvGrpSpPr/>
            <p:nvPr/>
          </p:nvGrpSpPr>
          <p:grpSpPr>
            <a:xfrm>
              <a:off x="519768" y="4399951"/>
              <a:ext cx="624206" cy="641444"/>
              <a:chOff x="519768" y="4138336"/>
              <a:chExt cx="624206" cy="641444"/>
            </a:xfrm>
          </p:grpSpPr>
          <p:sp>
            <p:nvSpPr>
              <p:cNvPr id="67" name="Oval 66">
                <a:extLst>
                  <a:ext uri="{FF2B5EF4-FFF2-40B4-BE49-F238E27FC236}">
                    <a16:creationId xmlns:a16="http://schemas.microsoft.com/office/drawing/2014/main" id="{396F794F-4096-4F02-AE39-CF2CA6E6AFDE}"/>
                  </a:ext>
                </a:extLst>
              </p:cNvPr>
              <p:cNvSpPr/>
              <p:nvPr/>
            </p:nvSpPr>
            <p:spPr>
              <a:xfrm>
                <a:off x="519768" y="4155574"/>
                <a:ext cx="624206" cy="62420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68" name="TextBox 67">
                <a:extLst>
                  <a:ext uri="{FF2B5EF4-FFF2-40B4-BE49-F238E27FC236}">
                    <a16:creationId xmlns:a16="http://schemas.microsoft.com/office/drawing/2014/main" id="{B859987C-27CE-45F0-A345-BF3F761972AE}"/>
                  </a:ext>
                </a:extLst>
              </p:cNvPr>
              <p:cNvSpPr txBox="1"/>
              <p:nvPr/>
            </p:nvSpPr>
            <p:spPr>
              <a:xfrm>
                <a:off x="626460" y="4138336"/>
                <a:ext cx="388249" cy="523219"/>
              </a:xfrm>
              <a:prstGeom prst="rect">
                <a:avLst/>
              </a:prstGeom>
              <a:noFill/>
            </p:spPr>
            <p:txBody>
              <a:bodyPr wrap="none" rtlCol="0" anchor="ctr">
                <a:spAutoFit/>
              </a:bodyPr>
              <a:lstStyle/>
              <a:p>
                <a:pPr algn="ctr"/>
                <a:r>
                  <a:rPr lang="en-US" sz="2800">
                    <a:solidFill>
                      <a:schemeClr val="bg1"/>
                    </a:solidFill>
                    <a:effectLst>
                      <a:outerShdw blurRad="38100" dist="38100" dir="2700000" algn="tl">
                        <a:srgbClr val="000000">
                          <a:alpha val="43137"/>
                        </a:srgbClr>
                      </a:outerShdw>
                    </a:effectLst>
                    <a:latin typeface="Georgia" panose="02040502050405020303" pitchFamily="18" charset="0"/>
                  </a:rPr>
                  <a:t>4</a:t>
                </a:r>
              </a:p>
            </p:txBody>
          </p:sp>
        </p:grpSp>
        <p:sp>
          <p:nvSpPr>
            <p:cNvPr id="104" name="Rectangle 103">
              <a:extLst>
                <a:ext uri="{FF2B5EF4-FFF2-40B4-BE49-F238E27FC236}">
                  <a16:creationId xmlns:a16="http://schemas.microsoft.com/office/drawing/2014/main" id="{35192F5E-E4F2-4AEB-8382-C0E4F5A2BF14}"/>
                </a:ext>
              </a:extLst>
            </p:cNvPr>
            <p:cNvSpPr/>
            <p:nvPr/>
          </p:nvSpPr>
          <p:spPr>
            <a:xfrm>
              <a:off x="1239816" y="4566785"/>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Advantages and disadvantages</a:t>
              </a:r>
            </a:p>
          </p:txBody>
        </p:sp>
        <p:grpSp>
          <p:nvGrpSpPr>
            <p:cNvPr id="57" name="Group 56">
              <a:extLst>
                <a:ext uri="{FF2B5EF4-FFF2-40B4-BE49-F238E27FC236}">
                  <a16:creationId xmlns:a16="http://schemas.microsoft.com/office/drawing/2014/main" id="{607183C3-3C82-43CB-A95E-8605AE19F21D}"/>
                </a:ext>
              </a:extLst>
            </p:cNvPr>
            <p:cNvGrpSpPr/>
            <p:nvPr/>
          </p:nvGrpSpPr>
          <p:grpSpPr>
            <a:xfrm>
              <a:off x="519768" y="5197176"/>
              <a:ext cx="624206" cy="624206"/>
              <a:chOff x="519768" y="5057750"/>
              <a:chExt cx="624206" cy="624206"/>
            </a:xfrm>
          </p:grpSpPr>
          <p:sp>
            <p:nvSpPr>
              <p:cNvPr id="71" name="Oval 70">
                <a:extLst>
                  <a:ext uri="{FF2B5EF4-FFF2-40B4-BE49-F238E27FC236}">
                    <a16:creationId xmlns:a16="http://schemas.microsoft.com/office/drawing/2014/main" id="{66F540CE-266A-4203-A814-69EB28057500}"/>
                  </a:ext>
                </a:extLst>
              </p:cNvPr>
              <p:cNvSpPr/>
              <p:nvPr/>
            </p:nvSpPr>
            <p:spPr>
              <a:xfrm>
                <a:off x="519768" y="5057750"/>
                <a:ext cx="624206" cy="624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72" name="TextBox 71">
                <a:extLst>
                  <a:ext uri="{FF2B5EF4-FFF2-40B4-BE49-F238E27FC236}">
                    <a16:creationId xmlns:a16="http://schemas.microsoft.com/office/drawing/2014/main" id="{32384CA0-24E9-49DA-9DD1-85993CA4D1D1}"/>
                  </a:ext>
                </a:extLst>
              </p:cNvPr>
              <p:cNvSpPr txBox="1"/>
              <p:nvPr/>
            </p:nvSpPr>
            <p:spPr>
              <a:xfrm>
                <a:off x="633672" y="5063088"/>
                <a:ext cx="373821" cy="523219"/>
              </a:xfrm>
              <a:prstGeom prst="rect">
                <a:avLst/>
              </a:prstGeom>
              <a:noFill/>
            </p:spPr>
            <p:txBody>
              <a:bodyPr wrap="none" rtlCol="0" anchor="ctr">
                <a:spAutoFit/>
              </a:bodyPr>
              <a:lstStyle/>
              <a:p>
                <a:pPr algn="ctr"/>
                <a:r>
                  <a:rPr lang="en-US" sz="2800" dirty="0">
                    <a:solidFill>
                      <a:schemeClr val="bg1"/>
                    </a:solidFill>
                    <a:effectLst>
                      <a:outerShdw blurRad="38100" dist="38100" dir="2700000" algn="tl">
                        <a:srgbClr val="000000">
                          <a:alpha val="43137"/>
                        </a:srgbClr>
                      </a:outerShdw>
                    </a:effectLst>
                    <a:latin typeface="Georgia" panose="02040502050405020303" pitchFamily="18" charset="0"/>
                  </a:rPr>
                  <a:t>5</a:t>
                </a:r>
              </a:p>
            </p:txBody>
          </p:sp>
        </p:grpSp>
        <p:sp>
          <p:nvSpPr>
            <p:cNvPr id="107" name="Rectangle 106">
              <a:extLst>
                <a:ext uri="{FF2B5EF4-FFF2-40B4-BE49-F238E27FC236}">
                  <a16:creationId xmlns:a16="http://schemas.microsoft.com/office/drawing/2014/main" id="{317905C0-3729-4437-B3DD-1904E13FCB8C}"/>
                </a:ext>
              </a:extLst>
            </p:cNvPr>
            <p:cNvSpPr/>
            <p:nvPr/>
          </p:nvSpPr>
          <p:spPr>
            <a:xfrm>
              <a:off x="1239816" y="5355391"/>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How to use social media safely</a:t>
              </a:r>
            </a:p>
          </p:txBody>
        </p:sp>
        <p:grpSp>
          <p:nvGrpSpPr>
            <p:cNvPr id="74" name="Group 73">
              <a:extLst>
                <a:ext uri="{FF2B5EF4-FFF2-40B4-BE49-F238E27FC236}">
                  <a16:creationId xmlns:a16="http://schemas.microsoft.com/office/drawing/2014/main" id="{69C13BBB-B771-4971-88E1-430C4D86CFA9}"/>
                </a:ext>
              </a:extLst>
            </p:cNvPr>
            <p:cNvGrpSpPr/>
            <p:nvPr/>
          </p:nvGrpSpPr>
          <p:grpSpPr>
            <a:xfrm>
              <a:off x="519768" y="5977164"/>
              <a:ext cx="624206" cy="624206"/>
              <a:chOff x="6755597" y="5368066"/>
              <a:chExt cx="338680" cy="338680"/>
            </a:xfrm>
          </p:grpSpPr>
          <p:sp>
            <p:nvSpPr>
              <p:cNvPr id="75" name="Oval 74">
                <a:extLst>
                  <a:ext uri="{FF2B5EF4-FFF2-40B4-BE49-F238E27FC236}">
                    <a16:creationId xmlns:a16="http://schemas.microsoft.com/office/drawing/2014/main" id="{D26BEFAB-CDC3-4805-91A2-4BF1C3D48B82}"/>
                  </a:ext>
                </a:extLst>
              </p:cNvPr>
              <p:cNvSpPr/>
              <p:nvPr/>
            </p:nvSpPr>
            <p:spPr>
              <a:xfrm>
                <a:off x="6755597" y="5368066"/>
                <a:ext cx="338680" cy="3386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76" name="TextBox 75">
                <a:extLst>
                  <a:ext uri="{FF2B5EF4-FFF2-40B4-BE49-F238E27FC236}">
                    <a16:creationId xmlns:a16="http://schemas.microsoft.com/office/drawing/2014/main" id="{27BF5C72-4FE4-415C-B1A4-41EE0FCDDEB8}"/>
                  </a:ext>
                </a:extLst>
              </p:cNvPr>
              <p:cNvSpPr txBox="1"/>
              <p:nvPr/>
            </p:nvSpPr>
            <p:spPr>
              <a:xfrm>
                <a:off x="6819610" y="5395464"/>
                <a:ext cx="210655" cy="283887"/>
              </a:xfrm>
              <a:prstGeom prst="rect">
                <a:avLst/>
              </a:prstGeom>
              <a:noFill/>
            </p:spPr>
            <p:txBody>
              <a:bodyPr wrap="none" rtlCol="0" anchor="ctr">
                <a:spAutoFit/>
              </a:bodyPr>
              <a:lstStyle/>
              <a:p>
                <a:pPr algn="ctr"/>
                <a:r>
                  <a:rPr lang="en-US" sz="2800" dirty="0">
                    <a:solidFill>
                      <a:schemeClr val="bg1"/>
                    </a:solidFill>
                    <a:effectLst>
                      <a:outerShdw blurRad="38100" dist="38100" dir="2700000" algn="tl">
                        <a:srgbClr val="000000">
                          <a:alpha val="43137"/>
                        </a:srgbClr>
                      </a:outerShdw>
                    </a:effectLst>
                    <a:latin typeface="Georgia" panose="02040502050405020303" pitchFamily="18" charset="0"/>
                  </a:rPr>
                  <a:t>6</a:t>
                </a:r>
              </a:p>
            </p:txBody>
          </p:sp>
        </p:grpSp>
        <p:sp>
          <p:nvSpPr>
            <p:cNvPr id="110" name="Rectangle 109">
              <a:extLst>
                <a:ext uri="{FF2B5EF4-FFF2-40B4-BE49-F238E27FC236}">
                  <a16:creationId xmlns:a16="http://schemas.microsoft.com/office/drawing/2014/main" id="{11D9B8ED-6A14-4AB8-889C-32E1F2AF63F8}"/>
                </a:ext>
              </a:extLst>
            </p:cNvPr>
            <p:cNvSpPr/>
            <p:nvPr/>
          </p:nvSpPr>
          <p:spPr>
            <a:xfrm>
              <a:off x="1239816" y="6135379"/>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Thank you</a:t>
              </a:r>
            </a:p>
          </p:txBody>
        </p:sp>
        <p:grpSp>
          <p:nvGrpSpPr>
            <p:cNvPr id="139" name="Group 138">
              <a:extLst>
                <a:ext uri="{FF2B5EF4-FFF2-40B4-BE49-F238E27FC236}">
                  <a16:creationId xmlns:a16="http://schemas.microsoft.com/office/drawing/2014/main" id="{039D2AF1-F4FA-4FC6-9D30-A969508BF844}"/>
                </a:ext>
              </a:extLst>
            </p:cNvPr>
            <p:cNvGrpSpPr/>
            <p:nvPr/>
          </p:nvGrpSpPr>
          <p:grpSpPr>
            <a:xfrm>
              <a:off x="519768" y="3602726"/>
              <a:ext cx="624206" cy="641444"/>
              <a:chOff x="519768" y="4138336"/>
              <a:chExt cx="624206" cy="641444"/>
            </a:xfrm>
          </p:grpSpPr>
          <p:sp>
            <p:nvSpPr>
              <p:cNvPr id="141" name="Oval 140">
                <a:extLst>
                  <a:ext uri="{FF2B5EF4-FFF2-40B4-BE49-F238E27FC236}">
                    <a16:creationId xmlns:a16="http://schemas.microsoft.com/office/drawing/2014/main" id="{A72A91C2-0157-4D3A-8315-FCFEC338EE42}"/>
                  </a:ext>
                </a:extLst>
              </p:cNvPr>
              <p:cNvSpPr/>
              <p:nvPr/>
            </p:nvSpPr>
            <p:spPr>
              <a:xfrm>
                <a:off x="519768" y="4155574"/>
                <a:ext cx="624206" cy="624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142" name="TextBox 141">
                <a:extLst>
                  <a:ext uri="{FF2B5EF4-FFF2-40B4-BE49-F238E27FC236}">
                    <a16:creationId xmlns:a16="http://schemas.microsoft.com/office/drawing/2014/main" id="{860B5C9E-5102-46C9-93F6-CC9ECF1A42FB}"/>
                  </a:ext>
                </a:extLst>
              </p:cNvPr>
              <p:cNvSpPr txBox="1"/>
              <p:nvPr/>
            </p:nvSpPr>
            <p:spPr>
              <a:xfrm>
                <a:off x="626460" y="4138336"/>
                <a:ext cx="388249" cy="523219"/>
              </a:xfrm>
              <a:prstGeom prst="rect">
                <a:avLst/>
              </a:prstGeom>
              <a:noFill/>
            </p:spPr>
            <p:txBody>
              <a:bodyPr wrap="none" rtlCol="0" anchor="ctr">
                <a:spAutoFit/>
              </a:bodyPr>
              <a:lstStyle/>
              <a:p>
                <a:pPr algn="ctr"/>
                <a:r>
                  <a:rPr lang="en-US" sz="2800" dirty="0">
                    <a:solidFill>
                      <a:schemeClr val="bg1"/>
                    </a:solidFill>
                    <a:effectLst>
                      <a:outerShdw blurRad="38100" dist="38100" dir="2700000" algn="tl">
                        <a:srgbClr val="000000">
                          <a:alpha val="43137"/>
                        </a:srgbClr>
                      </a:outerShdw>
                    </a:effectLst>
                    <a:latin typeface="Georgia" panose="02040502050405020303" pitchFamily="18" charset="0"/>
                  </a:rPr>
                  <a:t>4</a:t>
                </a:r>
              </a:p>
            </p:txBody>
          </p:sp>
        </p:grpSp>
        <p:sp>
          <p:nvSpPr>
            <p:cNvPr id="140" name="Rectangle 139">
              <a:extLst>
                <a:ext uri="{FF2B5EF4-FFF2-40B4-BE49-F238E27FC236}">
                  <a16:creationId xmlns:a16="http://schemas.microsoft.com/office/drawing/2014/main" id="{59C7B7E3-4F7E-4888-888F-55740445E3AE}"/>
                </a:ext>
              </a:extLst>
            </p:cNvPr>
            <p:cNvSpPr/>
            <p:nvPr/>
          </p:nvSpPr>
          <p:spPr>
            <a:xfrm>
              <a:off x="1239816" y="3778179"/>
              <a:ext cx="3580378" cy="338554"/>
            </a:xfrm>
            <a:prstGeom prst="rect">
              <a:avLst/>
            </a:prstGeom>
          </p:spPr>
          <p:txBody>
            <a:bodyPr wrap="square">
              <a:spAutoFit/>
            </a:bodyPr>
            <a:lstStyle/>
            <a:p>
              <a:r>
                <a:rPr lang="en-US" sz="1600" b="1" dirty="0">
                  <a:solidFill>
                    <a:schemeClr val="bg1"/>
                  </a:solidFill>
                  <a:latin typeface="Georgia" panose="02040502050405020303" pitchFamily="18" charset="0"/>
                </a:rPr>
                <a:t>Break</a:t>
              </a:r>
            </a:p>
          </p:txBody>
        </p:sp>
      </p:grpSp>
    </p:spTree>
    <p:extLst>
      <p:ext uri="{BB962C8B-B14F-4D97-AF65-F5344CB8AC3E}">
        <p14:creationId xmlns:p14="http://schemas.microsoft.com/office/powerpoint/2010/main" val="35255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2" descr="Related image">
            <a:extLst>
              <a:ext uri="{FF2B5EF4-FFF2-40B4-BE49-F238E27FC236}">
                <a16:creationId xmlns:a16="http://schemas.microsoft.com/office/drawing/2014/main" id="{CFD4D0A5-BF9D-4494-9DB7-94BABD6EE5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4B4B5C0C-5622-49F3-8F22-2045015B7EFA}"/>
              </a:ext>
            </a:extLst>
          </p:cNvPr>
          <p:cNvGrpSpPr/>
          <p:nvPr/>
        </p:nvGrpSpPr>
        <p:grpSpPr>
          <a:xfrm>
            <a:off x="644255" y="1373599"/>
            <a:ext cx="4496717" cy="5493624"/>
            <a:chOff x="644255" y="1373599"/>
            <a:chExt cx="4496717" cy="5493624"/>
          </a:xfrm>
        </p:grpSpPr>
        <p:sp>
          <p:nvSpPr>
            <p:cNvPr id="3" name="Freeform 129">
              <a:extLst>
                <a:ext uri="{FF2B5EF4-FFF2-40B4-BE49-F238E27FC236}">
                  <a16:creationId xmlns:a16="http://schemas.microsoft.com/office/drawing/2014/main" id="{94791E78-A34C-4186-A44E-9901A6173DF9}"/>
                </a:ext>
              </a:extLst>
            </p:cNvPr>
            <p:cNvSpPr>
              <a:spLocks/>
            </p:cNvSpPr>
            <p:nvPr/>
          </p:nvSpPr>
          <p:spPr bwMode="auto">
            <a:xfrm>
              <a:off x="4218950" y="3825340"/>
              <a:ext cx="208844" cy="296232"/>
            </a:xfrm>
            <a:custGeom>
              <a:avLst/>
              <a:gdLst>
                <a:gd name="T0" fmla="*/ 0 w 119"/>
                <a:gd name="T1" fmla="*/ 0 h 169"/>
                <a:gd name="T2" fmla="*/ 0 w 119"/>
                <a:gd name="T3" fmla="*/ 169 h 169"/>
                <a:gd name="T4" fmla="*/ 119 w 119"/>
                <a:gd name="T5" fmla="*/ 46 h 169"/>
                <a:gd name="T6" fmla="*/ 0 w 119"/>
                <a:gd name="T7" fmla="*/ 0 h 169"/>
              </a:gdLst>
              <a:ahLst/>
              <a:cxnLst>
                <a:cxn ang="0">
                  <a:pos x="T0" y="T1"/>
                </a:cxn>
                <a:cxn ang="0">
                  <a:pos x="T2" y="T3"/>
                </a:cxn>
                <a:cxn ang="0">
                  <a:pos x="T4" y="T5"/>
                </a:cxn>
                <a:cxn ang="0">
                  <a:pos x="T6" y="T7"/>
                </a:cxn>
              </a:cxnLst>
              <a:rect l="0" t="0" r="r" b="b"/>
              <a:pathLst>
                <a:path w="119" h="169">
                  <a:moveTo>
                    <a:pt x="0" y="0"/>
                  </a:moveTo>
                  <a:cubicBezTo>
                    <a:pt x="0" y="169"/>
                    <a:pt x="0" y="169"/>
                    <a:pt x="0" y="169"/>
                  </a:cubicBezTo>
                  <a:cubicBezTo>
                    <a:pt x="0" y="169"/>
                    <a:pt x="37" y="61"/>
                    <a:pt x="119" y="46"/>
                  </a:cubicBezTo>
                  <a:cubicBezTo>
                    <a:pt x="85" y="22"/>
                    <a:pt x="45" y="6"/>
                    <a:pt x="0"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 name="Freeform 128">
              <a:extLst>
                <a:ext uri="{FF2B5EF4-FFF2-40B4-BE49-F238E27FC236}">
                  <a16:creationId xmlns:a16="http://schemas.microsoft.com/office/drawing/2014/main" id="{88B3DA3C-2E1F-41CF-833D-DE210839BA5E}"/>
                </a:ext>
              </a:extLst>
            </p:cNvPr>
            <p:cNvSpPr>
              <a:spLocks/>
            </p:cNvSpPr>
            <p:nvPr/>
          </p:nvSpPr>
          <p:spPr bwMode="auto">
            <a:xfrm>
              <a:off x="4218950" y="3382053"/>
              <a:ext cx="842781" cy="532477"/>
            </a:xfrm>
            <a:custGeom>
              <a:avLst/>
              <a:gdLst>
                <a:gd name="T0" fmla="*/ 321 w 481"/>
                <a:gd name="T1" fmla="*/ 0 h 304"/>
                <a:gd name="T2" fmla="*/ 161 w 481"/>
                <a:gd name="T3" fmla="*/ 0 h 304"/>
                <a:gd name="T4" fmla="*/ 0 w 481"/>
                <a:gd name="T5" fmla="*/ 141 h 304"/>
                <a:gd name="T6" fmla="*/ 0 w 481"/>
                <a:gd name="T7" fmla="*/ 161 h 304"/>
                <a:gd name="T8" fmla="*/ 1 w 481"/>
                <a:gd name="T9" fmla="*/ 175 h 304"/>
                <a:gd name="T10" fmla="*/ 1 w 481"/>
                <a:gd name="T11" fmla="*/ 175 h 304"/>
                <a:gd name="T12" fmla="*/ 0 w 481"/>
                <a:gd name="T13" fmla="*/ 258 h 304"/>
                <a:gd name="T14" fmla="*/ 119 w 481"/>
                <a:gd name="T15" fmla="*/ 304 h 304"/>
                <a:gd name="T16" fmla="*/ 139 w 481"/>
                <a:gd name="T17" fmla="*/ 302 h 304"/>
                <a:gd name="T18" fmla="*/ 142 w 481"/>
                <a:gd name="T19" fmla="*/ 302 h 304"/>
                <a:gd name="T20" fmla="*/ 161 w 481"/>
                <a:gd name="T21" fmla="*/ 302 h 304"/>
                <a:gd name="T22" fmla="*/ 321 w 481"/>
                <a:gd name="T23" fmla="*/ 302 h 304"/>
                <a:gd name="T24" fmla="*/ 481 w 481"/>
                <a:gd name="T25" fmla="*/ 161 h 304"/>
                <a:gd name="T26" fmla="*/ 481 w 481"/>
                <a:gd name="T27" fmla="*/ 141 h 304"/>
                <a:gd name="T28" fmla="*/ 321 w 481"/>
                <a:gd name="T2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1" h="304">
                  <a:moveTo>
                    <a:pt x="321" y="0"/>
                  </a:moveTo>
                  <a:cubicBezTo>
                    <a:pt x="161" y="0"/>
                    <a:pt x="161" y="0"/>
                    <a:pt x="161" y="0"/>
                  </a:cubicBezTo>
                  <a:cubicBezTo>
                    <a:pt x="72" y="0"/>
                    <a:pt x="0" y="63"/>
                    <a:pt x="0" y="141"/>
                  </a:cubicBezTo>
                  <a:cubicBezTo>
                    <a:pt x="0" y="161"/>
                    <a:pt x="0" y="161"/>
                    <a:pt x="0" y="161"/>
                  </a:cubicBezTo>
                  <a:cubicBezTo>
                    <a:pt x="0" y="166"/>
                    <a:pt x="0" y="171"/>
                    <a:pt x="1" y="175"/>
                  </a:cubicBezTo>
                  <a:cubicBezTo>
                    <a:pt x="1" y="175"/>
                    <a:pt x="1" y="175"/>
                    <a:pt x="1" y="175"/>
                  </a:cubicBezTo>
                  <a:cubicBezTo>
                    <a:pt x="0" y="258"/>
                    <a:pt x="0" y="258"/>
                    <a:pt x="0" y="258"/>
                  </a:cubicBezTo>
                  <a:cubicBezTo>
                    <a:pt x="45" y="264"/>
                    <a:pt x="85" y="280"/>
                    <a:pt x="119" y="304"/>
                  </a:cubicBezTo>
                  <a:cubicBezTo>
                    <a:pt x="125" y="302"/>
                    <a:pt x="132" y="302"/>
                    <a:pt x="139" y="302"/>
                  </a:cubicBezTo>
                  <a:cubicBezTo>
                    <a:pt x="140" y="302"/>
                    <a:pt x="141" y="302"/>
                    <a:pt x="142" y="302"/>
                  </a:cubicBezTo>
                  <a:cubicBezTo>
                    <a:pt x="147" y="302"/>
                    <a:pt x="155" y="302"/>
                    <a:pt x="161" y="302"/>
                  </a:cubicBezTo>
                  <a:cubicBezTo>
                    <a:pt x="321" y="302"/>
                    <a:pt x="321" y="302"/>
                    <a:pt x="321" y="302"/>
                  </a:cubicBezTo>
                  <a:cubicBezTo>
                    <a:pt x="410" y="302"/>
                    <a:pt x="481" y="239"/>
                    <a:pt x="481" y="161"/>
                  </a:cubicBezTo>
                  <a:cubicBezTo>
                    <a:pt x="481" y="141"/>
                    <a:pt x="481" y="141"/>
                    <a:pt x="481" y="141"/>
                  </a:cubicBezTo>
                  <a:cubicBezTo>
                    <a:pt x="481" y="63"/>
                    <a:pt x="410" y="0"/>
                    <a:pt x="321"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2F6B5A80-D06A-4861-80DB-4209C62A0B9F}"/>
                </a:ext>
              </a:extLst>
            </p:cNvPr>
            <p:cNvSpPr>
              <a:spLocks/>
            </p:cNvSpPr>
            <p:nvPr/>
          </p:nvSpPr>
          <p:spPr bwMode="auto">
            <a:xfrm>
              <a:off x="1460288" y="5072057"/>
              <a:ext cx="2081031" cy="1747770"/>
            </a:xfrm>
            <a:custGeom>
              <a:avLst/>
              <a:gdLst>
                <a:gd name="T0" fmla="*/ 1001 w 1188"/>
                <a:gd name="T1" fmla="*/ 582 h 998"/>
                <a:gd name="T2" fmla="*/ 614 w 1188"/>
                <a:gd name="T3" fmla="*/ 740 h 998"/>
                <a:gd name="T4" fmla="*/ 402 w 1188"/>
                <a:gd name="T5" fmla="*/ 956 h 998"/>
                <a:gd name="T6" fmla="*/ 10 w 1188"/>
                <a:gd name="T7" fmla="*/ 782 h 998"/>
                <a:gd name="T8" fmla="*/ 311 w 1188"/>
                <a:gd name="T9" fmla="*/ 537 h 998"/>
                <a:gd name="T10" fmla="*/ 439 w 1188"/>
                <a:gd name="T11" fmla="*/ 384 h 998"/>
                <a:gd name="T12" fmla="*/ 446 w 1188"/>
                <a:gd name="T13" fmla="*/ 191 h 998"/>
                <a:gd name="T14" fmla="*/ 603 w 1188"/>
                <a:gd name="T15" fmla="*/ 99 h 998"/>
                <a:gd name="T16" fmla="*/ 612 w 1188"/>
                <a:gd name="T17" fmla="*/ 0 h 998"/>
                <a:gd name="T18" fmla="*/ 1188 w 1188"/>
                <a:gd name="T19" fmla="*/ 10 h 998"/>
                <a:gd name="T20" fmla="*/ 1105 w 1188"/>
                <a:gd name="T21" fmla="*/ 326 h 998"/>
                <a:gd name="T22" fmla="*/ 1001 w 1188"/>
                <a:gd name="T23" fmla="*/ 582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8" h="998">
                  <a:moveTo>
                    <a:pt x="1001" y="582"/>
                  </a:moveTo>
                  <a:cubicBezTo>
                    <a:pt x="1001" y="582"/>
                    <a:pt x="948" y="664"/>
                    <a:pt x="614" y="740"/>
                  </a:cubicBezTo>
                  <a:cubicBezTo>
                    <a:pt x="561" y="767"/>
                    <a:pt x="520" y="869"/>
                    <a:pt x="402" y="956"/>
                  </a:cubicBezTo>
                  <a:cubicBezTo>
                    <a:pt x="345" y="998"/>
                    <a:pt x="0" y="796"/>
                    <a:pt x="10" y="782"/>
                  </a:cubicBezTo>
                  <a:cubicBezTo>
                    <a:pt x="44" y="732"/>
                    <a:pt x="228" y="596"/>
                    <a:pt x="311" y="537"/>
                  </a:cubicBezTo>
                  <a:cubicBezTo>
                    <a:pt x="372" y="494"/>
                    <a:pt x="444" y="448"/>
                    <a:pt x="439" y="384"/>
                  </a:cubicBezTo>
                  <a:cubicBezTo>
                    <a:pt x="435" y="319"/>
                    <a:pt x="431" y="310"/>
                    <a:pt x="446" y="191"/>
                  </a:cubicBezTo>
                  <a:cubicBezTo>
                    <a:pt x="455" y="119"/>
                    <a:pt x="592" y="99"/>
                    <a:pt x="603" y="99"/>
                  </a:cubicBezTo>
                  <a:cubicBezTo>
                    <a:pt x="614" y="99"/>
                    <a:pt x="612" y="0"/>
                    <a:pt x="612" y="0"/>
                  </a:cubicBezTo>
                  <a:cubicBezTo>
                    <a:pt x="1188" y="10"/>
                    <a:pt x="1188" y="10"/>
                    <a:pt x="1188" y="10"/>
                  </a:cubicBezTo>
                  <a:cubicBezTo>
                    <a:pt x="1105" y="326"/>
                    <a:pt x="1105" y="326"/>
                    <a:pt x="1105" y="326"/>
                  </a:cubicBezTo>
                  <a:cubicBezTo>
                    <a:pt x="1001" y="582"/>
                    <a:pt x="1001" y="582"/>
                    <a:pt x="1001" y="582"/>
                  </a:cubicBezTo>
                </a:path>
              </a:pathLst>
            </a:custGeom>
            <a:solidFill>
              <a:srgbClr val="FFC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88">
              <a:extLst>
                <a:ext uri="{FF2B5EF4-FFF2-40B4-BE49-F238E27FC236}">
                  <a16:creationId xmlns:a16="http://schemas.microsoft.com/office/drawing/2014/main" id="{06E1C795-128A-4343-B525-739723544660}"/>
                </a:ext>
              </a:extLst>
            </p:cNvPr>
            <p:cNvSpPr>
              <a:spLocks/>
            </p:cNvSpPr>
            <p:nvPr/>
          </p:nvSpPr>
          <p:spPr bwMode="auto">
            <a:xfrm>
              <a:off x="1922410" y="5940758"/>
              <a:ext cx="678372" cy="500632"/>
            </a:xfrm>
            <a:custGeom>
              <a:avLst/>
              <a:gdLst>
                <a:gd name="T0" fmla="*/ 0 w 916"/>
                <a:gd name="T1" fmla="*/ 57 h 676"/>
                <a:gd name="T2" fmla="*/ 64 w 916"/>
                <a:gd name="T3" fmla="*/ 0 h 676"/>
                <a:gd name="T4" fmla="*/ 916 w 916"/>
                <a:gd name="T5" fmla="*/ 610 h 676"/>
                <a:gd name="T6" fmla="*/ 866 w 916"/>
                <a:gd name="T7" fmla="*/ 676 h 676"/>
                <a:gd name="T8" fmla="*/ 0 w 916"/>
                <a:gd name="T9" fmla="*/ 57 h 676"/>
              </a:gdLst>
              <a:ahLst/>
              <a:cxnLst>
                <a:cxn ang="0">
                  <a:pos x="T0" y="T1"/>
                </a:cxn>
                <a:cxn ang="0">
                  <a:pos x="T2" y="T3"/>
                </a:cxn>
                <a:cxn ang="0">
                  <a:pos x="T4" y="T5"/>
                </a:cxn>
                <a:cxn ang="0">
                  <a:pos x="T6" y="T7"/>
                </a:cxn>
                <a:cxn ang="0">
                  <a:pos x="T8" y="T9"/>
                </a:cxn>
              </a:cxnLst>
              <a:rect l="0" t="0" r="r" b="b"/>
              <a:pathLst>
                <a:path w="916" h="676">
                  <a:moveTo>
                    <a:pt x="0" y="57"/>
                  </a:moveTo>
                  <a:lnTo>
                    <a:pt x="64" y="0"/>
                  </a:lnTo>
                  <a:lnTo>
                    <a:pt x="916" y="610"/>
                  </a:lnTo>
                  <a:lnTo>
                    <a:pt x="866" y="676"/>
                  </a:lnTo>
                  <a:lnTo>
                    <a:pt x="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94">
              <a:extLst>
                <a:ext uri="{FF2B5EF4-FFF2-40B4-BE49-F238E27FC236}">
                  <a16:creationId xmlns:a16="http://schemas.microsoft.com/office/drawing/2014/main" id="{CB2BAC16-9692-470B-8ECD-0B2569F4EE29}"/>
                </a:ext>
              </a:extLst>
            </p:cNvPr>
            <p:cNvSpPr>
              <a:spLocks/>
            </p:cNvSpPr>
            <p:nvPr/>
          </p:nvSpPr>
          <p:spPr bwMode="auto">
            <a:xfrm>
              <a:off x="644255" y="6236249"/>
              <a:ext cx="1702508" cy="630974"/>
            </a:xfrm>
            <a:custGeom>
              <a:avLst/>
              <a:gdLst>
                <a:gd name="T0" fmla="*/ 991 w 1994"/>
                <a:gd name="T1" fmla="*/ 0 h 852"/>
                <a:gd name="T2" fmla="*/ 0 w 1994"/>
                <a:gd name="T3" fmla="*/ 438 h 852"/>
                <a:gd name="T4" fmla="*/ 1797 w 1994"/>
                <a:gd name="T5" fmla="*/ 852 h 852"/>
                <a:gd name="T6" fmla="*/ 1994 w 1994"/>
                <a:gd name="T7" fmla="*/ 530 h 852"/>
                <a:gd name="T8" fmla="*/ 991 w 1994"/>
                <a:gd name="T9" fmla="*/ 0 h 852"/>
                <a:gd name="connsiteX0" fmla="*/ 6499 w 11529"/>
                <a:gd name="connsiteY0" fmla="*/ 0 h 10000"/>
                <a:gd name="connsiteX1" fmla="*/ 0 w 11529"/>
                <a:gd name="connsiteY1" fmla="*/ 9793 h 10000"/>
                <a:gd name="connsiteX2" fmla="*/ 10541 w 11529"/>
                <a:gd name="connsiteY2" fmla="*/ 10000 h 10000"/>
                <a:gd name="connsiteX3" fmla="*/ 11529 w 11529"/>
                <a:gd name="connsiteY3" fmla="*/ 6221 h 10000"/>
                <a:gd name="connsiteX4" fmla="*/ 6499 w 11529"/>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9" h="10000">
                  <a:moveTo>
                    <a:pt x="6499" y="0"/>
                  </a:moveTo>
                  <a:lnTo>
                    <a:pt x="0" y="9793"/>
                  </a:lnTo>
                  <a:lnTo>
                    <a:pt x="10541" y="10000"/>
                  </a:lnTo>
                  <a:lnTo>
                    <a:pt x="11529" y="6221"/>
                  </a:lnTo>
                  <a:lnTo>
                    <a:pt x="6499"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8" name="Freeform 95">
              <a:extLst>
                <a:ext uri="{FF2B5EF4-FFF2-40B4-BE49-F238E27FC236}">
                  <a16:creationId xmlns:a16="http://schemas.microsoft.com/office/drawing/2014/main" id="{3849CDE7-85F3-4D35-9328-7809508D254D}"/>
                </a:ext>
              </a:extLst>
            </p:cNvPr>
            <p:cNvSpPr>
              <a:spLocks/>
            </p:cNvSpPr>
            <p:nvPr/>
          </p:nvSpPr>
          <p:spPr bwMode="auto">
            <a:xfrm>
              <a:off x="1505463" y="5928168"/>
              <a:ext cx="1093097" cy="785015"/>
            </a:xfrm>
            <a:custGeom>
              <a:avLst/>
              <a:gdLst>
                <a:gd name="T0" fmla="*/ 0 w 1476"/>
                <a:gd name="T1" fmla="*/ 371 h 1060"/>
                <a:gd name="T2" fmla="*/ 530 w 1476"/>
                <a:gd name="T3" fmla="*/ 0 h 1060"/>
                <a:gd name="T4" fmla="*/ 1476 w 1476"/>
                <a:gd name="T5" fmla="*/ 707 h 1060"/>
                <a:gd name="T6" fmla="*/ 1204 w 1476"/>
                <a:gd name="T7" fmla="*/ 1060 h 1060"/>
                <a:gd name="T8" fmla="*/ 0 w 1476"/>
                <a:gd name="T9" fmla="*/ 371 h 1060"/>
              </a:gdLst>
              <a:ahLst/>
              <a:cxnLst>
                <a:cxn ang="0">
                  <a:pos x="T0" y="T1"/>
                </a:cxn>
                <a:cxn ang="0">
                  <a:pos x="T2" y="T3"/>
                </a:cxn>
                <a:cxn ang="0">
                  <a:pos x="T4" y="T5"/>
                </a:cxn>
                <a:cxn ang="0">
                  <a:pos x="T6" y="T7"/>
                </a:cxn>
                <a:cxn ang="0">
                  <a:pos x="T8" y="T9"/>
                </a:cxn>
              </a:cxnLst>
              <a:rect l="0" t="0" r="r" b="b"/>
              <a:pathLst>
                <a:path w="1476" h="1060">
                  <a:moveTo>
                    <a:pt x="0" y="371"/>
                  </a:moveTo>
                  <a:lnTo>
                    <a:pt x="530" y="0"/>
                  </a:lnTo>
                  <a:lnTo>
                    <a:pt x="1476" y="707"/>
                  </a:lnTo>
                  <a:lnTo>
                    <a:pt x="1204" y="1060"/>
                  </a:lnTo>
                  <a:lnTo>
                    <a:pt x="0" y="371"/>
                  </a:lnTo>
                  <a:close/>
                </a:path>
              </a:pathLst>
            </a:custGeom>
            <a:solidFill>
              <a:schemeClr val="tx1">
                <a:lumMod val="50000"/>
              </a:schemeClr>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9" name="Freeform 103">
              <a:extLst>
                <a:ext uri="{FF2B5EF4-FFF2-40B4-BE49-F238E27FC236}">
                  <a16:creationId xmlns:a16="http://schemas.microsoft.com/office/drawing/2014/main" id="{D1D73604-B6AD-4D31-910F-3BD011DA876B}"/>
                </a:ext>
              </a:extLst>
            </p:cNvPr>
            <p:cNvSpPr>
              <a:spLocks/>
            </p:cNvSpPr>
            <p:nvPr/>
          </p:nvSpPr>
          <p:spPr bwMode="auto">
            <a:xfrm>
              <a:off x="1298841" y="2709606"/>
              <a:ext cx="1550776" cy="1371555"/>
            </a:xfrm>
            <a:custGeom>
              <a:avLst/>
              <a:gdLst>
                <a:gd name="T0" fmla="*/ 295 w 885"/>
                <a:gd name="T1" fmla="*/ 0 h 783"/>
                <a:gd name="T2" fmla="*/ 589 w 885"/>
                <a:gd name="T3" fmla="*/ 0 h 783"/>
                <a:gd name="T4" fmla="*/ 884 w 885"/>
                <a:gd name="T5" fmla="*/ 259 h 783"/>
                <a:gd name="T6" fmla="*/ 884 w 885"/>
                <a:gd name="T7" fmla="*/ 295 h 783"/>
                <a:gd name="T8" fmla="*/ 883 w 885"/>
                <a:gd name="T9" fmla="*/ 321 h 783"/>
                <a:gd name="T10" fmla="*/ 883 w 885"/>
                <a:gd name="T11" fmla="*/ 321 h 783"/>
                <a:gd name="T12" fmla="*/ 885 w 885"/>
                <a:gd name="T13" fmla="*/ 783 h 783"/>
                <a:gd name="T14" fmla="*/ 619 w 885"/>
                <a:gd name="T15" fmla="*/ 554 h 783"/>
                <a:gd name="T16" fmla="*/ 589 w 885"/>
                <a:gd name="T17" fmla="*/ 555 h 783"/>
                <a:gd name="T18" fmla="*/ 295 w 885"/>
                <a:gd name="T19" fmla="*/ 555 h 783"/>
                <a:gd name="T20" fmla="*/ 0 w 885"/>
                <a:gd name="T21" fmla="*/ 295 h 783"/>
                <a:gd name="T22" fmla="*/ 0 w 885"/>
                <a:gd name="T23" fmla="*/ 259 h 783"/>
                <a:gd name="T24" fmla="*/ 295 w 885"/>
                <a:gd name="T25"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5" h="783">
                  <a:moveTo>
                    <a:pt x="295" y="0"/>
                  </a:moveTo>
                  <a:cubicBezTo>
                    <a:pt x="589" y="0"/>
                    <a:pt x="589" y="0"/>
                    <a:pt x="589" y="0"/>
                  </a:cubicBezTo>
                  <a:cubicBezTo>
                    <a:pt x="752" y="0"/>
                    <a:pt x="884" y="116"/>
                    <a:pt x="884" y="259"/>
                  </a:cubicBezTo>
                  <a:cubicBezTo>
                    <a:pt x="884" y="295"/>
                    <a:pt x="884" y="295"/>
                    <a:pt x="884" y="295"/>
                  </a:cubicBezTo>
                  <a:cubicBezTo>
                    <a:pt x="884" y="304"/>
                    <a:pt x="884" y="313"/>
                    <a:pt x="883" y="321"/>
                  </a:cubicBezTo>
                  <a:cubicBezTo>
                    <a:pt x="883" y="321"/>
                    <a:pt x="883" y="321"/>
                    <a:pt x="883" y="321"/>
                  </a:cubicBezTo>
                  <a:cubicBezTo>
                    <a:pt x="885" y="783"/>
                    <a:pt x="885" y="783"/>
                    <a:pt x="885" y="783"/>
                  </a:cubicBezTo>
                  <a:cubicBezTo>
                    <a:pt x="885" y="783"/>
                    <a:pt x="797" y="549"/>
                    <a:pt x="619" y="554"/>
                  </a:cubicBezTo>
                  <a:cubicBezTo>
                    <a:pt x="609" y="554"/>
                    <a:pt x="599" y="555"/>
                    <a:pt x="589" y="555"/>
                  </a:cubicBezTo>
                  <a:cubicBezTo>
                    <a:pt x="295" y="555"/>
                    <a:pt x="295" y="555"/>
                    <a:pt x="295" y="555"/>
                  </a:cubicBezTo>
                  <a:cubicBezTo>
                    <a:pt x="132" y="555"/>
                    <a:pt x="0" y="439"/>
                    <a:pt x="0" y="295"/>
                  </a:cubicBezTo>
                  <a:cubicBezTo>
                    <a:pt x="0" y="259"/>
                    <a:pt x="0" y="259"/>
                    <a:pt x="0" y="259"/>
                  </a:cubicBezTo>
                  <a:cubicBezTo>
                    <a:pt x="0" y="116"/>
                    <a:pt x="132" y="0"/>
                    <a:pt x="295"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0" name="Freeform 104">
              <a:extLst>
                <a:ext uri="{FF2B5EF4-FFF2-40B4-BE49-F238E27FC236}">
                  <a16:creationId xmlns:a16="http://schemas.microsoft.com/office/drawing/2014/main" id="{C72DDEF4-901F-470A-896E-9776023520F5}"/>
                </a:ext>
              </a:extLst>
            </p:cNvPr>
            <p:cNvSpPr>
              <a:spLocks/>
            </p:cNvSpPr>
            <p:nvPr/>
          </p:nvSpPr>
          <p:spPr bwMode="auto">
            <a:xfrm>
              <a:off x="1819469" y="3011022"/>
              <a:ext cx="508038" cy="413244"/>
            </a:xfrm>
            <a:custGeom>
              <a:avLst/>
              <a:gdLst>
                <a:gd name="T0" fmla="*/ 260 w 290"/>
                <a:gd name="T1" fmla="*/ 59 h 236"/>
                <a:gd name="T2" fmla="*/ 261 w 290"/>
                <a:gd name="T3" fmla="*/ 67 h 236"/>
                <a:gd name="T4" fmla="*/ 92 w 290"/>
                <a:gd name="T5" fmla="*/ 236 h 236"/>
                <a:gd name="T6" fmla="*/ 0 w 290"/>
                <a:gd name="T7" fmla="*/ 209 h 236"/>
                <a:gd name="T8" fmla="*/ 15 w 290"/>
                <a:gd name="T9" fmla="*/ 210 h 236"/>
                <a:gd name="T10" fmla="*/ 88 w 290"/>
                <a:gd name="T11" fmla="*/ 184 h 236"/>
                <a:gd name="T12" fmla="*/ 33 w 290"/>
                <a:gd name="T13" fmla="*/ 143 h 236"/>
                <a:gd name="T14" fmla="*/ 44 w 290"/>
                <a:gd name="T15" fmla="*/ 144 h 236"/>
                <a:gd name="T16" fmla="*/ 60 w 290"/>
                <a:gd name="T17" fmla="*/ 142 h 236"/>
                <a:gd name="T18" fmla="*/ 12 w 290"/>
                <a:gd name="T19" fmla="*/ 84 h 236"/>
                <a:gd name="T20" fmla="*/ 12 w 290"/>
                <a:gd name="T21" fmla="*/ 83 h 236"/>
                <a:gd name="T22" fmla="*/ 39 w 290"/>
                <a:gd name="T23" fmla="*/ 91 h 236"/>
                <a:gd name="T24" fmla="*/ 13 w 290"/>
                <a:gd name="T25" fmla="*/ 41 h 236"/>
                <a:gd name="T26" fmla="*/ 21 w 290"/>
                <a:gd name="T27" fmla="*/ 11 h 236"/>
                <a:gd name="T28" fmla="*/ 143 w 290"/>
                <a:gd name="T29" fmla="*/ 73 h 236"/>
                <a:gd name="T30" fmla="*/ 142 w 290"/>
                <a:gd name="T31" fmla="*/ 60 h 236"/>
                <a:gd name="T32" fmla="*/ 201 w 290"/>
                <a:gd name="T33" fmla="*/ 0 h 236"/>
                <a:gd name="T34" fmla="*/ 244 w 290"/>
                <a:gd name="T35" fmla="*/ 19 h 236"/>
                <a:gd name="T36" fmla="*/ 282 w 290"/>
                <a:gd name="T37" fmla="*/ 5 h 236"/>
                <a:gd name="T38" fmla="*/ 256 w 290"/>
                <a:gd name="T39" fmla="*/ 38 h 236"/>
                <a:gd name="T40" fmla="*/ 290 w 290"/>
                <a:gd name="T41" fmla="*/ 28 h 236"/>
                <a:gd name="T42" fmla="*/ 260 w 290"/>
                <a:gd name="T43"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0" h="236">
                  <a:moveTo>
                    <a:pt x="260" y="59"/>
                  </a:moveTo>
                  <a:cubicBezTo>
                    <a:pt x="260" y="62"/>
                    <a:pt x="261" y="64"/>
                    <a:pt x="261" y="67"/>
                  </a:cubicBezTo>
                  <a:cubicBezTo>
                    <a:pt x="261" y="145"/>
                    <a:pt x="201" y="236"/>
                    <a:pt x="92" y="236"/>
                  </a:cubicBezTo>
                  <a:cubicBezTo>
                    <a:pt x="58" y="236"/>
                    <a:pt x="27" y="226"/>
                    <a:pt x="0" y="209"/>
                  </a:cubicBezTo>
                  <a:cubicBezTo>
                    <a:pt x="5" y="210"/>
                    <a:pt x="10" y="210"/>
                    <a:pt x="15" y="210"/>
                  </a:cubicBezTo>
                  <a:cubicBezTo>
                    <a:pt x="42" y="210"/>
                    <a:pt x="68" y="200"/>
                    <a:pt x="88" y="184"/>
                  </a:cubicBezTo>
                  <a:cubicBezTo>
                    <a:pt x="62" y="184"/>
                    <a:pt x="40" y="167"/>
                    <a:pt x="33" y="143"/>
                  </a:cubicBezTo>
                  <a:cubicBezTo>
                    <a:pt x="37" y="144"/>
                    <a:pt x="40" y="144"/>
                    <a:pt x="44" y="144"/>
                  </a:cubicBezTo>
                  <a:cubicBezTo>
                    <a:pt x="49" y="144"/>
                    <a:pt x="55" y="144"/>
                    <a:pt x="60" y="142"/>
                  </a:cubicBezTo>
                  <a:cubicBezTo>
                    <a:pt x="33" y="137"/>
                    <a:pt x="12" y="113"/>
                    <a:pt x="12" y="84"/>
                  </a:cubicBezTo>
                  <a:cubicBezTo>
                    <a:pt x="12" y="83"/>
                    <a:pt x="12" y="83"/>
                    <a:pt x="12" y="83"/>
                  </a:cubicBezTo>
                  <a:cubicBezTo>
                    <a:pt x="20" y="88"/>
                    <a:pt x="29" y="90"/>
                    <a:pt x="39" y="91"/>
                  </a:cubicBezTo>
                  <a:cubicBezTo>
                    <a:pt x="23" y="80"/>
                    <a:pt x="13" y="62"/>
                    <a:pt x="13" y="41"/>
                  </a:cubicBezTo>
                  <a:cubicBezTo>
                    <a:pt x="13" y="30"/>
                    <a:pt x="15" y="20"/>
                    <a:pt x="21" y="11"/>
                  </a:cubicBezTo>
                  <a:cubicBezTo>
                    <a:pt x="50" y="47"/>
                    <a:pt x="94" y="71"/>
                    <a:pt x="143" y="73"/>
                  </a:cubicBezTo>
                  <a:cubicBezTo>
                    <a:pt x="142" y="69"/>
                    <a:pt x="142" y="65"/>
                    <a:pt x="142" y="60"/>
                  </a:cubicBezTo>
                  <a:cubicBezTo>
                    <a:pt x="142" y="27"/>
                    <a:pt x="168" y="0"/>
                    <a:pt x="201" y="0"/>
                  </a:cubicBezTo>
                  <a:cubicBezTo>
                    <a:pt x="218" y="0"/>
                    <a:pt x="233" y="8"/>
                    <a:pt x="244" y="19"/>
                  </a:cubicBezTo>
                  <a:cubicBezTo>
                    <a:pt x="258" y="17"/>
                    <a:pt x="271" y="12"/>
                    <a:pt x="282" y="5"/>
                  </a:cubicBezTo>
                  <a:cubicBezTo>
                    <a:pt x="278" y="19"/>
                    <a:pt x="268" y="30"/>
                    <a:pt x="256" y="38"/>
                  </a:cubicBezTo>
                  <a:cubicBezTo>
                    <a:pt x="268" y="36"/>
                    <a:pt x="279" y="33"/>
                    <a:pt x="290" y="28"/>
                  </a:cubicBezTo>
                  <a:cubicBezTo>
                    <a:pt x="282" y="40"/>
                    <a:pt x="272" y="51"/>
                    <a:pt x="26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105">
              <a:extLst>
                <a:ext uri="{FF2B5EF4-FFF2-40B4-BE49-F238E27FC236}">
                  <a16:creationId xmlns:a16="http://schemas.microsoft.com/office/drawing/2014/main" id="{AF9988F0-C8E6-433C-8DFF-3B8C5D293560}"/>
                </a:ext>
              </a:extLst>
            </p:cNvPr>
            <p:cNvSpPr>
              <a:spLocks/>
            </p:cNvSpPr>
            <p:nvPr/>
          </p:nvSpPr>
          <p:spPr bwMode="auto">
            <a:xfrm>
              <a:off x="2905160" y="2054933"/>
              <a:ext cx="1318974" cy="1167895"/>
            </a:xfrm>
            <a:custGeom>
              <a:avLst/>
              <a:gdLst>
                <a:gd name="T0" fmla="*/ 502 w 753"/>
                <a:gd name="T1" fmla="*/ 0 h 667"/>
                <a:gd name="T2" fmla="*/ 251 w 753"/>
                <a:gd name="T3" fmla="*/ 0 h 667"/>
                <a:gd name="T4" fmla="*/ 1 w 753"/>
                <a:gd name="T5" fmla="*/ 221 h 667"/>
                <a:gd name="T6" fmla="*/ 1 w 753"/>
                <a:gd name="T7" fmla="*/ 252 h 667"/>
                <a:gd name="T8" fmla="*/ 2 w 753"/>
                <a:gd name="T9" fmla="*/ 274 h 667"/>
                <a:gd name="T10" fmla="*/ 2 w 753"/>
                <a:gd name="T11" fmla="*/ 274 h 667"/>
                <a:gd name="T12" fmla="*/ 0 w 753"/>
                <a:gd name="T13" fmla="*/ 667 h 667"/>
                <a:gd name="T14" fmla="*/ 227 w 753"/>
                <a:gd name="T15" fmla="*/ 471 h 667"/>
                <a:gd name="T16" fmla="*/ 251 w 753"/>
                <a:gd name="T17" fmla="*/ 472 h 667"/>
                <a:gd name="T18" fmla="*/ 502 w 753"/>
                <a:gd name="T19" fmla="*/ 472 h 667"/>
                <a:gd name="T20" fmla="*/ 753 w 753"/>
                <a:gd name="T21" fmla="*/ 252 h 667"/>
                <a:gd name="T22" fmla="*/ 753 w 753"/>
                <a:gd name="T23" fmla="*/ 221 h 667"/>
                <a:gd name="T24" fmla="*/ 502 w 753"/>
                <a:gd name="T2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667">
                  <a:moveTo>
                    <a:pt x="502" y="0"/>
                  </a:moveTo>
                  <a:cubicBezTo>
                    <a:pt x="251" y="0"/>
                    <a:pt x="251" y="0"/>
                    <a:pt x="251" y="0"/>
                  </a:cubicBezTo>
                  <a:cubicBezTo>
                    <a:pt x="113" y="0"/>
                    <a:pt x="1" y="99"/>
                    <a:pt x="1" y="221"/>
                  </a:cubicBezTo>
                  <a:cubicBezTo>
                    <a:pt x="1" y="252"/>
                    <a:pt x="1" y="252"/>
                    <a:pt x="1" y="252"/>
                  </a:cubicBezTo>
                  <a:cubicBezTo>
                    <a:pt x="1" y="259"/>
                    <a:pt x="1" y="267"/>
                    <a:pt x="2" y="274"/>
                  </a:cubicBezTo>
                  <a:cubicBezTo>
                    <a:pt x="2" y="274"/>
                    <a:pt x="2" y="274"/>
                    <a:pt x="2" y="274"/>
                  </a:cubicBezTo>
                  <a:cubicBezTo>
                    <a:pt x="0" y="667"/>
                    <a:pt x="0" y="667"/>
                    <a:pt x="0" y="667"/>
                  </a:cubicBezTo>
                  <a:cubicBezTo>
                    <a:pt x="0" y="667"/>
                    <a:pt x="75" y="468"/>
                    <a:pt x="227" y="471"/>
                  </a:cubicBezTo>
                  <a:cubicBezTo>
                    <a:pt x="235" y="472"/>
                    <a:pt x="243" y="472"/>
                    <a:pt x="251" y="472"/>
                  </a:cubicBezTo>
                  <a:cubicBezTo>
                    <a:pt x="502" y="472"/>
                    <a:pt x="502" y="472"/>
                    <a:pt x="502" y="472"/>
                  </a:cubicBezTo>
                  <a:cubicBezTo>
                    <a:pt x="641" y="472"/>
                    <a:pt x="753" y="374"/>
                    <a:pt x="753" y="252"/>
                  </a:cubicBezTo>
                  <a:cubicBezTo>
                    <a:pt x="753" y="221"/>
                    <a:pt x="753" y="221"/>
                    <a:pt x="753" y="221"/>
                  </a:cubicBezTo>
                  <a:cubicBezTo>
                    <a:pt x="753" y="99"/>
                    <a:pt x="641" y="0"/>
                    <a:pt x="502" y="0"/>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2" name="Freeform 107">
              <a:extLst>
                <a:ext uri="{FF2B5EF4-FFF2-40B4-BE49-F238E27FC236}">
                  <a16:creationId xmlns:a16="http://schemas.microsoft.com/office/drawing/2014/main" id="{E79D6B6E-AA14-458A-9632-11DE43EFB3D3}"/>
                </a:ext>
              </a:extLst>
            </p:cNvPr>
            <p:cNvSpPr>
              <a:spLocks/>
            </p:cNvSpPr>
            <p:nvPr/>
          </p:nvSpPr>
          <p:spPr bwMode="auto">
            <a:xfrm>
              <a:off x="2645957" y="1623915"/>
              <a:ext cx="1058290" cy="936834"/>
            </a:xfrm>
            <a:custGeom>
              <a:avLst/>
              <a:gdLst>
                <a:gd name="T0" fmla="*/ 403 w 604"/>
                <a:gd name="T1" fmla="*/ 0 h 535"/>
                <a:gd name="T2" fmla="*/ 202 w 604"/>
                <a:gd name="T3" fmla="*/ 0 h 535"/>
                <a:gd name="T4" fmla="*/ 0 w 604"/>
                <a:gd name="T5" fmla="*/ 177 h 535"/>
                <a:gd name="T6" fmla="*/ 0 w 604"/>
                <a:gd name="T7" fmla="*/ 202 h 535"/>
                <a:gd name="T8" fmla="*/ 1 w 604"/>
                <a:gd name="T9" fmla="*/ 220 h 535"/>
                <a:gd name="T10" fmla="*/ 1 w 604"/>
                <a:gd name="T11" fmla="*/ 219 h 535"/>
                <a:gd name="T12" fmla="*/ 0 w 604"/>
                <a:gd name="T13" fmla="*/ 535 h 535"/>
                <a:gd name="T14" fmla="*/ 170 w 604"/>
                <a:gd name="T15" fmla="*/ 378 h 535"/>
                <a:gd name="T16" fmla="*/ 399 w 604"/>
                <a:gd name="T17" fmla="*/ 246 h 535"/>
                <a:gd name="T18" fmla="*/ 597 w 604"/>
                <a:gd name="T19" fmla="*/ 246 h 535"/>
                <a:gd name="T20" fmla="*/ 604 w 604"/>
                <a:gd name="T21" fmla="*/ 202 h 535"/>
                <a:gd name="T22" fmla="*/ 604 w 604"/>
                <a:gd name="T23" fmla="*/ 177 h 535"/>
                <a:gd name="T24" fmla="*/ 403 w 604"/>
                <a:gd name="T25"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535">
                  <a:moveTo>
                    <a:pt x="403" y="0"/>
                  </a:moveTo>
                  <a:cubicBezTo>
                    <a:pt x="202" y="0"/>
                    <a:pt x="202" y="0"/>
                    <a:pt x="202" y="0"/>
                  </a:cubicBezTo>
                  <a:cubicBezTo>
                    <a:pt x="90" y="0"/>
                    <a:pt x="0" y="79"/>
                    <a:pt x="0" y="177"/>
                  </a:cubicBezTo>
                  <a:cubicBezTo>
                    <a:pt x="0" y="202"/>
                    <a:pt x="0" y="202"/>
                    <a:pt x="0" y="202"/>
                  </a:cubicBezTo>
                  <a:cubicBezTo>
                    <a:pt x="0" y="208"/>
                    <a:pt x="1" y="214"/>
                    <a:pt x="1" y="220"/>
                  </a:cubicBezTo>
                  <a:cubicBezTo>
                    <a:pt x="1" y="219"/>
                    <a:pt x="1" y="219"/>
                    <a:pt x="1" y="219"/>
                  </a:cubicBezTo>
                  <a:cubicBezTo>
                    <a:pt x="0" y="535"/>
                    <a:pt x="0" y="535"/>
                    <a:pt x="0" y="535"/>
                  </a:cubicBezTo>
                  <a:cubicBezTo>
                    <a:pt x="0" y="535"/>
                    <a:pt x="56" y="385"/>
                    <a:pt x="170" y="378"/>
                  </a:cubicBezTo>
                  <a:cubicBezTo>
                    <a:pt x="208" y="300"/>
                    <a:pt x="297" y="246"/>
                    <a:pt x="399" y="246"/>
                  </a:cubicBezTo>
                  <a:cubicBezTo>
                    <a:pt x="597" y="246"/>
                    <a:pt x="597" y="246"/>
                    <a:pt x="597" y="246"/>
                  </a:cubicBezTo>
                  <a:cubicBezTo>
                    <a:pt x="602" y="232"/>
                    <a:pt x="604" y="217"/>
                    <a:pt x="604" y="202"/>
                  </a:cubicBezTo>
                  <a:cubicBezTo>
                    <a:pt x="604" y="177"/>
                    <a:pt x="604" y="177"/>
                    <a:pt x="604" y="177"/>
                  </a:cubicBezTo>
                  <a:cubicBezTo>
                    <a:pt x="604" y="79"/>
                    <a:pt x="514" y="0"/>
                    <a:pt x="403"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3" name="Freeform 108">
              <a:extLst>
                <a:ext uri="{FF2B5EF4-FFF2-40B4-BE49-F238E27FC236}">
                  <a16:creationId xmlns:a16="http://schemas.microsoft.com/office/drawing/2014/main" id="{F9420736-BB31-468A-8E10-E91C8B1D93F7}"/>
                </a:ext>
              </a:extLst>
            </p:cNvPr>
            <p:cNvSpPr>
              <a:spLocks/>
            </p:cNvSpPr>
            <p:nvPr/>
          </p:nvSpPr>
          <p:spPr bwMode="auto">
            <a:xfrm>
              <a:off x="2943670" y="2054933"/>
              <a:ext cx="747986" cy="232542"/>
            </a:xfrm>
            <a:custGeom>
              <a:avLst/>
              <a:gdLst>
                <a:gd name="T0" fmla="*/ 427 w 427"/>
                <a:gd name="T1" fmla="*/ 0 h 133"/>
                <a:gd name="T2" fmla="*/ 229 w 427"/>
                <a:gd name="T3" fmla="*/ 0 h 133"/>
                <a:gd name="T4" fmla="*/ 0 w 427"/>
                <a:gd name="T5" fmla="*/ 132 h 133"/>
                <a:gd name="T6" fmla="*/ 8 w 427"/>
                <a:gd name="T7" fmla="*/ 132 h 133"/>
                <a:gd name="T8" fmla="*/ 12 w 427"/>
                <a:gd name="T9" fmla="*/ 132 h 133"/>
                <a:gd name="T10" fmla="*/ 32 w 427"/>
                <a:gd name="T11" fmla="*/ 133 h 133"/>
                <a:gd name="T12" fmla="*/ 233 w 427"/>
                <a:gd name="T13" fmla="*/ 133 h 133"/>
                <a:gd name="T14" fmla="*/ 427 w 427"/>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133">
                  <a:moveTo>
                    <a:pt x="427" y="0"/>
                  </a:moveTo>
                  <a:cubicBezTo>
                    <a:pt x="229" y="0"/>
                    <a:pt x="229" y="0"/>
                    <a:pt x="229" y="0"/>
                  </a:cubicBezTo>
                  <a:cubicBezTo>
                    <a:pt x="127" y="0"/>
                    <a:pt x="38" y="54"/>
                    <a:pt x="0" y="132"/>
                  </a:cubicBezTo>
                  <a:cubicBezTo>
                    <a:pt x="3" y="132"/>
                    <a:pt x="5" y="132"/>
                    <a:pt x="8" y="132"/>
                  </a:cubicBezTo>
                  <a:cubicBezTo>
                    <a:pt x="9" y="132"/>
                    <a:pt x="11" y="132"/>
                    <a:pt x="12" y="132"/>
                  </a:cubicBezTo>
                  <a:cubicBezTo>
                    <a:pt x="18" y="133"/>
                    <a:pt x="25" y="133"/>
                    <a:pt x="32" y="133"/>
                  </a:cubicBezTo>
                  <a:cubicBezTo>
                    <a:pt x="233" y="133"/>
                    <a:pt x="233" y="133"/>
                    <a:pt x="233" y="133"/>
                  </a:cubicBezTo>
                  <a:cubicBezTo>
                    <a:pt x="326" y="133"/>
                    <a:pt x="405" y="76"/>
                    <a:pt x="427"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4" name="Freeform 109">
              <a:extLst>
                <a:ext uri="{FF2B5EF4-FFF2-40B4-BE49-F238E27FC236}">
                  <a16:creationId xmlns:a16="http://schemas.microsoft.com/office/drawing/2014/main" id="{2ED246DA-AA2C-469F-AEB0-CADC2739B52C}"/>
                </a:ext>
              </a:extLst>
            </p:cNvPr>
            <p:cNvSpPr>
              <a:spLocks/>
            </p:cNvSpPr>
            <p:nvPr/>
          </p:nvSpPr>
          <p:spPr bwMode="auto">
            <a:xfrm>
              <a:off x="3091046" y="1766107"/>
              <a:ext cx="166631" cy="356960"/>
            </a:xfrm>
            <a:custGeom>
              <a:avLst/>
              <a:gdLst>
                <a:gd name="T0" fmla="*/ 21 w 95"/>
                <a:gd name="T1" fmla="*/ 40 h 204"/>
                <a:gd name="T2" fmla="*/ 21 w 95"/>
                <a:gd name="T3" fmla="*/ 68 h 204"/>
                <a:gd name="T4" fmla="*/ 0 w 95"/>
                <a:gd name="T5" fmla="*/ 68 h 204"/>
                <a:gd name="T6" fmla="*/ 0 w 95"/>
                <a:gd name="T7" fmla="*/ 102 h 204"/>
                <a:gd name="T8" fmla="*/ 21 w 95"/>
                <a:gd name="T9" fmla="*/ 102 h 204"/>
                <a:gd name="T10" fmla="*/ 21 w 95"/>
                <a:gd name="T11" fmla="*/ 204 h 204"/>
                <a:gd name="T12" fmla="*/ 63 w 95"/>
                <a:gd name="T13" fmla="*/ 204 h 204"/>
                <a:gd name="T14" fmla="*/ 63 w 95"/>
                <a:gd name="T15" fmla="*/ 102 h 204"/>
                <a:gd name="T16" fmla="*/ 91 w 95"/>
                <a:gd name="T17" fmla="*/ 102 h 204"/>
                <a:gd name="T18" fmla="*/ 95 w 95"/>
                <a:gd name="T19" fmla="*/ 68 h 204"/>
                <a:gd name="T20" fmla="*/ 63 w 95"/>
                <a:gd name="T21" fmla="*/ 68 h 204"/>
                <a:gd name="T22" fmla="*/ 63 w 95"/>
                <a:gd name="T23" fmla="*/ 44 h 204"/>
                <a:gd name="T24" fmla="*/ 72 w 95"/>
                <a:gd name="T25" fmla="*/ 36 h 204"/>
                <a:gd name="T26" fmla="*/ 95 w 95"/>
                <a:gd name="T27" fmla="*/ 36 h 204"/>
                <a:gd name="T28" fmla="*/ 95 w 95"/>
                <a:gd name="T29" fmla="*/ 0 h 204"/>
                <a:gd name="T30" fmla="*/ 64 w 95"/>
                <a:gd name="T31" fmla="*/ 0 h 204"/>
                <a:gd name="T32" fmla="*/ 21 w 95"/>
                <a:gd name="T33" fmla="*/ 4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204">
                  <a:moveTo>
                    <a:pt x="21" y="40"/>
                  </a:moveTo>
                  <a:cubicBezTo>
                    <a:pt x="21" y="68"/>
                    <a:pt x="21" y="68"/>
                    <a:pt x="21" y="68"/>
                  </a:cubicBezTo>
                  <a:cubicBezTo>
                    <a:pt x="0" y="68"/>
                    <a:pt x="0" y="68"/>
                    <a:pt x="0" y="68"/>
                  </a:cubicBezTo>
                  <a:cubicBezTo>
                    <a:pt x="0" y="102"/>
                    <a:pt x="0" y="102"/>
                    <a:pt x="0" y="102"/>
                  </a:cubicBezTo>
                  <a:cubicBezTo>
                    <a:pt x="21" y="102"/>
                    <a:pt x="21" y="102"/>
                    <a:pt x="21" y="102"/>
                  </a:cubicBezTo>
                  <a:cubicBezTo>
                    <a:pt x="21" y="204"/>
                    <a:pt x="21" y="204"/>
                    <a:pt x="21" y="204"/>
                  </a:cubicBezTo>
                  <a:cubicBezTo>
                    <a:pt x="63" y="204"/>
                    <a:pt x="63" y="204"/>
                    <a:pt x="63" y="204"/>
                  </a:cubicBezTo>
                  <a:cubicBezTo>
                    <a:pt x="63" y="102"/>
                    <a:pt x="63" y="102"/>
                    <a:pt x="63" y="102"/>
                  </a:cubicBezTo>
                  <a:cubicBezTo>
                    <a:pt x="91" y="102"/>
                    <a:pt x="91" y="102"/>
                    <a:pt x="91" y="102"/>
                  </a:cubicBezTo>
                  <a:cubicBezTo>
                    <a:pt x="91" y="102"/>
                    <a:pt x="94" y="86"/>
                    <a:pt x="95" y="68"/>
                  </a:cubicBezTo>
                  <a:cubicBezTo>
                    <a:pt x="63" y="68"/>
                    <a:pt x="63" y="68"/>
                    <a:pt x="63" y="68"/>
                  </a:cubicBezTo>
                  <a:cubicBezTo>
                    <a:pt x="63" y="44"/>
                    <a:pt x="63" y="44"/>
                    <a:pt x="63" y="44"/>
                  </a:cubicBezTo>
                  <a:cubicBezTo>
                    <a:pt x="63" y="41"/>
                    <a:pt x="68" y="36"/>
                    <a:pt x="72" y="36"/>
                  </a:cubicBezTo>
                  <a:cubicBezTo>
                    <a:pt x="95" y="36"/>
                    <a:pt x="95" y="36"/>
                    <a:pt x="95" y="36"/>
                  </a:cubicBezTo>
                  <a:cubicBezTo>
                    <a:pt x="95" y="0"/>
                    <a:pt x="95" y="0"/>
                    <a:pt x="95" y="0"/>
                  </a:cubicBezTo>
                  <a:cubicBezTo>
                    <a:pt x="64" y="0"/>
                    <a:pt x="64" y="0"/>
                    <a:pt x="64" y="0"/>
                  </a:cubicBezTo>
                  <a:cubicBezTo>
                    <a:pt x="20" y="0"/>
                    <a:pt x="21" y="35"/>
                    <a:pt x="21"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10">
              <a:extLst>
                <a:ext uri="{FF2B5EF4-FFF2-40B4-BE49-F238E27FC236}">
                  <a16:creationId xmlns:a16="http://schemas.microsoft.com/office/drawing/2014/main" id="{E41AE6BA-8E6F-42A3-B913-15773D478694}"/>
                </a:ext>
              </a:extLst>
            </p:cNvPr>
            <p:cNvSpPr>
              <a:spLocks/>
            </p:cNvSpPr>
            <p:nvPr/>
          </p:nvSpPr>
          <p:spPr bwMode="auto">
            <a:xfrm>
              <a:off x="1446217" y="1935699"/>
              <a:ext cx="1159749" cy="842040"/>
            </a:xfrm>
            <a:custGeom>
              <a:avLst/>
              <a:gdLst>
                <a:gd name="T0" fmla="*/ 442 w 662"/>
                <a:gd name="T1" fmla="*/ 0 h 481"/>
                <a:gd name="T2" fmla="*/ 221 w 662"/>
                <a:gd name="T3" fmla="*/ 0 h 481"/>
                <a:gd name="T4" fmla="*/ 0 w 662"/>
                <a:gd name="T5" fmla="*/ 194 h 481"/>
                <a:gd name="T6" fmla="*/ 0 w 662"/>
                <a:gd name="T7" fmla="*/ 221 h 481"/>
                <a:gd name="T8" fmla="*/ 221 w 662"/>
                <a:gd name="T9" fmla="*/ 416 h 481"/>
                <a:gd name="T10" fmla="*/ 442 w 662"/>
                <a:gd name="T11" fmla="*/ 416 h 481"/>
                <a:gd name="T12" fmla="*/ 464 w 662"/>
                <a:gd name="T13" fmla="*/ 415 h 481"/>
                <a:gd name="T14" fmla="*/ 467 w 662"/>
                <a:gd name="T15" fmla="*/ 415 h 481"/>
                <a:gd name="T16" fmla="*/ 559 w 662"/>
                <a:gd name="T17" fmla="*/ 446 h 481"/>
                <a:gd name="T18" fmla="*/ 662 w 662"/>
                <a:gd name="T19" fmla="*/ 481 h 481"/>
                <a:gd name="T20" fmla="*/ 661 w 662"/>
                <a:gd name="T21" fmla="*/ 241 h 481"/>
                <a:gd name="T22" fmla="*/ 661 w 662"/>
                <a:gd name="T23" fmla="*/ 241 h 481"/>
                <a:gd name="T24" fmla="*/ 662 w 662"/>
                <a:gd name="T25" fmla="*/ 221 h 481"/>
                <a:gd name="T26" fmla="*/ 662 w 662"/>
                <a:gd name="T27" fmla="*/ 194 h 481"/>
                <a:gd name="T28" fmla="*/ 442 w 662"/>
                <a:gd name="T2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2" h="481">
                  <a:moveTo>
                    <a:pt x="442" y="0"/>
                  </a:moveTo>
                  <a:cubicBezTo>
                    <a:pt x="221" y="0"/>
                    <a:pt x="221" y="0"/>
                    <a:pt x="221" y="0"/>
                  </a:cubicBezTo>
                  <a:cubicBezTo>
                    <a:pt x="99" y="0"/>
                    <a:pt x="0" y="87"/>
                    <a:pt x="0" y="194"/>
                  </a:cubicBezTo>
                  <a:cubicBezTo>
                    <a:pt x="0" y="221"/>
                    <a:pt x="0" y="221"/>
                    <a:pt x="0" y="221"/>
                  </a:cubicBezTo>
                  <a:cubicBezTo>
                    <a:pt x="0" y="329"/>
                    <a:pt x="99" y="416"/>
                    <a:pt x="221" y="416"/>
                  </a:cubicBezTo>
                  <a:cubicBezTo>
                    <a:pt x="442" y="416"/>
                    <a:pt x="442" y="416"/>
                    <a:pt x="442" y="416"/>
                  </a:cubicBezTo>
                  <a:cubicBezTo>
                    <a:pt x="449" y="416"/>
                    <a:pt x="456" y="415"/>
                    <a:pt x="464" y="415"/>
                  </a:cubicBezTo>
                  <a:cubicBezTo>
                    <a:pt x="465" y="415"/>
                    <a:pt x="466" y="415"/>
                    <a:pt x="467" y="415"/>
                  </a:cubicBezTo>
                  <a:cubicBezTo>
                    <a:pt x="503" y="415"/>
                    <a:pt x="534" y="427"/>
                    <a:pt x="559" y="446"/>
                  </a:cubicBezTo>
                  <a:cubicBezTo>
                    <a:pt x="597" y="452"/>
                    <a:pt x="631" y="464"/>
                    <a:pt x="662" y="481"/>
                  </a:cubicBezTo>
                  <a:cubicBezTo>
                    <a:pt x="661" y="241"/>
                    <a:pt x="661" y="241"/>
                    <a:pt x="661" y="241"/>
                  </a:cubicBezTo>
                  <a:cubicBezTo>
                    <a:pt x="661" y="241"/>
                    <a:pt x="661" y="241"/>
                    <a:pt x="661" y="241"/>
                  </a:cubicBezTo>
                  <a:cubicBezTo>
                    <a:pt x="662" y="235"/>
                    <a:pt x="662" y="228"/>
                    <a:pt x="662" y="221"/>
                  </a:cubicBezTo>
                  <a:cubicBezTo>
                    <a:pt x="662" y="194"/>
                    <a:pt x="662" y="194"/>
                    <a:pt x="662" y="194"/>
                  </a:cubicBezTo>
                  <a:cubicBezTo>
                    <a:pt x="662" y="87"/>
                    <a:pt x="564" y="0"/>
                    <a:pt x="442"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6" name="Freeform 111">
              <a:extLst>
                <a:ext uri="{FF2B5EF4-FFF2-40B4-BE49-F238E27FC236}">
                  <a16:creationId xmlns:a16="http://schemas.microsoft.com/office/drawing/2014/main" id="{248EDC68-D526-4F71-9791-738FB5183E73}"/>
                </a:ext>
              </a:extLst>
            </p:cNvPr>
            <p:cNvSpPr>
              <a:spLocks/>
            </p:cNvSpPr>
            <p:nvPr/>
          </p:nvSpPr>
          <p:spPr bwMode="auto">
            <a:xfrm>
              <a:off x="2425264" y="2717012"/>
              <a:ext cx="182183" cy="246613"/>
            </a:xfrm>
            <a:custGeom>
              <a:avLst/>
              <a:gdLst>
                <a:gd name="T0" fmla="*/ 0 w 104"/>
                <a:gd name="T1" fmla="*/ 0 h 141"/>
                <a:gd name="T2" fmla="*/ 104 w 104"/>
                <a:gd name="T3" fmla="*/ 141 h 141"/>
                <a:gd name="T4" fmla="*/ 103 w 104"/>
                <a:gd name="T5" fmla="*/ 35 h 141"/>
                <a:gd name="T6" fmla="*/ 0 w 104"/>
                <a:gd name="T7" fmla="*/ 0 h 141"/>
              </a:gdLst>
              <a:ahLst/>
              <a:cxnLst>
                <a:cxn ang="0">
                  <a:pos x="T0" y="T1"/>
                </a:cxn>
                <a:cxn ang="0">
                  <a:pos x="T2" y="T3"/>
                </a:cxn>
                <a:cxn ang="0">
                  <a:pos x="T4" y="T5"/>
                </a:cxn>
                <a:cxn ang="0">
                  <a:pos x="T6" y="T7"/>
                </a:cxn>
              </a:cxnLst>
              <a:rect l="0" t="0" r="r" b="b"/>
              <a:pathLst>
                <a:path w="104" h="141">
                  <a:moveTo>
                    <a:pt x="0" y="0"/>
                  </a:moveTo>
                  <a:cubicBezTo>
                    <a:pt x="70" y="49"/>
                    <a:pt x="104" y="141"/>
                    <a:pt x="104" y="141"/>
                  </a:cubicBezTo>
                  <a:cubicBezTo>
                    <a:pt x="103" y="35"/>
                    <a:pt x="103" y="35"/>
                    <a:pt x="103" y="35"/>
                  </a:cubicBezTo>
                  <a:cubicBezTo>
                    <a:pt x="72" y="18"/>
                    <a:pt x="38" y="6"/>
                    <a:pt x="0"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7" name="Freeform 113">
              <a:extLst>
                <a:ext uri="{FF2B5EF4-FFF2-40B4-BE49-F238E27FC236}">
                  <a16:creationId xmlns:a16="http://schemas.microsoft.com/office/drawing/2014/main" id="{895F74C3-713B-4F64-A134-843249985AC5}"/>
                </a:ext>
              </a:extLst>
            </p:cNvPr>
            <p:cNvSpPr>
              <a:spLocks/>
            </p:cNvSpPr>
            <p:nvPr/>
          </p:nvSpPr>
          <p:spPr bwMode="auto">
            <a:xfrm>
              <a:off x="1756520" y="1373599"/>
              <a:ext cx="827969" cy="733915"/>
            </a:xfrm>
            <a:custGeom>
              <a:avLst/>
              <a:gdLst>
                <a:gd name="T0" fmla="*/ 315 w 473"/>
                <a:gd name="T1" fmla="*/ 0 h 419"/>
                <a:gd name="T2" fmla="*/ 158 w 473"/>
                <a:gd name="T3" fmla="*/ 0 h 419"/>
                <a:gd name="T4" fmla="*/ 0 w 473"/>
                <a:gd name="T5" fmla="*/ 139 h 419"/>
                <a:gd name="T6" fmla="*/ 0 w 473"/>
                <a:gd name="T7" fmla="*/ 158 h 419"/>
                <a:gd name="T8" fmla="*/ 158 w 473"/>
                <a:gd name="T9" fmla="*/ 297 h 419"/>
                <a:gd name="T10" fmla="*/ 315 w 473"/>
                <a:gd name="T11" fmla="*/ 297 h 419"/>
                <a:gd name="T12" fmla="*/ 321 w 473"/>
                <a:gd name="T13" fmla="*/ 297 h 419"/>
                <a:gd name="T14" fmla="*/ 331 w 473"/>
                <a:gd name="T15" fmla="*/ 297 h 419"/>
                <a:gd name="T16" fmla="*/ 334 w 473"/>
                <a:gd name="T17" fmla="*/ 297 h 419"/>
                <a:gd name="T18" fmla="*/ 473 w 473"/>
                <a:gd name="T19" fmla="*/ 419 h 419"/>
                <a:gd name="T20" fmla="*/ 472 w 473"/>
                <a:gd name="T21" fmla="*/ 172 h 419"/>
                <a:gd name="T22" fmla="*/ 472 w 473"/>
                <a:gd name="T23" fmla="*/ 172 h 419"/>
                <a:gd name="T24" fmla="*/ 473 w 473"/>
                <a:gd name="T25" fmla="*/ 158 h 419"/>
                <a:gd name="T26" fmla="*/ 473 w 473"/>
                <a:gd name="T27" fmla="*/ 139 h 419"/>
                <a:gd name="T28" fmla="*/ 315 w 473"/>
                <a:gd name="T29"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3" h="419">
                  <a:moveTo>
                    <a:pt x="315" y="0"/>
                  </a:moveTo>
                  <a:cubicBezTo>
                    <a:pt x="158" y="0"/>
                    <a:pt x="158" y="0"/>
                    <a:pt x="158" y="0"/>
                  </a:cubicBezTo>
                  <a:cubicBezTo>
                    <a:pt x="71" y="0"/>
                    <a:pt x="0" y="62"/>
                    <a:pt x="0" y="139"/>
                  </a:cubicBezTo>
                  <a:cubicBezTo>
                    <a:pt x="0" y="158"/>
                    <a:pt x="0" y="158"/>
                    <a:pt x="0" y="158"/>
                  </a:cubicBezTo>
                  <a:cubicBezTo>
                    <a:pt x="0" y="235"/>
                    <a:pt x="71" y="297"/>
                    <a:pt x="158" y="297"/>
                  </a:cubicBezTo>
                  <a:cubicBezTo>
                    <a:pt x="315" y="297"/>
                    <a:pt x="315" y="297"/>
                    <a:pt x="315" y="297"/>
                  </a:cubicBezTo>
                  <a:cubicBezTo>
                    <a:pt x="317" y="297"/>
                    <a:pt x="319" y="297"/>
                    <a:pt x="321" y="297"/>
                  </a:cubicBezTo>
                  <a:cubicBezTo>
                    <a:pt x="324" y="297"/>
                    <a:pt x="328" y="297"/>
                    <a:pt x="331" y="297"/>
                  </a:cubicBezTo>
                  <a:cubicBezTo>
                    <a:pt x="332" y="297"/>
                    <a:pt x="333" y="297"/>
                    <a:pt x="334" y="297"/>
                  </a:cubicBezTo>
                  <a:cubicBezTo>
                    <a:pt x="427" y="297"/>
                    <a:pt x="473" y="419"/>
                    <a:pt x="473" y="419"/>
                  </a:cubicBezTo>
                  <a:cubicBezTo>
                    <a:pt x="472" y="172"/>
                    <a:pt x="472" y="172"/>
                    <a:pt x="472" y="172"/>
                  </a:cubicBezTo>
                  <a:cubicBezTo>
                    <a:pt x="472" y="172"/>
                    <a:pt x="472" y="172"/>
                    <a:pt x="472" y="172"/>
                  </a:cubicBezTo>
                  <a:cubicBezTo>
                    <a:pt x="472" y="168"/>
                    <a:pt x="473" y="163"/>
                    <a:pt x="473" y="158"/>
                  </a:cubicBezTo>
                  <a:cubicBezTo>
                    <a:pt x="473" y="139"/>
                    <a:pt x="473" y="139"/>
                    <a:pt x="473" y="139"/>
                  </a:cubicBezTo>
                  <a:cubicBezTo>
                    <a:pt x="473" y="62"/>
                    <a:pt x="402" y="0"/>
                    <a:pt x="315" y="0"/>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8" name="Freeform 114">
              <a:extLst>
                <a:ext uri="{FF2B5EF4-FFF2-40B4-BE49-F238E27FC236}">
                  <a16:creationId xmlns:a16="http://schemas.microsoft.com/office/drawing/2014/main" id="{47294713-F9DF-4331-9055-C3FB204A48B5}"/>
                </a:ext>
              </a:extLst>
            </p:cNvPr>
            <p:cNvSpPr>
              <a:spLocks/>
            </p:cNvSpPr>
            <p:nvPr/>
          </p:nvSpPr>
          <p:spPr bwMode="auto">
            <a:xfrm>
              <a:off x="3388759" y="3828623"/>
              <a:ext cx="1203443" cy="870182"/>
            </a:xfrm>
            <a:custGeom>
              <a:avLst/>
              <a:gdLst>
                <a:gd name="T0" fmla="*/ 436 w 687"/>
                <a:gd name="T1" fmla="*/ 0 h 497"/>
                <a:gd name="T2" fmla="*/ 185 w 687"/>
                <a:gd name="T3" fmla="*/ 0 h 497"/>
                <a:gd name="T4" fmla="*/ 0 w 687"/>
                <a:gd name="T5" fmla="*/ 73 h 497"/>
                <a:gd name="T6" fmla="*/ 119 w 687"/>
                <a:gd name="T7" fmla="*/ 206 h 497"/>
                <a:gd name="T8" fmla="*/ 119 w 687"/>
                <a:gd name="T9" fmla="*/ 225 h 497"/>
                <a:gd name="T10" fmla="*/ 25 w 687"/>
                <a:gd name="T11" fmla="*/ 351 h 497"/>
                <a:gd name="T12" fmla="*/ 68 w 687"/>
                <a:gd name="T13" fmla="*/ 415 h 497"/>
                <a:gd name="T14" fmla="*/ 68 w 687"/>
                <a:gd name="T15" fmla="*/ 497 h 497"/>
                <a:gd name="T16" fmla="*/ 156 w 687"/>
                <a:gd name="T17" fmla="*/ 472 h 497"/>
                <a:gd name="T18" fmla="*/ 161 w 687"/>
                <a:gd name="T19" fmla="*/ 472 h 497"/>
                <a:gd name="T20" fmla="*/ 185 w 687"/>
                <a:gd name="T21" fmla="*/ 473 h 497"/>
                <a:gd name="T22" fmla="*/ 436 w 687"/>
                <a:gd name="T23" fmla="*/ 473 h 497"/>
                <a:gd name="T24" fmla="*/ 687 w 687"/>
                <a:gd name="T25" fmla="*/ 252 h 497"/>
                <a:gd name="T26" fmla="*/ 687 w 687"/>
                <a:gd name="T27" fmla="*/ 221 h 497"/>
                <a:gd name="T28" fmla="*/ 593 w 687"/>
                <a:gd name="T29" fmla="*/ 49 h 497"/>
                <a:gd name="T30" fmla="*/ 474 w 687"/>
                <a:gd name="T31" fmla="*/ 172 h 497"/>
                <a:gd name="T32" fmla="*/ 474 w 687"/>
                <a:gd name="T33" fmla="*/ 3 h 497"/>
                <a:gd name="T34" fmla="*/ 436 w 687"/>
                <a:gd name="T35"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497">
                  <a:moveTo>
                    <a:pt x="436" y="0"/>
                  </a:moveTo>
                  <a:cubicBezTo>
                    <a:pt x="185" y="0"/>
                    <a:pt x="185" y="0"/>
                    <a:pt x="185" y="0"/>
                  </a:cubicBezTo>
                  <a:cubicBezTo>
                    <a:pt x="112" y="0"/>
                    <a:pt x="46" y="28"/>
                    <a:pt x="0" y="73"/>
                  </a:cubicBezTo>
                  <a:cubicBezTo>
                    <a:pt x="68" y="87"/>
                    <a:pt x="119" y="142"/>
                    <a:pt x="119" y="206"/>
                  </a:cubicBezTo>
                  <a:cubicBezTo>
                    <a:pt x="119" y="225"/>
                    <a:pt x="119" y="225"/>
                    <a:pt x="119" y="225"/>
                  </a:cubicBezTo>
                  <a:cubicBezTo>
                    <a:pt x="119" y="282"/>
                    <a:pt x="80" y="330"/>
                    <a:pt x="25" y="351"/>
                  </a:cubicBezTo>
                  <a:cubicBezTo>
                    <a:pt x="50" y="362"/>
                    <a:pt x="68" y="386"/>
                    <a:pt x="68" y="415"/>
                  </a:cubicBezTo>
                  <a:cubicBezTo>
                    <a:pt x="68" y="497"/>
                    <a:pt x="68" y="497"/>
                    <a:pt x="68" y="497"/>
                  </a:cubicBezTo>
                  <a:cubicBezTo>
                    <a:pt x="94" y="481"/>
                    <a:pt x="123" y="472"/>
                    <a:pt x="156" y="472"/>
                  </a:cubicBezTo>
                  <a:cubicBezTo>
                    <a:pt x="158" y="472"/>
                    <a:pt x="159" y="472"/>
                    <a:pt x="161" y="472"/>
                  </a:cubicBezTo>
                  <a:cubicBezTo>
                    <a:pt x="169" y="472"/>
                    <a:pt x="177" y="473"/>
                    <a:pt x="185" y="473"/>
                  </a:cubicBezTo>
                  <a:cubicBezTo>
                    <a:pt x="436" y="473"/>
                    <a:pt x="436" y="473"/>
                    <a:pt x="436" y="473"/>
                  </a:cubicBezTo>
                  <a:cubicBezTo>
                    <a:pt x="575" y="473"/>
                    <a:pt x="687" y="374"/>
                    <a:pt x="687" y="252"/>
                  </a:cubicBezTo>
                  <a:cubicBezTo>
                    <a:pt x="687" y="221"/>
                    <a:pt x="687" y="221"/>
                    <a:pt x="687" y="221"/>
                  </a:cubicBezTo>
                  <a:cubicBezTo>
                    <a:pt x="687" y="151"/>
                    <a:pt x="650" y="89"/>
                    <a:pt x="593" y="49"/>
                  </a:cubicBezTo>
                  <a:cubicBezTo>
                    <a:pt x="511" y="64"/>
                    <a:pt x="474" y="172"/>
                    <a:pt x="474" y="172"/>
                  </a:cubicBezTo>
                  <a:cubicBezTo>
                    <a:pt x="474" y="3"/>
                    <a:pt x="474" y="3"/>
                    <a:pt x="474" y="3"/>
                  </a:cubicBezTo>
                  <a:cubicBezTo>
                    <a:pt x="462" y="1"/>
                    <a:pt x="449" y="0"/>
                    <a:pt x="436"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9" name="Freeform 119">
              <a:extLst>
                <a:ext uri="{FF2B5EF4-FFF2-40B4-BE49-F238E27FC236}">
                  <a16:creationId xmlns:a16="http://schemas.microsoft.com/office/drawing/2014/main" id="{5BCDFBA2-9491-4F1E-AD8C-EB0DDC131E94}"/>
                </a:ext>
              </a:extLst>
            </p:cNvPr>
            <p:cNvSpPr>
              <a:spLocks/>
            </p:cNvSpPr>
            <p:nvPr/>
          </p:nvSpPr>
          <p:spPr bwMode="auto">
            <a:xfrm>
              <a:off x="1372899" y="3727163"/>
              <a:ext cx="1316752" cy="970160"/>
            </a:xfrm>
            <a:custGeom>
              <a:avLst/>
              <a:gdLst>
                <a:gd name="T0" fmla="*/ 501 w 752"/>
                <a:gd name="T1" fmla="*/ 0 h 554"/>
                <a:gd name="T2" fmla="*/ 251 w 752"/>
                <a:gd name="T3" fmla="*/ 0 h 554"/>
                <a:gd name="T4" fmla="*/ 167 w 752"/>
                <a:gd name="T5" fmla="*/ 13 h 554"/>
                <a:gd name="T6" fmla="*/ 168 w 752"/>
                <a:gd name="T7" fmla="*/ 143 h 554"/>
                <a:gd name="T8" fmla="*/ 98 w 752"/>
                <a:gd name="T9" fmla="*/ 46 h 554"/>
                <a:gd name="T10" fmla="*/ 0 w 752"/>
                <a:gd name="T11" fmla="*/ 221 h 554"/>
                <a:gd name="T12" fmla="*/ 0 w 752"/>
                <a:gd name="T13" fmla="*/ 252 h 554"/>
                <a:gd name="T14" fmla="*/ 251 w 752"/>
                <a:gd name="T15" fmla="*/ 473 h 554"/>
                <a:gd name="T16" fmla="*/ 501 w 752"/>
                <a:gd name="T17" fmla="*/ 473 h 554"/>
                <a:gd name="T18" fmla="*/ 526 w 752"/>
                <a:gd name="T19" fmla="*/ 472 h 554"/>
                <a:gd name="T20" fmla="*/ 530 w 752"/>
                <a:gd name="T21" fmla="*/ 472 h 554"/>
                <a:gd name="T22" fmla="*/ 685 w 752"/>
                <a:gd name="T23" fmla="*/ 554 h 554"/>
                <a:gd name="T24" fmla="*/ 685 w 752"/>
                <a:gd name="T25" fmla="*/ 473 h 554"/>
                <a:gd name="T26" fmla="*/ 752 w 752"/>
                <a:gd name="T27" fmla="*/ 404 h 554"/>
                <a:gd name="T28" fmla="*/ 751 w 752"/>
                <a:gd name="T29" fmla="*/ 274 h 554"/>
                <a:gd name="T30" fmla="*/ 751 w 752"/>
                <a:gd name="T31" fmla="*/ 274 h 554"/>
                <a:gd name="T32" fmla="*/ 752 w 752"/>
                <a:gd name="T33" fmla="*/ 252 h 554"/>
                <a:gd name="T34" fmla="*/ 752 w 752"/>
                <a:gd name="T35" fmla="*/ 221 h 554"/>
                <a:gd name="T36" fmla="*/ 501 w 752"/>
                <a:gd name="T37"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2" h="554">
                  <a:moveTo>
                    <a:pt x="501" y="0"/>
                  </a:moveTo>
                  <a:cubicBezTo>
                    <a:pt x="251" y="0"/>
                    <a:pt x="251" y="0"/>
                    <a:pt x="251" y="0"/>
                  </a:cubicBezTo>
                  <a:cubicBezTo>
                    <a:pt x="221" y="0"/>
                    <a:pt x="193" y="5"/>
                    <a:pt x="167" y="13"/>
                  </a:cubicBezTo>
                  <a:cubicBezTo>
                    <a:pt x="168" y="143"/>
                    <a:pt x="168" y="143"/>
                    <a:pt x="168" y="143"/>
                  </a:cubicBezTo>
                  <a:cubicBezTo>
                    <a:pt x="168" y="143"/>
                    <a:pt x="145" y="82"/>
                    <a:pt x="98" y="46"/>
                  </a:cubicBezTo>
                  <a:cubicBezTo>
                    <a:pt x="39" y="86"/>
                    <a:pt x="0" y="150"/>
                    <a:pt x="0" y="221"/>
                  </a:cubicBezTo>
                  <a:cubicBezTo>
                    <a:pt x="0" y="252"/>
                    <a:pt x="0" y="252"/>
                    <a:pt x="0" y="252"/>
                  </a:cubicBezTo>
                  <a:cubicBezTo>
                    <a:pt x="0" y="374"/>
                    <a:pt x="112" y="473"/>
                    <a:pt x="251" y="473"/>
                  </a:cubicBezTo>
                  <a:cubicBezTo>
                    <a:pt x="501" y="473"/>
                    <a:pt x="501" y="473"/>
                    <a:pt x="501" y="473"/>
                  </a:cubicBezTo>
                  <a:cubicBezTo>
                    <a:pt x="510" y="473"/>
                    <a:pt x="518" y="472"/>
                    <a:pt x="526" y="472"/>
                  </a:cubicBezTo>
                  <a:cubicBezTo>
                    <a:pt x="528" y="472"/>
                    <a:pt x="529" y="472"/>
                    <a:pt x="530" y="472"/>
                  </a:cubicBezTo>
                  <a:cubicBezTo>
                    <a:pt x="597" y="472"/>
                    <a:pt x="648" y="511"/>
                    <a:pt x="685" y="554"/>
                  </a:cubicBezTo>
                  <a:cubicBezTo>
                    <a:pt x="685" y="473"/>
                    <a:pt x="685" y="473"/>
                    <a:pt x="685" y="473"/>
                  </a:cubicBezTo>
                  <a:cubicBezTo>
                    <a:pt x="685" y="436"/>
                    <a:pt x="715" y="405"/>
                    <a:pt x="752" y="404"/>
                  </a:cubicBezTo>
                  <a:cubicBezTo>
                    <a:pt x="751" y="274"/>
                    <a:pt x="751" y="274"/>
                    <a:pt x="751" y="274"/>
                  </a:cubicBezTo>
                  <a:cubicBezTo>
                    <a:pt x="751" y="274"/>
                    <a:pt x="751" y="274"/>
                    <a:pt x="751" y="274"/>
                  </a:cubicBezTo>
                  <a:cubicBezTo>
                    <a:pt x="752" y="267"/>
                    <a:pt x="752" y="259"/>
                    <a:pt x="752" y="252"/>
                  </a:cubicBezTo>
                  <a:cubicBezTo>
                    <a:pt x="752" y="221"/>
                    <a:pt x="752" y="221"/>
                    <a:pt x="752" y="221"/>
                  </a:cubicBezTo>
                  <a:cubicBezTo>
                    <a:pt x="752" y="99"/>
                    <a:pt x="640" y="0"/>
                    <a:pt x="501"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0" name="Freeform 127">
              <a:extLst>
                <a:ext uri="{FF2B5EF4-FFF2-40B4-BE49-F238E27FC236}">
                  <a16:creationId xmlns:a16="http://schemas.microsoft.com/office/drawing/2014/main" id="{609A5F49-9DEE-43D1-83C9-6F3CC6446F71}"/>
                </a:ext>
              </a:extLst>
            </p:cNvPr>
            <p:cNvSpPr>
              <a:spLocks/>
            </p:cNvSpPr>
            <p:nvPr/>
          </p:nvSpPr>
          <p:spPr bwMode="auto">
            <a:xfrm>
              <a:off x="1845390" y="3995253"/>
              <a:ext cx="364366" cy="416947"/>
            </a:xfrm>
            <a:custGeom>
              <a:avLst/>
              <a:gdLst>
                <a:gd name="T0" fmla="*/ 62 w 208"/>
                <a:gd name="T1" fmla="*/ 29 h 238"/>
                <a:gd name="T2" fmla="*/ 62 w 208"/>
                <a:gd name="T3" fmla="*/ 178 h 238"/>
                <a:gd name="T4" fmla="*/ 25 w 208"/>
                <a:gd name="T5" fmla="*/ 180 h 238"/>
                <a:gd name="T6" fmla="*/ 7 w 208"/>
                <a:gd name="T7" fmla="*/ 221 h 238"/>
                <a:gd name="T8" fmla="*/ 56 w 208"/>
                <a:gd name="T9" fmla="*/ 228 h 238"/>
                <a:gd name="T10" fmla="*/ 77 w 208"/>
                <a:gd name="T11" fmla="*/ 198 h 238"/>
                <a:gd name="T12" fmla="*/ 77 w 208"/>
                <a:gd name="T13" fmla="*/ 84 h 238"/>
                <a:gd name="T14" fmla="*/ 194 w 208"/>
                <a:gd name="T15" fmla="*/ 61 h 238"/>
                <a:gd name="T16" fmla="*/ 194 w 208"/>
                <a:gd name="T17" fmla="*/ 163 h 238"/>
                <a:gd name="T18" fmla="*/ 157 w 208"/>
                <a:gd name="T19" fmla="*/ 166 h 238"/>
                <a:gd name="T20" fmla="*/ 139 w 208"/>
                <a:gd name="T21" fmla="*/ 207 h 238"/>
                <a:gd name="T22" fmla="*/ 187 w 208"/>
                <a:gd name="T23" fmla="*/ 213 h 238"/>
                <a:gd name="T24" fmla="*/ 208 w 208"/>
                <a:gd name="T25" fmla="*/ 184 h 238"/>
                <a:gd name="T26" fmla="*/ 208 w 208"/>
                <a:gd name="T27" fmla="*/ 0 h 238"/>
                <a:gd name="T28" fmla="*/ 62 w 208"/>
                <a:gd name="T29" fmla="*/ 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38">
                  <a:moveTo>
                    <a:pt x="62" y="29"/>
                  </a:moveTo>
                  <a:cubicBezTo>
                    <a:pt x="62" y="178"/>
                    <a:pt x="62" y="178"/>
                    <a:pt x="62" y="178"/>
                  </a:cubicBezTo>
                  <a:cubicBezTo>
                    <a:pt x="52" y="174"/>
                    <a:pt x="39" y="174"/>
                    <a:pt x="25" y="180"/>
                  </a:cubicBezTo>
                  <a:cubicBezTo>
                    <a:pt x="5" y="191"/>
                    <a:pt x="0" y="209"/>
                    <a:pt x="7" y="221"/>
                  </a:cubicBezTo>
                  <a:cubicBezTo>
                    <a:pt x="15" y="233"/>
                    <a:pt x="36" y="238"/>
                    <a:pt x="56" y="228"/>
                  </a:cubicBezTo>
                  <a:cubicBezTo>
                    <a:pt x="70" y="220"/>
                    <a:pt x="77" y="209"/>
                    <a:pt x="77" y="198"/>
                  </a:cubicBezTo>
                  <a:cubicBezTo>
                    <a:pt x="77" y="84"/>
                    <a:pt x="77" y="84"/>
                    <a:pt x="77" y="84"/>
                  </a:cubicBezTo>
                  <a:cubicBezTo>
                    <a:pt x="194" y="61"/>
                    <a:pt x="194" y="61"/>
                    <a:pt x="194" y="61"/>
                  </a:cubicBezTo>
                  <a:cubicBezTo>
                    <a:pt x="194" y="163"/>
                    <a:pt x="194" y="163"/>
                    <a:pt x="194" y="163"/>
                  </a:cubicBezTo>
                  <a:cubicBezTo>
                    <a:pt x="184" y="159"/>
                    <a:pt x="170" y="159"/>
                    <a:pt x="157" y="166"/>
                  </a:cubicBezTo>
                  <a:cubicBezTo>
                    <a:pt x="137" y="176"/>
                    <a:pt x="131" y="195"/>
                    <a:pt x="139" y="207"/>
                  </a:cubicBezTo>
                  <a:cubicBezTo>
                    <a:pt x="146" y="218"/>
                    <a:pt x="167" y="223"/>
                    <a:pt x="187" y="213"/>
                  </a:cubicBezTo>
                  <a:cubicBezTo>
                    <a:pt x="202" y="206"/>
                    <a:pt x="208" y="194"/>
                    <a:pt x="208" y="184"/>
                  </a:cubicBezTo>
                  <a:cubicBezTo>
                    <a:pt x="208" y="0"/>
                    <a:pt x="208" y="0"/>
                    <a:pt x="208" y="0"/>
                  </a:cubicBezTo>
                  <a:lnTo>
                    <a:pt x="6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30">
              <a:extLst>
                <a:ext uri="{FF2B5EF4-FFF2-40B4-BE49-F238E27FC236}">
                  <a16:creationId xmlns:a16="http://schemas.microsoft.com/office/drawing/2014/main" id="{82894AE6-48D4-44D9-86D8-DB8F5B459CF7}"/>
                </a:ext>
              </a:extLst>
            </p:cNvPr>
            <p:cNvSpPr>
              <a:spLocks noEditPoints="1"/>
            </p:cNvSpPr>
            <p:nvPr/>
          </p:nvSpPr>
          <p:spPr bwMode="auto">
            <a:xfrm>
              <a:off x="4504814" y="3496102"/>
              <a:ext cx="271793" cy="292529"/>
            </a:xfrm>
            <a:custGeom>
              <a:avLst/>
              <a:gdLst>
                <a:gd name="T0" fmla="*/ 118 w 155"/>
                <a:gd name="T1" fmla="*/ 50 h 167"/>
                <a:gd name="T2" fmla="*/ 139 w 155"/>
                <a:gd name="T3" fmla="*/ 50 h 167"/>
                <a:gd name="T4" fmla="*/ 153 w 155"/>
                <a:gd name="T5" fmla="*/ 37 h 167"/>
                <a:gd name="T6" fmla="*/ 153 w 155"/>
                <a:gd name="T7" fmla="*/ 16 h 167"/>
                <a:gd name="T8" fmla="*/ 139 w 155"/>
                <a:gd name="T9" fmla="*/ 2 h 167"/>
                <a:gd name="T10" fmla="*/ 118 w 155"/>
                <a:gd name="T11" fmla="*/ 2 h 167"/>
                <a:gd name="T12" fmla="*/ 105 w 155"/>
                <a:gd name="T13" fmla="*/ 16 h 167"/>
                <a:gd name="T14" fmla="*/ 104 w 155"/>
                <a:gd name="T15" fmla="*/ 34 h 167"/>
                <a:gd name="T16" fmla="*/ 45 w 155"/>
                <a:gd name="T17" fmla="*/ 65 h 167"/>
                <a:gd name="T18" fmla="*/ 27 w 155"/>
                <a:gd name="T19" fmla="*/ 58 h 167"/>
                <a:gd name="T20" fmla="*/ 8 w 155"/>
                <a:gd name="T21" fmla="*/ 65 h 167"/>
                <a:gd name="T22" fmla="*/ 0 w 155"/>
                <a:gd name="T23" fmla="*/ 84 h 167"/>
                <a:gd name="T24" fmla="*/ 8 w 155"/>
                <a:gd name="T25" fmla="*/ 102 h 167"/>
                <a:gd name="T26" fmla="*/ 27 w 155"/>
                <a:gd name="T27" fmla="*/ 110 h 167"/>
                <a:gd name="T28" fmla="*/ 45 w 155"/>
                <a:gd name="T29" fmla="*/ 102 h 167"/>
                <a:gd name="T30" fmla="*/ 104 w 155"/>
                <a:gd name="T31" fmla="*/ 134 h 167"/>
                <a:gd name="T32" fmla="*/ 105 w 155"/>
                <a:gd name="T33" fmla="*/ 151 h 167"/>
                <a:gd name="T34" fmla="*/ 118 w 155"/>
                <a:gd name="T35" fmla="*/ 165 h 167"/>
                <a:gd name="T36" fmla="*/ 139 w 155"/>
                <a:gd name="T37" fmla="*/ 165 h 167"/>
                <a:gd name="T38" fmla="*/ 153 w 155"/>
                <a:gd name="T39" fmla="*/ 151 h 167"/>
                <a:gd name="T40" fmla="*/ 153 w 155"/>
                <a:gd name="T41" fmla="*/ 131 h 167"/>
                <a:gd name="T42" fmla="*/ 139 w 155"/>
                <a:gd name="T43" fmla="*/ 117 h 167"/>
                <a:gd name="T44" fmla="*/ 118 w 155"/>
                <a:gd name="T45" fmla="*/ 117 h 167"/>
                <a:gd name="T46" fmla="*/ 110 w 155"/>
                <a:gd name="T47" fmla="*/ 123 h 167"/>
                <a:gd name="T48" fmla="*/ 53 w 155"/>
                <a:gd name="T49" fmla="*/ 84 h 167"/>
                <a:gd name="T50" fmla="*/ 110 w 155"/>
                <a:gd name="T51" fmla="*/ 44 h 167"/>
                <a:gd name="T52" fmla="*/ 121 w 155"/>
                <a:gd name="T53" fmla="*/ 129 h 167"/>
                <a:gd name="T54" fmla="*/ 142 w 155"/>
                <a:gd name="T55" fmla="*/ 141 h 167"/>
                <a:gd name="T56" fmla="*/ 115 w 155"/>
                <a:gd name="T57" fmla="*/ 141 h 167"/>
                <a:gd name="T58" fmla="*/ 121 w 155"/>
                <a:gd name="T59" fmla="*/ 129 h 167"/>
                <a:gd name="T60" fmla="*/ 13 w 155"/>
                <a:gd name="T61" fmla="*/ 84 h 167"/>
                <a:gd name="T62" fmla="*/ 35 w 155"/>
                <a:gd name="T63" fmla="*/ 73 h 167"/>
                <a:gd name="T64" fmla="*/ 35 w 155"/>
                <a:gd name="T65" fmla="*/ 95 h 167"/>
                <a:gd name="T66" fmla="*/ 115 w 155"/>
                <a:gd name="T67" fmla="*/ 26 h 167"/>
                <a:gd name="T68" fmla="*/ 142 w 155"/>
                <a:gd name="T69" fmla="*/ 26 h 167"/>
                <a:gd name="T70" fmla="*/ 121 w 155"/>
                <a:gd name="T71" fmla="*/ 38 h 167"/>
                <a:gd name="T72" fmla="*/ 115 w 155"/>
                <a:gd name="T73" fmla="*/ 2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167">
                  <a:moveTo>
                    <a:pt x="110" y="45"/>
                  </a:moveTo>
                  <a:cubicBezTo>
                    <a:pt x="113" y="47"/>
                    <a:pt x="115" y="49"/>
                    <a:pt x="118" y="50"/>
                  </a:cubicBezTo>
                  <a:cubicBezTo>
                    <a:pt x="122" y="52"/>
                    <a:pt x="125" y="53"/>
                    <a:pt x="129" y="53"/>
                  </a:cubicBezTo>
                  <a:cubicBezTo>
                    <a:pt x="132" y="53"/>
                    <a:pt x="136" y="52"/>
                    <a:pt x="139" y="50"/>
                  </a:cubicBezTo>
                  <a:cubicBezTo>
                    <a:pt x="142" y="49"/>
                    <a:pt x="145" y="47"/>
                    <a:pt x="147" y="45"/>
                  </a:cubicBezTo>
                  <a:cubicBezTo>
                    <a:pt x="150" y="42"/>
                    <a:pt x="151" y="40"/>
                    <a:pt x="153" y="37"/>
                  </a:cubicBezTo>
                  <a:cubicBezTo>
                    <a:pt x="154" y="33"/>
                    <a:pt x="155" y="30"/>
                    <a:pt x="155" y="26"/>
                  </a:cubicBezTo>
                  <a:cubicBezTo>
                    <a:pt x="155" y="23"/>
                    <a:pt x="154" y="19"/>
                    <a:pt x="153" y="16"/>
                  </a:cubicBezTo>
                  <a:cubicBezTo>
                    <a:pt x="151" y="13"/>
                    <a:pt x="150" y="10"/>
                    <a:pt x="147" y="8"/>
                  </a:cubicBezTo>
                  <a:cubicBezTo>
                    <a:pt x="145" y="5"/>
                    <a:pt x="142" y="4"/>
                    <a:pt x="139" y="2"/>
                  </a:cubicBezTo>
                  <a:cubicBezTo>
                    <a:pt x="136" y="1"/>
                    <a:pt x="132" y="0"/>
                    <a:pt x="129" y="0"/>
                  </a:cubicBezTo>
                  <a:cubicBezTo>
                    <a:pt x="125" y="0"/>
                    <a:pt x="122" y="1"/>
                    <a:pt x="118" y="2"/>
                  </a:cubicBezTo>
                  <a:cubicBezTo>
                    <a:pt x="115" y="4"/>
                    <a:pt x="113" y="5"/>
                    <a:pt x="110" y="8"/>
                  </a:cubicBezTo>
                  <a:cubicBezTo>
                    <a:pt x="108" y="10"/>
                    <a:pt x="106" y="13"/>
                    <a:pt x="105" y="16"/>
                  </a:cubicBezTo>
                  <a:cubicBezTo>
                    <a:pt x="103" y="19"/>
                    <a:pt x="102" y="23"/>
                    <a:pt x="102" y="26"/>
                  </a:cubicBezTo>
                  <a:cubicBezTo>
                    <a:pt x="102" y="29"/>
                    <a:pt x="103" y="31"/>
                    <a:pt x="104" y="34"/>
                  </a:cubicBezTo>
                  <a:cubicBezTo>
                    <a:pt x="46" y="67"/>
                    <a:pt x="46" y="67"/>
                    <a:pt x="46" y="67"/>
                  </a:cubicBezTo>
                  <a:cubicBezTo>
                    <a:pt x="46" y="66"/>
                    <a:pt x="46" y="66"/>
                    <a:pt x="45" y="65"/>
                  </a:cubicBezTo>
                  <a:cubicBezTo>
                    <a:pt x="43" y="63"/>
                    <a:pt x="40" y="61"/>
                    <a:pt x="37" y="60"/>
                  </a:cubicBezTo>
                  <a:cubicBezTo>
                    <a:pt x="34" y="58"/>
                    <a:pt x="30" y="58"/>
                    <a:pt x="27" y="58"/>
                  </a:cubicBezTo>
                  <a:cubicBezTo>
                    <a:pt x="23" y="58"/>
                    <a:pt x="20" y="58"/>
                    <a:pt x="16" y="60"/>
                  </a:cubicBezTo>
                  <a:cubicBezTo>
                    <a:pt x="13" y="61"/>
                    <a:pt x="11" y="63"/>
                    <a:pt x="8" y="65"/>
                  </a:cubicBezTo>
                  <a:cubicBezTo>
                    <a:pt x="6" y="68"/>
                    <a:pt x="4" y="70"/>
                    <a:pt x="3" y="74"/>
                  </a:cubicBezTo>
                  <a:cubicBezTo>
                    <a:pt x="1" y="77"/>
                    <a:pt x="0" y="80"/>
                    <a:pt x="0" y="84"/>
                  </a:cubicBezTo>
                  <a:cubicBezTo>
                    <a:pt x="0" y="87"/>
                    <a:pt x="1" y="91"/>
                    <a:pt x="3" y="94"/>
                  </a:cubicBezTo>
                  <a:cubicBezTo>
                    <a:pt x="4" y="97"/>
                    <a:pt x="6" y="100"/>
                    <a:pt x="8" y="102"/>
                  </a:cubicBezTo>
                  <a:cubicBezTo>
                    <a:pt x="11" y="105"/>
                    <a:pt x="13" y="106"/>
                    <a:pt x="16" y="108"/>
                  </a:cubicBezTo>
                  <a:cubicBezTo>
                    <a:pt x="20" y="109"/>
                    <a:pt x="23" y="110"/>
                    <a:pt x="27" y="110"/>
                  </a:cubicBezTo>
                  <a:cubicBezTo>
                    <a:pt x="30" y="110"/>
                    <a:pt x="34" y="109"/>
                    <a:pt x="37" y="108"/>
                  </a:cubicBezTo>
                  <a:cubicBezTo>
                    <a:pt x="40" y="106"/>
                    <a:pt x="43" y="105"/>
                    <a:pt x="45" y="102"/>
                  </a:cubicBezTo>
                  <a:cubicBezTo>
                    <a:pt x="46" y="102"/>
                    <a:pt x="46" y="101"/>
                    <a:pt x="46" y="101"/>
                  </a:cubicBezTo>
                  <a:cubicBezTo>
                    <a:pt x="104" y="134"/>
                    <a:pt x="104" y="134"/>
                    <a:pt x="104" y="134"/>
                  </a:cubicBezTo>
                  <a:cubicBezTo>
                    <a:pt x="103" y="136"/>
                    <a:pt x="102" y="138"/>
                    <a:pt x="102" y="141"/>
                  </a:cubicBezTo>
                  <a:cubicBezTo>
                    <a:pt x="102" y="144"/>
                    <a:pt x="103" y="148"/>
                    <a:pt x="105" y="151"/>
                  </a:cubicBezTo>
                  <a:cubicBezTo>
                    <a:pt x="106" y="154"/>
                    <a:pt x="108" y="157"/>
                    <a:pt x="110" y="159"/>
                  </a:cubicBezTo>
                  <a:cubicBezTo>
                    <a:pt x="113" y="162"/>
                    <a:pt x="115" y="164"/>
                    <a:pt x="118" y="165"/>
                  </a:cubicBezTo>
                  <a:cubicBezTo>
                    <a:pt x="122" y="166"/>
                    <a:pt x="125" y="167"/>
                    <a:pt x="129" y="167"/>
                  </a:cubicBezTo>
                  <a:cubicBezTo>
                    <a:pt x="132" y="167"/>
                    <a:pt x="136" y="166"/>
                    <a:pt x="139" y="165"/>
                  </a:cubicBezTo>
                  <a:cubicBezTo>
                    <a:pt x="142" y="164"/>
                    <a:pt x="145" y="162"/>
                    <a:pt x="147" y="159"/>
                  </a:cubicBezTo>
                  <a:cubicBezTo>
                    <a:pt x="150" y="157"/>
                    <a:pt x="151" y="154"/>
                    <a:pt x="153" y="151"/>
                  </a:cubicBezTo>
                  <a:cubicBezTo>
                    <a:pt x="154" y="148"/>
                    <a:pt x="155" y="144"/>
                    <a:pt x="155" y="141"/>
                  </a:cubicBezTo>
                  <a:cubicBezTo>
                    <a:pt x="155" y="137"/>
                    <a:pt x="154" y="134"/>
                    <a:pt x="153" y="131"/>
                  </a:cubicBezTo>
                  <a:cubicBezTo>
                    <a:pt x="151" y="128"/>
                    <a:pt x="150" y="125"/>
                    <a:pt x="147" y="122"/>
                  </a:cubicBezTo>
                  <a:cubicBezTo>
                    <a:pt x="145" y="120"/>
                    <a:pt x="142" y="118"/>
                    <a:pt x="139" y="117"/>
                  </a:cubicBezTo>
                  <a:cubicBezTo>
                    <a:pt x="136" y="115"/>
                    <a:pt x="132" y="115"/>
                    <a:pt x="129" y="115"/>
                  </a:cubicBezTo>
                  <a:cubicBezTo>
                    <a:pt x="125" y="115"/>
                    <a:pt x="122" y="115"/>
                    <a:pt x="118" y="117"/>
                  </a:cubicBezTo>
                  <a:cubicBezTo>
                    <a:pt x="115" y="118"/>
                    <a:pt x="113" y="120"/>
                    <a:pt x="110" y="122"/>
                  </a:cubicBezTo>
                  <a:cubicBezTo>
                    <a:pt x="110" y="123"/>
                    <a:pt x="110" y="123"/>
                    <a:pt x="110" y="123"/>
                  </a:cubicBezTo>
                  <a:cubicBezTo>
                    <a:pt x="52" y="90"/>
                    <a:pt x="52" y="90"/>
                    <a:pt x="52" y="90"/>
                  </a:cubicBezTo>
                  <a:cubicBezTo>
                    <a:pt x="53" y="88"/>
                    <a:pt x="53" y="86"/>
                    <a:pt x="53" y="84"/>
                  </a:cubicBezTo>
                  <a:cubicBezTo>
                    <a:pt x="53" y="82"/>
                    <a:pt x="53" y="80"/>
                    <a:pt x="52" y="78"/>
                  </a:cubicBezTo>
                  <a:cubicBezTo>
                    <a:pt x="110" y="44"/>
                    <a:pt x="110" y="44"/>
                    <a:pt x="110" y="44"/>
                  </a:cubicBezTo>
                  <a:lnTo>
                    <a:pt x="110" y="45"/>
                  </a:lnTo>
                  <a:close/>
                  <a:moveTo>
                    <a:pt x="121" y="129"/>
                  </a:moveTo>
                  <a:cubicBezTo>
                    <a:pt x="123" y="128"/>
                    <a:pt x="126" y="127"/>
                    <a:pt x="129" y="127"/>
                  </a:cubicBezTo>
                  <a:cubicBezTo>
                    <a:pt x="136" y="127"/>
                    <a:pt x="142" y="133"/>
                    <a:pt x="142" y="141"/>
                  </a:cubicBezTo>
                  <a:cubicBezTo>
                    <a:pt x="142" y="149"/>
                    <a:pt x="136" y="155"/>
                    <a:pt x="129" y="155"/>
                  </a:cubicBezTo>
                  <a:cubicBezTo>
                    <a:pt x="121" y="155"/>
                    <a:pt x="115" y="149"/>
                    <a:pt x="115" y="141"/>
                  </a:cubicBezTo>
                  <a:cubicBezTo>
                    <a:pt x="115" y="140"/>
                    <a:pt x="115" y="140"/>
                    <a:pt x="115" y="140"/>
                  </a:cubicBezTo>
                  <a:cubicBezTo>
                    <a:pt x="115" y="136"/>
                    <a:pt x="118" y="132"/>
                    <a:pt x="121" y="129"/>
                  </a:cubicBezTo>
                  <a:close/>
                  <a:moveTo>
                    <a:pt x="27" y="98"/>
                  </a:moveTo>
                  <a:cubicBezTo>
                    <a:pt x="19" y="98"/>
                    <a:pt x="13" y="91"/>
                    <a:pt x="13" y="84"/>
                  </a:cubicBezTo>
                  <a:cubicBezTo>
                    <a:pt x="13" y="76"/>
                    <a:pt x="19" y="70"/>
                    <a:pt x="27" y="70"/>
                  </a:cubicBezTo>
                  <a:cubicBezTo>
                    <a:pt x="30" y="70"/>
                    <a:pt x="33" y="71"/>
                    <a:pt x="35" y="73"/>
                  </a:cubicBezTo>
                  <a:cubicBezTo>
                    <a:pt x="38" y="75"/>
                    <a:pt x="40" y="79"/>
                    <a:pt x="40" y="84"/>
                  </a:cubicBezTo>
                  <a:cubicBezTo>
                    <a:pt x="40" y="88"/>
                    <a:pt x="38" y="92"/>
                    <a:pt x="35" y="95"/>
                  </a:cubicBezTo>
                  <a:cubicBezTo>
                    <a:pt x="33" y="96"/>
                    <a:pt x="30" y="98"/>
                    <a:pt x="27" y="98"/>
                  </a:cubicBezTo>
                  <a:close/>
                  <a:moveTo>
                    <a:pt x="115" y="26"/>
                  </a:moveTo>
                  <a:cubicBezTo>
                    <a:pt x="115" y="19"/>
                    <a:pt x="121" y="13"/>
                    <a:pt x="129" y="13"/>
                  </a:cubicBezTo>
                  <a:cubicBezTo>
                    <a:pt x="136" y="13"/>
                    <a:pt x="142" y="19"/>
                    <a:pt x="142" y="26"/>
                  </a:cubicBezTo>
                  <a:cubicBezTo>
                    <a:pt x="142" y="34"/>
                    <a:pt x="136" y="40"/>
                    <a:pt x="129" y="40"/>
                  </a:cubicBezTo>
                  <a:cubicBezTo>
                    <a:pt x="126" y="40"/>
                    <a:pt x="123" y="39"/>
                    <a:pt x="121" y="38"/>
                  </a:cubicBezTo>
                  <a:cubicBezTo>
                    <a:pt x="118" y="36"/>
                    <a:pt x="115" y="32"/>
                    <a:pt x="115" y="27"/>
                  </a:cubicBezTo>
                  <a:lnTo>
                    <a:pt x="115"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31">
              <a:extLst>
                <a:ext uri="{FF2B5EF4-FFF2-40B4-BE49-F238E27FC236}">
                  <a16:creationId xmlns:a16="http://schemas.microsoft.com/office/drawing/2014/main" id="{65FCD359-824C-48B0-BCF0-86212BF7E3D8}"/>
                </a:ext>
              </a:extLst>
            </p:cNvPr>
            <p:cNvSpPr>
              <a:spLocks/>
            </p:cNvSpPr>
            <p:nvPr/>
          </p:nvSpPr>
          <p:spPr bwMode="auto">
            <a:xfrm>
              <a:off x="4078980" y="1772772"/>
              <a:ext cx="732434" cy="500632"/>
            </a:xfrm>
            <a:custGeom>
              <a:avLst/>
              <a:gdLst>
                <a:gd name="T0" fmla="*/ 278 w 418"/>
                <a:gd name="T1" fmla="*/ 0 h 286"/>
                <a:gd name="T2" fmla="*/ 139 w 418"/>
                <a:gd name="T3" fmla="*/ 0 h 286"/>
                <a:gd name="T4" fmla="*/ 0 w 418"/>
                <a:gd name="T5" fmla="*/ 123 h 286"/>
                <a:gd name="T6" fmla="*/ 0 w 418"/>
                <a:gd name="T7" fmla="*/ 140 h 286"/>
                <a:gd name="T8" fmla="*/ 0 w 418"/>
                <a:gd name="T9" fmla="*/ 153 h 286"/>
                <a:gd name="T10" fmla="*/ 0 w 418"/>
                <a:gd name="T11" fmla="*/ 152 h 286"/>
                <a:gd name="T12" fmla="*/ 0 w 418"/>
                <a:gd name="T13" fmla="*/ 218 h 286"/>
                <a:gd name="T14" fmla="*/ 58 w 418"/>
                <a:gd name="T15" fmla="*/ 286 h 286"/>
                <a:gd name="T16" fmla="*/ 120 w 418"/>
                <a:gd name="T17" fmla="*/ 262 h 286"/>
                <a:gd name="T18" fmla="*/ 123 w 418"/>
                <a:gd name="T19" fmla="*/ 262 h 286"/>
                <a:gd name="T20" fmla="*/ 139 w 418"/>
                <a:gd name="T21" fmla="*/ 263 h 286"/>
                <a:gd name="T22" fmla="*/ 278 w 418"/>
                <a:gd name="T23" fmla="*/ 263 h 286"/>
                <a:gd name="T24" fmla="*/ 418 w 418"/>
                <a:gd name="T25" fmla="*/ 140 h 286"/>
                <a:gd name="T26" fmla="*/ 418 w 418"/>
                <a:gd name="T27" fmla="*/ 123 h 286"/>
                <a:gd name="T28" fmla="*/ 278 w 418"/>
                <a:gd name="T2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8" h="286">
                  <a:moveTo>
                    <a:pt x="278" y="0"/>
                  </a:moveTo>
                  <a:cubicBezTo>
                    <a:pt x="139" y="0"/>
                    <a:pt x="139" y="0"/>
                    <a:pt x="139" y="0"/>
                  </a:cubicBezTo>
                  <a:cubicBezTo>
                    <a:pt x="62" y="0"/>
                    <a:pt x="0" y="55"/>
                    <a:pt x="0" y="123"/>
                  </a:cubicBezTo>
                  <a:cubicBezTo>
                    <a:pt x="0" y="140"/>
                    <a:pt x="0" y="140"/>
                    <a:pt x="0" y="140"/>
                  </a:cubicBezTo>
                  <a:cubicBezTo>
                    <a:pt x="0" y="144"/>
                    <a:pt x="0" y="149"/>
                    <a:pt x="0" y="153"/>
                  </a:cubicBezTo>
                  <a:cubicBezTo>
                    <a:pt x="0" y="152"/>
                    <a:pt x="0" y="152"/>
                    <a:pt x="0" y="152"/>
                  </a:cubicBezTo>
                  <a:cubicBezTo>
                    <a:pt x="0" y="218"/>
                    <a:pt x="0" y="218"/>
                    <a:pt x="0" y="218"/>
                  </a:cubicBezTo>
                  <a:cubicBezTo>
                    <a:pt x="24" y="237"/>
                    <a:pt x="44" y="260"/>
                    <a:pt x="58" y="286"/>
                  </a:cubicBezTo>
                  <a:cubicBezTo>
                    <a:pt x="75" y="272"/>
                    <a:pt x="96" y="262"/>
                    <a:pt x="120" y="262"/>
                  </a:cubicBezTo>
                  <a:cubicBezTo>
                    <a:pt x="121" y="262"/>
                    <a:pt x="122" y="262"/>
                    <a:pt x="123" y="262"/>
                  </a:cubicBezTo>
                  <a:cubicBezTo>
                    <a:pt x="127" y="263"/>
                    <a:pt x="134" y="263"/>
                    <a:pt x="139" y="263"/>
                  </a:cubicBezTo>
                  <a:cubicBezTo>
                    <a:pt x="278" y="263"/>
                    <a:pt x="278" y="263"/>
                    <a:pt x="278" y="263"/>
                  </a:cubicBezTo>
                  <a:cubicBezTo>
                    <a:pt x="355" y="263"/>
                    <a:pt x="418" y="208"/>
                    <a:pt x="418" y="140"/>
                  </a:cubicBezTo>
                  <a:cubicBezTo>
                    <a:pt x="418" y="123"/>
                    <a:pt x="418" y="123"/>
                    <a:pt x="418" y="123"/>
                  </a:cubicBezTo>
                  <a:cubicBezTo>
                    <a:pt x="418" y="55"/>
                    <a:pt x="355" y="0"/>
                    <a:pt x="278"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3" name="Freeform 132">
              <a:extLst>
                <a:ext uri="{FF2B5EF4-FFF2-40B4-BE49-F238E27FC236}">
                  <a16:creationId xmlns:a16="http://schemas.microsoft.com/office/drawing/2014/main" id="{2AB5F3E3-BCE2-43A4-A371-95CB2D2EDC2E}"/>
                </a:ext>
              </a:extLst>
            </p:cNvPr>
            <p:cNvSpPr>
              <a:spLocks/>
            </p:cNvSpPr>
            <p:nvPr/>
          </p:nvSpPr>
          <p:spPr bwMode="auto">
            <a:xfrm>
              <a:off x="4077499" y="2154911"/>
              <a:ext cx="102941" cy="267349"/>
            </a:xfrm>
            <a:custGeom>
              <a:avLst/>
              <a:gdLst>
                <a:gd name="T0" fmla="*/ 1 w 59"/>
                <a:gd name="T1" fmla="*/ 0 h 153"/>
                <a:gd name="T2" fmla="*/ 0 w 59"/>
                <a:gd name="T3" fmla="*/ 153 h 153"/>
                <a:gd name="T4" fmla="*/ 59 w 59"/>
                <a:gd name="T5" fmla="*/ 68 h 153"/>
                <a:gd name="T6" fmla="*/ 1 w 59"/>
                <a:gd name="T7" fmla="*/ 0 h 153"/>
              </a:gdLst>
              <a:ahLst/>
              <a:cxnLst>
                <a:cxn ang="0">
                  <a:pos x="T0" y="T1"/>
                </a:cxn>
                <a:cxn ang="0">
                  <a:pos x="T2" y="T3"/>
                </a:cxn>
                <a:cxn ang="0">
                  <a:pos x="T4" y="T5"/>
                </a:cxn>
                <a:cxn ang="0">
                  <a:pos x="T6" y="T7"/>
                </a:cxn>
              </a:cxnLst>
              <a:rect l="0" t="0" r="r" b="b"/>
              <a:pathLst>
                <a:path w="59" h="153">
                  <a:moveTo>
                    <a:pt x="1" y="0"/>
                  </a:moveTo>
                  <a:cubicBezTo>
                    <a:pt x="0" y="153"/>
                    <a:pt x="0" y="153"/>
                    <a:pt x="0" y="153"/>
                  </a:cubicBezTo>
                  <a:cubicBezTo>
                    <a:pt x="0" y="153"/>
                    <a:pt x="19" y="99"/>
                    <a:pt x="59" y="68"/>
                  </a:cubicBezTo>
                  <a:cubicBezTo>
                    <a:pt x="45" y="42"/>
                    <a:pt x="25" y="19"/>
                    <a:pt x="1"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4" name="Freeform 133">
              <a:extLst>
                <a:ext uri="{FF2B5EF4-FFF2-40B4-BE49-F238E27FC236}">
                  <a16:creationId xmlns:a16="http://schemas.microsoft.com/office/drawing/2014/main" id="{0010D88D-92AD-4D23-9447-B407E56ABE9A}"/>
                </a:ext>
              </a:extLst>
            </p:cNvPr>
            <p:cNvSpPr>
              <a:spLocks/>
            </p:cNvSpPr>
            <p:nvPr/>
          </p:nvSpPr>
          <p:spPr bwMode="auto">
            <a:xfrm>
              <a:off x="2945892" y="2942889"/>
              <a:ext cx="1317493" cy="1025704"/>
            </a:xfrm>
            <a:custGeom>
              <a:avLst/>
              <a:gdLst>
                <a:gd name="T0" fmla="*/ 501 w 752"/>
                <a:gd name="T1" fmla="*/ 0 h 586"/>
                <a:gd name="T2" fmla="*/ 250 w 752"/>
                <a:gd name="T3" fmla="*/ 0 h 586"/>
                <a:gd name="T4" fmla="*/ 0 w 752"/>
                <a:gd name="T5" fmla="*/ 221 h 586"/>
                <a:gd name="T6" fmla="*/ 0 w 752"/>
                <a:gd name="T7" fmla="*/ 252 h 586"/>
                <a:gd name="T8" fmla="*/ 1 w 752"/>
                <a:gd name="T9" fmla="*/ 274 h 586"/>
                <a:gd name="T10" fmla="*/ 1 w 752"/>
                <a:gd name="T11" fmla="*/ 274 h 586"/>
                <a:gd name="T12" fmla="*/ 0 w 752"/>
                <a:gd name="T13" fmla="*/ 586 h 586"/>
                <a:gd name="T14" fmla="*/ 50 w 752"/>
                <a:gd name="T15" fmla="*/ 575 h 586"/>
                <a:gd name="T16" fmla="*/ 221 w 752"/>
                <a:gd name="T17" fmla="*/ 472 h 586"/>
                <a:gd name="T18" fmla="*/ 226 w 752"/>
                <a:gd name="T19" fmla="*/ 472 h 586"/>
                <a:gd name="T20" fmla="*/ 250 w 752"/>
                <a:gd name="T21" fmla="*/ 473 h 586"/>
                <a:gd name="T22" fmla="*/ 501 w 752"/>
                <a:gd name="T23" fmla="*/ 473 h 586"/>
                <a:gd name="T24" fmla="*/ 752 w 752"/>
                <a:gd name="T25" fmla="*/ 252 h 586"/>
                <a:gd name="T26" fmla="*/ 752 w 752"/>
                <a:gd name="T27" fmla="*/ 221 h 586"/>
                <a:gd name="T28" fmla="*/ 704 w 752"/>
                <a:gd name="T29" fmla="*/ 91 h 586"/>
                <a:gd name="T30" fmla="*/ 649 w 752"/>
                <a:gd name="T31" fmla="*/ 182 h 586"/>
                <a:gd name="T32" fmla="*/ 650 w 752"/>
                <a:gd name="T33" fmla="*/ 43 h 586"/>
                <a:gd name="T34" fmla="*/ 501 w 752"/>
                <a:gd name="T35" fmla="*/ 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586">
                  <a:moveTo>
                    <a:pt x="501" y="0"/>
                  </a:moveTo>
                  <a:cubicBezTo>
                    <a:pt x="250" y="0"/>
                    <a:pt x="250" y="0"/>
                    <a:pt x="250" y="0"/>
                  </a:cubicBezTo>
                  <a:cubicBezTo>
                    <a:pt x="112" y="0"/>
                    <a:pt x="0" y="99"/>
                    <a:pt x="0" y="221"/>
                  </a:cubicBezTo>
                  <a:cubicBezTo>
                    <a:pt x="0" y="252"/>
                    <a:pt x="0" y="252"/>
                    <a:pt x="0" y="252"/>
                  </a:cubicBezTo>
                  <a:cubicBezTo>
                    <a:pt x="0" y="259"/>
                    <a:pt x="0" y="267"/>
                    <a:pt x="1" y="274"/>
                  </a:cubicBezTo>
                  <a:cubicBezTo>
                    <a:pt x="1" y="274"/>
                    <a:pt x="1" y="274"/>
                    <a:pt x="1" y="274"/>
                  </a:cubicBezTo>
                  <a:cubicBezTo>
                    <a:pt x="0" y="586"/>
                    <a:pt x="0" y="586"/>
                    <a:pt x="0" y="586"/>
                  </a:cubicBezTo>
                  <a:cubicBezTo>
                    <a:pt x="15" y="580"/>
                    <a:pt x="32" y="576"/>
                    <a:pt x="50" y="575"/>
                  </a:cubicBezTo>
                  <a:cubicBezTo>
                    <a:pt x="87" y="525"/>
                    <a:pt x="144" y="472"/>
                    <a:pt x="221" y="472"/>
                  </a:cubicBezTo>
                  <a:cubicBezTo>
                    <a:pt x="223" y="472"/>
                    <a:pt x="224" y="472"/>
                    <a:pt x="226" y="472"/>
                  </a:cubicBezTo>
                  <a:cubicBezTo>
                    <a:pt x="234" y="472"/>
                    <a:pt x="242" y="473"/>
                    <a:pt x="250" y="473"/>
                  </a:cubicBezTo>
                  <a:cubicBezTo>
                    <a:pt x="501" y="473"/>
                    <a:pt x="501" y="473"/>
                    <a:pt x="501" y="473"/>
                  </a:cubicBezTo>
                  <a:cubicBezTo>
                    <a:pt x="640" y="473"/>
                    <a:pt x="752" y="374"/>
                    <a:pt x="752" y="252"/>
                  </a:cubicBezTo>
                  <a:cubicBezTo>
                    <a:pt x="752" y="221"/>
                    <a:pt x="752" y="221"/>
                    <a:pt x="752" y="221"/>
                  </a:cubicBezTo>
                  <a:cubicBezTo>
                    <a:pt x="752" y="172"/>
                    <a:pt x="734" y="127"/>
                    <a:pt x="704" y="91"/>
                  </a:cubicBezTo>
                  <a:cubicBezTo>
                    <a:pt x="667" y="134"/>
                    <a:pt x="649" y="182"/>
                    <a:pt x="649" y="182"/>
                  </a:cubicBezTo>
                  <a:cubicBezTo>
                    <a:pt x="650" y="43"/>
                    <a:pt x="650" y="43"/>
                    <a:pt x="650" y="43"/>
                  </a:cubicBezTo>
                  <a:cubicBezTo>
                    <a:pt x="608" y="16"/>
                    <a:pt x="557" y="0"/>
                    <a:pt x="501" y="0"/>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5" name="Freeform 135">
              <a:extLst>
                <a:ext uri="{FF2B5EF4-FFF2-40B4-BE49-F238E27FC236}">
                  <a16:creationId xmlns:a16="http://schemas.microsoft.com/office/drawing/2014/main" id="{163C5394-2A2D-4E27-8D8D-CDE3BD6304E2}"/>
                </a:ext>
              </a:extLst>
            </p:cNvPr>
            <p:cNvSpPr>
              <a:spLocks/>
            </p:cNvSpPr>
            <p:nvPr/>
          </p:nvSpPr>
          <p:spPr bwMode="auto">
            <a:xfrm>
              <a:off x="4084164" y="2324504"/>
              <a:ext cx="1056808" cy="777609"/>
            </a:xfrm>
            <a:custGeom>
              <a:avLst/>
              <a:gdLst>
                <a:gd name="T0" fmla="*/ 402 w 603"/>
                <a:gd name="T1" fmla="*/ 0 h 444"/>
                <a:gd name="T2" fmla="*/ 201 w 603"/>
                <a:gd name="T3" fmla="*/ 0 h 444"/>
                <a:gd name="T4" fmla="*/ 78 w 603"/>
                <a:gd name="T5" fmla="*/ 37 h 444"/>
                <a:gd name="T6" fmla="*/ 80 w 603"/>
                <a:gd name="T7" fmla="*/ 67 h 444"/>
                <a:gd name="T8" fmla="*/ 80 w 603"/>
                <a:gd name="T9" fmla="*/ 98 h 444"/>
                <a:gd name="T10" fmla="*/ 0 w 603"/>
                <a:gd name="T11" fmla="*/ 259 h 444"/>
                <a:gd name="T12" fmla="*/ 0 w 603"/>
                <a:gd name="T13" fmla="*/ 396 h 444"/>
                <a:gd name="T14" fmla="*/ 54 w 603"/>
                <a:gd name="T15" fmla="*/ 444 h 444"/>
                <a:gd name="T16" fmla="*/ 177 w 603"/>
                <a:gd name="T17" fmla="*/ 378 h 444"/>
                <a:gd name="T18" fmla="*/ 181 w 603"/>
                <a:gd name="T19" fmla="*/ 378 h 444"/>
                <a:gd name="T20" fmla="*/ 201 w 603"/>
                <a:gd name="T21" fmla="*/ 379 h 444"/>
                <a:gd name="T22" fmla="*/ 402 w 603"/>
                <a:gd name="T23" fmla="*/ 379 h 444"/>
                <a:gd name="T24" fmla="*/ 603 w 603"/>
                <a:gd name="T25" fmla="*/ 202 h 444"/>
                <a:gd name="T26" fmla="*/ 603 w 603"/>
                <a:gd name="T27" fmla="*/ 177 h 444"/>
                <a:gd name="T28" fmla="*/ 402 w 603"/>
                <a:gd name="T29"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444">
                  <a:moveTo>
                    <a:pt x="402" y="0"/>
                  </a:moveTo>
                  <a:cubicBezTo>
                    <a:pt x="201" y="0"/>
                    <a:pt x="201" y="0"/>
                    <a:pt x="201" y="0"/>
                  </a:cubicBezTo>
                  <a:cubicBezTo>
                    <a:pt x="154" y="0"/>
                    <a:pt x="112" y="14"/>
                    <a:pt x="78" y="37"/>
                  </a:cubicBezTo>
                  <a:cubicBezTo>
                    <a:pt x="79" y="47"/>
                    <a:pt x="80" y="57"/>
                    <a:pt x="80" y="67"/>
                  </a:cubicBezTo>
                  <a:cubicBezTo>
                    <a:pt x="80" y="98"/>
                    <a:pt x="80" y="98"/>
                    <a:pt x="80" y="98"/>
                  </a:cubicBezTo>
                  <a:cubicBezTo>
                    <a:pt x="80" y="161"/>
                    <a:pt x="49" y="219"/>
                    <a:pt x="0" y="259"/>
                  </a:cubicBezTo>
                  <a:cubicBezTo>
                    <a:pt x="0" y="396"/>
                    <a:pt x="0" y="396"/>
                    <a:pt x="0" y="396"/>
                  </a:cubicBezTo>
                  <a:cubicBezTo>
                    <a:pt x="20" y="409"/>
                    <a:pt x="38" y="426"/>
                    <a:pt x="54" y="444"/>
                  </a:cubicBezTo>
                  <a:cubicBezTo>
                    <a:pt x="83" y="409"/>
                    <a:pt x="124" y="378"/>
                    <a:pt x="177" y="378"/>
                  </a:cubicBezTo>
                  <a:cubicBezTo>
                    <a:pt x="178" y="378"/>
                    <a:pt x="180" y="378"/>
                    <a:pt x="181" y="378"/>
                  </a:cubicBezTo>
                  <a:cubicBezTo>
                    <a:pt x="187" y="379"/>
                    <a:pt x="194" y="379"/>
                    <a:pt x="201" y="379"/>
                  </a:cubicBezTo>
                  <a:cubicBezTo>
                    <a:pt x="402" y="379"/>
                    <a:pt x="402" y="379"/>
                    <a:pt x="402" y="379"/>
                  </a:cubicBezTo>
                  <a:cubicBezTo>
                    <a:pt x="513" y="379"/>
                    <a:pt x="603" y="300"/>
                    <a:pt x="603" y="202"/>
                  </a:cubicBezTo>
                  <a:cubicBezTo>
                    <a:pt x="603" y="177"/>
                    <a:pt x="603" y="177"/>
                    <a:pt x="603" y="177"/>
                  </a:cubicBezTo>
                  <a:cubicBezTo>
                    <a:pt x="603" y="79"/>
                    <a:pt x="513" y="0"/>
                    <a:pt x="402"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6" name="Freeform 136">
              <a:extLst>
                <a:ext uri="{FF2B5EF4-FFF2-40B4-BE49-F238E27FC236}">
                  <a16:creationId xmlns:a16="http://schemas.microsoft.com/office/drawing/2014/main" id="{22677CC6-63C5-4864-85FA-61D0F06FBA82}"/>
                </a:ext>
              </a:extLst>
            </p:cNvPr>
            <p:cNvSpPr>
              <a:spLocks/>
            </p:cNvSpPr>
            <p:nvPr/>
          </p:nvSpPr>
          <p:spPr bwMode="auto">
            <a:xfrm>
              <a:off x="4082683" y="2389675"/>
              <a:ext cx="141451" cy="388064"/>
            </a:xfrm>
            <a:custGeom>
              <a:avLst/>
              <a:gdLst>
                <a:gd name="T0" fmla="*/ 79 w 81"/>
                <a:gd name="T1" fmla="*/ 0 h 222"/>
                <a:gd name="T2" fmla="*/ 0 w 81"/>
                <a:gd name="T3" fmla="*/ 140 h 222"/>
                <a:gd name="T4" fmla="*/ 0 w 81"/>
                <a:gd name="T5" fmla="*/ 165 h 222"/>
                <a:gd name="T6" fmla="*/ 1 w 81"/>
                <a:gd name="T7" fmla="*/ 183 h 222"/>
                <a:gd name="T8" fmla="*/ 1 w 81"/>
                <a:gd name="T9" fmla="*/ 182 h 222"/>
                <a:gd name="T10" fmla="*/ 1 w 81"/>
                <a:gd name="T11" fmla="*/ 222 h 222"/>
                <a:gd name="T12" fmla="*/ 81 w 81"/>
                <a:gd name="T13" fmla="*/ 61 h 222"/>
                <a:gd name="T14" fmla="*/ 81 w 81"/>
                <a:gd name="T15" fmla="*/ 30 h 222"/>
                <a:gd name="T16" fmla="*/ 79 w 81"/>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22">
                  <a:moveTo>
                    <a:pt x="79" y="0"/>
                  </a:moveTo>
                  <a:cubicBezTo>
                    <a:pt x="31" y="32"/>
                    <a:pt x="0" y="83"/>
                    <a:pt x="0" y="140"/>
                  </a:cubicBezTo>
                  <a:cubicBezTo>
                    <a:pt x="0" y="165"/>
                    <a:pt x="0" y="165"/>
                    <a:pt x="0" y="165"/>
                  </a:cubicBezTo>
                  <a:cubicBezTo>
                    <a:pt x="0" y="171"/>
                    <a:pt x="1" y="177"/>
                    <a:pt x="1" y="183"/>
                  </a:cubicBezTo>
                  <a:cubicBezTo>
                    <a:pt x="1" y="182"/>
                    <a:pt x="1" y="182"/>
                    <a:pt x="1" y="182"/>
                  </a:cubicBezTo>
                  <a:cubicBezTo>
                    <a:pt x="1" y="222"/>
                    <a:pt x="1" y="222"/>
                    <a:pt x="1" y="222"/>
                  </a:cubicBezTo>
                  <a:cubicBezTo>
                    <a:pt x="50" y="182"/>
                    <a:pt x="81" y="124"/>
                    <a:pt x="81" y="61"/>
                  </a:cubicBezTo>
                  <a:cubicBezTo>
                    <a:pt x="81" y="30"/>
                    <a:pt x="81" y="30"/>
                    <a:pt x="81" y="30"/>
                  </a:cubicBezTo>
                  <a:cubicBezTo>
                    <a:pt x="81" y="20"/>
                    <a:pt x="80" y="10"/>
                    <a:pt x="79"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7" name="Freeform 137">
              <a:extLst>
                <a:ext uri="{FF2B5EF4-FFF2-40B4-BE49-F238E27FC236}">
                  <a16:creationId xmlns:a16="http://schemas.microsoft.com/office/drawing/2014/main" id="{A0BE265A-2A34-4BA9-B35C-82FDAB57E101}"/>
                </a:ext>
              </a:extLst>
            </p:cNvPr>
            <p:cNvSpPr>
              <a:spLocks/>
            </p:cNvSpPr>
            <p:nvPr/>
          </p:nvSpPr>
          <p:spPr bwMode="auto">
            <a:xfrm>
              <a:off x="4082683" y="3017687"/>
              <a:ext cx="96275" cy="243651"/>
            </a:xfrm>
            <a:custGeom>
              <a:avLst/>
              <a:gdLst>
                <a:gd name="T0" fmla="*/ 1 w 55"/>
                <a:gd name="T1" fmla="*/ 0 h 139"/>
                <a:gd name="T2" fmla="*/ 0 w 55"/>
                <a:gd name="T3" fmla="*/ 139 h 139"/>
                <a:gd name="T4" fmla="*/ 55 w 55"/>
                <a:gd name="T5" fmla="*/ 48 h 139"/>
                <a:gd name="T6" fmla="*/ 1 w 55"/>
                <a:gd name="T7" fmla="*/ 0 h 139"/>
              </a:gdLst>
              <a:ahLst/>
              <a:cxnLst>
                <a:cxn ang="0">
                  <a:pos x="T0" y="T1"/>
                </a:cxn>
                <a:cxn ang="0">
                  <a:pos x="T2" y="T3"/>
                </a:cxn>
                <a:cxn ang="0">
                  <a:pos x="T4" y="T5"/>
                </a:cxn>
                <a:cxn ang="0">
                  <a:pos x="T6" y="T7"/>
                </a:cxn>
              </a:cxnLst>
              <a:rect l="0" t="0" r="r" b="b"/>
              <a:pathLst>
                <a:path w="55" h="139">
                  <a:moveTo>
                    <a:pt x="1" y="0"/>
                  </a:moveTo>
                  <a:cubicBezTo>
                    <a:pt x="0" y="139"/>
                    <a:pt x="0" y="139"/>
                    <a:pt x="0" y="139"/>
                  </a:cubicBezTo>
                  <a:cubicBezTo>
                    <a:pt x="0" y="139"/>
                    <a:pt x="18" y="91"/>
                    <a:pt x="55" y="48"/>
                  </a:cubicBezTo>
                  <a:cubicBezTo>
                    <a:pt x="39" y="30"/>
                    <a:pt x="21" y="13"/>
                    <a:pt x="1"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28" name="Freeform 138">
              <a:extLst>
                <a:ext uri="{FF2B5EF4-FFF2-40B4-BE49-F238E27FC236}">
                  <a16:creationId xmlns:a16="http://schemas.microsoft.com/office/drawing/2014/main" id="{6983B3C8-0CF5-458B-8172-E6E9DDA1E32B}"/>
                </a:ext>
              </a:extLst>
            </p:cNvPr>
            <p:cNvSpPr>
              <a:spLocks noEditPoints="1"/>
            </p:cNvSpPr>
            <p:nvPr/>
          </p:nvSpPr>
          <p:spPr bwMode="auto">
            <a:xfrm>
              <a:off x="4431497" y="2455587"/>
              <a:ext cx="360663" cy="345110"/>
            </a:xfrm>
            <a:custGeom>
              <a:avLst/>
              <a:gdLst>
                <a:gd name="T0" fmla="*/ 50 w 206"/>
                <a:gd name="T1" fmla="*/ 23 h 197"/>
                <a:gd name="T2" fmla="*/ 25 w 206"/>
                <a:gd name="T3" fmla="*/ 46 h 197"/>
                <a:gd name="T4" fmla="*/ 24 w 206"/>
                <a:gd name="T5" fmla="*/ 46 h 197"/>
                <a:gd name="T6" fmla="*/ 0 w 206"/>
                <a:gd name="T7" fmla="*/ 23 h 197"/>
                <a:gd name="T8" fmla="*/ 25 w 206"/>
                <a:gd name="T9" fmla="*/ 0 h 197"/>
                <a:gd name="T10" fmla="*/ 50 w 206"/>
                <a:gd name="T11" fmla="*/ 23 h 197"/>
                <a:gd name="T12" fmla="*/ 3 w 206"/>
                <a:gd name="T13" fmla="*/ 197 h 197"/>
                <a:gd name="T14" fmla="*/ 47 w 206"/>
                <a:gd name="T15" fmla="*/ 197 h 197"/>
                <a:gd name="T16" fmla="*/ 47 w 206"/>
                <a:gd name="T17" fmla="*/ 64 h 197"/>
                <a:gd name="T18" fmla="*/ 3 w 206"/>
                <a:gd name="T19" fmla="*/ 64 h 197"/>
                <a:gd name="T20" fmla="*/ 3 w 206"/>
                <a:gd name="T21" fmla="*/ 197 h 197"/>
                <a:gd name="T22" fmla="*/ 155 w 206"/>
                <a:gd name="T23" fmla="*/ 61 h 197"/>
                <a:gd name="T24" fmla="*/ 115 w 206"/>
                <a:gd name="T25" fmla="*/ 83 h 197"/>
                <a:gd name="T26" fmla="*/ 115 w 206"/>
                <a:gd name="T27" fmla="*/ 83 h 197"/>
                <a:gd name="T28" fmla="*/ 115 w 206"/>
                <a:gd name="T29" fmla="*/ 83 h 197"/>
                <a:gd name="T30" fmla="*/ 115 w 206"/>
                <a:gd name="T31" fmla="*/ 83 h 197"/>
                <a:gd name="T32" fmla="*/ 115 w 206"/>
                <a:gd name="T33" fmla="*/ 64 h 197"/>
                <a:gd name="T34" fmla="*/ 71 w 206"/>
                <a:gd name="T35" fmla="*/ 64 h 197"/>
                <a:gd name="T36" fmla="*/ 71 w 206"/>
                <a:gd name="T37" fmla="*/ 197 h 197"/>
                <a:gd name="T38" fmla="*/ 115 w 206"/>
                <a:gd name="T39" fmla="*/ 197 h 197"/>
                <a:gd name="T40" fmla="*/ 115 w 206"/>
                <a:gd name="T41" fmla="*/ 123 h 197"/>
                <a:gd name="T42" fmla="*/ 117 w 206"/>
                <a:gd name="T43" fmla="*/ 112 h 197"/>
                <a:gd name="T44" fmla="*/ 139 w 206"/>
                <a:gd name="T45" fmla="*/ 96 h 197"/>
                <a:gd name="T46" fmla="*/ 162 w 206"/>
                <a:gd name="T47" fmla="*/ 126 h 197"/>
                <a:gd name="T48" fmla="*/ 162 w 206"/>
                <a:gd name="T49" fmla="*/ 197 h 197"/>
                <a:gd name="T50" fmla="*/ 206 w 206"/>
                <a:gd name="T51" fmla="*/ 197 h 197"/>
                <a:gd name="T52" fmla="*/ 206 w 206"/>
                <a:gd name="T53" fmla="*/ 121 h 197"/>
                <a:gd name="T54" fmla="*/ 155 w 206"/>
                <a:gd name="T55" fmla="*/ 6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6" h="197">
                  <a:moveTo>
                    <a:pt x="50" y="23"/>
                  </a:moveTo>
                  <a:cubicBezTo>
                    <a:pt x="50" y="36"/>
                    <a:pt x="40" y="46"/>
                    <a:pt x="25" y="46"/>
                  </a:cubicBezTo>
                  <a:cubicBezTo>
                    <a:pt x="24" y="46"/>
                    <a:pt x="24" y="46"/>
                    <a:pt x="24" y="46"/>
                  </a:cubicBezTo>
                  <a:cubicBezTo>
                    <a:pt x="10" y="46"/>
                    <a:pt x="0" y="36"/>
                    <a:pt x="0" y="23"/>
                  </a:cubicBezTo>
                  <a:cubicBezTo>
                    <a:pt x="0" y="10"/>
                    <a:pt x="10" y="0"/>
                    <a:pt x="25" y="0"/>
                  </a:cubicBezTo>
                  <a:cubicBezTo>
                    <a:pt x="40" y="0"/>
                    <a:pt x="49" y="10"/>
                    <a:pt x="50" y="23"/>
                  </a:cubicBezTo>
                  <a:close/>
                  <a:moveTo>
                    <a:pt x="3" y="197"/>
                  </a:moveTo>
                  <a:cubicBezTo>
                    <a:pt x="47" y="197"/>
                    <a:pt x="47" y="197"/>
                    <a:pt x="47" y="197"/>
                  </a:cubicBezTo>
                  <a:cubicBezTo>
                    <a:pt x="47" y="64"/>
                    <a:pt x="47" y="64"/>
                    <a:pt x="47" y="64"/>
                  </a:cubicBezTo>
                  <a:cubicBezTo>
                    <a:pt x="3" y="64"/>
                    <a:pt x="3" y="64"/>
                    <a:pt x="3" y="64"/>
                  </a:cubicBezTo>
                  <a:lnTo>
                    <a:pt x="3" y="197"/>
                  </a:lnTo>
                  <a:close/>
                  <a:moveTo>
                    <a:pt x="155" y="61"/>
                  </a:moveTo>
                  <a:cubicBezTo>
                    <a:pt x="132" y="61"/>
                    <a:pt x="121" y="74"/>
                    <a:pt x="115" y="83"/>
                  </a:cubicBezTo>
                  <a:cubicBezTo>
                    <a:pt x="115" y="83"/>
                    <a:pt x="115" y="83"/>
                    <a:pt x="115" y="83"/>
                  </a:cubicBezTo>
                  <a:cubicBezTo>
                    <a:pt x="115" y="83"/>
                    <a:pt x="115" y="83"/>
                    <a:pt x="115" y="83"/>
                  </a:cubicBezTo>
                  <a:cubicBezTo>
                    <a:pt x="115" y="83"/>
                    <a:pt x="115" y="83"/>
                    <a:pt x="115" y="83"/>
                  </a:cubicBezTo>
                  <a:cubicBezTo>
                    <a:pt x="115" y="64"/>
                    <a:pt x="115" y="64"/>
                    <a:pt x="115" y="64"/>
                  </a:cubicBezTo>
                  <a:cubicBezTo>
                    <a:pt x="71" y="64"/>
                    <a:pt x="71" y="64"/>
                    <a:pt x="71" y="64"/>
                  </a:cubicBezTo>
                  <a:cubicBezTo>
                    <a:pt x="72" y="76"/>
                    <a:pt x="71" y="197"/>
                    <a:pt x="71" y="197"/>
                  </a:cubicBezTo>
                  <a:cubicBezTo>
                    <a:pt x="115" y="197"/>
                    <a:pt x="115" y="197"/>
                    <a:pt x="115" y="197"/>
                  </a:cubicBezTo>
                  <a:cubicBezTo>
                    <a:pt x="115" y="123"/>
                    <a:pt x="115" y="123"/>
                    <a:pt x="115" y="123"/>
                  </a:cubicBezTo>
                  <a:cubicBezTo>
                    <a:pt x="115" y="119"/>
                    <a:pt x="116" y="115"/>
                    <a:pt x="117" y="112"/>
                  </a:cubicBezTo>
                  <a:cubicBezTo>
                    <a:pt x="120" y="104"/>
                    <a:pt x="127" y="96"/>
                    <a:pt x="139" y="96"/>
                  </a:cubicBezTo>
                  <a:cubicBezTo>
                    <a:pt x="155" y="96"/>
                    <a:pt x="162" y="108"/>
                    <a:pt x="162" y="126"/>
                  </a:cubicBezTo>
                  <a:cubicBezTo>
                    <a:pt x="162" y="197"/>
                    <a:pt x="162" y="197"/>
                    <a:pt x="162" y="197"/>
                  </a:cubicBezTo>
                  <a:cubicBezTo>
                    <a:pt x="206" y="197"/>
                    <a:pt x="206" y="197"/>
                    <a:pt x="206" y="197"/>
                  </a:cubicBezTo>
                  <a:cubicBezTo>
                    <a:pt x="206" y="121"/>
                    <a:pt x="206" y="121"/>
                    <a:pt x="206" y="121"/>
                  </a:cubicBezTo>
                  <a:cubicBezTo>
                    <a:pt x="206" y="80"/>
                    <a:pt x="184" y="61"/>
                    <a:pt x="155"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39">
              <a:extLst>
                <a:ext uri="{FF2B5EF4-FFF2-40B4-BE49-F238E27FC236}">
                  <a16:creationId xmlns:a16="http://schemas.microsoft.com/office/drawing/2014/main" id="{1F0CF97D-74A6-419C-B1E1-D9A50B2CE9E9}"/>
                </a:ext>
              </a:extLst>
            </p:cNvPr>
            <p:cNvSpPr>
              <a:spLocks/>
            </p:cNvSpPr>
            <p:nvPr/>
          </p:nvSpPr>
          <p:spPr bwMode="auto">
            <a:xfrm>
              <a:off x="838200" y="3243564"/>
              <a:ext cx="827228" cy="564322"/>
            </a:xfrm>
            <a:custGeom>
              <a:avLst/>
              <a:gdLst>
                <a:gd name="T0" fmla="*/ 263 w 472"/>
                <a:gd name="T1" fmla="*/ 0 h 322"/>
                <a:gd name="T2" fmla="*/ 158 w 472"/>
                <a:gd name="T3" fmla="*/ 0 h 322"/>
                <a:gd name="T4" fmla="*/ 0 w 472"/>
                <a:gd name="T5" fmla="*/ 139 h 322"/>
                <a:gd name="T6" fmla="*/ 0 w 472"/>
                <a:gd name="T7" fmla="*/ 158 h 322"/>
                <a:gd name="T8" fmla="*/ 158 w 472"/>
                <a:gd name="T9" fmla="*/ 297 h 322"/>
                <a:gd name="T10" fmla="*/ 315 w 472"/>
                <a:gd name="T11" fmla="*/ 297 h 322"/>
                <a:gd name="T12" fmla="*/ 331 w 472"/>
                <a:gd name="T13" fmla="*/ 296 h 322"/>
                <a:gd name="T14" fmla="*/ 333 w 472"/>
                <a:gd name="T15" fmla="*/ 296 h 322"/>
                <a:gd name="T16" fmla="*/ 403 w 472"/>
                <a:gd name="T17" fmla="*/ 322 h 322"/>
                <a:gd name="T18" fmla="*/ 472 w 472"/>
                <a:gd name="T19" fmla="*/ 289 h 322"/>
                <a:gd name="T20" fmla="*/ 472 w 472"/>
                <a:gd name="T21" fmla="*/ 239 h 322"/>
                <a:gd name="T22" fmla="*/ 263 w 472"/>
                <a:gd name="T23"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2" h="322">
                  <a:moveTo>
                    <a:pt x="263" y="0"/>
                  </a:moveTo>
                  <a:cubicBezTo>
                    <a:pt x="158" y="0"/>
                    <a:pt x="158" y="0"/>
                    <a:pt x="158" y="0"/>
                  </a:cubicBezTo>
                  <a:cubicBezTo>
                    <a:pt x="71" y="0"/>
                    <a:pt x="0" y="62"/>
                    <a:pt x="0" y="139"/>
                  </a:cubicBezTo>
                  <a:cubicBezTo>
                    <a:pt x="0" y="158"/>
                    <a:pt x="0" y="158"/>
                    <a:pt x="0" y="158"/>
                  </a:cubicBezTo>
                  <a:cubicBezTo>
                    <a:pt x="0" y="235"/>
                    <a:pt x="71" y="297"/>
                    <a:pt x="158" y="297"/>
                  </a:cubicBezTo>
                  <a:cubicBezTo>
                    <a:pt x="315" y="297"/>
                    <a:pt x="315" y="297"/>
                    <a:pt x="315" y="297"/>
                  </a:cubicBezTo>
                  <a:cubicBezTo>
                    <a:pt x="320" y="297"/>
                    <a:pt x="326" y="297"/>
                    <a:pt x="331" y="296"/>
                  </a:cubicBezTo>
                  <a:cubicBezTo>
                    <a:pt x="332" y="296"/>
                    <a:pt x="332" y="296"/>
                    <a:pt x="333" y="296"/>
                  </a:cubicBezTo>
                  <a:cubicBezTo>
                    <a:pt x="361" y="296"/>
                    <a:pt x="384" y="307"/>
                    <a:pt x="403" y="322"/>
                  </a:cubicBezTo>
                  <a:cubicBezTo>
                    <a:pt x="424" y="308"/>
                    <a:pt x="447" y="297"/>
                    <a:pt x="472" y="289"/>
                  </a:cubicBezTo>
                  <a:cubicBezTo>
                    <a:pt x="472" y="239"/>
                    <a:pt x="472" y="239"/>
                    <a:pt x="472" y="239"/>
                  </a:cubicBezTo>
                  <a:cubicBezTo>
                    <a:pt x="355" y="207"/>
                    <a:pt x="268" y="113"/>
                    <a:pt x="263" y="0"/>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30" name="Freeform 140">
              <a:extLst>
                <a:ext uri="{FF2B5EF4-FFF2-40B4-BE49-F238E27FC236}">
                  <a16:creationId xmlns:a16="http://schemas.microsoft.com/office/drawing/2014/main" id="{7EE2F08C-AC45-4825-9641-1BA56CC4C9A8}"/>
                </a:ext>
              </a:extLst>
            </p:cNvPr>
            <p:cNvSpPr>
              <a:spLocks/>
            </p:cNvSpPr>
            <p:nvPr/>
          </p:nvSpPr>
          <p:spPr bwMode="auto">
            <a:xfrm>
              <a:off x="1298841" y="3243564"/>
              <a:ext cx="368069" cy="419168"/>
            </a:xfrm>
            <a:custGeom>
              <a:avLst/>
              <a:gdLst>
                <a:gd name="T0" fmla="*/ 52 w 210"/>
                <a:gd name="T1" fmla="*/ 0 h 239"/>
                <a:gd name="T2" fmla="*/ 0 w 210"/>
                <a:gd name="T3" fmla="*/ 0 h 239"/>
                <a:gd name="T4" fmla="*/ 209 w 210"/>
                <a:gd name="T5" fmla="*/ 239 h 239"/>
                <a:gd name="T6" fmla="*/ 209 w 210"/>
                <a:gd name="T7" fmla="*/ 172 h 239"/>
                <a:gd name="T8" fmla="*/ 209 w 210"/>
                <a:gd name="T9" fmla="*/ 172 h 239"/>
                <a:gd name="T10" fmla="*/ 210 w 210"/>
                <a:gd name="T11" fmla="*/ 158 h 239"/>
                <a:gd name="T12" fmla="*/ 210 w 210"/>
                <a:gd name="T13" fmla="*/ 139 h 239"/>
                <a:gd name="T14" fmla="*/ 52 w 210"/>
                <a:gd name="T15" fmla="*/ 0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39">
                  <a:moveTo>
                    <a:pt x="52" y="0"/>
                  </a:moveTo>
                  <a:cubicBezTo>
                    <a:pt x="0" y="0"/>
                    <a:pt x="0" y="0"/>
                    <a:pt x="0" y="0"/>
                  </a:cubicBezTo>
                  <a:cubicBezTo>
                    <a:pt x="5" y="113"/>
                    <a:pt x="92" y="207"/>
                    <a:pt x="209" y="239"/>
                  </a:cubicBezTo>
                  <a:cubicBezTo>
                    <a:pt x="209" y="172"/>
                    <a:pt x="209" y="172"/>
                    <a:pt x="209" y="172"/>
                  </a:cubicBezTo>
                  <a:cubicBezTo>
                    <a:pt x="209" y="172"/>
                    <a:pt x="209" y="172"/>
                    <a:pt x="209" y="172"/>
                  </a:cubicBezTo>
                  <a:cubicBezTo>
                    <a:pt x="209" y="168"/>
                    <a:pt x="210" y="163"/>
                    <a:pt x="210" y="158"/>
                  </a:cubicBezTo>
                  <a:cubicBezTo>
                    <a:pt x="210" y="139"/>
                    <a:pt x="210" y="139"/>
                    <a:pt x="210" y="139"/>
                  </a:cubicBezTo>
                  <a:cubicBezTo>
                    <a:pt x="210" y="62"/>
                    <a:pt x="139" y="0"/>
                    <a:pt x="52" y="0"/>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31" name="Freeform 141">
              <a:extLst>
                <a:ext uri="{FF2B5EF4-FFF2-40B4-BE49-F238E27FC236}">
                  <a16:creationId xmlns:a16="http://schemas.microsoft.com/office/drawing/2014/main" id="{9B6D5131-3D2B-4643-B0C6-099B4D06A5A6}"/>
                </a:ext>
              </a:extLst>
            </p:cNvPr>
            <p:cNvSpPr>
              <a:spLocks/>
            </p:cNvSpPr>
            <p:nvPr/>
          </p:nvSpPr>
          <p:spPr bwMode="auto">
            <a:xfrm>
              <a:off x="1543973" y="3750121"/>
              <a:ext cx="122936" cy="227358"/>
            </a:xfrm>
            <a:custGeom>
              <a:avLst/>
              <a:gdLst>
                <a:gd name="T0" fmla="*/ 69 w 70"/>
                <a:gd name="T1" fmla="*/ 0 h 130"/>
                <a:gd name="T2" fmla="*/ 0 w 70"/>
                <a:gd name="T3" fmla="*/ 33 h 130"/>
                <a:gd name="T4" fmla="*/ 70 w 70"/>
                <a:gd name="T5" fmla="*/ 130 h 130"/>
                <a:gd name="T6" fmla="*/ 69 w 70"/>
                <a:gd name="T7" fmla="*/ 0 h 130"/>
              </a:gdLst>
              <a:ahLst/>
              <a:cxnLst>
                <a:cxn ang="0">
                  <a:pos x="T0" y="T1"/>
                </a:cxn>
                <a:cxn ang="0">
                  <a:pos x="T2" y="T3"/>
                </a:cxn>
                <a:cxn ang="0">
                  <a:pos x="T4" y="T5"/>
                </a:cxn>
                <a:cxn ang="0">
                  <a:pos x="T6" y="T7"/>
                </a:cxn>
              </a:cxnLst>
              <a:rect l="0" t="0" r="r" b="b"/>
              <a:pathLst>
                <a:path w="70" h="130">
                  <a:moveTo>
                    <a:pt x="69" y="0"/>
                  </a:moveTo>
                  <a:cubicBezTo>
                    <a:pt x="44" y="8"/>
                    <a:pt x="21" y="19"/>
                    <a:pt x="0" y="33"/>
                  </a:cubicBezTo>
                  <a:cubicBezTo>
                    <a:pt x="47" y="69"/>
                    <a:pt x="70" y="130"/>
                    <a:pt x="70" y="130"/>
                  </a:cubicBezTo>
                  <a:cubicBezTo>
                    <a:pt x="69" y="0"/>
                    <a:pt x="69" y="0"/>
                    <a:pt x="69" y="0"/>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32" name="Freeform 143">
              <a:extLst>
                <a:ext uri="{FF2B5EF4-FFF2-40B4-BE49-F238E27FC236}">
                  <a16:creationId xmlns:a16="http://schemas.microsoft.com/office/drawing/2014/main" id="{3A59E3BC-9DF1-419B-8909-12E9CF485B6F}"/>
                </a:ext>
              </a:extLst>
            </p:cNvPr>
            <p:cNvSpPr>
              <a:spLocks/>
            </p:cNvSpPr>
            <p:nvPr/>
          </p:nvSpPr>
          <p:spPr bwMode="auto">
            <a:xfrm>
              <a:off x="1261812" y="3327990"/>
              <a:ext cx="137007" cy="131083"/>
            </a:xfrm>
            <a:custGeom>
              <a:avLst/>
              <a:gdLst>
                <a:gd name="T0" fmla="*/ 73 w 78"/>
                <a:gd name="T1" fmla="*/ 22 h 75"/>
                <a:gd name="T2" fmla="*/ 52 w 78"/>
                <a:gd name="T3" fmla="*/ 3 h 75"/>
                <a:gd name="T4" fmla="*/ 23 w 78"/>
                <a:gd name="T5" fmla="*/ 5 h 75"/>
                <a:gd name="T6" fmla="*/ 4 w 78"/>
                <a:gd name="T7" fmla="*/ 47 h 75"/>
                <a:gd name="T8" fmla="*/ 12 w 78"/>
                <a:gd name="T9" fmla="*/ 45 h 75"/>
                <a:gd name="T10" fmla="*/ 27 w 78"/>
                <a:gd name="T11" fmla="*/ 13 h 75"/>
                <a:gd name="T12" fmla="*/ 49 w 78"/>
                <a:gd name="T13" fmla="*/ 11 h 75"/>
                <a:gd name="T14" fmla="*/ 65 w 78"/>
                <a:gd name="T15" fmla="*/ 26 h 75"/>
                <a:gd name="T16" fmla="*/ 67 w 78"/>
                <a:gd name="T17" fmla="*/ 47 h 75"/>
                <a:gd name="T18" fmla="*/ 52 w 78"/>
                <a:gd name="T19" fmla="*/ 64 h 75"/>
                <a:gd name="T20" fmla="*/ 44 w 78"/>
                <a:gd name="T21" fmla="*/ 66 h 75"/>
                <a:gd name="T22" fmla="*/ 46 w 78"/>
                <a:gd name="T23" fmla="*/ 75 h 75"/>
                <a:gd name="T24" fmla="*/ 56 w 78"/>
                <a:gd name="T25" fmla="*/ 71 h 75"/>
                <a:gd name="T26" fmla="*/ 58 w 78"/>
                <a:gd name="T27" fmla="*/ 70 h 75"/>
                <a:gd name="T28" fmla="*/ 75 w 78"/>
                <a:gd name="T29" fmla="*/ 50 h 75"/>
                <a:gd name="T30" fmla="*/ 73 w 78"/>
                <a:gd name="T31"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75">
                  <a:moveTo>
                    <a:pt x="73" y="22"/>
                  </a:moveTo>
                  <a:cubicBezTo>
                    <a:pt x="69" y="13"/>
                    <a:pt x="61" y="6"/>
                    <a:pt x="52" y="3"/>
                  </a:cubicBezTo>
                  <a:cubicBezTo>
                    <a:pt x="42" y="0"/>
                    <a:pt x="32" y="1"/>
                    <a:pt x="23" y="5"/>
                  </a:cubicBezTo>
                  <a:cubicBezTo>
                    <a:pt x="8" y="13"/>
                    <a:pt x="0" y="30"/>
                    <a:pt x="4" y="47"/>
                  </a:cubicBezTo>
                  <a:cubicBezTo>
                    <a:pt x="12" y="45"/>
                    <a:pt x="12" y="45"/>
                    <a:pt x="12" y="45"/>
                  </a:cubicBezTo>
                  <a:cubicBezTo>
                    <a:pt x="9" y="32"/>
                    <a:pt x="15" y="19"/>
                    <a:pt x="27" y="13"/>
                  </a:cubicBezTo>
                  <a:cubicBezTo>
                    <a:pt x="34" y="10"/>
                    <a:pt x="42" y="9"/>
                    <a:pt x="49" y="11"/>
                  </a:cubicBezTo>
                  <a:cubicBezTo>
                    <a:pt x="56" y="14"/>
                    <a:pt x="62" y="19"/>
                    <a:pt x="65" y="26"/>
                  </a:cubicBezTo>
                  <a:cubicBezTo>
                    <a:pt x="69" y="32"/>
                    <a:pt x="69" y="40"/>
                    <a:pt x="67" y="47"/>
                  </a:cubicBezTo>
                  <a:cubicBezTo>
                    <a:pt x="64" y="54"/>
                    <a:pt x="59" y="60"/>
                    <a:pt x="52" y="64"/>
                  </a:cubicBezTo>
                  <a:cubicBezTo>
                    <a:pt x="50" y="65"/>
                    <a:pt x="47" y="66"/>
                    <a:pt x="44" y="66"/>
                  </a:cubicBezTo>
                  <a:cubicBezTo>
                    <a:pt x="46" y="75"/>
                    <a:pt x="46" y="75"/>
                    <a:pt x="46" y="75"/>
                  </a:cubicBezTo>
                  <a:cubicBezTo>
                    <a:pt x="50" y="74"/>
                    <a:pt x="53" y="73"/>
                    <a:pt x="56" y="71"/>
                  </a:cubicBezTo>
                  <a:cubicBezTo>
                    <a:pt x="57" y="71"/>
                    <a:pt x="58" y="71"/>
                    <a:pt x="58" y="70"/>
                  </a:cubicBezTo>
                  <a:cubicBezTo>
                    <a:pt x="66" y="66"/>
                    <a:pt x="72" y="59"/>
                    <a:pt x="75" y="50"/>
                  </a:cubicBezTo>
                  <a:cubicBezTo>
                    <a:pt x="78" y="41"/>
                    <a:pt x="78" y="31"/>
                    <a:pt x="7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4">
              <a:extLst>
                <a:ext uri="{FF2B5EF4-FFF2-40B4-BE49-F238E27FC236}">
                  <a16:creationId xmlns:a16="http://schemas.microsoft.com/office/drawing/2014/main" id="{89FA0D96-714C-4D8E-B411-CCCF89A0793B}"/>
                </a:ext>
              </a:extLst>
            </p:cNvPr>
            <p:cNvSpPr>
              <a:spLocks noEditPoints="1"/>
            </p:cNvSpPr>
            <p:nvPr/>
          </p:nvSpPr>
          <p:spPr bwMode="auto">
            <a:xfrm>
              <a:off x="4293008" y="1893486"/>
              <a:ext cx="297713" cy="222915"/>
            </a:xfrm>
            <a:custGeom>
              <a:avLst/>
              <a:gdLst>
                <a:gd name="T0" fmla="*/ 170 w 170"/>
                <a:gd name="T1" fmla="*/ 106 h 127"/>
                <a:gd name="T2" fmla="*/ 167 w 170"/>
                <a:gd name="T3" fmla="*/ 116 h 127"/>
                <a:gd name="T4" fmla="*/ 113 w 170"/>
                <a:gd name="T5" fmla="*/ 56 h 127"/>
                <a:gd name="T6" fmla="*/ 166 w 170"/>
                <a:gd name="T7" fmla="*/ 10 h 127"/>
                <a:gd name="T8" fmla="*/ 170 w 170"/>
                <a:gd name="T9" fmla="*/ 21 h 127"/>
                <a:gd name="T10" fmla="*/ 170 w 170"/>
                <a:gd name="T11" fmla="*/ 106 h 127"/>
                <a:gd name="T12" fmla="*/ 85 w 170"/>
                <a:gd name="T13" fmla="*/ 67 h 127"/>
                <a:gd name="T14" fmla="*/ 159 w 170"/>
                <a:gd name="T15" fmla="*/ 2 h 127"/>
                <a:gd name="T16" fmla="*/ 148 w 170"/>
                <a:gd name="T17" fmla="*/ 0 h 127"/>
                <a:gd name="T18" fmla="*/ 21 w 170"/>
                <a:gd name="T19" fmla="*/ 0 h 127"/>
                <a:gd name="T20" fmla="*/ 11 w 170"/>
                <a:gd name="T21" fmla="*/ 2 h 127"/>
                <a:gd name="T22" fmla="*/ 85 w 170"/>
                <a:gd name="T23" fmla="*/ 67 h 127"/>
                <a:gd name="T24" fmla="*/ 105 w 170"/>
                <a:gd name="T25" fmla="*/ 63 h 127"/>
                <a:gd name="T26" fmla="*/ 88 w 170"/>
                <a:gd name="T27" fmla="*/ 78 h 127"/>
                <a:gd name="T28" fmla="*/ 85 w 170"/>
                <a:gd name="T29" fmla="*/ 79 h 127"/>
                <a:gd name="T30" fmla="*/ 81 w 170"/>
                <a:gd name="T31" fmla="*/ 78 h 127"/>
                <a:gd name="T32" fmla="*/ 64 w 170"/>
                <a:gd name="T33" fmla="*/ 63 h 127"/>
                <a:gd name="T34" fmla="*/ 10 w 170"/>
                <a:gd name="T35" fmla="*/ 124 h 127"/>
                <a:gd name="T36" fmla="*/ 21 w 170"/>
                <a:gd name="T37" fmla="*/ 127 h 127"/>
                <a:gd name="T38" fmla="*/ 148 w 170"/>
                <a:gd name="T39" fmla="*/ 127 h 127"/>
                <a:gd name="T40" fmla="*/ 160 w 170"/>
                <a:gd name="T41" fmla="*/ 124 h 127"/>
                <a:gd name="T42" fmla="*/ 105 w 170"/>
                <a:gd name="T43" fmla="*/ 63 h 127"/>
                <a:gd name="T44" fmla="*/ 3 w 170"/>
                <a:gd name="T45" fmla="*/ 10 h 127"/>
                <a:gd name="T46" fmla="*/ 0 w 170"/>
                <a:gd name="T47" fmla="*/ 21 h 127"/>
                <a:gd name="T48" fmla="*/ 0 w 170"/>
                <a:gd name="T49" fmla="*/ 106 h 127"/>
                <a:gd name="T50" fmla="*/ 3 w 170"/>
                <a:gd name="T51" fmla="*/ 116 h 127"/>
                <a:gd name="T52" fmla="*/ 56 w 170"/>
                <a:gd name="T53" fmla="*/ 56 h 127"/>
                <a:gd name="T54" fmla="*/ 3 w 170"/>
                <a:gd name="T55" fmla="*/ 1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0" h="127">
                  <a:moveTo>
                    <a:pt x="170" y="106"/>
                  </a:moveTo>
                  <a:cubicBezTo>
                    <a:pt x="170" y="110"/>
                    <a:pt x="169" y="113"/>
                    <a:pt x="167" y="116"/>
                  </a:cubicBezTo>
                  <a:cubicBezTo>
                    <a:pt x="113" y="56"/>
                    <a:pt x="113" y="56"/>
                    <a:pt x="113" y="56"/>
                  </a:cubicBezTo>
                  <a:cubicBezTo>
                    <a:pt x="166" y="10"/>
                    <a:pt x="166" y="10"/>
                    <a:pt x="166" y="10"/>
                  </a:cubicBezTo>
                  <a:cubicBezTo>
                    <a:pt x="168" y="13"/>
                    <a:pt x="170" y="17"/>
                    <a:pt x="170" y="21"/>
                  </a:cubicBezTo>
                  <a:lnTo>
                    <a:pt x="170" y="106"/>
                  </a:lnTo>
                  <a:close/>
                  <a:moveTo>
                    <a:pt x="85" y="67"/>
                  </a:moveTo>
                  <a:cubicBezTo>
                    <a:pt x="159" y="2"/>
                    <a:pt x="159" y="2"/>
                    <a:pt x="159" y="2"/>
                  </a:cubicBezTo>
                  <a:cubicBezTo>
                    <a:pt x="156" y="1"/>
                    <a:pt x="152" y="0"/>
                    <a:pt x="148" y="0"/>
                  </a:cubicBezTo>
                  <a:cubicBezTo>
                    <a:pt x="21" y="0"/>
                    <a:pt x="21" y="0"/>
                    <a:pt x="21" y="0"/>
                  </a:cubicBezTo>
                  <a:cubicBezTo>
                    <a:pt x="17" y="0"/>
                    <a:pt x="14" y="1"/>
                    <a:pt x="11" y="2"/>
                  </a:cubicBezTo>
                  <a:lnTo>
                    <a:pt x="85" y="67"/>
                  </a:lnTo>
                  <a:close/>
                  <a:moveTo>
                    <a:pt x="105" y="63"/>
                  </a:moveTo>
                  <a:cubicBezTo>
                    <a:pt x="88" y="78"/>
                    <a:pt x="88" y="78"/>
                    <a:pt x="88" y="78"/>
                  </a:cubicBezTo>
                  <a:cubicBezTo>
                    <a:pt x="87" y="79"/>
                    <a:pt x="86" y="79"/>
                    <a:pt x="85" y="79"/>
                  </a:cubicBezTo>
                  <a:cubicBezTo>
                    <a:pt x="84" y="79"/>
                    <a:pt x="82" y="79"/>
                    <a:pt x="81" y="78"/>
                  </a:cubicBezTo>
                  <a:cubicBezTo>
                    <a:pt x="64" y="63"/>
                    <a:pt x="64" y="63"/>
                    <a:pt x="64" y="63"/>
                  </a:cubicBezTo>
                  <a:cubicBezTo>
                    <a:pt x="10" y="124"/>
                    <a:pt x="10" y="124"/>
                    <a:pt x="10" y="124"/>
                  </a:cubicBezTo>
                  <a:cubicBezTo>
                    <a:pt x="13" y="126"/>
                    <a:pt x="17" y="127"/>
                    <a:pt x="21" y="127"/>
                  </a:cubicBezTo>
                  <a:cubicBezTo>
                    <a:pt x="148" y="127"/>
                    <a:pt x="148" y="127"/>
                    <a:pt x="148" y="127"/>
                  </a:cubicBezTo>
                  <a:cubicBezTo>
                    <a:pt x="153" y="127"/>
                    <a:pt x="156" y="126"/>
                    <a:pt x="160" y="124"/>
                  </a:cubicBezTo>
                  <a:lnTo>
                    <a:pt x="105" y="63"/>
                  </a:lnTo>
                  <a:close/>
                  <a:moveTo>
                    <a:pt x="3" y="10"/>
                  </a:moveTo>
                  <a:cubicBezTo>
                    <a:pt x="1" y="13"/>
                    <a:pt x="0" y="17"/>
                    <a:pt x="0" y="21"/>
                  </a:cubicBezTo>
                  <a:cubicBezTo>
                    <a:pt x="0" y="106"/>
                    <a:pt x="0" y="106"/>
                    <a:pt x="0" y="106"/>
                  </a:cubicBezTo>
                  <a:cubicBezTo>
                    <a:pt x="0" y="110"/>
                    <a:pt x="1" y="113"/>
                    <a:pt x="3" y="116"/>
                  </a:cubicBezTo>
                  <a:cubicBezTo>
                    <a:pt x="56" y="56"/>
                    <a:pt x="56" y="56"/>
                    <a:pt x="56" y="56"/>
                  </a:cubicBezTo>
                  <a:lnTo>
                    <a:pt x="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6">
              <a:extLst>
                <a:ext uri="{FF2B5EF4-FFF2-40B4-BE49-F238E27FC236}">
                  <a16:creationId xmlns:a16="http://schemas.microsoft.com/office/drawing/2014/main" id="{7722FA36-904A-45C5-AFDF-3EF7B22B7062}"/>
                </a:ext>
              </a:extLst>
            </p:cNvPr>
            <p:cNvSpPr>
              <a:spLocks/>
            </p:cNvSpPr>
            <p:nvPr/>
          </p:nvSpPr>
          <p:spPr bwMode="auto">
            <a:xfrm>
              <a:off x="2777780" y="3949337"/>
              <a:ext cx="610979" cy="485080"/>
            </a:xfrm>
            <a:custGeom>
              <a:avLst/>
              <a:gdLst>
                <a:gd name="T0" fmla="*/ 312 w 349"/>
                <a:gd name="T1" fmla="*/ 0 h 277"/>
                <a:gd name="T2" fmla="*/ 156 w 349"/>
                <a:gd name="T3" fmla="*/ 0 h 277"/>
                <a:gd name="T4" fmla="*/ 146 w 349"/>
                <a:gd name="T5" fmla="*/ 0 h 277"/>
                <a:gd name="T6" fmla="*/ 95 w 349"/>
                <a:gd name="T7" fmla="*/ 92 h 277"/>
                <a:gd name="T8" fmla="*/ 96 w 349"/>
                <a:gd name="T9" fmla="*/ 11 h 277"/>
                <a:gd name="T10" fmla="*/ 40 w 349"/>
                <a:gd name="T11" fmla="*/ 45 h 277"/>
                <a:gd name="T12" fmla="*/ 41 w 349"/>
                <a:gd name="T13" fmla="*/ 75 h 277"/>
                <a:gd name="T14" fmla="*/ 32 w 349"/>
                <a:gd name="T15" fmla="*/ 54 h 277"/>
                <a:gd name="T16" fmla="*/ 0 w 349"/>
                <a:gd name="T17" fmla="*/ 137 h 277"/>
                <a:gd name="T18" fmla="*/ 0 w 349"/>
                <a:gd name="T19" fmla="*/ 156 h 277"/>
                <a:gd name="T20" fmla="*/ 1 w 349"/>
                <a:gd name="T21" fmla="*/ 170 h 277"/>
                <a:gd name="T22" fmla="*/ 0 w 349"/>
                <a:gd name="T23" fmla="*/ 170 h 277"/>
                <a:gd name="T24" fmla="*/ 0 w 349"/>
                <a:gd name="T25" fmla="*/ 277 h 277"/>
                <a:gd name="T26" fmla="*/ 284 w 349"/>
                <a:gd name="T27" fmla="*/ 277 h 277"/>
                <a:gd name="T28" fmla="*/ 285 w 349"/>
                <a:gd name="T29" fmla="*/ 205 h 277"/>
                <a:gd name="T30" fmla="*/ 285 w 349"/>
                <a:gd name="T31" fmla="*/ 205 h 277"/>
                <a:gd name="T32" fmla="*/ 284 w 349"/>
                <a:gd name="T33" fmla="*/ 183 h 277"/>
                <a:gd name="T34" fmla="*/ 284 w 349"/>
                <a:gd name="T35" fmla="*/ 152 h 277"/>
                <a:gd name="T36" fmla="*/ 349 w 349"/>
                <a:gd name="T37" fmla="*/ 4 h 277"/>
                <a:gd name="T38" fmla="*/ 312 w 349"/>
                <a:gd name="T3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277">
                  <a:moveTo>
                    <a:pt x="312" y="0"/>
                  </a:moveTo>
                  <a:cubicBezTo>
                    <a:pt x="156" y="0"/>
                    <a:pt x="156" y="0"/>
                    <a:pt x="156" y="0"/>
                  </a:cubicBezTo>
                  <a:cubicBezTo>
                    <a:pt x="153" y="0"/>
                    <a:pt x="149" y="0"/>
                    <a:pt x="146" y="0"/>
                  </a:cubicBezTo>
                  <a:cubicBezTo>
                    <a:pt x="112" y="47"/>
                    <a:pt x="95" y="92"/>
                    <a:pt x="95" y="92"/>
                  </a:cubicBezTo>
                  <a:cubicBezTo>
                    <a:pt x="96" y="11"/>
                    <a:pt x="96" y="11"/>
                    <a:pt x="96" y="11"/>
                  </a:cubicBezTo>
                  <a:cubicBezTo>
                    <a:pt x="74" y="18"/>
                    <a:pt x="56" y="30"/>
                    <a:pt x="40" y="45"/>
                  </a:cubicBezTo>
                  <a:cubicBezTo>
                    <a:pt x="41" y="75"/>
                    <a:pt x="41" y="75"/>
                    <a:pt x="41" y="75"/>
                  </a:cubicBezTo>
                  <a:cubicBezTo>
                    <a:pt x="41" y="75"/>
                    <a:pt x="38" y="67"/>
                    <a:pt x="32" y="54"/>
                  </a:cubicBezTo>
                  <a:cubicBezTo>
                    <a:pt x="12" y="77"/>
                    <a:pt x="0" y="106"/>
                    <a:pt x="0" y="137"/>
                  </a:cubicBezTo>
                  <a:cubicBezTo>
                    <a:pt x="0" y="156"/>
                    <a:pt x="0" y="156"/>
                    <a:pt x="0" y="156"/>
                  </a:cubicBezTo>
                  <a:cubicBezTo>
                    <a:pt x="0" y="161"/>
                    <a:pt x="0" y="166"/>
                    <a:pt x="1" y="170"/>
                  </a:cubicBezTo>
                  <a:cubicBezTo>
                    <a:pt x="0" y="170"/>
                    <a:pt x="0" y="170"/>
                    <a:pt x="0" y="170"/>
                  </a:cubicBezTo>
                  <a:cubicBezTo>
                    <a:pt x="0" y="277"/>
                    <a:pt x="0" y="277"/>
                    <a:pt x="0" y="277"/>
                  </a:cubicBezTo>
                  <a:cubicBezTo>
                    <a:pt x="284" y="277"/>
                    <a:pt x="284" y="277"/>
                    <a:pt x="284" y="277"/>
                  </a:cubicBezTo>
                  <a:cubicBezTo>
                    <a:pt x="285" y="205"/>
                    <a:pt x="285" y="205"/>
                    <a:pt x="285" y="205"/>
                  </a:cubicBezTo>
                  <a:cubicBezTo>
                    <a:pt x="285" y="205"/>
                    <a:pt x="285" y="205"/>
                    <a:pt x="285" y="205"/>
                  </a:cubicBezTo>
                  <a:cubicBezTo>
                    <a:pt x="284" y="198"/>
                    <a:pt x="284" y="190"/>
                    <a:pt x="284" y="183"/>
                  </a:cubicBezTo>
                  <a:cubicBezTo>
                    <a:pt x="284" y="152"/>
                    <a:pt x="284" y="152"/>
                    <a:pt x="284" y="152"/>
                  </a:cubicBezTo>
                  <a:cubicBezTo>
                    <a:pt x="284" y="95"/>
                    <a:pt x="308" y="43"/>
                    <a:pt x="349" y="4"/>
                  </a:cubicBezTo>
                  <a:cubicBezTo>
                    <a:pt x="337" y="1"/>
                    <a:pt x="324" y="0"/>
                    <a:pt x="312" y="0"/>
                  </a:cubicBezTo>
                </a:path>
              </a:pathLst>
            </a:custGeom>
            <a:solidFill>
              <a:srgbClr val="ED7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9">
              <a:extLst>
                <a:ext uri="{FF2B5EF4-FFF2-40B4-BE49-F238E27FC236}">
                  <a16:creationId xmlns:a16="http://schemas.microsoft.com/office/drawing/2014/main" id="{02DE3E70-105B-4767-ACAB-607B30082388}"/>
                </a:ext>
              </a:extLst>
            </p:cNvPr>
            <p:cNvSpPr>
              <a:spLocks/>
            </p:cNvSpPr>
            <p:nvPr/>
          </p:nvSpPr>
          <p:spPr bwMode="auto">
            <a:xfrm>
              <a:off x="2833324" y="4028579"/>
              <a:ext cx="16293" cy="52581"/>
            </a:xfrm>
            <a:custGeom>
              <a:avLst/>
              <a:gdLst>
                <a:gd name="T0" fmla="*/ 8 w 9"/>
                <a:gd name="T1" fmla="*/ 0 h 30"/>
                <a:gd name="T2" fmla="*/ 0 w 9"/>
                <a:gd name="T3" fmla="*/ 9 h 30"/>
                <a:gd name="T4" fmla="*/ 9 w 9"/>
                <a:gd name="T5" fmla="*/ 30 h 30"/>
                <a:gd name="T6" fmla="*/ 8 w 9"/>
                <a:gd name="T7" fmla="*/ 0 h 30"/>
              </a:gdLst>
              <a:ahLst/>
              <a:cxnLst>
                <a:cxn ang="0">
                  <a:pos x="T0" y="T1"/>
                </a:cxn>
                <a:cxn ang="0">
                  <a:pos x="T2" y="T3"/>
                </a:cxn>
                <a:cxn ang="0">
                  <a:pos x="T4" y="T5"/>
                </a:cxn>
                <a:cxn ang="0">
                  <a:pos x="T6" y="T7"/>
                </a:cxn>
              </a:cxnLst>
              <a:rect l="0" t="0" r="r" b="b"/>
              <a:pathLst>
                <a:path w="9" h="30">
                  <a:moveTo>
                    <a:pt x="8" y="0"/>
                  </a:moveTo>
                  <a:cubicBezTo>
                    <a:pt x="5" y="3"/>
                    <a:pt x="2" y="6"/>
                    <a:pt x="0" y="9"/>
                  </a:cubicBezTo>
                  <a:cubicBezTo>
                    <a:pt x="6" y="22"/>
                    <a:pt x="9" y="30"/>
                    <a:pt x="9" y="30"/>
                  </a:cubicBezTo>
                  <a:cubicBezTo>
                    <a:pt x="8" y="0"/>
                    <a:pt x="8" y="0"/>
                    <a:pt x="8" y="0"/>
                  </a:cubicBezTo>
                </a:path>
              </a:pathLst>
            </a:custGeom>
            <a:solidFill>
              <a:srgbClr val="E85D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50">
              <a:extLst>
                <a:ext uri="{FF2B5EF4-FFF2-40B4-BE49-F238E27FC236}">
                  <a16:creationId xmlns:a16="http://schemas.microsoft.com/office/drawing/2014/main" id="{D321F4F6-1A04-46C0-879A-D017B161A52C}"/>
                </a:ext>
              </a:extLst>
            </p:cNvPr>
            <p:cNvSpPr>
              <a:spLocks/>
            </p:cNvSpPr>
            <p:nvPr/>
          </p:nvSpPr>
          <p:spPr bwMode="auto">
            <a:xfrm>
              <a:off x="3274710" y="3956743"/>
              <a:ext cx="322893" cy="486561"/>
            </a:xfrm>
            <a:custGeom>
              <a:avLst/>
              <a:gdLst>
                <a:gd name="T0" fmla="*/ 65 w 184"/>
                <a:gd name="T1" fmla="*/ 0 h 278"/>
                <a:gd name="T2" fmla="*/ 0 w 184"/>
                <a:gd name="T3" fmla="*/ 148 h 278"/>
                <a:gd name="T4" fmla="*/ 0 w 184"/>
                <a:gd name="T5" fmla="*/ 179 h 278"/>
                <a:gd name="T6" fmla="*/ 1 w 184"/>
                <a:gd name="T7" fmla="*/ 201 h 278"/>
                <a:gd name="T8" fmla="*/ 1 w 184"/>
                <a:gd name="T9" fmla="*/ 201 h 278"/>
                <a:gd name="T10" fmla="*/ 0 w 184"/>
                <a:gd name="T11" fmla="*/ 273 h 278"/>
                <a:gd name="T12" fmla="*/ 64 w 184"/>
                <a:gd name="T13" fmla="*/ 273 h 278"/>
                <a:gd name="T14" fmla="*/ 90 w 184"/>
                <a:gd name="T15" fmla="*/ 278 h 278"/>
                <a:gd name="T16" fmla="*/ 184 w 184"/>
                <a:gd name="T17" fmla="*/ 152 h 278"/>
                <a:gd name="T18" fmla="*/ 184 w 184"/>
                <a:gd name="T19" fmla="*/ 133 h 278"/>
                <a:gd name="T20" fmla="*/ 65 w 184"/>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78">
                  <a:moveTo>
                    <a:pt x="65" y="0"/>
                  </a:moveTo>
                  <a:cubicBezTo>
                    <a:pt x="24" y="39"/>
                    <a:pt x="0" y="91"/>
                    <a:pt x="0" y="148"/>
                  </a:cubicBezTo>
                  <a:cubicBezTo>
                    <a:pt x="0" y="179"/>
                    <a:pt x="0" y="179"/>
                    <a:pt x="0" y="179"/>
                  </a:cubicBezTo>
                  <a:cubicBezTo>
                    <a:pt x="0" y="186"/>
                    <a:pt x="0" y="194"/>
                    <a:pt x="1" y="201"/>
                  </a:cubicBezTo>
                  <a:cubicBezTo>
                    <a:pt x="1" y="201"/>
                    <a:pt x="1" y="201"/>
                    <a:pt x="1" y="201"/>
                  </a:cubicBezTo>
                  <a:cubicBezTo>
                    <a:pt x="0" y="273"/>
                    <a:pt x="0" y="273"/>
                    <a:pt x="0" y="273"/>
                  </a:cubicBezTo>
                  <a:cubicBezTo>
                    <a:pt x="64" y="273"/>
                    <a:pt x="64" y="273"/>
                    <a:pt x="64" y="273"/>
                  </a:cubicBezTo>
                  <a:cubicBezTo>
                    <a:pt x="73" y="273"/>
                    <a:pt x="82" y="275"/>
                    <a:pt x="90" y="278"/>
                  </a:cubicBezTo>
                  <a:cubicBezTo>
                    <a:pt x="145" y="257"/>
                    <a:pt x="184" y="209"/>
                    <a:pt x="184" y="152"/>
                  </a:cubicBezTo>
                  <a:cubicBezTo>
                    <a:pt x="184" y="133"/>
                    <a:pt x="184" y="133"/>
                    <a:pt x="184" y="133"/>
                  </a:cubicBezTo>
                  <a:cubicBezTo>
                    <a:pt x="184" y="69"/>
                    <a:pt x="133" y="14"/>
                    <a:pt x="65"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37" name="Freeform 152">
              <a:extLst>
                <a:ext uri="{FF2B5EF4-FFF2-40B4-BE49-F238E27FC236}">
                  <a16:creationId xmlns:a16="http://schemas.microsoft.com/office/drawing/2014/main" id="{B1F3A3F7-DB1C-4A17-9F17-AF2B202D22C2}"/>
                </a:ext>
              </a:extLst>
            </p:cNvPr>
            <p:cNvSpPr>
              <a:spLocks/>
            </p:cNvSpPr>
            <p:nvPr/>
          </p:nvSpPr>
          <p:spPr bwMode="auto">
            <a:xfrm>
              <a:off x="2943670" y="3949337"/>
              <a:ext cx="89610" cy="161447"/>
            </a:xfrm>
            <a:custGeom>
              <a:avLst/>
              <a:gdLst>
                <a:gd name="T0" fmla="*/ 51 w 51"/>
                <a:gd name="T1" fmla="*/ 0 h 92"/>
                <a:gd name="T2" fmla="*/ 1 w 51"/>
                <a:gd name="T3" fmla="*/ 11 h 92"/>
                <a:gd name="T4" fmla="*/ 0 w 51"/>
                <a:gd name="T5" fmla="*/ 92 h 92"/>
                <a:gd name="T6" fmla="*/ 51 w 51"/>
                <a:gd name="T7" fmla="*/ 0 h 92"/>
              </a:gdLst>
              <a:ahLst/>
              <a:cxnLst>
                <a:cxn ang="0">
                  <a:pos x="T0" y="T1"/>
                </a:cxn>
                <a:cxn ang="0">
                  <a:pos x="T2" y="T3"/>
                </a:cxn>
                <a:cxn ang="0">
                  <a:pos x="T4" y="T5"/>
                </a:cxn>
                <a:cxn ang="0">
                  <a:pos x="T6" y="T7"/>
                </a:cxn>
              </a:cxnLst>
              <a:rect l="0" t="0" r="r" b="b"/>
              <a:pathLst>
                <a:path w="51" h="92">
                  <a:moveTo>
                    <a:pt x="51" y="0"/>
                  </a:moveTo>
                  <a:cubicBezTo>
                    <a:pt x="33" y="1"/>
                    <a:pt x="16" y="5"/>
                    <a:pt x="1" y="11"/>
                  </a:cubicBezTo>
                  <a:cubicBezTo>
                    <a:pt x="0" y="92"/>
                    <a:pt x="0" y="92"/>
                    <a:pt x="0" y="92"/>
                  </a:cubicBezTo>
                  <a:cubicBezTo>
                    <a:pt x="0" y="92"/>
                    <a:pt x="17" y="47"/>
                    <a:pt x="51" y="0"/>
                  </a:cubicBezTo>
                </a:path>
              </a:pathLst>
            </a:custGeom>
            <a:solidFill>
              <a:srgbClr val="DD6E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38" name="Group 37">
              <a:extLst>
                <a:ext uri="{FF2B5EF4-FFF2-40B4-BE49-F238E27FC236}">
                  <a16:creationId xmlns:a16="http://schemas.microsoft.com/office/drawing/2014/main" id="{06A73A30-0AD6-452B-B859-DA3729DB9FDB}"/>
                </a:ext>
              </a:extLst>
            </p:cNvPr>
            <p:cNvGrpSpPr/>
            <p:nvPr/>
          </p:nvGrpSpPr>
          <p:grpSpPr>
            <a:xfrm>
              <a:off x="1752817" y="4434417"/>
              <a:ext cx="2317276" cy="1767025"/>
              <a:chOff x="1752817" y="4434417"/>
              <a:chExt cx="2317276" cy="1767025"/>
            </a:xfrm>
          </p:grpSpPr>
          <p:sp>
            <p:nvSpPr>
              <p:cNvPr id="52" name="Freeform 5">
                <a:extLst>
                  <a:ext uri="{FF2B5EF4-FFF2-40B4-BE49-F238E27FC236}">
                    <a16:creationId xmlns:a16="http://schemas.microsoft.com/office/drawing/2014/main" id="{5E4DE3B1-4282-4DD4-AD85-D21E89F07B85}"/>
                  </a:ext>
                </a:extLst>
              </p:cNvPr>
              <p:cNvSpPr>
                <a:spLocks/>
              </p:cNvSpPr>
              <p:nvPr/>
            </p:nvSpPr>
            <p:spPr bwMode="auto">
              <a:xfrm>
                <a:off x="2467477" y="4825444"/>
                <a:ext cx="1602616" cy="563582"/>
              </a:xfrm>
              <a:custGeom>
                <a:avLst/>
                <a:gdLst>
                  <a:gd name="T0" fmla="*/ 0 w 915"/>
                  <a:gd name="T1" fmla="*/ 258 h 322"/>
                  <a:gd name="T2" fmla="*/ 183 w 915"/>
                  <a:gd name="T3" fmla="*/ 162 h 322"/>
                  <a:gd name="T4" fmla="*/ 795 w 915"/>
                  <a:gd name="T5" fmla="*/ 6 h 322"/>
                  <a:gd name="T6" fmla="*/ 862 w 915"/>
                  <a:gd name="T7" fmla="*/ 122 h 322"/>
                  <a:gd name="T8" fmla="*/ 628 w 915"/>
                  <a:gd name="T9" fmla="*/ 196 h 322"/>
                  <a:gd name="T10" fmla="*/ 25 w 915"/>
                  <a:gd name="T11" fmla="*/ 322 h 322"/>
                  <a:gd name="T12" fmla="*/ 0 w 915"/>
                  <a:gd name="T13" fmla="*/ 258 h 322"/>
                </a:gdLst>
                <a:ahLst/>
                <a:cxnLst>
                  <a:cxn ang="0">
                    <a:pos x="T0" y="T1"/>
                  </a:cxn>
                  <a:cxn ang="0">
                    <a:pos x="T2" y="T3"/>
                  </a:cxn>
                  <a:cxn ang="0">
                    <a:pos x="T4" y="T5"/>
                  </a:cxn>
                  <a:cxn ang="0">
                    <a:pos x="T6" y="T7"/>
                  </a:cxn>
                  <a:cxn ang="0">
                    <a:pos x="T8" y="T9"/>
                  </a:cxn>
                  <a:cxn ang="0">
                    <a:pos x="T10" y="T11"/>
                  </a:cxn>
                  <a:cxn ang="0">
                    <a:pos x="T12" y="T13"/>
                  </a:cxn>
                </a:cxnLst>
                <a:rect l="0" t="0" r="r" b="b"/>
                <a:pathLst>
                  <a:path w="915" h="322">
                    <a:moveTo>
                      <a:pt x="0" y="258"/>
                    </a:moveTo>
                    <a:cubicBezTo>
                      <a:pt x="53" y="246"/>
                      <a:pt x="172" y="164"/>
                      <a:pt x="183" y="162"/>
                    </a:cubicBezTo>
                    <a:cubicBezTo>
                      <a:pt x="195" y="160"/>
                      <a:pt x="675" y="0"/>
                      <a:pt x="795" y="6"/>
                    </a:cubicBezTo>
                    <a:cubicBezTo>
                      <a:pt x="915" y="13"/>
                      <a:pt x="886" y="102"/>
                      <a:pt x="862" y="122"/>
                    </a:cubicBezTo>
                    <a:cubicBezTo>
                      <a:pt x="838" y="142"/>
                      <a:pt x="628" y="196"/>
                      <a:pt x="628" y="196"/>
                    </a:cubicBezTo>
                    <a:cubicBezTo>
                      <a:pt x="25" y="322"/>
                      <a:pt x="25" y="322"/>
                      <a:pt x="25" y="322"/>
                    </a:cubicBezTo>
                    <a:cubicBezTo>
                      <a:pt x="0" y="258"/>
                      <a:pt x="0" y="258"/>
                      <a:pt x="0" y="258"/>
                    </a:cubicBezTo>
                  </a:path>
                </a:pathLst>
              </a:custGeom>
              <a:solidFill>
                <a:srgbClr val="FFC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7">
                <a:extLst>
                  <a:ext uri="{FF2B5EF4-FFF2-40B4-BE49-F238E27FC236}">
                    <a16:creationId xmlns:a16="http://schemas.microsoft.com/office/drawing/2014/main" id="{8A9B9F92-EE1C-400B-9337-569B9B6A5A81}"/>
                  </a:ext>
                </a:extLst>
              </p:cNvPr>
              <p:cNvSpPr>
                <a:spLocks/>
              </p:cNvSpPr>
              <p:nvPr/>
            </p:nvSpPr>
            <p:spPr bwMode="auto">
              <a:xfrm>
                <a:off x="2572640" y="4434417"/>
                <a:ext cx="935353" cy="1767025"/>
              </a:xfrm>
              <a:custGeom>
                <a:avLst/>
                <a:gdLst>
                  <a:gd name="T0" fmla="*/ 534 w 534"/>
                  <a:gd name="T1" fmla="*/ 941 h 1009"/>
                  <a:gd name="T2" fmla="*/ 465 w 534"/>
                  <a:gd name="T3" fmla="*/ 1009 h 1009"/>
                  <a:gd name="T4" fmla="*/ 68 w 534"/>
                  <a:gd name="T5" fmla="*/ 1009 h 1009"/>
                  <a:gd name="T6" fmla="*/ 0 w 534"/>
                  <a:gd name="T7" fmla="*/ 941 h 1009"/>
                  <a:gd name="T8" fmla="*/ 0 w 534"/>
                  <a:gd name="T9" fmla="*/ 69 h 1009"/>
                  <a:gd name="T10" fmla="*/ 68 w 534"/>
                  <a:gd name="T11" fmla="*/ 0 h 1009"/>
                  <a:gd name="T12" fmla="*/ 465 w 534"/>
                  <a:gd name="T13" fmla="*/ 0 h 1009"/>
                  <a:gd name="T14" fmla="*/ 534 w 534"/>
                  <a:gd name="T15" fmla="*/ 69 h 1009"/>
                  <a:gd name="T16" fmla="*/ 534 w 534"/>
                  <a:gd name="T17" fmla="*/ 94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 h="1009">
                    <a:moveTo>
                      <a:pt x="534" y="941"/>
                    </a:moveTo>
                    <a:cubicBezTo>
                      <a:pt x="534" y="978"/>
                      <a:pt x="503" y="1009"/>
                      <a:pt x="465" y="1009"/>
                    </a:cubicBezTo>
                    <a:cubicBezTo>
                      <a:pt x="68" y="1009"/>
                      <a:pt x="68" y="1009"/>
                      <a:pt x="68" y="1009"/>
                    </a:cubicBezTo>
                    <a:cubicBezTo>
                      <a:pt x="30" y="1009"/>
                      <a:pt x="0" y="978"/>
                      <a:pt x="0" y="941"/>
                    </a:cubicBezTo>
                    <a:cubicBezTo>
                      <a:pt x="0" y="69"/>
                      <a:pt x="0" y="69"/>
                      <a:pt x="0" y="69"/>
                    </a:cubicBezTo>
                    <a:cubicBezTo>
                      <a:pt x="0" y="31"/>
                      <a:pt x="30" y="0"/>
                      <a:pt x="68" y="0"/>
                    </a:cubicBezTo>
                    <a:cubicBezTo>
                      <a:pt x="465" y="0"/>
                      <a:pt x="465" y="0"/>
                      <a:pt x="465" y="0"/>
                    </a:cubicBezTo>
                    <a:cubicBezTo>
                      <a:pt x="503" y="0"/>
                      <a:pt x="534" y="31"/>
                      <a:pt x="534" y="69"/>
                    </a:cubicBezTo>
                    <a:cubicBezTo>
                      <a:pt x="534" y="941"/>
                      <a:pt x="534" y="941"/>
                      <a:pt x="534" y="941"/>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53">
                <a:extLst>
                  <a:ext uri="{FF2B5EF4-FFF2-40B4-BE49-F238E27FC236}">
                    <a16:creationId xmlns:a16="http://schemas.microsoft.com/office/drawing/2014/main" id="{210FFF4C-93B8-48A0-A136-B00C4B8441B3}"/>
                  </a:ext>
                </a:extLst>
              </p:cNvPr>
              <p:cNvSpPr>
                <a:spLocks noChangeArrowheads="1"/>
              </p:cNvSpPr>
              <p:nvPr/>
            </p:nvSpPr>
            <p:spPr bwMode="auto">
              <a:xfrm>
                <a:off x="2649660" y="4574387"/>
                <a:ext cx="779831" cy="1406362"/>
              </a:xfrm>
              <a:prstGeom prst="rect">
                <a:avLst/>
              </a:prstGeom>
              <a:solidFill>
                <a:srgbClr val="F3F2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54">
                <a:extLst>
                  <a:ext uri="{FF2B5EF4-FFF2-40B4-BE49-F238E27FC236}">
                    <a16:creationId xmlns:a16="http://schemas.microsoft.com/office/drawing/2014/main" id="{2E75D1DB-3DAB-4FEC-9FAA-59A17D8EDEE2}"/>
                  </a:ext>
                </a:extLst>
              </p:cNvPr>
              <p:cNvSpPr>
                <a:spLocks noChangeArrowheads="1"/>
              </p:cNvSpPr>
              <p:nvPr/>
            </p:nvSpPr>
            <p:spPr bwMode="auto">
              <a:xfrm>
                <a:off x="2649660" y="4574387"/>
                <a:ext cx="779831" cy="14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Oval 55">
                <a:extLst>
                  <a:ext uri="{FF2B5EF4-FFF2-40B4-BE49-F238E27FC236}">
                    <a16:creationId xmlns:a16="http://schemas.microsoft.com/office/drawing/2014/main" id="{54F34B4B-8160-4458-825E-1E4147668CF2}"/>
                  </a:ext>
                </a:extLst>
              </p:cNvPr>
              <p:cNvSpPr>
                <a:spLocks noChangeArrowheads="1"/>
              </p:cNvSpPr>
              <p:nvPr/>
            </p:nvSpPr>
            <p:spPr bwMode="auto">
              <a:xfrm>
                <a:off x="2975515" y="6029627"/>
                <a:ext cx="128120" cy="128120"/>
              </a:xfrm>
              <a:prstGeom prst="ellipse">
                <a:avLst/>
              </a:prstGeom>
              <a:solidFill>
                <a:srgbClr val="B5B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1">
                <a:extLst>
                  <a:ext uri="{FF2B5EF4-FFF2-40B4-BE49-F238E27FC236}">
                    <a16:creationId xmlns:a16="http://schemas.microsoft.com/office/drawing/2014/main" id="{3812ABB3-4C47-4033-8B98-F6C26460C9E2}"/>
                  </a:ext>
                </a:extLst>
              </p:cNvPr>
              <p:cNvSpPr>
                <a:spLocks/>
              </p:cNvSpPr>
              <p:nvPr/>
            </p:nvSpPr>
            <p:spPr bwMode="auto">
              <a:xfrm>
                <a:off x="3473186" y="5159446"/>
                <a:ext cx="39991" cy="47397"/>
              </a:xfrm>
              <a:custGeom>
                <a:avLst/>
                <a:gdLst>
                  <a:gd name="T0" fmla="*/ 2 w 23"/>
                  <a:gd name="T1" fmla="*/ 15 h 27"/>
                  <a:gd name="T2" fmla="*/ 4 w 23"/>
                  <a:gd name="T3" fmla="*/ 18 h 27"/>
                  <a:gd name="T4" fmla="*/ 4 w 23"/>
                  <a:gd name="T5" fmla="*/ 19 h 27"/>
                  <a:gd name="T6" fmla="*/ 4 w 23"/>
                  <a:gd name="T7" fmla="*/ 20 h 27"/>
                  <a:gd name="T8" fmla="*/ 5 w 23"/>
                  <a:gd name="T9" fmla="*/ 22 h 27"/>
                  <a:gd name="T10" fmla="*/ 6 w 23"/>
                  <a:gd name="T11" fmla="*/ 23 h 27"/>
                  <a:gd name="T12" fmla="*/ 6 w 23"/>
                  <a:gd name="T13" fmla="*/ 24 h 27"/>
                  <a:gd name="T14" fmla="*/ 8 w 23"/>
                  <a:gd name="T15" fmla="*/ 24 h 27"/>
                  <a:gd name="T16" fmla="*/ 8 w 23"/>
                  <a:gd name="T17" fmla="*/ 23 h 27"/>
                  <a:gd name="T18" fmla="*/ 10 w 23"/>
                  <a:gd name="T19" fmla="*/ 25 h 27"/>
                  <a:gd name="T20" fmla="*/ 11 w 23"/>
                  <a:gd name="T21" fmla="*/ 24 h 27"/>
                  <a:gd name="T22" fmla="*/ 12 w 23"/>
                  <a:gd name="T23" fmla="*/ 24 h 27"/>
                  <a:gd name="T24" fmla="*/ 14 w 23"/>
                  <a:gd name="T25" fmla="*/ 24 h 27"/>
                  <a:gd name="T26" fmla="*/ 15 w 23"/>
                  <a:gd name="T27" fmla="*/ 24 h 27"/>
                  <a:gd name="T28" fmla="*/ 16 w 23"/>
                  <a:gd name="T29" fmla="*/ 27 h 27"/>
                  <a:gd name="T30" fmla="*/ 17 w 23"/>
                  <a:gd name="T31" fmla="*/ 25 h 27"/>
                  <a:gd name="T32" fmla="*/ 19 w 23"/>
                  <a:gd name="T33" fmla="*/ 22 h 27"/>
                  <a:gd name="T34" fmla="*/ 19 w 23"/>
                  <a:gd name="T35" fmla="*/ 20 h 27"/>
                  <a:gd name="T36" fmla="*/ 20 w 23"/>
                  <a:gd name="T37" fmla="*/ 19 h 27"/>
                  <a:gd name="T38" fmla="*/ 21 w 23"/>
                  <a:gd name="T39" fmla="*/ 17 h 27"/>
                  <a:gd name="T40" fmla="*/ 22 w 23"/>
                  <a:gd name="T41" fmla="*/ 16 h 27"/>
                  <a:gd name="T42" fmla="*/ 23 w 23"/>
                  <a:gd name="T43" fmla="*/ 14 h 27"/>
                  <a:gd name="T44" fmla="*/ 22 w 23"/>
                  <a:gd name="T45" fmla="*/ 14 h 27"/>
                  <a:gd name="T46" fmla="*/ 22 w 23"/>
                  <a:gd name="T47" fmla="*/ 13 h 27"/>
                  <a:gd name="T48" fmla="*/ 21 w 23"/>
                  <a:gd name="T49" fmla="*/ 12 h 27"/>
                  <a:gd name="T50" fmla="*/ 21 w 23"/>
                  <a:gd name="T51" fmla="*/ 11 h 27"/>
                  <a:gd name="T52" fmla="*/ 21 w 23"/>
                  <a:gd name="T53" fmla="*/ 11 h 27"/>
                  <a:gd name="T54" fmla="*/ 21 w 23"/>
                  <a:gd name="T55" fmla="*/ 10 h 27"/>
                  <a:gd name="T56" fmla="*/ 20 w 23"/>
                  <a:gd name="T57" fmla="*/ 9 h 27"/>
                  <a:gd name="T58" fmla="*/ 20 w 23"/>
                  <a:gd name="T59" fmla="*/ 7 h 27"/>
                  <a:gd name="T60" fmla="*/ 22 w 23"/>
                  <a:gd name="T61" fmla="*/ 8 h 27"/>
                  <a:gd name="T62" fmla="*/ 21 w 23"/>
                  <a:gd name="T63" fmla="*/ 6 h 27"/>
                  <a:gd name="T64" fmla="*/ 22 w 23"/>
                  <a:gd name="T65" fmla="*/ 5 h 27"/>
                  <a:gd name="T66" fmla="*/ 20 w 23"/>
                  <a:gd name="T67" fmla="*/ 4 h 27"/>
                  <a:gd name="T68" fmla="*/ 19 w 23"/>
                  <a:gd name="T69" fmla="*/ 3 h 27"/>
                  <a:gd name="T70" fmla="*/ 18 w 23"/>
                  <a:gd name="T71" fmla="*/ 2 h 27"/>
                  <a:gd name="T72" fmla="*/ 17 w 23"/>
                  <a:gd name="T73" fmla="*/ 1 h 27"/>
                  <a:gd name="T74" fmla="*/ 16 w 23"/>
                  <a:gd name="T75" fmla="*/ 3 h 27"/>
                  <a:gd name="T76" fmla="*/ 15 w 23"/>
                  <a:gd name="T77" fmla="*/ 3 h 27"/>
                  <a:gd name="T78" fmla="*/ 15 w 23"/>
                  <a:gd name="T79" fmla="*/ 5 h 27"/>
                  <a:gd name="T80" fmla="*/ 13 w 23"/>
                  <a:gd name="T81" fmla="*/ 6 h 27"/>
                  <a:gd name="T82" fmla="*/ 12 w 23"/>
                  <a:gd name="T83" fmla="*/ 6 h 27"/>
                  <a:gd name="T84" fmla="*/ 12 w 23"/>
                  <a:gd name="T85" fmla="*/ 7 h 27"/>
                  <a:gd name="T86" fmla="*/ 11 w 23"/>
                  <a:gd name="T87" fmla="*/ 9 h 27"/>
                  <a:gd name="T88" fmla="*/ 11 w 23"/>
                  <a:gd name="T89" fmla="*/ 9 h 27"/>
                  <a:gd name="T90" fmla="*/ 10 w 23"/>
                  <a:gd name="T91" fmla="*/ 10 h 27"/>
                  <a:gd name="T92" fmla="*/ 8 w 23"/>
                  <a:gd name="T93" fmla="*/ 11 h 27"/>
                  <a:gd name="T94" fmla="*/ 6 w 23"/>
                  <a:gd name="T95" fmla="*/ 12 h 27"/>
                  <a:gd name="T96" fmla="*/ 6 w 23"/>
                  <a:gd name="T97" fmla="*/ 13 h 27"/>
                  <a:gd name="T98" fmla="*/ 2 w 23"/>
                  <a:gd name="T99"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7">
                    <a:moveTo>
                      <a:pt x="2" y="15"/>
                    </a:moveTo>
                    <a:cubicBezTo>
                      <a:pt x="0" y="15"/>
                      <a:pt x="3" y="17"/>
                      <a:pt x="4" y="18"/>
                    </a:cubicBezTo>
                    <a:cubicBezTo>
                      <a:pt x="4" y="18"/>
                      <a:pt x="4" y="19"/>
                      <a:pt x="4" y="19"/>
                    </a:cubicBezTo>
                    <a:cubicBezTo>
                      <a:pt x="4" y="20"/>
                      <a:pt x="4" y="20"/>
                      <a:pt x="4" y="20"/>
                    </a:cubicBezTo>
                    <a:cubicBezTo>
                      <a:pt x="5" y="20"/>
                      <a:pt x="4" y="21"/>
                      <a:pt x="5" y="22"/>
                    </a:cubicBezTo>
                    <a:cubicBezTo>
                      <a:pt x="5" y="22"/>
                      <a:pt x="6" y="22"/>
                      <a:pt x="6" y="23"/>
                    </a:cubicBezTo>
                    <a:cubicBezTo>
                      <a:pt x="6" y="24"/>
                      <a:pt x="5" y="24"/>
                      <a:pt x="6" y="24"/>
                    </a:cubicBezTo>
                    <a:cubicBezTo>
                      <a:pt x="8" y="24"/>
                      <a:pt x="8" y="24"/>
                      <a:pt x="8" y="24"/>
                    </a:cubicBezTo>
                    <a:cubicBezTo>
                      <a:pt x="8" y="23"/>
                      <a:pt x="8" y="23"/>
                      <a:pt x="8" y="23"/>
                    </a:cubicBezTo>
                    <a:cubicBezTo>
                      <a:pt x="9" y="23"/>
                      <a:pt x="10" y="24"/>
                      <a:pt x="10" y="25"/>
                    </a:cubicBezTo>
                    <a:cubicBezTo>
                      <a:pt x="10" y="25"/>
                      <a:pt x="11" y="24"/>
                      <a:pt x="11" y="24"/>
                    </a:cubicBezTo>
                    <a:cubicBezTo>
                      <a:pt x="12" y="24"/>
                      <a:pt x="12" y="24"/>
                      <a:pt x="12" y="24"/>
                    </a:cubicBezTo>
                    <a:cubicBezTo>
                      <a:pt x="13" y="23"/>
                      <a:pt x="13" y="24"/>
                      <a:pt x="14" y="24"/>
                    </a:cubicBezTo>
                    <a:cubicBezTo>
                      <a:pt x="14" y="24"/>
                      <a:pt x="14" y="24"/>
                      <a:pt x="15" y="24"/>
                    </a:cubicBezTo>
                    <a:cubicBezTo>
                      <a:pt x="17" y="24"/>
                      <a:pt x="16" y="26"/>
                      <a:pt x="16" y="27"/>
                    </a:cubicBezTo>
                    <a:cubicBezTo>
                      <a:pt x="17" y="27"/>
                      <a:pt x="17" y="25"/>
                      <a:pt x="17" y="25"/>
                    </a:cubicBezTo>
                    <a:cubicBezTo>
                      <a:pt x="18" y="24"/>
                      <a:pt x="19" y="23"/>
                      <a:pt x="19" y="22"/>
                    </a:cubicBezTo>
                    <a:cubicBezTo>
                      <a:pt x="20" y="22"/>
                      <a:pt x="20" y="21"/>
                      <a:pt x="19" y="20"/>
                    </a:cubicBezTo>
                    <a:cubicBezTo>
                      <a:pt x="19" y="19"/>
                      <a:pt x="20" y="19"/>
                      <a:pt x="20" y="19"/>
                    </a:cubicBezTo>
                    <a:cubicBezTo>
                      <a:pt x="21" y="18"/>
                      <a:pt x="22" y="18"/>
                      <a:pt x="21" y="17"/>
                    </a:cubicBezTo>
                    <a:cubicBezTo>
                      <a:pt x="21" y="16"/>
                      <a:pt x="20" y="16"/>
                      <a:pt x="22" y="16"/>
                    </a:cubicBezTo>
                    <a:cubicBezTo>
                      <a:pt x="22" y="15"/>
                      <a:pt x="23" y="16"/>
                      <a:pt x="23" y="14"/>
                    </a:cubicBezTo>
                    <a:cubicBezTo>
                      <a:pt x="22" y="14"/>
                      <a:pt x="22" y="14"/>
                      <a:pt x="22" y="14"/>
                    </a:cubicBezTo>
                    <a:cubicBezTo>
                      <a:pt x="22" y="13"/>
                      <a:pt x="22" y="13"/>
                      <a:pt x="22" y="13"/>
                    </a:cubicBezTo>
                    <a:cubicBezTo>
                      <a:pt x="22" y="13"/>
                      <a:pt x="21" y="12"/>
                      <a:pt x="21" y="12"/>
                    </a:cubicBezTo>
                    <a:cubicBezTo>
                      <a:pt x="21" y="11"/>
                      <a:pt x="21" y="11"/>
                      <a:pt x="21" y="11"/>
                    </a:cubicBezTo>
                    <a:cubicBezTo>
                      <a:pt x="21" y="11"/>
                      <a:pt x="21" y="11"/>
                      <a:pt x="21" y="11"/>
                    </a:cubicBezTo>
                    <a:cubicBezTo>
                      <a:pt x="21" y="10"/>
                      <a:pt x="21" y="10"/>
                      <a:pt x="21" y="10"/>
                    </a:cubicBezTo>
                    <a:cubicBezTo>
                      <a:pt x="20" y="9"/>
                      <a:pt x="20" y="9"/>
                      <a:pt x="20" y="9"/>
                    </a:cubicBezTo>
                    <a:cubicBezTo>
                      <a:pt x="20" y="9"/>
                      <a:pt x="20" y="8"/>
                      <a:pt x="20" y="7"/>
                    </a:cubicBezTo>
                    <a:cubicBezTo>
                      <a:pt x="20" y="7"/>
                      <a:pt x="21" y="8"/>
                      <a:pt x="22" y="8"/>
                    </a:cubicBezTo>
                    <a:cubicBezTo>
                      <a:pt x="22" y="7"/>
                      <a:pt x="21" y="7"/>
                      <a:pt x="21" y="6"/>
                    </a:cubicBezTo>
                    <a:cubicBezTo>
                      <a:pt x="22" y="6"/>
                      <a:pt x="23" y="6"/>
                      <a:pt x="22" y="5"/>
                    </a:cubicBezTo>
                    <a:cubicBezTo>
                      <a:pt x="21" y="4"/>
                      <a:pt x="20" y="4"/>
                      <a:pt x="20" y="4"/>
                    </a:cubicBezTo>
                    <a:cubicBezTo>
                      <a:pt x="19" y="3"/>
                      <a:pt x="19" y="3"/>
                      <a:pt x="19" y="3"/>
                    </a:cubicBezTo>
                    <a:cubicBezTo>
                      <a:pt x="19" y="2"/>
                      <a:pt x="19" y="2"/>
                      <a:pt x="18" y="2"/>
                    </a:cubicBezTo>
                    <a:cubicBezTo>
                      <a:pt x="18" y="2"/>
                      <a:pt x="17" y="1"/>
                      <a:pt x="17" y="1"/>
                    </a:cubicBezTo>
                    <a:cubicBezTo>
                      <a:pt x="16" y="0"/>
                      <a:pt x="16" y="2"/>
                      <a:pt x="16" y="3"/>
                    </a:cubicBezTo>
                    <a:cubicBezTo>
                      <a:pt x="15" y="3"/>
                      <a:pt x="15" y="3"/>
                      <a:pt x="15" y="3"/>
                    </a:cubicBezTo>
                    <a:cubicBezTo>
                      <a:pt x="14" y="4"/>
                      <a:pt x="15" y="5"/>
                      <a:pt x="15" y="5"/>
                    </a:cubicBezTo>
                    <a:cubicBezTo>
                      <a:pt x="14" y="6"/>
                      <a:pt x="13" y="5"/>
                      <a:pt x="13" y="6"/>
                    </a:cubicBezTo>
                    <a:cubicBezTo>
                      <a:pt x="12" y="6"/>
                      <a:pt x="12" y="5"/>
                      <a:pt x="12" y="6"/>
                    </a:cubicBezTo>
                    <a:cubicBezTo>
                      <a:pt x="12" y="7"/>
                      <a:pt x="12" y="7"/>
                      <a:pt x="12" y="7"/>
                    </a:cubicBezTo>
                    <a:cubicBezTo>
                      <a:pt x="12" y="8"/>
                      <a:pt x="11" y="8"/>
                      <a:pt x="11" y="9"/>
                    </a:cubicBezTo>
                    <a:cubicBezTo>
                      <a:pt x="11" y="9"/>
                      <a:pt x="11" y="9"/>
                      <a:pt x="11" y="9"/>
                    </a:cubicBezTo>
                    <a:cubicBezTo>
                      <a:pt x="10" y="10"/>
                      <a:pt x="10" y="10"/>
                      <a:pt x="10" y="10"/>
                    </a:cubicBezTo>
                    <a:cubicBezTo>
                      <a:pt x="10" y="11"/>
                      <a:pt x="9" y="11"/>
                      <a:pt x="8" y="11"/>
                    </a:cubicBezTo>
                    <a:cubicBezTo>
                      <a:pt x="7" y="11"/>
                      <a:pt x="7" y="11"/>
                      <a:pt x="6" y="12"/>
                    </a:cubicBezTo>
                    <a:cubicBezTo>
                      <a:pt x="5" y="13"/>
                      <a:pt x="6" y="12"/>
                      <a:pt x="6" y="13"/>
                    </a:cubicBezTo>
                    <a:cubicBezTo>
                      <a:pt x="7" y="15"/>
                      <a:pt x="3" y="14"/>
                      <a:pt x="2" y="1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8" name="Freeform 12">
                <a:extLst>
                  <a:ext uri="{FF2B5EF4-FFF2-40B4-BE49-F238E27FC236}">
                    <a16:creationId xmlns:a16="http://schemas.microsoft.com/office/drawing/2014/main" id="{31157CD6-AF5E-4D1E-B2FF-291217846540}"/>
                  </a:ext>
                </a:extLst>
              </p:cNvPr>
              <p:cNvSpPr>
                <a:spLocks/>
              </p:cNvSpPr>
              <p:nvPr/>
            </p:nvSpPr>
            <p:spPr bwMode="auto">
              <a:xfrm>
                <a:off x="3501328" y="5159446"/>
                <a:ext cx="1481" cy="2222"/>
              </a:xfrm>
              <a:custGeom>
                <a:avLst/>
                <a:gdLst>
                  <a:gd name="T0" fmla="*/ 0 w 2"/>
                  <a:gd name="T1" fmla="*/ 0 h 3"/>
                  <a:gd name="T2" fmla="*/ 2 w 2"/>
                  <a:gd name="T3" fmla="*/ 3 h 3"/>
                  <a:gd name="T4" fmla="*/ 2 w 2"/>
                  <a:gd name="T5" fmla="*/ 3 h 3"/>
                  <a:gd name="T6" fmla="*/ 0 w 2"/>
                  <a:gd name="T7" fmla="*/ 0 h 3"/>
                </a:gdLst>
                <a:ahLst/>
                <a:cxnLst>
                  <a:cxn ang="0">
                    <a:pos x="T0" y="T1"/>
                  </a:cxn>
                  <a:cxn ang="0">
                    <a:pos x="T2" y="T3"/>
                  </a:cxn>
                  <a:cxn ang="0">
                    <a:pos x="T4" y="T5"/>
                  </a:cxn>
                  <a:cxn ang="0">
                    <a:pos x="T6" y="T7"/>
                  </a:cxn>
                </a:cxnLst>
                <a:rect l="0" t="0" r="r" b="b"/>
                <a:pathLst>
                  <a:path w="2" h="3">
                    <a:moveTo>
                      <a:pt x="0" y="0"/>
                    </a:moveTo>
                    <a:lnTo>
                      <a:pt x="2" y="3"/>
                    </a:lnTo>
                    <a:lnTo>
                      <a:pt x="2" y="3"/>
                    </a:lnTo>
                    <a:lnTo>
                      <a:pt x="0"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9" name="Rectangle 58">
                <a:extLst>
                  <a:ext uri="{FF2B5EF4-FFF2-40B4-BE49-F238E27FC236}">
                    <a16:creationId xmlns:a16="http://schemas.microsoft.com/office/drawing/2014/main" id="{3EF3DBDF-02F2-4097-94D3-7D10627ACA67}"/>
                  </a:ext>
                </a:extLst>
              </p:cNvPr>
              <p:cNvSpPr>
                <a:spLocks noChangeArrowheads="1"/>
              </p:cNvSpPr>
              <p:nvPr/>
            </p:nvSpPr>
            <p:spPr bwMode="auto">
              <a:xfrm>
                <a:off x="2894792" y="4909129"/>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id="{E7E548A4-BD92-4106-BC25-C3EC29A05C96}"/>
                  </a:ext>
                </a:extLst>
              </p:cNvPr>
              <p:cNvSpPr>
                <a:spLocks/>
              </p:cNvSpPr>
              <p:nvPr/>
            </p:nvSpPr>
            <p:spPr bwMode="auto">
              <a:xfrm>
                <a:off x="2894792" y="490912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60">
                <a:extLst>
                  <a:ext uri="{FF2B5EF4-FFF2-40B4-BE49-F238E27FC236}">
                    <a16:creationId xmlns:a16="http://schemas.microsoft.com/office/drawing/2014/main" id="{44059519-4BF1-4E77-95B4-A82136D07CD8}"/>
                  </a:ext>
                </a:extLst>
              </p:cNvPr>
              <p:cNvSpPr>
                <a:spLocks noChangeArrowheads="1"/>
              </p:cNvSpPr>
              <p:nvPr/>
            </p:nvSpPr>
            <p:spPr bwMode="auto">
              <a:xfrm>
                <a:off x="2922934" y="4770641"/>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id="{25C4C5D6-D43D-4E16-B506-6671ABED007F}"/>
                  </a:ext>
                </a:extLst>
              </p:cNvPr>
              <p:cNvSpPr>
                <a:spLocks/>
              </p:cNvSpPr>
              <p:nvPr/>
            </p:nvSpPr>
            <p:spPr bwMode="auto">
              <a:xfrm>
                <a:off x="2922934" y="477064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id="{700672E1-E084-46FC-9374-969AEC625144}"/>
                  </a:ext>
                </a:extLst>
              </p:cNvPr>
              <p:cNvSpPr>
                <a:spLocks/>
              </p:cNvSpPr>
              <p:nvPr/>
            </p:nvSpPr>
            <p:spPr bwMode="auto">
              <a:xfrm>
                <a:off x="2922934" y="4769160"/>
                <a:ext cx="1481" cy="1481"/>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lnTo>
                      <a:pt x="2" y="0"/>
                    </a:lnTo>
                    <a:lnTo>
                      <a:pt x="0" y="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id="{BD3838D1-AB8B-4FA2-BDB2-7DD7E5E80E80}"/>
                  </a:ext>
                </a:extLst>
              </p:cNvPr>
              <p:cNvSpPr>
                <a:spLocks/>
              </p:cNvSpPr>
              <p:nvPr/>
            </p:nvSpPr>
            <p:spPr bwMode="auto">
              <a:xfrm>
                <a:off x="2922934" y="4769160"/>
                <a:ext cx="1481" cy="1481"/>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lnTo>
                      <a:pt x="2"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9">
                <a:extLst>
                  <a:ext uri="{FF2B5EF4-FFF2-40B4-BE49-F238E27FC236}">
                    <a16:creationId xmlns:a16="http://schemas.microsoft.com/office/drawing/2014/main" id="{4960E676-79B1-4C7D-A325-240023EBB873}"/>
                  </a:ext>
                </a:extLst>
              </p:cNvPr>
              <p:cNvSpPr>
                <a:spLocks/>
              </p:cNvSpPr>
              <p:nvPr/>
            </p:nvSpPr>
            <p:spPr bwMode="auto">
              <a:xfrm>
                <a:off x="2849617" y="4760273"/>
                <a:ext cx="174777" cy="166631"/>
              </a:xfrm>
              <a:custGeom>
                <a:avLst/>
                <a:gdLst>
                  <a:gd name="T0" fmla="*/ 76 w 100"/>
                  <a:gd name="T1" fmla="*/ 49 h 95"/>
                  <a:gd name="T2" fmla="*/ 75 w 100"/>
                  <a:gd name="T3" fmla="*/ 45 h 95"/>
                  <a:gd name="T4" fmla="*/ 82 w 100"/>
                  <a:gd name="T5" fmla="*/ 44 h 95"/>
                  <a:gd name="T6" fmla="*/ 83 w 100"/>
                  <a:gd name="T7" fmla="*/ 40 h 95"/>
                  <a:gd name="T8" fmla="*/ 84 w 100"/>
                  <a:gd name="T9" fmla="*/ 38 h 95"/>
                  <a:gd name="T10" fmla="*/ 85 w 100"/>
                  <a:gd name="T11" fmla="*/ 33 h 95"/>
                  <a:gd name="T12" fmla="*/ 85 w 100"/>
                  <a:gd name="T13" fmla="*/ 30 h 95"/>
                  <a:gd name="T14" fmla="*/ 87 w 100"/>
                  <a:gd name="T15" fmla="*/ 29 h 95"/>
                  <a:gd name="T16" fmla="*/ 86 w 100"/>
                  <a:gd name="T17" fmla="*/ 24 h 95"/>
                  <a:gd name="T18" fmla="*/ 89 w 100"/>
                  <a:gd name="T19" fmla="*/ 20 h 95"/>
                  <a:gd name="T20" fmla="*/ 97 w 100"/>
                  <a:gd name="T21" fmla="*/ 13 h 95"/>
                  <a:gd name="T22" fmla="*/ 93 w 100"/>
                  <a:gd name="T23" fmla="*/ 10 h 95"/>
                  <a:gd name="T24" fmla="*/ 87 w 100"/>
                  <a:gd name="T25" fmla="*/ 10 h 95"/>
                  <a:gd name="T26" fmla="*/ 82 w 100"/>
                  <a:gd name="T27" fmla="*/ 12 h 95"/>
                  <a:gd name="T28" fmla="*/ 81 w 100"/>
                  <a:gd name="T29" fmla="*/ 8 h 95"/>
                  <a:gd name="T30" fmla="*/ 75 w 100"/>
                  <a:gd name="T31" fmla="*/ 11 h 95"/>
                  <a:gd name="T32" fmla="*/ 71 w 100"/>
                  <a:gd name="T33" fmla="*/ 9 h 95"/>
                  <a:gd name="T34" fmla="*/ 73 w 100"/>
                  <a:gd name="T35" fmla="*/ 7 h 95"/>
                  <a:gd name="T36" fmla="*/ 81 w 100"/>
                  <a:gd name="T37" fmla="*/ 5 h 95"/>
                  <a:gd name="T38" fmla="*/ 67 w 100"/>
                  <a:gd name="T39" fmla="*/ 5 h 95"/>
                  <a:gd name="T40" fmla="*/ 65 w 100"/>
                  <a:gd name="T41" fmla="*/ 3 h 95"/>
                  <a:gd name="T42" fmla="*/ 70 w 100"/>
                  <a:gd name="T43" fmla="*/ 1 h 95"/>
                  <a:gd name="T44" fmla="*/ 63 w 100"/>
                  <a:gd name="T45" fmla="*/ 0 h 95"/>
                  <a:gd name="T46" fmla="*/ 58 w 100"/>
                  <a:gd name="T47" fmla="*/ 4 h 95"/>
                  <a:gd name="T48" fmla="*/ 50 w 100"/>
                  <a:gd name="T49" fmla="*/ 1 h 95"/>
                  <a:gd name="T50" fmla="*/ 52 w 100"/>
                  <a:gd name="T51" fmla="*/ 4 h 95"/>
                  <a:gd name="T52" fmla="*/ 47 w 100"/>
                  <a:gd name="T53" fmla="*/ 8 h 95"/>
                  <a:gd name="T54" fmla="*/ 38 w 100"/>
                  <a:gd name="T55" fmla="*/ 4 h 95"/>
                  <a:gd name="T56" fmla="*/ 32 w 100"/>
                  <a:gd name="T57" fmla="*/ 8 h 95"/>
                  <a:gd name="T58" fmla="*/ 27 w 100"/>
                  <a:gd name="T59" fmla="*/ 6 h 95"/>
                  <a:gd name="T60" fmla="*/ 25 w 100"/>
                  <a:gd name="T61" fmla="*/ 10 h 95"/>
                  <a:gd name="T62" fmla="*/ 17 w 100"/>
                  <a:gd name="T63" fmla="*/ 9 h 95"/>
                  <a:gd name="T64" fmla="*/ 15 w 100"/>
                  <a:gd name="T65" fmla="*/ 10 h 95"/>
                  <a:gd name="T66" fmla="*/ 11 w 100"/>
                  <a:gd name="T67" fmla="*/ 15 h 95"/>
                  <a:gd name="T68" fmla="*/ 2 w 100"/>
                  <a:gd name="T69" fmla="*/ 18 h 95"/>
                  <a:gd name="T70" fmla="*/ 6 w 100"/>
                  <a:gd name="T71" fmla="*/ 22 h 95"/>
                  <a:gd name="T72" fmla="*/ 5 w 100"/>
                  <a:gd name="T73" fmla="*/ 26 h 95"/>
                  <a:gd name="T74" fmla="*/ 6 w 100"/>
                  <a:gd name="T75" fmla="*/ 30 h 95"/>
                  <a:gd name="T76" fmla="*/ 15 w 100"/>
                  <a:gd name="T77" fmla="*/ 31 h 95"/>
                  <a:gd name="T78" fmla="*/ 20 w 100"/>
                  <a:gd name="T79" fmla="*/ 37 h 95"/>
                  <a:gd name="T80" fmla="*/ 23 w 100"/>
                  <a:gd name="T81" fmla="*/ 43 h 95"/>
                  <a:gd name="T82" fmla="*/ 27 w 100"/>
                  <a:gd name="T83" fmla="*/ 50 h 95"/>
                  <a:gd name="T84" fmla="*/ 27 w 100"/>
                  <a:gd name="T85" fmla="*/ 55 h 95"/>
                  <a:gd name="T86" fmla="*/ 27 w 100"/>
                  <a:gd name="T87" fmla="*/ 63 h 95"/>
                  <a:gd name="T88" fmla="*/ 24 w 100"/>
                  <a:gd name="T89" fmla="*/ 76 h 95"/>
                  <a:gd name="T90" fmla="*/ 25 w 100"/>
                  <a:gd name="T91" fmla="*/ 83 h 95"/>
                  <a:gd name="T92" fmla="*/ 28 w 100"/>
                  <a:gd name="T93" fmla="*/ 87 h 95"/>
                  <a:gd name="T94" fmla="*/ 33 w 100"/>
                  <a:gd name="T95" fmla="*/ 90 h 95"/>
                  <a:gd name="T96" fmla="*/ 38 w 100"/>
                  <a:gd name="T97" fmla="*/ 95 h 95"/>
                  <a:gd name="T98" fmla="*/ 41 w 100"/>
                  <a:gd name="T99" fmla="*/ 84 h 95"/>
                  <a:gd name="T100" fmla="*/ 48 w 100"/>
                  <a:gd name="T101" fmla="*/ 75 h 95"/>
                  <a:gd name="T102" fmla="*/ 52 w 100"/>
                  <a:gd name="T103" fmla="*/ 73 h 95"/>
                  <a:gd name="T104" fmla="*/ 60 w 100"/>
                  <a:gd name="T105" fmla="*/ 68 h 95"/>
                  <a:gd name="T106" fmla="*/ 65 w 100"/>
                  <a:gd name="T107" fmla="*/ 64 h 95"/>
                  <a:gd name="T108" fmla="*/ 74 w 100"/>
                  <a:gd name="T109" fmla="*/ 61 h 95"/>
                  <a:gd name="T110" fmla="*/ 78 w 100"/>
                  <a:gd name="T111" fmla="*/ 58 h 95"/>
                  <a:gd name="T112" fmla="*/ 68 w 100"/>
                  <a:gd name="T113" fmla="*/ 59 h 95"/>
                  <a:gd name="T114" fmla="*/ 69 w 100"/>
                  <a:gd name="T115" fmla="*/ 55 h 95"/>
                  <a:gd name="T116" fmla="*/ 73 w 100"/>
                  <a:gd name="T117" fmla="*/ 52 h 95"/>
                  <a:gd name="T118" fmla="*/ 75 w 100"/>
                  <a:gd name="T119" fmla="*/ 53 h 95"/>
                  <a:gd name="T120" fmla="*/ 80 w 100"/>
                  <a:gd name="T121" fmla="*/ 5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0" h="95">
                    <a:moveTo>
                      <a:pt x="81" y="53"/>
                    </a:moveTo>
                    <a:cubicBezTo>
                      <a:pt x="81" y="53"/>
                      <a:pt x="82" y="52"/>
                      <a:pt x="81" y="51"/>
                    </a:cubicBezTo>
                    <a:cubicBezTo>
                      <a:pt x="81" y="51"/>
                      <a:pt x="80" y="51"/>
                      <a:pt x="79" y="51"/>
                    </a:cubicBezTo>
                    <a:cubicBezTo>
                      <a:pt x="79" y="50"/>
                      <a:pt x="79" y="50"/>
                      <a:pt x="78" y="50"/>
                    </a:cubicBezTo>
                    <a:cubicBezTo>
                      <a:pt x="78" y="50"/>
                      <a:pt x="77" y="50"/>
                      <a:pt x="76" y="49"/>
                    </a:cubicBezTo>
                    <a:cubicBezTo>
                      <a:pt x="76" y="49"/>
                      <a:pt x="76" y="49"/>
                      <a:pt x="76" y="49"/>
                    </a:cubicBezTo>
                    <a:cubicBezTo>
                      <a:pt x="75" y="48"/>
                      <a:pt x="75" y="48"/>
                      <a:pt x="75" y="48"/>
                    </a:cubicBezTo>
                    <a:cubicBezTo>
                      <a:pt x="75" y="48"/>
                      <a:pt x="74" y="48"/>
                      <a:pt x="74" y="47"/>
                    </a:cubicBezTo>
                    <a:cubicBezTo>
                      <a:pt x="75" y="47"/>
                      <a:pt x="75" y="47"/>
                      <a:pt x="75" y="47"/>
                    </a:cubicBezTo>
                    <a:cubicBezTo>
                      <a:pt x="75" y="46"/>
                      <a:pt x="74" y="46"/>
                      <a:pt x="74" y="46"/>
                    </a:cubicBezTo>
                    <a:cubicBezTo>
                      <a:pt x="74" y="46"/>
                      <a:pt x="73" y="45"/>
                      <a:pt x="73" y="45"/>
                    </a:cubicBezTo>
                    <a:cubicBezTo>
                      <a:pt x="73" y="44"/>
                      <a:pt x="75" y="45"/>
                      <a:pt x="75" y="45"/>
                    </a:cubicBezTo>
                    <a:cubicBezTo>
                      <a:pt x="76" y="45"/>
                      <a:pt x="76" y="45"/>
                      <a:pt x="76" y="45"/>
                    </a:cubicBezTo>
                    <a:cubicBezTo>
                      <a:pt x="76" y="45"/>
                      <a:pt x="76" y="45"/>
                      <a:pt x="77" y="45"/>
                    </a:cubicBezTo>
                    <a:cubicBezTo>
                      <a:pt x="77" y="44"/>
                      <a:pt x="75" y="43"/>
                      <a:pt x="76" y="42"/>
                    </a:cubicBezTo>
                    <a:cubicBezTo>
                      <a:pt x="76" y="42"/>
                      <a:pt x="77" y="43"/>
                      <a:pt x="77" y="43"/>
                    </a:cubicBezTo>
                    <a:cubicBezTo>
                      <a:pt x="78" y="43"/>
                      <a:pt x="78" y="44"/>
                      <a:pt x="79" y="44"/>
                    </a:cubicBezTo>
                    <a:cubicBezTo>
                      <a:pt x="80" y="44"/>
                      <a:pt x="81" y="44"/>
                      <a:pt x="82" y="44"/>
                    </a:cubicBezTo>
                    <a:cubicBezTo>
                      <a:pt x="81" y="44"/>
                      <a:pt x="81" y="44"/>
                      <a:pt x="81" y="44"/>
                    </a:cubicBezTo>
                    <a:cubicBezTo>
                      <a:pt x="82" y="45"/>
                      <a:pt x="84" y="44"/>
                      <a:pt x="85" y="44"/>
                    </a:cubicBezTo>
                    <a:cubicBezTo>
                      <a:pt x="85" y="44"/>
                      <a:pt x="85" y="44"/>
                      <a:pt x="85" y="43"/>
                    </a:cubicBezTo>
                    <a:cubicBezTo>
                      <a:pt x="85" y="43"/>
                      <a:pt x="85" y="43"/>
                      <a:pt x="84" y="42"/>
                    </a:cubicBezTo>
                    <a:cubicBezTo>
                      <a:pt x="84" y="42"/>
                      <a:pt x="82" y="42"/>
                      <a:pt x="82" y="41"/>
                    </a:cubicBezTo>
                    <a:cubicBezTo>
                      <a:pt x="82" y="41"/>
                      <a:pt x="83" y="40"/>
                      <a:pt x="83" y="40"/>
                    </a:cubicBezTo>
                    <a:cubicBezTo>
                      <a:pt x="84" y="40"/>
                      <a:pt x="84" y="40"/>
                      <a:pt x="84" y="40"/>
                    </a:cubicBezTo>
                    <a:cubicBezTo>
                      <a:pt x="85" y="41"/>
                      <a:pt x="86" y="41"/>
                      <a:pt x="86" y="41"/>
                    </a:cubicBezTo>
                    <a:cubicBezTo>
                      <a:pt x="86" y="41"/>
                      <a:pt x="86" y="41"/>
                      <a:pt x="86" y="41"/>
                    </a:cubicBezTo>
                    <a:cubicBezTo>
                      <a:pt x="87" y="41"/>
                      <a:pt x="88" y="40"/>
                      <a:pt x="88" y="40"/>
                    </a:cubicBezTo>
                    <a:cubicBezTo>
                      <a:pt x="86" y="39"/>
                      <a:pt x="86" y="39"/>
                      <a:pt x="86" y="39"/>
                    </a:cubicBezTo>
                    <a:cubicBezTo>
                      <a:pt x="85" y="39"/>
                      <a:pt x="85" y="39"/>
                      <a:pt x="84" y="38"/>
                    </a:cubicBezTo>
                    <a:cubicBezTo>
                      <a:pt x="84" y="37"/>
                      <a:pt x="85" y="37"/>
                      <a:pt x="84" y="36"/>
                    </a:cubicBezTo>
                    <a:cubicBezTo>
                      <a:pt x="84" y="36"/>
                      <a:pt x="85" y="36"/>
                      <a:pt x="85" y="36"/>
                    </a:cubicBezTo>
                    <a:cubicBezTo>
                      <a:pt x="85" y="36"/>
                      <a:pt x="86" y="37"/>
                      <a:pt x="86" y="36"/>
                    </a:cubicBezTo>
                    <a:cubicBezTo>
                      <a:pt x="86" y="35"/>
                      <a:pt x="86" y="35"/>
                      <a:pt x="86" y="35"/>
                    </a:cubicBezTo>
                    <a:cubicBezTo>
                      <a:pt x="85" y="34"/>
                      <a:pt x="86" y="34"/>
                      <a:pt x="86" y="34"/>
                    </a:cubicBezTo>
                    <a:cubicBezTo>
                      <a:pt x="86" y="33"/>
                      <a:pt x="85" y="33"/>
                      <a:pt x="85" y="33"/>
                    </a:cubicBezTo>
                    <a:cubicBezTo>
                      <a:pt x="84" y="33"/>
                      <a:pt x="84" y="33"/>
                      <a:pt x="83" y="33"/>
                    </a:cubicBezTo>
                    <a:cubicBezTo>
                      <a:pt x="83" y="33"/>
                      <a:pt x="83" y="33"/>
                      <a:pt x="83" y="32"/>
                    </a:cubicBezTo>
                    <a:cubicBezTo>
                      <a:pt x="83" y="32"/>
                      <a:pt x="83" y="31"/>
                      <a:pt x="83" y="31"/>
                    </a:cubicBezTo>
                    <a:cubicBezTo>
                      <a:pt x="83" y="31"/>
                      <a:pt x="83" y="31"/>
                      <a:pt x="83" y="31"/>
                    </a:cubicBezTo>
                    <a:cubicBezTo>
                      <a:pt x="84" y="31"/>
                      <a:pt x="84" y="31"/>
                      <a:pt x="84" y="31"/>
                    </a:cubicBezTo>
                    <a:cubicBezTo>
                      <a:pt x="85" y="30"/>
                      <a:pt x="84" y="30"/>
                      <a:pt x="85" y="30"/>
                    </a:cubicBezTo>
                    <a:cubicBezTo>
                      <a:pt x="85" y="30"/>
                      <a:pt x="85" y="30"/>
                      <a:pt x="86" y="30"/>
                    </a:cubicBezTo>
                    <a:cubicBezTo>
                      <a:pt x="86" y="30"/>
                      <a:pt x="87" y="30"/>
                      <a:pt x="87" y="31"/>
                    </a:cubicBezTo>
                    <a:cubicBezTo>
                      <a:pt x="88" y="31"/>
                      <a:pt x="89" y="31"/>
                      <a:pt x="89" y="31"/>
                    </a:cubicBezTo>
                    <a:cubicBezTo>
                      <a:pt x="90" y="31"/>
                      <a:pt x="90" y="30"/>
                      <a:pt x="90" y="29"/>
                    </a:cubicBezTo>
                    <a:cubicBezTo>
                      <a:pt x="89" y="29"/>
                      <a:pt x="89" y="29"/>
                      <a:pt x="88" y="29"/>
                    </a:cubicBezTo>
                    <a:cubicBezTo>
                      <a:pt x="88" y="29"/>
                      <a:pt x="88" y="29"/>
                      <a:pt x="87" y="29"/>
                    </a:cubicBezTo>
                    <a:cubicBezTo>
                      <a:pt x="87" y="29"/>
                      <a:pt x="87" y="29"/>
                      <a:pt x="87" y="28"/>
                    </a:cubicBezTo>
                    <a:cubicBezTo>
                      <a:pt x="87" y="28"/>
                      <a:pt x="86" y="28"/>
                      <a:pt x="86" y="28"/>
                    </a:cubicBezTo>
                    <a:cubicBezTo>
                      <a:pt x="86" y="28"/>
                      <a:pt x="85" y="28"/>
                      <a:pt x="85" y="28"/>
                    </a:cubicBezTo>
                    <a:cubicBezTo>
                      <a:pt x="85" y="27"/>
                      <a:pt x="87" y="27"/>
                      <a:pt x="87" y="27"/>
                    </a:cubicBezTo>
                    <a:cubicBezTo>
                      <a:pt x="88" y="27"/>
                      <a:pt x="88" y="26"/>
                      <a:pt x="87" y="26"/>
                    </a:cubicBezTo>
                    <a:cubicBezTo>
                      <a:pt x="87" y="25"/>
                      <a:pt x="86" y="25"/>
                      <a:pt x="86" y="24"/>
                    </a:cubicBezTo>
                    <a:cubicBezTo>
                      <a:pt x="85" y="24"/>
                      <a:pt x="85" y="24"/>
                      <a:pt x="85" y="24"/>
                    </a:cubicBezTo>
                    <a:cubicBezTo>
                      <a:pt x="85" y="23"/>
                      <a:pt x="85" y="23"/>
                      <a:pt x="85" y="23"/>
                    </a:cubicBezTo>
                    <a:cubicBezTo>
                      <a:pt x="86" y="22"/>
                      <a:pt x="87" y="22"/>
                      <a:pt x="87" y="21"/>
                    </a:cubicBezTo>
                    <a:cubicBezTo>
                      <a:pt x="87" y="21"/>
                      <a:pt x="87" y="21"/>
                      <a:pt x="87" y="21"/>
                    </a:cubicBezTo>
                    <a:cubicBezTo>
                      <a:pt x="88" y="21"/>
                      <a:pt x="88" y="21"/>
                      <a:pt x="89" y="20"/>
                    </a:cubicBezTo>
                    <a:cubicBezTo>
                      <a:pt x="89" y="20"/>
                      <a:pt x="89" y="20"/>
                      <a:pt x="89" y="20"/>
                    </a:cubicBezTo>
                    <a:cubicBezTo>
                      <a:pt x="90" y="19"/>
                      <a:pt x="90" y="19"/>
                      <a:pt x="90" y="19"/>
                    </a:cubicBezTo>
                    <a:cubicBezTo>
                      <a:pt x="91" y="19"/>
                      <a:pt x="92" y="18"/>
                      <a:pt x="92" y="17"/>
                    </a:cubicBezTo>
                    <a:cubicBezTo>
                      <a:pt x="90" y="17"/>
                      <a:pt x="90" y="18"/>
                      <a:pt x="89" y="17"/>
                    </a:cubicBezTo>
                    <a:cubicBezTo>
                      <a:pt x="88" y="16"/>
                      <a:pt x="90" y="16"/>
                      <a:pt x="91" y="15"/>
                    </a:cubicBezTo>
                    <a:cubicBezTo>
                      <a:pt x="92" y="14"/>
                      <a:pt x="94" y="14"/>
                      <a:pt x="96" y="14"/>
                    </a:cubicBezTo>
                    <a:cubicBezTo>
                      <a:pt x="96" y="13"/>
                      <a:pt x="96" y="13"/>
                      <a:pt x="97" y="13"/>
                    </a:cubicBezTo>
                    <a:cubicBezTo>
                      <a:pt x="97" y="12"/>
                      <a:pt x="98" y="12"/>
                      <a:pt x="99" y="12"/>
                    </a:cubicBezTo>
                    <a:cubicBezTo>
                      <a:pt x="99" y="12"/>
                      <a:pt x="100" y="11"/>
                      <a:pt x="100" y="11"/>
                    </a:cubicBezTo>
                    <a:cubicBezTo>
                      <a:pt x="99" y="10"/>
                      <a:pt x="100" y="10"/>
                      <a:pt x="99" y="10"/>
                    </a:cubicBezTo>
                    <a:cubicBezTo>
                      <a:pt x="99" y="10"/>
                      <a:pt x="98" y="10"/>
                      <a:pt x="98" y="10"/>
                    </a:cubicBezTo>
                    <a:cubicBezTo>
                      <a:pt x="97" y="10"/>
                      <a:pt x="96" y="10"/>
                      <a:pt x="95" y="10"/>
                    </a:cubicBezTo>
                    <a:cubicBezTo>
                      <a:pt x="94" y="10"/>
                      <a:pt x="93" y="10"/>
                      <a:pt x="93" y="10"/>
                    </a:cubicBezTo>
                    <a:cubicBezTo>
                      <a:pt x="92" y="9"/>
                      <a:pt x="92" y="10"/>
                      <a:pt x="92" y="11"/>
                    </a:cubicBezTo>
                    <a:cubicBezTo>
                      <a:pt x="92" y="12"/>
                      <a:pt x="91" y="11"/>
                      <a:pt x="91" y="11"/>
                    </a:cubicBezTo>
                    <a:cubicBezTo>
                      <a:pt x="90" y="11"/>
                      <a:pt x="90" y="10"/>
                      <a:pt x="89" y="11"/>
                    </a:cubicBezTo>
                    <a:cubicBezTo>
                      <a:pt x="89" y="11"/>
                      <a:pt x="88" y="11"/>
                      <a:pt x="88" y="11"/>
                    </a:cubicBezTo>
                    <a:cubicBezTo>
                      <a:pt x="88" y="10"/>
                      <a:pt x="88" y="10"/>
                      <a:pt x="88" y="10"/>
                    </a:cubicBezTo>
                    <a:cubicBezTo>
                      <a:pt x="87" y="9"/>
                      <a:pt x="87" y="10"/>
                      <a:pt x="87" y="10"/>
                    </a:cubicBezTo>
                    <a:cubicBezTo>
                      <a:pt x="87" y="11"/>
                      <a:pt x="85" y="11"/>
                      <a:pt x="84" y="12"/>
                    </a:cubicBezTo>
                    <a:cubicBezTo>
                      <a:pt x="84" y="13"/>
                      <a:pt x="84" y="13"/>
                      <a:pt x="84" y="13"/>
                    </a:cubicBezTo>
                    <a:cubicBezTo>
                      <a:pt x="83" y="13"/>
                      <a:pt x="83" y="13"/>
                      <a:pt x="83" y="13"/>
                    </a:cubicBezTo>
                    <a:cubicBezTo>
                      <a:pt x="83" y="14"/>
                      <a:pt x="83" y="14"/>
                      <a:pt x="83" y="14"/>
                    </a:cubicBezTo>
                    <a:cubicBezTo>
                      <a:pt x="82" y="15"/>
                      <a:pt x="81" y="15"/>
                      <a:pt x="81" y="14"/>
                    </a:cubicBezTo>
                    <a:cubicBezTo>
                      <a:pt x="81" y="14"/>
                      <a:pt x="82" y="13"/>
                      <a:pt x="82" y="12"/>
                    </a:cubicBezTo>
                    <a:cubicBezTo>
                      <a:pt x="83" y="12"/>
                      <a:pt x="83" y="11"/>
                      <a:pt x="83" y="11"/>
                    </a:cubicBezTo>
                    <a:cubicBezTo>
                      <a:pt x="83" y="10"/>
                      <a:pt x="83" y="10"/>
                      <a:pt x="83" y="10"/>
                    </a:cubicBezTo>
                    <a:cubicBezTo>
                      <a:pt x="84" y="10"/>
                      <a:pt x="84" y="10"/>
                      <a:pt x="84" y="10"/>
                    </a:cubicBezTo>
                    <a:cubicBezTo>
                      <a:pt x="85" y="10"/>
                      <a:pt x="85" y="9"/>
                      <a:pt x="85" y="8"/>
                    </a:cubicBezTo>
                    <a:cubicBezTo>
                      <a:pt x="84" y="8"/>
                      <a:pt x="83" y="8"/>
                      <a:pt x="83" y="8"/>
                    </a:cubicBezTo>
                    <a:cubicBezTo>
                      <a:pt x="82" y="8"/>
                      <a:pt x="81" y="8"/>
                      <a:pt x="81" y="8"/>
                    </a:cubicBezTo>
                    <a:cubicBezTo>
                      <a:pt x="81" y="9"/>
                      <a:pt x="81" y="9"/>
                      <a:pt x="81" y="9"/>
                    </a:cubicBezTo>
                    <a:cubicBezTo>
                      <a:pt x="80" y="10"/>
                      <a:pt x="80" y="10"/>
                      <a:pt x="80" y="10"/>
                    </a:cubicBezTo>
                    <a:cubicBezTo>
                      <a:pt x="80" y="10"/>
                      <a:pt x="79" y="10"/>
                      <a:pt x="79" y="10"/>
                    </a:cubicBezTo>
                    <a:cubicBezTo>
                      <a:pt x="78" y="10"/>
                      <a:pt x="78" y="10"/>
                      <a:pt x="78" y="10"/>
                    </a:cubicBezTo>
                    <a:cubicBezTo>
                      <a:pt x="77" y="11"/>
                      <a:pt x="77" y="11"/>
                      <a:pt x="77" y="11"/>
                    </a:cubicBezTo>
                    <a:cubicBezTo>
                      <a:pt x="76" y="11"/>
                      <a:pt x="76" y="11"/>
                      <a:pt x="75" y="11"/>
                    </a:cubicBezTo>
                    <a:cubicBezTo>
                      <a:pt x="75" y="11"/>
                      <a:pt x="77" y="10"/>
                      <a:pt x="77" y="10"/>
                    </a:cubicBezTo>
                    <a:cubicBezTo>
                      <a:pt x="78" y="9"/>
                      <a:pt x="78" y="9"/>
                      <a:pt x="78" y="8"/>
                    </a:cubicBezTo>
                    <a:cubicBezTo>
                      <a:pt x="77" y="8"/>
                      <a:pt x="77" y="9"/>
                      <a:pt x="76" y="9"/>
                    </a:cubicBezTo>
                    <a:cubicBezTo>
                      <a:pt x="75" y="9"/>
                      <a:pt x="74" y="9"/>
                      <a:pt x="73" y="8"/>
                    </a:cubicBezTo>
                    <a:cubicBezTo>
                      <a:pt x="73" y="8"/>
                      <a:pt x="73" y="8"/>
                      <a:pt x="73" y="8"/>
                    </a:cubicBezTo>
                    <a:cubicBezTo>
                      <a:pt x="72" y="9"/>
                      <a:pt x="72" y="9"/>
                      <a:pt x="71" y="9"/>
                    </a:cubicBezTo>
                    <a:cubicBezTo>
                      <a:pt x="71" y="9"/>
                      <a:pt x="70" y="10"/>
                      <a:pt x="70" y="10"/>
                    </a:cubicBezTo>
                    <a:cubicBezTo>
                      <a:pt x="69" y="10"/>
                      <a:pt x="69" y="10"/>
                      <a:pt x="68" y="10"/>
                    </a:cubicBezTo>
                    <a:cubicBezTo>
                      <a:pt x="68" y="11"/>
                      <a:pt x="67" y="11"/>
                      <a:pt x="66" y="11"/>
                    </a:cubicBezTo>
                    <a:cubicBezTo>
                      <a:pt x="66" y="10"/>
                      <a:pt x="67" y="10"/>
                      <a:pt x="66" y="10"/>
                    </a:cubicBezTo>
                    <a:cubicBezTo>
                      <a:pt x="66" y="9"/>
                      <a:pt x="70" y="8"/>
                      <a:pt x="69" y="7"/>
                    </a:cubicBezTo>
                    <a:cubicBezTo>
                      <a:pt x="69" y="6"/>
                      <a:pt x="72" y="6"/>
                      <a:pt x="73" y="7"/>
                    </a:cubicBezTo>
                    <a:cubicBezTo>
                      <a:pt x="74" y="7"/>
                      <a:pt x="74" y="7"/>
                      <a:pt x="75" y="7"/>
                    </a:cubicBezTo>
                    <a:cubicBezTo>
                      <a:pt x="76" y="7"/>
                      <a:pt x="77" y="6"/>
                      <a:pt x="78" y="6"/>
                    </a:cubicBezTo>
                    <a:cubicBezTo>
                      <a:pt x="79" y="6"/>
                      <a:pt x="79" y="6"/>
                      <a:pt x="80" y="6"/>
                    </a:cubicBezTo>
                    <a:cubicBezTo>
                      <a:pt x="80" y="6"/>
                      <a:pt x="82" y="6"/>
                      <a:pt x="82" y="6"/>
                    </a:cubicBezTo>
                    <a:cubicBezTo>
                      <a:pt x="83" y="6"/>
                      <a:pt x="82" y="5"/>
                      <a:pt x="82" y="5"/>
                    </a:cubicBezTo>
                    <a:cubicBezTo>
                      <a:pt x="81" y="5"/>
                      <a:pt x="81" y="5"/>
                      <a:pt x="81" y="5"/>
                    </a:cubicBezTo>
                    <a:cubicBezTo>
                      <a:pt x="80" y="4"/>
                      <a:pt x="80" y="4"/>
                      <a:pt x="80" y="4"/>
                    </a:cubicBezTo>
                    <a:cubicBezTo>
                      <a:pt x="80" y="3"/>
                      <a:pt x="81" y="3"/>
                      <a:pt x="81" y="2"/>
                    </a:cubicBezTo>
                    <a:cubicBezTo>
                      <a:pt x="80" y="2"/>
                      <a:pt x="79" y="3"/>
                      <a:pt x="79" y="3"/>
                    </a:cubicBezTo>
                    <a:cubicBezTo>
                      <a:pt x="78" y="3"/>
                      <a:pt x="77" y="3"/>
                      <a:pt x="77" y="3"/>
                    </a:cubicBezTo>
                    <a:cubicBezTo>
                      <a:pt x="75" y="3"/>
                      <a:pt x="73" y="3"/>
                      <a:pt x="71" y="4"/>
                    </a:cubicBezTo>
                    <a:cubicBezTo>
                      <a:pt x="70" y="4"/>
                      <a:pt x="68" y="4"/>
                      <a:pt x="67" y="5"/>
                    </a:cubicBezTo>
                    <a:cubicBezTo>
                      <a:pt x="66" y="5"/>
                      <a:pt x="66" y="5"/>
                      <a:pt x="65" y="6"/>
                    </a:cubicBezTo>
                    <a:cubicBezTo>
                      <a:pt x="65" y="6"/>
                      <a:pt x="65" y="7"/>
                      <a:pt x="64" y="7"/>
                    </a:cubicBezTo>
                    <a:cubicBezTo>
                      <a:pt x="64" y="7"/>
                      <a:pt x="64" y="7"/>
                      <a:pt x="64" y="7"/>
                    </a:cubicBezTo>
                    <a:cubicBezTo>
                      <a:pt x="64" y="6"/>
                      <a:pt x="64" y="6"/>
                      <a:pt x="64" y="6"/>
                    </a:cubicBezTo>
                    <a:cubicBezTo>
                      <a:pt x="63" y="5"/>
                      <a:pt x="63" y="5"/>
                      <a:pt x="63" y="5"/>
                    </a:cubicBezTo>
                    <a:cubicBezTo>
                      <a:pt x="64" y="5"/>
                      <a:pt x="66" y="4"/>
                      <a:pt x="65" y="3"/>
                    </a:cubicBezTo>
                    <a:cubicBezTo>
                      <a:pt x="65" y="3"/>
                      <a:pt x="66" y="3"/>
                      <a:pt x="66" y="3"/>
                    </a:cubicBezTo>
                    <a:cubicBezTo>
                      <a:pt x="67" y="3"/>
                      <a:pt x="67" y="3"/>
                      <a:pt x="68" y="3"/>
                    </a:cubicBezTo>
                    <a:cubicBezTo>
                      <a:pt x="69" y="2"/>
                      <a:pt x="70" y="2"/>
                      <a:pt x="71" y="2"/>
                    </a:cubicBezTo>
                    <a:cubicBezTo>
                      <a:pt x="73" y="1"/>
                      <a:pt x="75" y="1"/>
                      <a:pt x="77" y="1"/>
                    </a:cubicBezTo>
                    <a:cubicBezTo>
                      <a:pt x="77" y="0"/>
                      <a:pt x="73" y="1"/>
                      <a:pt x="73" y="1"/>
                    </a:cubicBezTo>
                    <a:cubicBezTo>
                      <a:pt x="72" y="1"/>
                      <a:pt x="71" y="1"/>
                      <a:pt x="70" y="1"/>
                    </a:cubicBezTo>
                    <a:cubicBezTo>
                      <a:pt x="70" y="1"/>
                      <a:pt x="69" y="1"/>
                      <a:pt x="69" y="1"/>
                    </a:cubicBezTo>
                    <a:cubicBezTo>
                      <a:pt x="68" y="1"/>
                      <a:pt x="67" y="0"/>
                      <a:pt x="67" y="1"/>
                    </a:cubicBezTo>
                    <a:cubicBezTo>
                      <a:pt x="66" y="1"/>
                      <a:pt x="66" y="1"/>
                      <a:pt x="66" y="1"/>
                    </a:cubicBezTo>
                    <a:cubicBezTo>
                      <a:pt x="65" y="1"/>
                      <a:pt x="65" y="1"/>
                      <a:pt x="65" y="1"/>
                    </a:cubicBezTo>
                    <a:cubicBezTo>
                      <a:pt x="65" y="1"/>
                      <a:pt x="65" y="1"/>
                      <a:pt x="64" y="1"/>
                    </a:cubicBezTo>
                    <a:cubicBezTo>
                      <a:pt x="64" y="0"/>
                      <a:pt x="63" y="0"/>
                      <a:pt x="63" y="0"/>
                    </a:cubicBezTo>
                    <a:cubicBezTo>
                      <a:pt x="62" y="1"/>
                      <a:pt x="62" y="1"/>
                      <a:pt x="62" y="1"/>
                    </a:cubicBezTo>
                    <a:cubicBezTo>
                      <a:pt x="61" y="1"/>
                      <a:pt x="61" y="1"/>
                      <a:pt x="61" y="1"/>
                    </a:cubicBezTo>
                    <a:cubicBezTo>
                      <a:pt x="61" y="1"/>
                      <a:pt x="61" y="1"/>
                      <a:pt x="60" y="1"/>
                    </a:cubicBezTo>
                    <a:cubicBezTo>
                      <a:pt x="60" y="1"/>
                      <a:pt x="60" y="1"/>
                      <a:pt x="60" y="1"/>
                    </a:cubicBezTo>
                    <a:cubicBezTo>
                      <a:pt x="59" y="1"/>
                      <a:pt x="58" y="1"/>
                      <a:pt x="58" y="1"/>
                    </a:cubicBezTo>
                    <a:cubicBezTo>
                      <a:pt x="57" y="2"/>
                      <a:pt x="58" y="3"/>
                      <a:pt x="58" y="4"/>
                    </a:cubicBezTo>
                    <a:cubicBezTo>
                      <a:pt x="58" y="4"/>
                      <a:pt x="57" y="4"/>
                      <a:pt x="57" y="4"/>
                    </a:cubicBezTo>
                    <a:cubicBezTo>
                      <a:pt x="57" y="4"/>
                      <a:pt x="56" y="4"/>
                      <a:pt x="56" y="4"/>
                    </a:cubicBezTo>
                    <a:cubicBezTo>
                      <a:pt x="55" y="4"/>
                      <a:pt x="55" y="4"/>
                      <a:pt x="54" y="3"/>
                    </a:cubicBezTo>
                    <a:cubicBezTo>
                      <a:pt x="54" y="3"/>
                      <a:pt x="53" y="3"/>
                      <a:pt x="53" y="2"/>
                    </a:cubicBezTo>
                    <a:cubicBezTo>
                      <a:pt x="52" y="2"/>
                      <a:pt x="52" y="1"/>
                      <a:pt x="52" y="1"/>
                    </a:cubicBezTo>
                    <a:cubicBezTo>
                      <a:pt x="52" y="1"/>
                      <a:pt x="51" y="1"/>
                      <a:pt x="50" y="1"/>
                    </a:cubicBezTo>
                    <a:cubicBezTo>
                      <a:pt x="50" y="1"/>
                      <a:pt x="49" y="1"/>
                      <a:pt x="50" y="2"/>
                    </a:cubicBezTo>
                    <a:cubicBezTo>
                      <a:pt x="49" y="2"/>
                      <a:pt x="47" y="2"/>
                      <a:pt x="47" y="3"/>
                    </a:cubicBezTo>
                    <a:cubicBezTo>
                      <a:pt x="48" y="3"/>
                      <a:pt x="48" y="3"/>
                      <a:pt x="48" y="3"/>
                    </a:cubicBezTo>
                    <a:cubicBezTo>
                      <a:pt x="48" y="4"/>
                      <a:pt x="47" y="3"/>
                      <a:pt x="47" y="4"/>
                    </a:cubicBezTo>
                    <a:cubicBezTo>
                      <a:pt x="47" y="4"/>
                      <a:pt x="48" y="4"/>
                      <a:pt x="49" y="4"/>
                    </a:cubicBezTo>
                    <a:cubicBezTo>
                      <a:pt x="50" y="4"/>
                      <a:pt x="51" y="4"/>
                      <a:pt x="52" y="4"/>
                    </a:cubicBezTo>
                    <a:cubicBezTo>
                      <a:pt x="53" y="4"/>
                      <a:pt x="53" y="5"/>
                      <a:pt x="52" y="5"/>
                    </a:cubicBezTo>
                    <a:cubicBezTo>
                      <a:pt x="52" y="5"/>
                      <a:pt x="52" y="5"/>
                      <a:pt x="51" y="5"/>
                    </a:cubicBezTo>
                    <a:cubicBezTo>
                      <a:pt x="50" y="5"/>
                      <a:pt x="49" y="5"/>
                      <a:pt x="49" y="6"/>
                    </a:cubicBezTo>
                    <a:cubicBezTo>
                      <a:pt x="49" y="6"/>
                      <a:pt x="49" y="6"/>
                      <a:pt x="48" y="6"/>
                    </a:cubicBezTo>
                    <a:cubicBezTo>
                      <a:pt x="48" y="6"/>
                      <a:pt x="47" y="6"/>
                      <a:pt x="48" y="7"/>
                    </a:cubicBezTo>
                    <a:cubicBezTo>
                      <a:pt x="48" y="8"/>
                      <a:pt x="48" y="8"/>
                      <a:pt x="47" y="8"/>
                    </a:cubicBezTo>
                    <a:cubicBezTo>
                      <a:pt x="46" y="8"/>
                      <a:pt x="45" y="8"/>
                      <a:pt x="45" y="7"/>
                    </a:cubicBezTo>
                    <a:cubicBezTo>
                      <a:pt x="44" y="6"/>
                      <a:pt x="44" y="6"/>
                      <a:pt x="42" y="6"/>
                    </a:cubicBezTo>
                    <a:cubicBezTo>
                      <a:pt x="42" y="6"/>
                      <a:pt x="42" y="6"/>
                      <a:pt x="42" y="6"/>
                    </a:cubicBezTo>
                    <a:cubicBezTo>
                      <a:pt x="41" y="6"/>
                      <a:pt x="41" y="6"/>
                      <a:pt x="41" y="6"/>
                    </a:cubicBezTo>
                    <a:cubicBezTo>
                      <a:pt x="41" y="5"/>
                      <a:pt x="41" y="5"/>
                      <a:pt x="41" y="5"/>
                    </a:cubicBezTo>
                    <a:cubicBezTo>
                      <a:pt x="40" y="4"/>
                      <a:pt x="39" y="4"/>
                      <a:pt x="38" y="4"/>
                    </a:cubicBezTo>
                    <a:cubicBezTo>
                      <a:pt x="38" y="4"/>
                      <a:pt x="37" y="4"/>
                      <a:pt x="37" y="5"/>
                    </a:cubicBezTo>
                    <a:cubicBezTo>
                      <a:pt x="37" y="5"/>
                      <a:pt x="37" y="5"/>
                      <a:pt x="37" y="6"/>
                    </a:cubicBezTo>
                    <a:cubicBezTo>
                      <a:pt x="38" y="6"/>
                      <a:pt x="38" y="7"/>
                      <a:pt x="38" y="8"/>
                    </a:cubicBezTo>
                    <a:cubicBezTo>
                      <a:pt x="37" y="8"/>
                      <a:pt x="37" y="8"/>
                      <a:pt x="36" y="7"/>
                    </a:cubicBezTo>
                    <a:cubicBezTo>
                      <a:pt x="35" y="7"/>
                      <a:pt x="34" y="7"/>
                      <a:pt x="33" y="7"/>
                    </a:cubicBezTo>
                    <a:cubicBezTo>
                      <a:pt x="33" y="7"/>
                      <a:pt x="32" y="8"/>
                      <a:pt x="32" y="8"/>
                    </a:cubicBezTo>
                    <a:cubicBezTo>
                      <a:pt x="31" y="8"/>
                      <a:pt x="31" y="7"/>
                      <a:pt x="31" y="7"/>
                    </a:cubicBezTo>
                    <a:cubicBezTo>
                      <a:pt x="31" y="6"/>
                      <a:pt x="31" y="5"/>
                      <a:pt x="30" y="5"/>
                    </a:cubicBezTo>
                    <a:cubicBezTo>
                      <a:pt x="29" y="5"/>
                      <a:pt x="29" y="6"/>
                      <a:pt x="29" y="6"/>
                    </a:cubicBezTo>
                    <a:cubicBezTo>
                      <a:pt x="29" y="6"/>
                      <a:pt x="29" y="6"/>
                      <a:pt x="28" y="6"/>
                    </a:cubicBezTo>
                    <a:cubicBezTo>
                      <a:pt x="28" y="6"/>
                      <a:pt x="28" y="5"/>
                      <a:pt x="28" y="6"/>
                    </a:cubicBezTo>
                    <a:cubicBezTo>
                      <a:pt x="27" y="6"/>
                      <a:pt x="27" y="6"/>
                      <a:pt x="27" y="6"/>
                    </a:cubicBezTo>
                    <a:cubicBezTo>
                      <a:pt x="27" y="5"/>
                      <a:pt x="26" y="5"/>
                      <a:pt x="26" y="6"/>
                    </a:cubicBezTo>
                    <a:cubicBezTo>
                      <a:pt x="26" y="6"/>
                      <a:pt x="25" y="5"/>
                      <a:pt x="25" y="5"/>
                    </a:cubicBezTo>
                    <a:cubicBezTo>
                      <a:pt x="24" y="5"/>
                      <a:pt x="24" y="5"/>
                      <a:pt x="23" y="6"/>
                    </a:cubicBezTo>
                    <a:cubicBezTo>
                      <a:pt x="23" y="6"/>
                      <a:pt x="24" y="7"/>
                      <a:pt x="24" y="8"/>
                    </a:cubicBezTo>
                    <a:cubicBezTo>
                      <a:pt x="24" y="8"/>
                      <a:pt x="24" y="8"/>
                      <a:pt x="24" y="9"/>
                    </a:cubicBezTo>
                    <a:cubicBezTo>
                      <a:pt x="24" y="9"/>
                      <a:pt x="24" y="10"/>
                      <a:pt x="25" y="10"/>
                    </a:cubicBezTo>
                    <a:cubicBezTo>
                      <a:pt x="25" y="12"/>
                      <a:pt x="23" y="11"/>
                      <a:pt x="23" y="10"/>
                    </a:cubicBezTo>
                    <a:cubicBezTo>
                      <a:pt x="23" y="9"/>
                      <a:pt x="22" y="8"/>
                      <a:pt x="22" y="7"/>
                    </a:cubicBezTo>
                    <a:cubicBezTo>
                      <a:pt x="21" y="6"/>
                      <a:pt x="21" y="6"/>
                      <a:pt x="21" y="6"/>
                    </a:cubicBezTo>
                    <a:cubicBezTo>
                      <a:pt x="20" y="5"/>
                      <a:pt x="18" y="6"/>
                      <a:pt x="18" y="7"/>
                    </a:cubicBezTo>
                    <a:cubicBezTo>
                      <a:pt x="17" y="7"/>
                      <a:pt x="18" y="8"/>
                      <a:pt x="18" y="9"/>
                    </a:cubicBezTo>
                    <a:cubicBezTo>
                      <a:pt x="18" y="10"/>
                      <a:pt x="18" y="9"/>
                      <a:pt x="17" y="9"/>
                    </a:cubicBezTo>
                    <a:cubicBezTo>
                      <a:pt x="17" y="10"/>
                      <a:pt x="16" y="10"/>
                      <a:pt x="16" y="10"/>
                    </a:cubicBezTo>
                    <a:cubicBezTo>
                      <a:pt x="16" y="9"/>
                      <a:pt x="16" y="9"/>
                      <a:pt x="15" y="9"/>
                    </a:cubicBezTo>
                    <a:cubicBezTo>
                      <a:pt x="14" y="9"/>
                      <a:pt x="15" y="10"/>
                      <a:pt x="15" y="10"/>
                    </a:cubicBezTo>
                    <a:cubicBezTo>
                      <a:pt x="15" y="10"/>
                      <a:pt x="15" y="10"/>
                      <a:pt x="15" y="10"/>
                    </a:cubicBezTo>
                    <a:cubicBezTo>
                      <a:pt x="15" y="10"/>
                      <a:pt x="15" y="10"/>
                      <a:pt x="15" y="10"/>
                    </a:cubicBezTo>
                    <a:cubicBezTo>
                      <a:pt x="15" y="10"/>
                      <a:pt x="15" y="10"/>
                      <a:pt x="15" y="10"/>
                    </a:cubicBezTo>
                    <a:cubicBezTo>
                      <a:pt x="14" y="10"/>
                      <a:pt x="13" y="10"/>
                      <a:pt x="13" y="10"/>
                    </a:cubicBezTo>
                    <a:cubicBezTo>
                      <a:pt x="12" y="10"/>
                      <a:pt x="12" y="10"/>
                      <a:pt x="11" y="10"/>
                    </a:cubicBezTo>
                    <a:cubicBezTo>
                      <a:pt x="11" y="11"/>
                      <a:pt x="10" y="11"/>
                      <a:pt x="10" y="11"/>
                    </a:cubicBezTo>
                    <a:cubicBezTo>
                      <a:pt x="9" y="12"/>
                      <a:pt x="10" y="12"/>
                      <a:pt x="11" y="12"/>
                    </a:cubicBezTo>
                    <a:cubicBezTo>
                      <a:pt x="11" y="13"/>
                      <a:pt x="12" y="13"/>
                      <a:pt x="12" y="14"/>
                    </a:cubicBezTo>
                    <a:cubicBezTo>
                      <a:pt x="13" y="15"/>
                      <a:pt x="11" y="14"/>
                      <a:pt x="11" y="15"/>
                    </a:cubicBezTo>
                    <a:cubicBezTo>
                      <a:pt x="10" y="15"/>
                      <a:pt x="10" y="16"/>
                      <a:pt x="10" y="16"/>
                    </a:cubicBezTo>
                    <a:cubicBezTo>
                      <a:pt x="9" y="17"/>
                      <a:pt x="8" y="16"/>
                      <a:pt x="7" y="16"/>
                    </a:cubicBezTo>
                    <a:cubicBezTo>
                      <a:pt x="6" y="16"/>
                      <a:pt x="6" y="16"/>
                      <a:pt x="6" y="17"/>
                    </a:cubicBezTo>
                    <a:cubicBezTo>
                      <a:pt x="5" y="17"/>
                      <a:pt x="5" y="17"/>
                      <a:pt x="4" y="17"/>
                    </a:cubicBezTo>
                    <a:cubicBezTo>
                      <a:pt x="3" y="17"/>
                      <a:pt x="3" y="17"/>
                      <a:pt x="3" y="17"/>
                    </a:cubicBezTo>
                    <a:cubicBezTo>
                      <a:pt x="3" y="17"/>
                      <a:pt x="3" y="17"/>
                      <a:pt x="2" y="18"/>
                    </a:cubicBezTo>
                    <a:cubicBezTo>
                      <a:pt x="2" y="18"/>
                      <a:pt x="1" y="18"/>
                      <a:pt x="1" y="18"/>
                    </a:cubicBezTo>
                    <a:cubicBezTo>
                      <a:pt x="0" y="19"/>
                      <a:pt x="1" y="20"/>
                      <a:pt x="1" y="20"/>
                    </a:cubicBezTo>
                    <a:cubicBezTo>
                      <a:pt x="2" y="21"/>
                      <a:pt x="1" y="22"/>
                      <a:pt x="2" y="22"/>
                    </a:cubicBezTo>
                    <a:cubicBezTo>
                      <a:pt x="3" y="22"/>
                      <a:pt x="4" y="21"/>
                      <a:pt x="4" y="21"/>
                    </a:cubicBezTo>
                    <a:cubicBezTo>
                      <a:pt x="5" y="21"/>
                      <a:pt x="5" y="21"/>
                      <a:pt x="5" y="21"/>
                    </a:cubicBezTo>
                    <a:cubicBezTo>
                      <a:pt x="6" y="21"/>
                      <a:pt x="6" y="22"/>
                      <a:pt x="6" y="22"/>
                    </a:cubicBezTo>
                    <a:cubicBezTo>
                      <a:pt x="7" y="21"/>
                      <a:pt x="8" y="21"/>
                      <a:pt x="8" y="22"/>
                    </a:cubicBezTo>
                    <a:cubicBezTo>
                      <a:pt x="9" y="23"/>
                      <a:pt x="8" y="23"/>
                      <a:pt x="7" y="22"/>
                    </a:cubicBezTo>
                    <a:cubicBezTo>
                      <a:pt x="6" y="22"/>
                      <a:pt x="6" y="22"/>
                      <a:pt x="6" y="22"/>
                    </a:cubicBezTo>
                    <a:cubicBezTo>
                      <a:pt x="6" y="22"/>
                      <a:pt x="4" y="22"/>
                      <a:pt x="4" y="23"/>
                    </a:cubicBezTo>
                    <a:cubicBezTo>
                      <a:pt x="3" y="23"/>
                      <a:pt x="4" y="24"/>
                      <a:pt x="5" y="24"/>
                    </a:cubicBezTo>
                    <a:cubicBezTo>
                      <a:pt x="5" y="24"/>
                      <a:pt x="5" y="25"/>
                      <a:pt x="5" y="26"/>
                    </a:cubicBezTo>
                    <a:cubicBezTo>
                      <a:pt x="5" y="27"/>
                      <a:pt x="5" y="26"/>
                      <a:pt x="4" y="27"/>
                    </a:cubicBezTo>
                    <a:cubicBezTo>
                      <a:pt x="3" y="27"/>
                      <a:pt x="2" y="27"/>
                      <a:pt x="2" y="28"/>
                    </a:cubicBezTo>
                    <a:cubicBezTo>
                      <a:pt x="3" y="29"/>
                      <a:pt x="3" y="29"/>
                      <a:pt x="3" y="29"/>
                    </a:cubicBezTo>
                    <a:cubicBezTo>
                      <a:pt x="4" y="30"/>
                      <a:pt x="4" y="30"/>
                      <a:pt x="4" y="30"/>
                    </a:cubicBezTo>
                    <a:cubicBezTo>
                      <a:pt x="4" y="30"/>
                      <a:pt x="5" y="31"/>
                      <a:pt x="5" y="31"/>
                    </a:cubicBezTo>
                    <a:cubicBezTo>
                      <a:pt x="6" y="31"/>
                      <a:pt x="6" y="31"/>
                      <a:pt x="6" y="30"/>
                    </a:cubicBezTo>
                    <a:cubicBezTo>
                      <a:pt x="7" y="31"/>
                      <a:pt x="7" y="31"/>
                      <a:pt x="7" y="31"/>
                    </a:cubicBezTo>
                    <a:cubicBezTo>
                      <a:pt x="8" y="31"/>
                      <a:pt x="8" y="30"/>
                      <a:pt x="9" y="30"/>
                    </a:cubicBezTo>
                    <a:cubicBezTo>
                      <a:pt x="10" y="29"/>
                      <a:pt x="9" y="30"/>
                      <a:pt x="10" y="30"/>
                    </a:cubicBezTo>
                    <a:cubicBezTo>
                      <a:pt x="11" y="30"/>
                      <a:pt x="11" y="29"/>
                      <a:pt x="12" y="29"/>
                    </a:cubicBezTo>
                    <a:cubicBezTo>
                      <a:pt x="13" y="29"/>
                      <a:pt x="13" y="29"/>
                      <a:pt x="13" y="30"/>
                    </a:cubicBezTo>
                    <a:cubicBezTo>
                      <a:pt x="14" y="30"/>
                      <a:pt x="14" y="30"/>
                      <a:pt x="15" y="31"/>
                    </a:cubicBezTo>
                    <a:cubicBezTo>
                      <a:pt x="15" y="31"/>
                      <a:pt x="15" y="31"/>
                      <a:pt x="15" y="31"/>
                    </a:cubicBezTo>
                    <a:cubicBezTo>
                      <a:pt x="16" y="31"/>
                      <a:pt x="16" y="31"/>
                      <a:pt x="16" y="31"/>
                    </a:cubicBezTo>
                    <a:cubicBezTo>
                      <a:pt x="17" y="32"/>
                      <a:pt x="18" y="32"/>
                      <a:pt x="19" y="34"/>
                    </a:cubicBezTo>
                    <a:cubicBezTo>
                      <a:pt x="19" y="34"/>
                      <a:pt x="19" y="35"/>
                      <a:pt x="19" y="35"/>
                    </a:cubicBezTo>
                    <a:cubicBezTo>
                      <a:pt x="19" y="36"/>
                      <a:pt x="19" y="36"/>
                      <a:pt x="19" y="37"/>
                    </a:cubicBezTo>
                    <a:cubicBezTo>
                      <a:pt x="19" y="37"/>
                      <a:pt x="19" y="37"/>
                      <a:pt x="20" y="37"/>
                    </a:cubicBezTo>
                    <a:cubicBezTo>
                      <a:pt x="20" y="37"/>
                      <a:pt x="20" y="37"/>
                      <a:pt x="20" y="37"/>
                    </a:cubicBezTo>
                    <a:cubicBezTo>
                      <a:pt x="21" y="38"/>
                      <a:pt x="21" y="38"/>
                      <a:pt x="21" y="39"/>
                    </a:cubicBezTo>
                    <a:cubicBezTo>
                      <a:pt x="21" y="39"/>
                      <a:pt x="22" y="39"/>
                      <a:pt x="22" y="40"/>
                    </a:cubicBezTo>
                    <a:cubicBezTo>
                      <a:pt x="22" y="41"/>
                      <a:pt x="22" y="41"/>
                      <a:pt x="22" y="41"/>
                    </a:cubicBezTo>
                    <a:cubicBezTo>
                      <a:pt x="22" y="41"/>
                      <a:pt x="22" y="41"/>
                      <a:pt x="23" y="41"/>
                    </a:cubicBezTo>
                    <a:cubicBezTo>
                      <a:pt x="23" y="42"/>
                      <a:pt x="23" y="42"/>
                      <a:pt x="23" y="43"/>
                    </a:cubicBezTo>
                    <a:cubicBezTo>
                      <a:pt x="23" y="43"/>
                      <a:pt x="23" y="43"/>
                      <a:pt x="24" y="43"/>
                    </a:cubicBezTo>
                    <a:cubicBezTo>
                      <a:pt x="24" y="44"/>
                      <a:pt x="24" y="46"/>
                      <a:pt x="24" y="46"/>
                    </a:cubicBezTo>
                    <a:cubicBezTo>
                      <a:pt x="23" y="47"/>
                      <a:pt x="23" y="47"/>
                      <a:pt x="24" y="47"/>
                    </a:cubicBezTo>
                    <a:cubicBezTo>
                      <a:pt x="24" y="47"/>
                      <a:pt x="25" y="47"/>
                      <a:pt x="25" y="48"/>
                    </a:cubicBezTo>
                    <a:cubicBezTo>
                      <a:pt x="25" y="48"/>
                      <a:pt x="25" y="48"/>
                      <a:pt x="25" y="49"/>
                    </a:cubicBezTo>
                    <a:cubicBezTo>
                      <a:pt x="26" y="49"/>
                      <a:pt x="26" y="49"/>
                      <a:pt x="27" y="50"/>
                    </a:cubicBezTo>
                    <a:cubicBezTo>
                      <a:pt x="26" y="50"/>
                      <a:pt x="26" y="50"/>
                      <a:pt x="26" y="50"/>
                    </a:cubicBezTo>
                    <a:cubicBezTo>
                      <a:pt x="27" y="50"/>
                      <a:pt x="27" y="50"/>
                      <a:pt x="27" y="50"/>
                    </a:cubicBezTo>
                    <a:cubicBezTo>
                      <a:pt x="27" y="51"/>
                      <a:pt x="28" y="50"/>
                      <a:pt x="28" y="51"/>
                    </a:cubicBezTo>
                    <a:cubicBezTo>
                      <a:pt x="28" y="52"/>
                      <a:pt x="28" y="52"/>
                      <a:pt x="28" y="53"/>
                    </a:cubicBezTo>
                    <a:cubicBezTo>
                      <a:pt x="28" y="53"/>
                      <a:pt x="28" y="54"/>
                      <a:pt x="28" y="54"/>
                    </a:cubicBezTo>
                    <a:cubicBezTo>
                      <a:pt x="28" y="55"/>
                      <a:pt x="26" y="55"/>
                      <a:pt x="27" y="55"/>
                    </a:cubicBezTo>
                    <a:cubicBezTo>
                      <a:pt x="28" y="55"/>
                      <a:pt x="28" y="55"/>
                      <a:pt x="29" y="56"/>
                    </a:cubicBezTo>
                    <a:cubicBezTo>
                      <a:pt x="30" y="57"/>
                      <a:pt x="30" y="57"/>
                      <a:pt x="30" y="57"/>
                    </a:cubicBezTo>
                    <a:cubicBezTo>
                      <a:pt x="30" y="57"/>
                      <a:pt x="28" y="58"/>
                      <a:pt x="28" y="58"/>
                    </a:cubicBezTo>
                    <a:cubicBezTo>
                      <a:pt x="28" y="59"/>
                      <a:pt x="27" y="59"/>
                      <a:pt x="27" y="60"/>
                    </a:cubicBezTo>
                    <a:cubicBezTo>
                      <a:pt x="28" y="60"/>
                      <a:pt x="28" y="60"/>
                      <a:pt x="28" y="61"/>
                    </a:cubicBezTo>
                    <a:cubicBezTo>
                      <a:pt x="28" y="62"/>
                      <a:pt x="27" y="62"/>
                      <a:pt x="27" y="63"/>
                    </a:cubicBezTo>
                    <a:cubicBezTo>
                      <a:pt x="26" y="64"/>
                      <a:pt x="26" y="64"/>
                      <a:pt x="26" y="65"/>
                    </a:cubicBezTo>
                    <a:cubicBezTo>
                      <a:pt x="26" y="66"/>
                      <a:pt x="26" y="66"/>
                      <a:pt x="26" y="67"/>
                    </a:cubicBezTo>
                    <a:cubicBezTo>
                      <a:pt x="26" y="68"/>
                      <a:pt x="26" y="68"/>
                      <a:pt x="26" y="69"/>
                    </a:cubicBezTo>
                    <a:cubicBezTo>
                      <a:pt x="26" y="70"/>
                      <a:pt x="25" y="70"/>
                      <a:pt x="25" y="71"/>
                    </a:cubicBezTo>
                    <a:cubicBezTo>
                      <a:pt x="25" y="72"/>
                      <a:pt x="25" y="73"/>
                      <a:pt x="25" y="74"/>
                    </a:cubicBezTo>
                    <a:cubicBezTo>
                      <a:pt x="25" y="74"/>
                      <a:pt x="24" y="75"/>
                      <a:pt x="24" y="76"/>
                    </a:cubicBezTo>
                    <a:cubicBezTo>
                      <a:pt x="24" y="77"/>
                      <a:pt x="27" y="76"/>
                      <a:pt x="26" y="78"/>
                    </a:cubicBezTo>
                    <a:cubicBezTo>
                      <a:pt x="26" y="78"/>
                      <a:pt x="25" y="79"/>
                      <a:pt x="25" y="80"/>
                    </a:cubicBezTo>
                    <a:cubicBezTo>
                      <a:pt x="25" y="80"/>
                      <a:pt x="25" y="80"/>
                      <a:pt x="25" y="80"/>
                    </a:cubicBezTo>
                    <a:cubicBezTo>
                      <a:pt x="24" y="80"/>
                      <a:pt x="24" y="80"/>
                      <a:pt x="24" y="80"/>
                    </a:cubicBezTo>
                    <a:cubicBezTo>
                      <a:pt x="23" y="81"/>
                      <a:pt x="24" y="81"/>
                      <a:pt x="24" y="82"/>
                    </a:cubicBezTo>
                    <a:cubicBezTo>
                      <a:pt x="24" y="82"/>
                      <a:pt x="24" y="83"/>
                      <a:pt x="25" y="83"/>
                    </a:cubicBezTo>
                    <a:cubicBezTo>
                      <a:pt x="25" y="83"/>
                      <a:pt x="25" y="83"/>
                      <a:pt x="26" y="83"/>
                    </a:cubicBezTo>
                    <a:cubicBezTo>
                      <a:pt x="26" y="83"/>
                      <a:pt x="26" y="83"/>
                      <a:pt x="26" y="83"/>
                    </a:cubicBezTo>
                    <a:cubicBezTo>
                      <a:pt x="27" y="84"/>
                      <a:pt x="26" y="85"/>
                      <a:pt x="26" y="85"/>
                    </a:cubicBezTo>
                    <a:cubicBezTo>
                      <a:pt x="26" y="85"/>
                      <a:pt x="26" y="85"/>
                      <a:pt x="26" y="85"/>
                    </a:cubicBezTo>
                    <a:cubicBezTo>
                      <a:pt x="26" y="86"/>
                      <a:pt x="26" y="86"/>
                      <a:pt x="27" y="87"/>
                    </a:cubicBezTo>
                    <a:cubicBezTo>
                      <a:pt x="28" y="87"/>
                      <a:pt x="28" y="87"/>
                      <a:pt x="28" y="87"/>
                    </a:cubicBezTo>
                    <a:cubicBezTo>
                      <a:pt x="28" y="88"/>
                      <a:pt x="28" y="88"/>
                      <a:pt x="28" y="88"/>
                    </a:cubicBezTo>
                    <a:cubicBezTo>
                      <a:pt x="28" y="88"/>
                      <a:pt x="28" y="88"/>
                      <a:pt x="29" y="88"/>
                    </a:cubicBezTo>
                    <a:cubicBezTo>
                      <a:pt x="29" y="88"/>
                      <a:pt x="29" y="88"/>
                      <a:pt x="29" y="89"/>
                    </a:cubicBezTo>
                    <a:cubicBezTo>
                      <a:pt x="29" y="90"/>
                      <a:pt x="29" y="90"/>
                      <a:pt x="30" y="90"/>
                    </a:cubicBezTo>
                    <a:cubicBezTo>
                      <a:pt x="30" y="91"/>
                      <a:pt x="30" y="92"/>
                      <a:pt x="31" y="92"/>
                    </a:cubicBezTo>
                    <a:cubicBezTo>
                      <a:pt x="31" y="92"/>
                      <a:pt x="32" y="91"/>
                      <a:pt x="33" y="90"/>
                    </a:cubicBezTo>
                    <a:cubicBezTo>
                      <a:pt x="34" y="90"/>
                      <a:pt x="34" y="90"/>
                      <a:pt x="34" y="91"/>
                    </a:cubicBezTo>
                    <a:cubicBezTo>
                      <a:pt x="34" y="92"/>
                      <a:pt x="34" y="92"/>
                      <a:pt x="34" y="93"/>
                    </a:cubicBezTo>
                    <a:cubicBezTo>
                      <a:pt x="35" y="93"/>
                      <a:pt x="35" y="93"/>
                      <a:pt x="35" y="94"/>
                    </a:cubicBezTo>
                    <a:cubicBezTo>
                      <a:pt x="36" y="95"/>
                      <a:pt x="36" y="95"/>
                      <a:pt x="37" y="95"/>
                    </a:cubicBezTo>
                    <a:cubicBezTo>
                      <a:pt x="37" y="95"/>
                      <a:pt x="37" y="95"/>
                      <a:pt x="37" y="95"/>
                    </a:cubicBezTo>
                    <a:cubicBezTo>
                      <a:pt x="38" y="95"/>
                      <a:pt x="38" y="95"/>
                      <a:pt x="38" y="95"/>
                    </a:cubicBezTo>
                    <a:cubicBezTo>
                      <a:pt x="39" y="95"/>
                      <a:pt x="38" y="94"/>
                      <a:pt x="38" y="93"/>
                    </a:cubicBezTo>
                    <a:cubicBezTo>
                      <a:pt x="38" y="92"/>
                      <a:pt x="39" y="92"/>
                      <a:pt x="39" y="91"/>
                    </a:cubicBezTo>
                    <a:cubicBezTo>
                      <a:pt x="40" y="91"/>
                      <a:pt x="40" y="91"/>
                      <a:pt x="40" y="90"/>
                    </a:cubicBezTo>
                    <a:cubicBezTo>
                      <a:pt x="40" y="89"/>
                      <a:pt x="40" y="89"/>
                      <a:pt x="41" y="88"/>
                    </a:cubicBezTo>
                    <a:cubicBezTo>
                      <a:pt x="41" y="87"/>
                      <a:pt x="41" y="87"/>
                      <a:pt x="41" y="86"/>
                    </a:cubicBezTo>
                    <a:cubicBezTo>
                      <a:pt x="41" y="85"/>
                      <a:pt x="41" y="85"/>
                      <a:pt x="41" y="84"/>
                    </a:cubicBezTo>
                    <a:cubicBezTo>
                      <a:pt x="42" y="83"/>
                      <a:pt x="43" y="82"/>
                      <a:pt x="44" y="82"/>
                    </a:cubicBezTo>
                    <a:cubicBezTo>
                      <a:pt x="44" y="81"/>
                      <a:pt x="45" y="81"/>
                      <a:pt x="45" y="80"/>
                    </a:cubicBezTo>
                    <a:cubicBezTo>
                      <a:pt x="45" y="79"/>
                      <a:pt x="45" y="78"/>
                      <a:pt x="45" y="78"/>
                    </a:cubicBezTo>
                    <a:cubicBezTo>
                      <a:pt x="45" y="77"/>
                      <a:pt x="46" y="76"/>
                      <a:pt x="46" y="76"/>
                    </a:cubicBezTo>
                    <a:cubicBezTo>
                      <a:pt x="47" y="75"/>
                      <a:pt x="47" y="75"/>
                      <a:pt x="47" y="75"/>
                    </a:cubicBezTo>
                    <a:cubicBezTo>
                      <a:pt x="47" y="75"/>
                      <a:pt x="48" y="75"/>
                      <a:pt x="48" y="75"/>
                    </a:cubicBezTo>
                    <a:cubicBezTo>
                      <a:pt x="49" y="75"/>
                      <a:pt x="49" y="75"/>
                      <a:pt x="49" y="75"/>
                    </a:cubicBezTo>
                    <a:cubicBezTo>
                      <a:pt x="49" y="75"/>
                      <a:pt x="50" y="75"/>
                      <a:pt x="50" y="74"/>
                    </a:cubicBezTo>
                    <a:cubicBezTo>
                      <a:pt x="49" y="73"/>
                      <a:pt x="49" y="73"/>
                      <a:pt x="49" y="73"/>
                    </a:cubicBezTo>
                    <a:cubicBezTo>
                      <a:pt x="50" y="73"/>
                      <a:pt x="50" y="73"/>
                      <a:pt x="51" y="72"/>
                    </a:cubicBezTo>
                    <a:cubicBezTo>
                      <a:pt x="51" y="71"/>
                      <a:pt x="52" y="71"/>
                      <a:pt x="53" y="71"/>
                    </a:cubicBezTo>
                    <a:cubicBezTo>
                      <a:pt x="53" y="72"/>
                      <a:pt x="52" y="72"/>
                      <a:pt x="52" y="73"/>
                    </a:cubicBezTo>
                    <a:cubicBezTo>
                      <a:pt x="53" y="73"/>
                      <a:pt x="54" y="73"/>
                      <a:pt x="54" y="73"/>
                    </a:cubicBezTo>
                    <a:cubicBezTo>
                      <a:pt x="55" y="72"/>
                      <a:pt x="55" y="72"/>
                      <a:pt x="55" y="72"/>
                    </a:cubicBezTo>
                    <a:cubicBezTo>
                      <a:pt x="55" y="72"/>
                      <a:pt x="56" y="72"/>
                      <a:pt x="56" y="72"/>
                    </a:cubicBezTo>
                    <a:cubicBezTo>
                      <a:pt x="56" y="72"/>
                      <a:pt x="57" y="72"/>
                      <a:pt x="57" y="72"/>
                    </a:cubicBezTo>
                    <a:cubicBezTo>
                      <a:pt x="58" y="72"/>
                      <a:pt x="59" y="71"/>
                      <a:pt x="59" y="70"/>
                    </a:cubicBezTo>
                    <a:cubicBezTo>
                      <a:pt x="59" y="70"/>
                      <a:pt x="60" y="69"/>
                      <a:pt x="60" y="68"/>
                    </a:cubicBezTo>
                    <a:cubicBezTo>
                      <a:pt x="60" y="67"/>
                      <a:pt x="60" y="67"/>
                      <a:pt x="60" y="67"/>
                    </a:cubicBezTo>
                    <a:cubicBezTo>
                      <a:pt x="60" y="67"/>
                      <a:pt x="60" y="67"/>
                      <a:pt x="60" y="67"/>
                    </a:cubicBezTo>
                    <a:cubicBezTo>
                      <a:pt x="61" y="67"/>
                      <a:pt x="62" y="66"/>
                      <a:pt x="62" y="66"/>
                    </a:cubicBezTo>
                    <a:cubicBezTo>
                      <a:pt x="62" y="65"/>
                      <a:pt x="62" y="64"/>
                      <a:pt x="63" y="64"/>
                    </a:cubicBezTo>
                    <a:cubicBezTo>
                      <a:pt x="63" y="64"/>
                      <a:pt x="63" y="65"/>
                      <a:pt x="64" y="65"/>
                    </a:cubicBezTo>
                    <a:cubicBezTo>
                      <a:pt x="64" y="65"/>
                      <a:pt x="65" y="65"/>
                      <a:pt x="65" y="64"/>
                    </a:cubicBezTo>
                    <a:cubicBezTo>
                      <a:pt x="66" y="64"/>
                      <a:pt x="67" y="64"/>
                      <a:pt x="68" y="64"/>
                    </a:cubicBezTo>
                    <a:cubicBezTo>
                      <a:pt x="68" y="64"/>
                      <a:pt x="68" y="64"/>
                      <a:pt x="68" y="64"/>
                    </a:cubicBezTo>
                    <a:cubicBezTo>
                      <a:pt x="69" y="64"/>
                      <a:pt x="69" y="64"/>
                      <a:pt x="70" y="64"/>
                    </a:cubicBezTo>
                    <a:cubicBezTo>
                      <a:pt x="70" y="63"/>
                      <a:pt x="70" y="63"/>
                      <a:pt x="71" y="63"/>
                    </a:cubicBezTo>
                    <a:cubicBezTo>
                      <a:pt x="71" y="62"/>
                      <a:pt x="72" y="63"/>
                      <a:pt x="73" y="62"/>
                    </a:cubicBezTo>
                    <a:cubicBezTo>
                      <a:pt x="73" y="62"/>
                      <a:pt x="74" y="62"/>
                      <a:pt x="74" y="61"/>
                    </a:cubicBezTo>
                    <a:cubicBezTo>
                      <a:pt x="75" y="61"/>
                      <a:pt x="76" y="60"/>
                      <a:pt x="77" y="59"/>
                    </a:cubicBezTo>
                    <a:cubicBezTo>
                      <a:pt x="78" y="59"/>
                      <a:pt x="78" y="59"/>
                      <a:pt x="78" y="59"/>
                    </a:cubicBezTo>
                    <a:cubicBezTo>
                      <a:pt x="78" y="59"/>
                      <a:pt x="78" y="59"/>
                      <a:pt x="78" y="59"/>
                    </a:cubicBezTo>
                    <a:cubicBezTo>
                      <a:pt x="78" y="59"/>
                      <a:pt x="79" y="59"/>
                      <a:pt x="79" y="59"/>
                    </a:cubicBezTo>
                    <a:cubicBezTo>
                      <a:pt x="80" y="58"/>
                      <a:pt x="79" y="57"/>
                      <a:pt x="78" y="57"/>
                    </a:cubicBezTo>
                    <a:cubicBezTo>
                      <a:pt x="78" y="57"/>
                      <a:pt x="78" y="58"/>
                      <a:pt x="78" y="58"/>
                    </a:cubicBezTo>
                    <a:cubicBezTo>
                      <a:pt x="78" y="58"/>
                      <a:pt x="77" y="58"/>
                      <a:pt x="77" y="58"/>
                    </a:cubicBezTo>
                    <a:cubicBezTo>
                      <a:pt x="76" y="57"/>
                      <a:pt x="76" y="57"/>
                      <a:pt x="76" y="57"/>
                    </a:cubicBezTo>
                    <a:cubicBezTo>
                      <a:pt x="76" y="57"/>
                      <a:pt x="75" y="57"/>
                      <a:pt x="74" y="57"/>
                    </a:cubicBezTo>
                    <a:cubicBezTo>
                      <a:pt x="73" y="57"/>
                      <a:pt x="73" y="58"/>
                      <a:pt x="72" y="58"/>
                    </a:cubicBezTo>
                    <a:cubicBezTo>
                      <a:pt x="71" y="58"/>
                      <a:pt x="70" y="58"/>
                      <a:pt x="69" y="58"/>
                    </a:cubicBezTo>
                    <a:cubicBezTo>
                      <a:pt x="69" y="58"/>
                      <a:pt x="69" y="59"/>
                      <a:pt x="68" y="59"/>
                    </a:cubicBezTo>
                    <a:cubicBezTo>
                      <a:pt x="68" y="58"/>
                      <a:pt x="70" y="57"/>
                      <a:pt x="71" y="57"/>
                    </a:cubicBezTo>
                    <a:cubicBezTo>
                      <a:pt x="71" y="57"/>
                      <a:pt x="73" y="56"/>
                      <a:pt x="71" y="56"/>
                    </a:cubicBezTo>
                    <a:cubicBezTo>
                      <a:pt x="71" y="56"/>
                      <a:pt x="71" y="56"/>
                      <a:pt x="71" y="56"/>
                    </a:cubicBezTo>
                    <a:cubicBezTo>
                      <a:pt x="71" y="56"/>
                      <a:pt x="71" y="56"/>
                      <a:pt x="70" y="56"/>
                    </a:cubicBezTo>
                    <a:cubicBezTo>
                      <a:pt x="70" y="56"/>
                      <a:pt x="70" y="56"/>
                      <a:pt x="70" y="56"/>
                    </a:cubicBezTo>
                    <a:cubicBezTo>
                      <a:pt x="69" y="56"/>
                      <a:pt x="69" y="56"/>
                      <a:pt x="69" y="55"/>
                    </a:cubicBezTo>
                    <a:cubicBezTo>
                      <a:pt x="70" y="55"/>
                      <a:pt x="70" y="55"/>
                      <a:pt x="71" y="55"/>
                    </a:cubicBezTo>
                    <a:cubicBezTo>
                      <a:pt x="71" y="55"/>
                      <a:pt x="71" y="54"/>
                      <a:pt x="71" y="54"/>
                    </a:cubicBezTo>
                    <a:cubicBezTo>
                      <a:pt x="71" y="54"/>
                      <a:pt x="72" y="54"/>
                      <a:pt x="72" y="54"/>
                    </a:cubicBezTo>
                    <a:cubicBezTo>
                      <a:pt x="73" y="54"/>
                      <a:pt x="73" y="54"/>
                      <a:pt x="74" y="53"/>
                    </a:cubicBezTo>
                    <a:cubicBezTo>
                      <a:pt x="74" y="53"/>
                      <a:pt x="75" y="53"/>
                      <a:pt x="74" y="52"/>
                    </a:cubicBezTo>
                    <a:cubicBezTo>
                      <a:pt x="74" y="52"/>
                      <a:pt x="73" y="52"/>
                      <a:pt x="73" y="52"/>
                    </a:cubicBezTo>
                    <a:cubicBezTo>
                      <a:pt x="72" y="53"/>
                      <a:pt x="72" y="53"/>
                      <a:pt x="72" y="53"/>
                    </a:cubicBezTo>
                    <a:cubicBezTo>
                      <a:pt x="71" y="52"/>
                      <a:pt x="71" y="52"/>
                      <a:pt x="71" y="51"/>
                    </a:cubicBezTo>
                    <a:cubicBezTo>
                      <a:pt x="70" y="51"/>
                      <a:pt x="69" y="51"/>
                      <a:pt x="69" y="51"/>
                    </a:cubicBezTo>
                    <a:cubicBezTo>
                      <a:pt x="70" y="50"/>
                      <a:pt x="72" y="51"/>
                      <a:pt x="73" y="51"/>
                    </a:cubicBezTo>
                    <a:cubicBezTo>
                      <a:pt x="74" y="51"/>
                      <a:pt x="75" y="51"/>
                      <a:pt x="75" y="51"/>
                    </a:cubicBezTo>
                    <a:cubicBezTo>
                      <a:pt x="76" y="52"/>
                      <a:pt x="75" y="52"/>
                      <a:pt x="75" y="53"/>
                    </a:cubicBezTo>
                    <a:cubicBezTo>
                      <a:pt x="76" y="53"/>
                      <a:pt x="76" y="53"/>
                      <a:pt x="76" y="53"/>
                    </a:cubicBezTo>
                    <a:cubicBezTo>
                      <a:pt x="77" y="53"/>
                      <a:pt x="77" y="53"/>
                      <a:pt x="77" y="53"/>
                    </a:cubicBezTo>
                    <a:cubicBezTo>
                      <a:pt x="77" y="54"/>
                      <a:pt x="76" y="55"/>
                      <a:pt x="77" y="55"/>
                    </a:cubicBezTo>
                    <a:cubicBezTo>
                      <a:pt x="77" y="55"/>
                      <a:pt x="78" y="56"/>
                      <a:pt x="78" y="56"/>
                    </a:cubicBezTo>
                    <a:cubicBezTo>
                      <a:pt x="79" y="56"/>
                      <a:pt x="79" y="55"/>
                      <a:pt x="79" y="55"/>
                    </a:cubicBezTo>
                    <a:cubicBezTo>
                      <a:pt x="79" y="55"/>
                      <a:pt x="80" y="55"/>
                      <a:pt x="80" y="55"/>
                    </a:cubicBezTo>
                    <a:cubicBezTo>
                      <a:pt x="80" y="55"/>
                      <a:pt x="81" y="55"/>
                      <a:pt x="81" y="55"/>
                    </a:cubicBezTo>
                    <a:cubicBezTo>
                      <a:pt x="82" y="55"/>
                      <a:pt x="82" y="54"/>
                      <a:pt x="81" y="53"/>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20">
                <a:extLst>
                  <a:ext uri="{FF2B5EF4-FFF2-40B4-BE49-F238E27FC236}">
                    <a16:creationId xmlns:a16="http://schemas.microsoft.com/office/drawing/2014/main" id="{6A026C9D-77DD-45DE-89C7-F669450B658C}"/>
                  </a:ext>
                </a:extLst>
              </p:cNvPr>
              <p:cNvSpPr>
                <a:spLocks/>
              </p:cNvSpPr>
              <p:nvPr/>
            </p:nvSpPr>
            <p:spPr bwMode="auto">
              <a:xfrm>
                <a:off x="2603744" y="4986150"/>
                <a:ext cx="16293" cy="10368"/>
              </a:xfrm>
              <a:custGeom>
                <a:avLst/>
                <a:gdLst>
                  <a:gd name="T0" fmla="*/ 6 w 9"/>
                  <a:gd name="T1" fmla="*/ 5 h 6"/>
                  <a:gd name="T2" fmla="*/ 8 w 9"/>
                  <a:gd name="T3" fmla="*/ 6 h 6"/>
                  <a:gd name="T4" fmla="*/ 8 w 9"/>
                  <a:gd name="T5" fmla="*/ 5 h 6"/>
                  <a:gd name="T6" fmla="*/ 7 w 9"/>
                  <a:gd name="T7" fmla="*/ 4 h 6"/>
                  <a:gd name="T8" fmla="*/ 7 w 9"/>
                  <a:gd name="T9" fmla="*/ 3 h 6"/>
                  <a:gd name="T10" fmla="*/ 6 w 9"/>
                  <a:gd name="T11" fmla="*/ 2 h 6"/>
                  <a:gd name="T12" fmla="*/ 4 w 9"/>
                  <a:gd name="T13" fmla="*/ 1 h 6"/>
                  <a:gd name="T14" fmla="*/ 2 w 9"/>
                  <a:gd name="T15" fmla="*/ 0 h 6"/>
                  <a:gd name="T16" fmla="*/ 1 w 9"/>
                  <a:gd name="T17" fmla="*/ 0 h 6"/>
                  <a:gd name="T18" fmla="*/ 2 w 9"/>
                  <a:gd name="T19" fmla="*/ 0 h 6"/>
                  <a:gd name="T20" fmla="*/ 0 w 9"/>
                  <a:gd name="T21" fmla="*/ 0 h 6"/>
                  <a:gd name="T22" fmla="*/ 2 w 9"/>
                  <a:gd name="T23" fmla="*/ 2 h 6"/>
                  <a:gd name="T24" fmla="*/ 5 w 9"/>
                  <a:gd name="T25" fmla="*/ 3 h 6"/>
                  <a:gd name="T26" fmla="*/ 6 w 9"/>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6">
                    <a:moveTo>
                      <a:pt x="6" y="5"/>
                    </a:moveTo>
                    <a:cubicBezTo>
                      <a:pt x="7" y="6"/>
                      <a:pt x="7" y="6"/>
                      <a:pt x="8" y="6"/>
                    </a:cubicBezTo>
                    <a:cubicBezTo>
                      <a:pt x="9" y="6"/>
                      <a:pt x="8" y="5"/>
                      <a:pt x="8" y="5"/>
                    </a:cubicBezTo>
                    <a:cubicBezTo>
                      <a:pt x="7" y="4"/>
                      <a:pt x="7" y="4"/>
                      <a:pt x="7" y="4"/>
                    </a:cubicBezTo>
                    <a:cubicBezTo>
                      <a:pt x="7" y="3"/>
                      <a:pt x="7" y="3"/>
                      <a:pt x="7" y="3"/>
                    </a:cubicBezTo>
                    <a:cubicBezTo>
                      <a:pt x="7" y="3"/>
                      <a:pt x="6" y="2"/>
                      <a:pt x="6" y="2"/>
                    </a:cubicBezTo>
                    <a:cubicBezTo>
                      <a:pt x="6" y="1"/>
                      <a:pt x="5" y="1"/>
                      <a:pt x="4" y="1"/>
                    </a:cubicBezTo>
                    <a:cubicBezTo>
                      <a:pt x="3" y="0"/>
                      <a:pt x="3" y="0"/>
                      <a:pt x="2" y="0"/>
                    </a:cubicBezTo>
                    <a:cubicBezTo>
                      <a:pt x="2" y="0"/>
                      <a:pt x="2" y="0"/>
                      <a:pt x="1" y="0"/>
                    </a:cubicBezTo>
                    <a:cubicBezTo>
                      <a:pt x="2" y="0"/>
                      <a:pt x="2" y="0"/>
                      <a:pt x="2" y="0"/>
                    </a:cubicBezTo>
                    <a:cubicBezTo>
                      <a:pt x="1" y="0"/>
                      <a:pt x="1" y="0"/>
                      <a:pt x="0" y="0"/>
                    </a:cubicBezTo>
                    <a:cubicBezTo>
                      <a:pt x="0" y="1"/>
                      <a:pt x="1" y="1"/>
                      <a:pt x="2" y="2"/>
                    </a:cubicBezTo>
                    <a:cubicBezTo>
                      <a:pt x="3" y="2"/>
                      <a:pt x="4" y="3"/>
                      <a:pt x="5" y="3"/>
                    </a:cubicBezTo>
                    <a:cubicBezTo>
                      <a:pt x="5" y="4"/>
                      <a:pt x="6" y="5"/>
                      <a:pt x="6" y="5"/>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21">
                <a:extLst>
                  <a:ext uri="{FF2B5EF4-FFF2-40B4-BE49-F238E27FC236}">
                    <a16:creationId xmlns:a16="http://schemas.microsoft.com/office/drawing/2014/main" id="{39F90459-D10C-43BF-B124-AD14FAA4927C}"/>
                  </a:ext>
                </a:extLst>
              </p:cNvPr>
              <p:cNvSpPr>
                <a:spLocks/>
              </p:cNvSpPr>
              <p:nvPr/>
            </p:nvSpPr>
            <p:spPr bwMode="auto">
              <a:xfrm>
                <a:off x="2785927" y="4758792"/>
                <a:ext cx="94794" cy="48878"/>
              </a:xfrm>
              <a:custGeom>
                <a:avLst/>
                <a:gdLst>
                  <a:gd name="T0" fmla="*/ 7 w 54"/>
                  <a:gd name="T1" fmla="*/ 6 h 28"/>
                  <a:gd name="T2" fmla="*/ 9 w 54"/>
                  <a:gd name="T3" fmla="*/ 7 h 28"/>
                  <a:gd name="T4" fmla="*/ 6 w 54"/>
                  <a:gd name="T5" fmla="*/ 8 h 28"/>
                  <a:gd name="T6" fmla="*/ 13 w 54"/>
                  <a:gd name="T7" fmla="*/ 8 h 28"/>
                  <a:gd name="T8" fmla="*/ 17 w 54"/>
                  <a:gd name="T9" fmla="*/ 8 h 28"/>
                  <a:gd name="T10" fmla="*/ 16 w 54"/>
                  <a:gd name="T11" fmla="*/ 9 h 28"/>
                  <a:gd name="T12" fmla="*/ 23 w 54"/>
                  <a:gd name="T13" fmla="*/ 9 h 28"/>
                  <a:gd name="T14" fmla="*/ 25 w 54"/>
                  <a:gd name="T15" fmla="*/ 9 h 28"/>
                  <a:gd name="T16" fmla="*/ 24 w 54"/>
                  <a:gd name="T17" fmla="*/ 10 h 28"/>
                  <a:gd name="T18" fmla="*/ 19 w 54"/>
                  <a:gd name="T19" fmla="*/ 14 h 28"/>
                  <a:gd name="T20" fmla="*/ 13 w 54"/>
                  <a:gd name="T21" fmla="*/ 11 h 28"/>
                  <a:gd name="T22" fmla="*/ 14 w 54"/>
                  <a:gd name="T23" fmla="*/ 16 h 28"/>
                  <a:gd name="T24" fmla="*/ 12 w 54"/>
                  <a:gd name="T25" fmla="*/ 16 h 28"/>
                  <a:gd name="T26" fmla="*/ 8 w 54"/>
                  <a:gd name="T27" fmla="*/ 19 h 28"/>
                  <a:gd name="T28" fmla="*/ 12 w 54"/>
                  <a:gd name="T29" fmla="*/ 19 h 28"/>
                  <a:gd name="T30" fmla="*/ 14 w 54"/>
                  <a:gd name="T31" fmla="*/ 21 h 28"/>
                  <a:gd name="T32" fmla="*/ 11 w 54"/>
                  <a:gd name="T33" fmla="*/ 23 h 28"/>
                  <a:gd name="T34" fmla="*/ 8 w 54"/>
                  <a:gd name="T35" fmla="*/ 21 h 28"/>
                  <a:gd name="T36" fmla="*/ 3 w 54"/>
                  <a:gd name="T37" fmla="*/ 23 h 28"/>
                  <a:gd name="T38" fmla="*/ 1 w 54"/>
                  <a:gd name="T39" fmla="*/ 25 h 28"/>
                  <a:gd name="T40" fmla="*/ 4 w 54"/>
                  <a:gd name="T41" fmla="*/ 27 h 28"/>
                  <a:gd name="T42" fmla="*/ 6 w 54"/>
                  <a:gd name="T43" fmla="*/ 27 h 28"/>
                  <a:gd name="T44" fmla="*/ 10 w 54"/>
                  <a:gd name="T45" fmla="*/ 27 h 28"/>
                  <a:gd name="T46" fmla="*/ 11 w 54"/>
                  <a:gd name="T47" fmla="*/ 27 h 28"/>
                  <a:gd name="T48" fmla="*/ 13 w 54"/>
                  <a:gd name="T49" fmla="*/ 27 h 28"/>
                  <a:gd name="T50" fmla="*/ 15 w 54"/>
                  <a:gd name="T51" fmla="*/ 27 h 28"/>
                  <a:gd name="T52" fmla="*/ 18 w 54"/>
                  <a:gd name="T53" fmla="*/ 28 h 28"/>
                  <a:gd name="T54" fmla="*/ 21 w 54"/>
                  <a:gd name="T55" fmla="*/ 28 h 28"/>
                  <a:gd name="T56" fmla="*/ 21 w 54"/>
                  <a:gd name="T57" fmla="*/ 25 h 28"/>
                  <a:gd name="T58" fmla="*/ 19 w 54"/>
                  <a:gd name="T59" fmla="*/ 25 h 28"/>
                  <a:gd name="T60" fmla="*/ 22 w 54"/>
                  <a:gd name="T61" fmla="*/ 24 h 28"/>
                  <a:gd name="T62" fmla="*/ 24 w 54"/>
                  <a:gd name="T63" fmla="*/ 21 h 28"/>
                  <a:gd name="T64" fmla="*/ 29 w 54"/>
                  <a:gd name="T65" fmla="*/ 19 h 28"/>
                  <a:gd name="T66" fmla="*/ 28 w 54"/>
                  <a:gd name="T67" fmla="*/ 18 h 28"/>
                  <a:gd name="T68" fmla="*/ 27 w 54"/>
                  <a:gd name="T69" fmla="*/ 16 h 28"/>
                  <a:gd name="T70" fmla="*/ 30 w 54"/>
                  <a:gd name="T71" fmla="*/ 16 h 28"/>
                  <a:gd name="T72" fmla="*/ 32 w 54"/>
                  <a:gd name="T73" fmla="*/ 15 h 28"/>
                  <a:gd name="T74" fmla="*/ 36 w 54"/>
                  <a:gd name="T75" fmla="*/ 15 h 28"/>
                  <a:gd name="T76" fmla="*/ 38 w 54"/>
                  <a:gd name="T77" fmla="*/ 12 h 28"/>
                  <a:gd name="T78" fmla="*/ 41 w 54"/>
                  <a:gd name="T79" fmla="*/ 12 h 28"/>
                  <a:gd name="T80" fmla="*/ 45 w 54"/>
                  <a:gd name="T81" fmla="*/ 9 h 28"/>
                  <a:gd name="T82" fmla="*/ 40 w 54"/>
                  <a:gd name="T83" fmla="*/ 10 h 28"/>
                  <a:gd name="T84" fmla="*/ 49 w 54"/>
                  <a:gd name="T85" fmla="*/ 7 h 28"/>
                  <a:gd name="T86" fmla="*/ 52 w 54"/>
                  <a:gd name="T87" fmla="*/ 6 h 28"/>
                  <a:gd name="T88" fmla="*/ 52 w 54"/>
                  <a:gd name="T89" fmla="*/ 4 h 28"/>
                  <a:gd name="T90" fmla="*/ 48 w 54"/>
                  <a:gd name="T91" fmla="*/ 3 h 28"/>
                  <a:gd name="T92" fmla="*/ 42 w 54"/>
                  <a:gd name="T93" fmla="*/ 2 h 28"/>
                  <a:gd name="T94" fmla="*/ 38 w 54"/>
                  <a:gd name="T95" fmla="*/ 2 h 28"/>
                  <a:gd name="T96" fmla="*/ 36 w 54"/>
                  <a:gd name="T97" fmla="*/ 1 h 28"/>
                  <a:gd name="T98" fmla="*/ 31 w 54"/>
                  <a:gd name="T99" fmla="*/ 1 h 28"/>
                  <a:gd name="T100" fmla="*/ 28 w 54"/>
                  <a:gd name="T101" fmla="*/ 1 h 28"/>
                  <a:gd name="T102" fmla="*/ 23 w 54"/>
                  <a:gd name="T103" fmla="*/ 3 h 28"/>
                  <a:gd name="T104" fmla="*/ 18 w 54"/>
                  <a:gd name="T105" fmla="*/ 3 h 28"/>
                  <a:gd name="T106" fmla="*/ 13 w 54"/>
                  <a:gd name="T107" fmla="*/ 2 h 28"/>
                  <a:gd name="T108" fmla="*/ 14 w 54"/>
                  <a:gd name="T109" fmla="*/ 4 h 28"/>
                  <a:gd name="T110" fmla="*/ 11 w 54"/>
                  <a:gd name="T111" fmla="*/ 3 h 28"/>
                  <a:gd name="T112" fmla="*/ 5 w 54"/>
                  <a:gd name="T113" fmla="*/ 4 h 28"/>
                  <a:gd name="T114" fmla="*/ 6 w 54"/>
                  <a:gd name="T11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8">
                    <a:moveTo>
                      <a:pt x="6" y="5"/>
                    </a:moveTo>
                    <a:cubicBezTo>
                      <a:pt x="6" y="6"/>
                      <a:pt x="6" y="6"/>
                      <a:pt x="6" y="6"/>
                    </a:cubicBezTo>
                    <a:cubicBezTo>
                      <a:pt x="6" y="6"/>
                      <a:pt x="8" y="6"/>
                      <a:pt x="7" y="6"/>
                    </a:cubicBezTo>
                    <a:cubicBezTo>
                      <a:pt x="6" y="7"/>
                      <a:pt x="4" y="7"/>
                      <a:pt x="6" y="8"/>
                    </a:cubicBezTo>
                    <a:cubicBezTo>
                      <a:pt x="6" y="8"/>
                      <a:pt x="7" y="7"/>
                      <a:pt x="7" y="7"/>
                    </a:cubicBezTo>
                    <a:cubicBezTo>
                      <a:pt x="8" y="7"/>
                      <a:pt x="9" y="7"/>
                      <a:pt x="9" y="7"/>
                    </a:cubicBezTo>
                    <a:cubicBezTo>
                      <a:pt x="10" y="7"/>
                      <a:pt x="11" y="7"/>
                      <a:pt x="12" y="7"/>
                    </a:cubicBezTo>
                    <a:cubicBezTo>
                      <a:pt x="12" y="8"/>
                      <a:pt x="9" y="8"/>
                      <a:pt x="8" y="8"/>
                    </a:cubicBezTo>
                    <a:cubicBezTo>
                      <a:pt x="6" y="8"/>
                      <a:pt x="6" y="8"/>
                      <a:pt x="6" y="8"/>
                    </a:cubicBezTo>
                    <a:cubicBezTo>
                      <a:pt x="6" y="9"/>
                      <a:pt x="7" y="9"/>
                      <a:pt x="8" y="9"/>
                    </a:cubicBezTo>
                    <a:cubicBezTo>
                      <a:pt x="9" y="9"/>
                      <a:pt x="10" y="10"/>
                      <a:pt x="11" y="9"/>
                    </a:cubicBezTo>
                    <a:cubicBezTo>
                      <a:pt x="12" y="8"/>
                      <a:pt x="12" y="8"/>
                      <a:pt x="13" y="8"/>
                    </a:cubicBezTo>
                    <a:cubicBezTo>
                      <a:pt x="13" y="8"/>
                      <a:pt x="12" y="8"/>
                      <a:pt x="12" y="9"/>
                    </a:cubicBezTo>
                    <a:cubicBezTo>
                      <a:pt x="13" y="9"/>
                      <a:pt x="14" y="8"/>
                      <a:pt x="14" y="8"/>
                    </a:cubicBezTo>
                    <a:cubicBezTo>
                      <a:pt x="15" y="8"/>
                      <a:pt x="16" y="7"/>
                      <a:pt x="17" y="8"/>
                    </a:cubicBezTo>
                    <a:cubicBezTo>
                      <a:pt x="17" y="8"/>
                      <a:pt x="15" y="8"/>
                      <a:pt x="15" y="9"/>
                    </a:cubicBezTo>
                    <a:cubicBezTo>
                      <a:pt x="15" y="9"/>
                      <a:pt x="15" y="9"/>
                      <a:pt x="15" y="9"/>
                    </a:cubicBezTo>
                    <a:cubicBezTo>
                      <a:pt x="16" y="9"/>
                      <a:pt x="16" y="9"/>
                      <a:pt x="16" y="9"/>
                    </a:cubicBezTo>
                    <a:cubicBezTo>
                      <a:pt x="17" y="9"/>
                      <a:pt x="16" y="10"/>
                      <a:pt x="17" y="10"/>
                    </a:cubicBezTo>
                    <a:cubicBezTo>
                      <a:pt x="17" y="11"/>
                      <a:pt x="19" y="10"/>
                      <a:pt x="20" y="10"/>
                    </a:cubicBezTo>
                    <a:cubicBezTo>
                      <a:pt x="21" y="9"/>
                      <a:pt x="22" y="9"/>
                      <a:pt x="23" y="9"/>
                    </a:cubicBezTo>
                    <a:cubicBezTo>
                      <a:pt x="24" y="8"/>
                      <a:pt x="24" y="8"/>
                      <a:pt x="24" y="8"/>
                    </a:cubicBezTo>
                    <a:cubicBezTo>
                      <a:pt x="24" y="7"/>
                      <a:pt x="25" y="7"/>
                      <a:pt x="26" y="7"/>
                    </a:cubicBezTo>
                    <a:cubicBezTo>
                      <a:pt x="26" y="8"/>
                      <a:pt x="25" y="8"/>
                      <a:pt x="25" y="9"/>
                    </a:cubicBezTo>
                    <a:cubicBezTo>
                      <a:pt x="26" y="9"/>
                      <a:pt x="27" y="9"/>
                      <a:pt x="26" y="10"/>
                    </a:cubicBezTo>
                    <a:cubicBezTo>
                      <a:pt x="26" y="10"/>
                      <a:pt x="25" y="10"/>
                      <a:pt x="25" y="10"/>
                    </a:cubicBezTo>
                    <a:cubicBezTo>
                      <a:pt x="25" y="10"/>
                      <a:pt x="24" y="10"/>
                      <a:pt x="24" y="10"/>
                    </a:cubicBezTo>
                    <a:cubicBezTo>
                      <a:pt x="23" y="10"/>
                      <a:pt x="23" y="11"/>
                      <a:pt x="22" y="11"/>
                    </a:cubicBezTo>
                    <a:cubicBezTo>
                      <a:pt x="23" y="11"/>
                      <a:pt x="23" y="11"/>
                      <a:pt x="23" y="11"/>
                    </a:cubicBezTo>
                    <a:cubicBezTo>
                      <a:pt x="22" y="12"/>
                      <a:pt x="18" y="12"/>
                      <a:pt x="19" y="14"/>
                    </a:cubicBezTo>
                    <a:cubicBezTo>
                      <a:pt x="17" y="14"/>
                      <a:pt x="17" y="13"/>
                      <a:pt x="16" y="12"/>
                    </a:cubicBezTo>
                    <a:cubicBezTo>
                      <a:pt x="15" y="12"/>
                      <a:pt x="15" y="12"/>
                      <a:pt x="14" y="12"/>
                    </a:cubicBezTo>
                    <a:cubicBezTo>
                      <a:pt x="14" y="12"/>
                      <a:pt x="13" y="11"/>
                      <a:pt x="13" y="11"/>
                    </a:cubicBezTo>
                    <a:cubicBezTo>
                      <a:pt x="12" y="11"/>
                      <a:pt x="11" y="12"/>
                      <a:pt x="12" y="13"/>
                    </a:cubicBezTo>
                    <a:cubicBezTo>
                      <a:pt x="12" y="14"/>
                      <a:pt x="13" y="15"/>
                      <a:pt x="14" y="15"/>
                    </a:cubicBezTo>
                    <a:cubicBezTo>
                      <a:pt x="14" y="16"/>
                      <a:pt x="13" y="15"/>
                      <a:pt x="14" y="16"/>
                    </a:cubicBezTo>
                    <a:cubicBezTo>
                      <a:pt x="14" y="17"/>
                      <a:pt x="15" y="16"/>
                      <a:pt x="16" y="17"/>
                    </a:cubicBezTo>
                    <a:cubicBezTo>
                      <a:pt x="16" y="17"/>
                      <a:pt x="15" y="18"/>
                      <a:pt x="14" y="18"/>
                    </a:cubicBezTo>
                    <a:cubicBezTo>
                      <a:pt x="14" y="17"/>
                      <a:pt x="13" y="17"/>
                      <a:pt x="12" y="16"/>
                    </a:cubicBezTo>
                    <a:cubicBezTo>
                      <a:pt x="11" y="16"/>
                      <a:pt x="9" y="16"/>
                      <a:pt x="8" y="17"/>
                    </a:cubicBezTo>
                    <a:cubicBezTo>
                      <a:pt x="7" y="17"/>
                      <a:pt x="6" y="18"/>
                      <a:pt x="6" y="18"/>
                    </a:cubicBezTo>
                    <a:cubicBezTo>
                      <a:pt x="6" y="19"/>
                      <a:pt x="7" y="19"/>
                      <a:pt x="8" y="19"/>
                    </a:cubicBezTo>
                    <a:cubicBezTo>
                      <a:pt x="9" y="19"/>
                      <a:pt x="9" y="19"/>
                      <a:pt x="9" y="19"/>
                    </a:cubicBezTo>
                    <a:cubicBezTo>
                      <a:pt x="9" y="19"/>
                      <a:pt x="10" y="19"/>
                      <a:pt x="10" y="19"/>
                    </a:cubicBezTo>
                    <a:cubicBezTo>
                      <a:pt x="11" y="19"/>
                      <a:pt x="12" y="18"/>
                      <a:pt x="12" y="19"/>
                    </a:cubicBezTo>
                    <a:cubicBezTo>
                      <a:pt x="11" y="20"/>
                      <a:pt x="10" y="20"/>
                      <a:pt x="10" y="21"/>
                    </a:cubicBezTo>
                    <a:cubicBezTo>
                      <a:pt x="11" y="22"/>
                      <a:pt x="11" y="22"/>
                      <a:pt x="12" y="21"/>
                    </a:cubicBezTo>
                    <a:cubicBezTo>
                      <a:pt x="13" y="21"/>
                      <a:pt x="13" y="21"/>
                      <a:pt x="14" y="21"/>
                    </a:cubicBezTo>
                    <a:cubicBezTo>
                      <a:pt x="15" y="21"/>
                      <a:pt x="15" y="22"/>
                      <a:pt x="14" y="22"/>
                    </a:cubicBezTo>
                    <a:cubicBezTo>
                      <a:pt x="14" y="23"/>
                      <a:pt x="13" y="23"/>
                      <a:pt x="13" y="23"/>
                    </a:cubicBezTo>
                    <a:cubicBezTo>
                      <a:pt x="12" y="24"/>
                      <a:pt x="12" y="23"/>
                      <a:pt x="11" y="23"/>
                    </a:cubicBezTo>
                    <a:cubicBezTo>
                      <a:pt x="10" y="22"/>
                      <a:pt x="9" y="22"/>
                      <a:pt x="9" y="22"/>
                    </a:cubicBezTo>
                    <a:cubicBezTo>
                      <a:pt x="8" y="22"/>
                      <a:pt x="8" y="22"/>
                      <a:pt x="8" y="22"/>
                    </a:cubicBezTo>
                    <a:cubicBezTo>
                      <a:pt x="7" y="22"/>
                      <a:pt x="8" y="21"/>
                      <a:pt x="8" y="21"/>
                    </a:cubicBezTo>
                    <a:cubicBezTo>
                      <a:pt x="7" y="21"/>
                      <a:pt x="4" y="20"/>
                      <a:pt x="4" y="22"/>
                    </a:cubicBezTo>
                    <a:cubicBezTo>
                      <a:pt x="5" y="22"/>
                      <a:pt x="6" y="22"/>
                      <a:pt x="6" y="23"/>
                    </a:cubicBezTo>
                    <a:cubicBezTo>
                      <a:pt x="5" y="23"/>
                      <a:pt x="4" y="23"/>
                      <a:pt x="3" y="23"/>
                    </a:cubicBezTo>
                    <a:cubicBezTo>
                      <a:pt x="2" y="23"/>
                      <a:pt x="2" y="24"/>
                      <a:pt x="1" y="24"/>
                    </a:cubicBezTo>
                    <a:cubicBezTo>
                      <a:pt x="1" y="24"/>
                      <a:pt x="0" y="24"/>
                      <a:pt x="0" y="25"/>
                    </a:cubicBezTo>
                    <a:cubicBezTo>
                      <a:pt x="0" y="26"/>
                      <a:pt x="1" y="26"/>
                      <a:pt x="1" y="25"/>
                    </a:cubicBezTo>
                    <a:cubicBezTo>
                      <a:pt x="1" y="27"/>
                      <a:pt x="1" y="26"/>
                      <a:pt x="2" y="26"/>
                    </a:cubicBezTo>
                    <a:cubicBezTo>
                      <a:pt x="2" y="27"/>
                      <a:pt x="3" y="27"/>
                      <a:pt x="3" y="27"/>
                    </a:cubicBezTo>
                    <a:cubicBezTo>
                      <a:pt x="4" y="27"/>
                      <a:pt x="4" y="27"/>
                      <a:pt x="4" y="27"/>
                    </a:cubicBezTo>
                    <a:cubicBezTo>
                      <a:pt x="5" y="27"/>
                      <a:pt x="5" y="27"/>
                      <a:pt x="5" y="27"/>
                    </a:cubicBezTo>
                    <a:cubicBezTo>
                      <a:pt x="5" y="27"/>
                      <a:pt x="5" y="27"/>
                      <a:pt x="5" y="27"/>
                    </a:cubicBezTo>
                    <a:cubicBezTo>
                      <a:pt x="6" y="27"/>
                      <a:pt x="6" y="27"/>
                      <a:pt x="6" y="27"/>
                    </a:cubicBezTo>
                    <a:cubicBezTo>
                      <a:pt x="6" y="27"/>
                      <a:pt x="7" y="28"/>
                      <a:pt x="7" y="27"/>
                    </a:cubicBezTo>
                    <a:cubicBezTo>
                      <a:pt x="8" y="27"/>
                      <a:pt x="8" y="27"/>
                      <a:pt x="8" y="27"/>
                    </a:cubicBezTo>
                    <a:cubicBezTo>
                      <a:pt x="9" y="27"/>
                      <a:pt x="9" y="27"/>
                      <a:pt x="10" y="27"/>
                    </a:cubicBezTo>
                    <a:cubicBezTo>
                      <a:pt x="9" y="27"/>
                      <a:pt x="9" y="27"/>
                      <a:pt x="9" y="27"/>
                    </a:cubicBezTo>
                    <a:cubicBezTo>
                      <a:pt x="10" y="27"/>
                      <a:pt x="10" y="27"/>
                      <a:pt x="10" y="27"/>
                    </a:cubicBezTo>
                    <a:cubicBezTo>
                      <a:pt x="11" y="27"/>
                      <a:pt x="11" y="27"/>
                      <a:pt x="11" y="27"/>
                    </a:cubicBezTo>
                    <a:cubicBezTo>
                      <a:pt x="11" y="26"/>
                      <a:pt x="11" y="26"/>
                      <a:pt x="11" y="26"/>
                    </a:cubicBezTo>
                    <a:cubicBezTo>
                      <a:pt x="11" y="26"/>
                      <a:pt x="12" y="26"/>
                      <a:pt x="12" y="27"/>
                    </a:cubicBezTo>
                    <a:cubicBezTo>
                      <a:pt x="13" y="27"/>
                      <a:pt x="13" y="27"/>
                      <a:pt x="13" y="27"/>
                    </a:cubicBezTo>
                    <a:cubicBezTo>
                      <a:pt x="14" y="27"/>
                      <a:pt x="13" y="27"/>
                      <a:pt x="14" y="27"/>
                    </a:cubicBezTo>
                    <a:cubicBezTo>
                      <a:pt x="14" y="26"/>
                      <a:pt x="15" y="26"/>
                      <a:pt x="15" y="27"/>
                    </a:cubicBezTo>
                    <a:cubicBezTo>
                      <a:pt x="15" y="27"/>
                      <a:pt x="15" y="27"/>
                      <a:pt x="15" y="27"/>
                    </a:cubicBezTo>
                    <a:cubicBezTo>
                      <a:pt x="16" y="27"/>
                      <a:pt x="16" y="27"/>
                      <a:pt x="16" y="27"/>
                    </a:cubicBezTo>
                    <a:cubicBezTo>
                      <a:pt x="16" y="27"/>
                      <a:pt x="16" y="27"/>
                      <a:pt x="17" y="28"/>
                    </a:cubicBezTo>
                    <a:cubicBezTo>
                      <a:pt x="17" y="28"/>
                      <a:pt x="17" y="28"/>
                      <a:pt x="18" y="28"/>
                    </a:cubicBezTo>
                    <a:cubicBezTo>
                      <a:pt x="19" y="28"/>
                      <a:pt x="19" y="28"/>
                      <a:pt x="19" y="28"/>
                    </a:cubicBezTo>
                    <a:cubicBezTo>
                      <a:pt x="20" y="28"/>
                      <a:pt x="20" y="28"/>
                      <a:pt x="20" y="28"/>
                    </a:cubicBezTo>
                    <a:cubicBezTo>
                      <a:pt x="21" y="28"/>
                      <a:pt x="21" y="28"/>
                      <a:pt x="21" y="28"/>
                    </a:cubicBezTo>
                    <a:cubicBezTo>
                      <a:pt x="22" y="28"/>
                      <a:pt x="22" y="27"/>
                      <a:pt x="22" y="26"/>
                    </a:cubicBezTo>
                    <a:cubicBezTo>
                      <a:pt x="21" y="26"/>
                      <a:pt x="21" y="26"/>
                      <a:pt x="21" y="26"/>
                    </a:cubicBezTo>
                    <a:cubicBezTo>
                      <a:pt x="21" y="26"/>
                      <a:pt x="21" y="26"/>
                      <a:pt x="21" y="25"/>
                    </a:cubicBezTo>
                    <a:cubicBezTo>
                      <a:pt x="21" y="25"/>
                      <a:pt x="21" y="25"/>
                      <a:pt x="20" y="25"/>
                    </a:cubicBezTo>
                    <a:cubicBezTo>
                      <a:pt x="20" y="26"/>
                      <a:pt x="20" y="26"/>
                      <a:pt x="20" y="26"/>
                    </a:cubicBezTo>
                    <a:cubicBezTo>
                      <a:pt x="19" y="25"/>
                      <a:pt x="19" y="25"/>
                      <a:pt x="19" y="25"/>
                    </a:cubicBezTo>
                    <a:cubicBezTo>
                      <a:pt x="18" y="24"/>
                      <a:pt x="17" y="24"/>
                      <a:pt x="17" y="23"/>
                    </a:cubicBezTo>
                    <a:cubicBezTo>
                      <a:pt x="16" y="22"/>
                      <a:pt x="18" y="23"/>
                      <a:pt x="19" y="23"/>
                    </a:cubicBezTo>
                    <a:cubicBezTo>
                      <a:pt x="20" y="24"/>
                      <a:pt x="21" y="24"/>
                      <a:pt x="22" y="24"/>
                    </a:cubicBezTo>
                    <a:cubicBezTo>
                      <a:pt x="22" y="23"/>
                      <a:pt x="22" y="23"/>
                      <a:pt x="22" y="23"/>
                    </a:cubicBezTo>
                    <a:cubicBezTo>
                      <a:pt x="23" y="22"/>
                      <a:pt x="23" y="22"/>
                      <a:pt x="24" y="22"/>
                    </a:cubicBezTo>
                    <a:cubicBezTo>
                      <a:pt x="24" y="21"/>
                      <a:pt x="24" y="21"/>
                      <a:pt x="24" y="21"/>
                    </a:cubicBezTo>
                    <a:cubicBezTo>
                      <a:pt x="25" y="22"/>
                      <a:pt x="25" y="22"/>
                      <a:pt x="25" y="22"/>
                    </a:cubicBezTo>
                    <a:cubicBezTo>
                      <a:pt x="25" y="22"/>
                      <a:pt x="26" y="22"/>
                      <a:pt x="27" y="22"/>
                    </a:cubicBezTo>
                    <a:cubicBezTo>
                      <a:pt x="25" y="21"/>
                      <a:pt x="28" y="20"/>
                      <a:pt x="29" y="19"/>
                    </a:cubicBezTo>
                    <a:cubicBezTo>
                      <a:pt x="28" y="19"/>
                      <a:pt x="28" y="19"/>
                      <a:pt x="28" y="19"/>
                    </a:cubicBezTo>
                    <a:cubicBezTo>
                      <a:pt x="29" y="19"/>
                      <a:pt x="29" y="19"/>
                      <a:pt x="29" y="18"/>
                    </a:cubicBezTo>
                    <a:cubicBezTo>
                      <a:pt x="29" y="18"/>
                      <a:pt x="28" y="18"/>
                      <a:pt x="28" y="18"/>
                    </a:cubicBezTo>
                    <a:cubicBezTo>
                      <a:pt x="27" y="18"/>
                      <a:pt x="26" y="18"/>
                      <a:pt x="26" y="18"/>
                    </a:cubicBezTo>
                    <a:cubicBezTo>
                      <a:pt x="25" y="18"/>
                      <a:pt x="25" y="17"/>
                      <a:pt x="26" y="17"/>
                    </a:cubicBezTo>
                    <a:cubicBezTo>
                      <a:pt x="26" y="17"/>
                      <a:pt x="24" y="15"/>
                      <a:pt x="27" y="16"/>
                    </a:cubicBezTo>
                    <a:cubicBezTo>
                      <a:pt x="27" y="16"/>
                      <a:pt x="27" y="16"/>
                      <a:pt x="28" y="16"/>
                    </a:cubicBezTo>
                    <a:cubicBezTo>
                      <a:pt x="29" y="16"/>
                      <a:pt x="29" y="16"/>
                      <a:pt x="30" y="17"/>
                    </a:cubicBezTo>
                    <a:cubicBezTo>
                      <a:pt x="30" y="16"/>
                      <a:pt x="30" y="16"/>
                      <a:pt x="30" y="16"/>
                    </a:cubicBezTo>
                    <a:cubicBezTo>
                      <a:pt x="30" y="16"/>
                      <a:pt x="30" y="16"/>
                      <a:pt x="30" y="16"/>
                    </a:cubicBezTo>
                    <a:cubicBezTo>
                      <a:pt x="31" y="16"/>
                      <a:pt x="31" y="15"/>
                      <a:pt x="31" y="15"/>
                    </a:cubicBezTo>
                    <a:cubicBezTo>
                      <a:pt x="32" y="15"/>
                      <a:pt x="32" y="15"/>
                      <a:pt x="32" y="15"/>
                    </a:cubicBezTo>
                    <a:cubicBezTo>
                      <a:pt x="33" y="16"/>
                      <a:pt x="34" y="16"/>
                      <a:pt x="34" y="15"/>
                    </a:cubicBezTo>
                    <a:cubicBezTo>
                      <a:pt x="34" y="15"/>
                      <a:pt x="34" y="15"/>
                      <a:pt x="35" y="15"/>
                    </a:cubicBezTo>
                    <a:cubicBezTo>
                      <a:pt x="35" y="15"/>
                      <a:pt x="36" y="15"/>
                      <a:pt x="36" y="15"/>
                    </a:cubicBezTo>
                    <a:cubicBezTo>
                      <a:pt x="37" y="14"/>
                      <a:pt x="36" y="13"/>
                      <a:pt x="36" y="13"/>
                    </a:cubicBezTo>
                    <a:cubicBezTo>
                      <a:pt x="37" y="12"/>
                      <a:pt x="37" y="12"/>
                      <a:pt x="37" y="13"/>
                    </a:cubicBezTo>
                    <a:cubicBezTo>
                      <a:pt x="38" y="13"/>
                      <a:pt x="38" y="13"/>
                      <a:pt x="38" y="12"/>
                    </a:cubicBezTo>
                    <a:cubicBezTo>
                      <a:pt x="39" y="12"/>
                      <a:pt x="39" y="12"/>
                      <a:pt x="39" y="12"/>
                    </a:cubicBezTo>
                    <a:cubicBezTo>
                      <a:pt x="39" y="11"/>
                      <a:pt x="40" y="12"/>
                      <a:pt x="40" y="12"/>
                    </a:cubicBezTo>
                    <a:cubicBezTo>
                      <a:pt x="40" y="12"/>
                      <a:pt x="41" y="12"/>
                      <a:pt x="41" y="12"/>
                    </a:cubicBezTo>
                    <a:cubicBezTo>
                      <a:pt x="41" y="11"/>
                      <a:pt x="41" y="11"/>
                      <a:pt x="41" y="11"/>
                    </a:cubicBezTo>
                    <a:cubicBezTo>
                      <a:pt x="42" y="11"/>
                      <a:pt x="42" y="11"/>
                      <a:pt x="42" y="11"/>
                    </a:cubicBezTo>
                    <a:cubicBezTo>
                      <a:pt x="43" y="10"/>
                      <a:pt x="45" y="10"/>
                      <a:pt x="45" y="9"/>
                    </a:cubicBezTo>
                    <a:cubicBezTo>
                      <a:pt x="45" y="9"/>
                      <a:pt x="45" y="9"/>
                      <a:pt x="44" y="9"/>
                    </a:cubicBezTo>
                    <a:cubicBezTo>
                      <a:pt x="44" y="9"/>
                      <a:pt x="43" y="9"/>
                      <a:pt x="43" y="10"/>
                    </a:cubicBezTo>
                    <a:cubicBezTo>
                      <a:pt x="42" y="10"/>
                      <a:pt x="41" y="10"/>
                      <a:pt x="40" y="10"/>
                    </a:cubicBezTo>
                    <a:cubicBezTo>
                      <a:pt x="39" y="9"/>
                      <a:pt x="42" y="8"/>
                      <a:pt x="43" y="8"/>
                    </a:cubicBezTo>
                    <a:cubicBezTo>
                      <a:pt x="43" y="7"/>
                      <a:pt x="45" y="7"/>
                      <a:pt x="45" y="7"/>
                    </a:cubicBezTo>
                    <a:cubicBezTo>
                      <a:pt x="47" y="7"/>
                      <a:pt x="48" y="7"/>
                      <a:pt x="49" y="7"/>
                    </a:cubicBezTo>
                    <a:cubicBezTo>
                      <a:pt x="49" y="7"/>
                      <a:pt x="49" y="7"/>
                      <a:pt x="49" y="7"/>
                    </a:cubicBezTo>
                    <a:cubicBezTo>
                      <a:pt x="50" y="7"/>
                      <a:pt x="50" y="7"/>
                      <a:pt x="51" y="7"/>
                    </a:cubicBezTo>
                    <a:cubicBezTo>
                      <a:pt x="51" y="7"/>
                      <a:pt x="51" y="6"/>
                      <a:pt x="52" y="6"/>
                    </a:cubicBezTo>
                    <a:cubicBezTo>
                      <a:pt x="52" y="5"/>
                      <a:pt x="54" y="5"/>
                      <a:pt x="54" y="4"/>
                    </a:cubicBezTo>
                    <a:cubicBezTo>
                      <a:pt x="54" y="4"/>
                      <a:pt x="54" y="4"/>
                      <a:pt x="53" y="4"/>
                    </a:cubicBezTo>
                    <a:cubicBezTo>
                      <a:pt x="53" y="4"/>
                      <a:pt x="53" y="4"/>
                      <a:pt x="52" y="4"/>
                    </a:cubicBezTo>
                    <a:cubicBezTo>
                      <a:pt x="51" y="4"/>
                      <a:pt x="51" y="3"/>
                      <a:pt x="50" y="3"/>
                    </a:cubicBezTo>
                    <a:cubicBezTo>
                      <a:pt x="49" y="3"/>
                      <a:pt x="45" y="6"/>
                      <a:pt x="45" y="4"/>
                    </a:cubicBezTo>
                    <a:cubicBezTo>
                      <a:pt x="46" y="4"/>
                      <a:pt x="47" y="4"/>
                      <a:pt x="48" y="3"/>
                    </a:cubicBezTo>
                    <a:cubicBezTo>
                      <a:pt x="47" y="3"/>
                      <a:pt x="46" y="3"/>
                      <a:pt x="45" y="3"/>
                    </a:cubicBezTo>
                    <a:cubicBezTo>
                      <a:pt x="45" y="3"/>
                      <a:pt x="45" y="2"/>
                      <a:pt x="44" y="2"/>
                    </a:cubicBezTo>
                    <a:cubicBezTo>
                      <a:pt x="43" y="2"/>
                      <a:pt x="43" y="1"/>
                      <a:pt x="42" y="2"/>
                    </a:cubicBezTo>
                    <a:cubicBezTo>
                      <a:pt x="41" y="2"/>
                      <a:pt x="41" y="2"/>
                      <a:pt x="41" y="2"/>
                    </a:cubicBezTo>
                    <a:cubicBezTo>
                      <a:pt x="40" y="3"/>
                      <a:pt x="41" y="3"/>
                      <a:pt x="40" y="2"/>
                    </a:cubicBezTo>
                    <a:cubicBezTo>
                      <a:pt x="40" y="2"/>
                      <a:pt x="39" y="1"/>
                      <a:pt x="38" y="2"/>
                    </a:cubicBezTo>
                    <a:cubicBezTo>
                      <a:pt x="38" y="2"/>
                      <a:pt x="39" y="3"/>
                      <a:pt x="38" y="4"/>
                    </a:cubicBezTo>
                    <a:cubicBezTo>
                      <a:pt x="38" y="5"/>
                      <a:pt x="38" y="3"/>
                      <a:pt x="38" y="3"/>
                    </a:cubicBezTo>
                    <a:cubicBezTo>
                      <a:pt x="38" y="2"/>
                      <a:pt x="37" y="1"/>
                      <a:pt x="36" y="1"/>
                    </a:cubicBezTo>
                    <a:cubicBezTo>
                      <a:pt x="36" y="1"/>
                      <a:pt x="35" y="1"/>
                      <a:pt x="35" y="1"/>
                    </a:cubicBezTo>
                    <a:cubicBezTo>
                      <a:pt x="35" y="1"/>
                      <a:pt x="34" y="1"/>
                      <a:pt x="34" y="1"/>
                    </a:cubicBezTo>
                    <a:cubicBezTo>
                      <a:pt x="33" y="1"/>
                      <a:pt x="31" y="0"/>
                      <a:pt x="31" y="1"/>
                    </a:cubicBezTo>
                    <a:cubicBezTo>
                      <a:pt x="31" y="1"/>
                      <a:pt x="32" y="3"/>
                      <a:pt x="32" y="3"/>
                    </a:cubicBezTo>
                    <a:cubicBezTo>
                      <a:pt x="31" y="3"/>
                      <a:pt x="30" y="2"/>
                      <a:pt x="30" y="2"/>
                    </a:cubicBezTo>
                    <a:cubicBezTo>
                      <a:pt x="29" y="1"/>
                      <a:pt x="28" y="1"/>
                      <a:pt x="28" y="1"/>
                    </a:cubicBezTo>
                    <a:cubicBezTo>
                      <a:pt x="27" y="1"/>
                      <a:pt x="27" y="2"/>
                      <a:pt x="26" y="2"/>
                    </a:cubicBezTo>
                    <a:cubicBezTo>
                      <a:pt x="25" y="3"/>
                      <a:pt x="24" y="2"/>
                      <a:pt x="24" y="3"/>
                    </a:cubicBezTo>
                    <a:cubicBezTo>
                      <a:pt x="23" y="3"/>
                      <a:pt x="23" y="3"/>
                      <a:pt x="23" y="3"/>
                    </a:cubicBezTo>
                    <a:cubicBezTo>
                      <a:pt x="23" y="4"/>
                      <a:pt x="24" y="4"/>
                      <a:pt x="23" y="4"/>
                    </a:cubicBezTo>
                    <a:cubicBezTo>
                      <a:pt x="23" y="4"/>
                      <a:pt x="21" y="4"/>
                      <a:pt x="21" y="4"/>
                    </a:cubicBezTo>
                    <a:cubicBezTo>
                      <a:pt x="20" y="3"/>
                      <a:pt x="19" y="3"/>
                      <a:pt x="18" y="3"/>
                    </a:cubicBezTo>
                    <a:cubicBezTo>
                      <a:pt x="17" y="2"/>
                      <a:pt x="15" y="0"/>
                      <a:pt x="13" y="2"/>
                    </a:cubicBezTo>
                    <a:cubicBezTo>
                      <a:pt x="13" y="2"/>
                      <a:pt x="13" y="2"/>
                      <a:pt x="13" y="2"/>
                    </a:cubicBezTo>
                    <a:cubicBezTo>
                      <a:pt x="13" y="2"/>
                      <a:pt x="13" y="2"/>
                      <a:pt x="13" y="2"/>
                    </a:cubicBezTo>
                    <a:cubicBezTo>
                      <a:pt x="13" y="3"/>
                      <a:pt x="14" y="2"/>
                      <a:pt x="14" y="3"/>
                    </a:cubicBezTo>
                    <a:cubicBezTo>
                      <a:pt x="13" y="3"/>
                      <a:pt x="13" y="3"/>
                      <a:pt x="13" y="3"/>
                    </a:cubicBezTo>
                    <a:cubicBezTo>
                      <a:pt x="13" y="4"/>
                      <a:pt x="14" y="3"/>
                      <a:pt x="14" y="4"/>
                    </a:cubicBezTo>
                    <a:cubicBezTo>
                      <a:pt x="14" y="4"/>
                      <a:pt x="14" y="5"/>
                      <a:pt x="13" y="4"/>
                    </a:cubicBezTo>
                    <a:cubicBezTo>
                      <a:pt x="13" y="4"/>
                      <a:pt x="13" y="4"/>
                      <a:pt x="12" y="3"/>
                    </a:cubicBezTo>
                    <a:cubicBezTo>
                      <a:pt x="12" y="3"/>
                      <a:pt x="11" y="3"/>
                      <a:pt x="11" y="3"/>
                    </a:cubicBezTo>
                    <a:cubicBezTo>
                      <a:pt x="10" y="3"/>
                      <a:pt x="8" y="3"/>
                      <a:pt x="7" y="3"/>
                    </a:cubicBezTo>
                    <a:cubicBezTo>
                      <a:pt x="6" y="3"/>
                      <a:pt x="5" y="4"/>
                      <a:pt x="7" y="4"/>
                    </a:cubicBezTo>
                    <a:cubicBezTo>
                      <a:pt x="7" y="5"/>
                      <a:pt x="5" y="4"/>
                      <a:pt x="5" y="4"/>
                    </a:cubicBezTo>
                    <a:cubicBezTo>
                      <a:pt x="4" y="3"/>
                      <a:pt x="4" y="4"/>
                      <a:pt x="4" y="5"/>
                    </a:cubicBezTo>
                    <a:cubicBezTo>
                      <a:pt x="4" y="5"/>
                      <a:pt x="5" y="5"/>
                      <a:pt x="5" y="5"/>
                    </a:cubicBezTo>
                    <a:cubicBezTo>
                      <a:pt x="6" y="5"/>
                      <a:pt x="6" y="5"/>
                      <a:pt x="6" y="5"/>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22">
                <a:extLst>
                  <a:ext uri="{FF2B5EF4-FFF2-40B4-BE49-F238E27FC236}">
                    <a16:creationId xmlns:a16="http://schemas.microsoft.com/office/drawing/2014/main" id="{1336B812-446F-4C82-BF12-B68C735D72E8}"/>
                  </a:ext>
                </a:extLst>
              </p:cNvPr>
              <p:cNvSpPr>
                <a:spLocks/>
              </p:cNvSpPr>
              <p:nvPr/>
            </p:nvSpPr>
            <p:spPr bwMode="auto">
              <a:xfrm>
                <a:off x="2768893" y="4767679"/>
                <a:ext cx="33326" cy="22217"/>
              </a:xfrm>
              <a:custGeom>
                <a:avLst/>
                <a:gdLst>
                  <a:gd name="T0" fmla="*/ 3 w 19"/>
                  <a:gd name="T1" fmla="*/ 7 h 13"/>
                  <a:gd name="T2" fmla="*/ 3 w 19"/>
                  <a:gd name="T3" fmla="*/ 8 h 13"/>
                  <a:gd name="T4" fmla="*/ 5 w 19"/>
                  <a:gd name="T5" fmla="*/ 8 h 13"/>
                  <a:gd name="T6" fmla="*/ 8 w 19"/>
                  <a:gd name="T7" fmla="*/ 7 h 13"/>
                  <a:gd name="T8" fmla="*/ 8 w 19"/>
                  <a:gd name="T9" fmla="*/ 8 h 13"/>
                  <a:gd name="T10" fmla="*/ 8 w 19"/>
                  <a:gd name="T11" fmla="*/ 8 h 13"/>
                  <a:gd name="T12" fmla="*/ 8 w 19"/>
                  <a:gd name="T13" fmla="*/ 9 h 13"/>
                  <a:gd name="T14" fmla="*/ 5 w 19"/>
                  <a:gd name="T15" fmla="*/ 9 h 13"/>
                  <a:gd name="T16" fmla="*/ 6 w 19"/>
                  <a:gd name="T17" fmla="*/ 11 h 13"/>
                  <a:gd name="T18" fmla="*/ 6 w 19"/>
                  <a:gd name="T19" fmla="*/ 12 h 13"/>
                  <a:gd name="T20" fmla="*/ 8 w 19"/>
                  <a:gd name="T21" fmla="*/ 12 h 13"/>
                  <a:gd name="T22" fmla="*/ 9 w 19"/>
                  <a:gd name="T23" fmla="*/ 13 h 13"/>
                  <a:gd name="T24" fmla="*/ 11 w 19"/>
                  <a:gd name="T25" fmla="*/ 13 h 13"/>
                  <a:gd name="T26" fmla="*/ 12 w 19"/>
                  <a:gd name="T27" fmla="*/ 13 h 13"/>
                  <a:gd name="T28" fmla="*/ 13 w 19"/>
                  <a:gd name="T29" fmla="*/ 13 h 13"/>
                  <a:gd name="T30" fmla="*/ 13 w 19"/>
                  <a:gd name="T31" fmla="*/ 12 h 13"/>
                  <a:gd name="T32" fmla="*/ 14 w 19"/>
                  <a:gd name="T33" fmla="*/ 11 h 13"/>
                  <a:gd name="T34" fmla="*/ 16 w 19"/>
                  <a:gd name="T35" fmla="*/ 11 h 13"/>
                  <a:gd name="T36" fmla="*/ 19 w 19"/>
                  <a:gd name="T37" fmla="*/ 10 h 13"/>
                  <a:gd name="T38" fmla="*/ 19 w 19"/>
                  <a:gd name="T39" fmla="*/ 8 h 13"/>
                  <a:gd name="T40" fmla="*/ 17 w 19"/>
                  <a:gd name="T41" fmla="*/ 9 h 13"/>
                  <a:gd name="T42" fmla="*/ 18 w 19"/>
                  <a:gd name="T43" fmla="*/ 7 h 13"/>
                  <a:gd name="T44" fmla="*/ 15 w 19"/>
                  <a:gd name="T45" fmla="*/ 5 h 13"/>
                  <a:gd name="T46" fmla="*/ 14 w 19"/>
                  <a:gd name="T47" fmla="*/ 5 h 13"/>
                  <a:gd name="T48" fmla="*/ 13 w 19"/>
                  <a:gd name="T49" fmla="*/ 4 h 13"/>
                  <a:gd name="T50" fmla="*/ 12 w 19"/>
                  <a:gd name="T51" fmla="*/ 3 h 13"/>
                  <a:gd name="T52" fmla="*/ 8 w 19"/>
                  <a:gd name="T53" fmla="*/ 0 h 13"/>
                  <a:gd name="T54" fmla="*/ 6 w 19"/>
                  <a:gd name="T55" fmla="*/ 0 h 13"/>
                  <a:gd name="T56" fmla="*/ 6 w 19"/>
                  <a:gd name="T57" fmla="*/ 1 h 13"/>
                  <a:gd name="T58" fmla="*/ 4 w 19"/>
                  <a:gd name="T59" fmla="*/ 2 h 13"/>
                  <a:gd name="T60" fmla="*/ 5 w 19"/>
                  <a:gd name="T61" fmla="*/ 3 h 13"/>
                  <a:gd name="T62" fmla="*/ 4 w 19"/>
                  <a:gd name="T63" fmla="*/ 4 h 13"/>
                  <a:gd name="T64" fmla="*/ 2 w 19"/>
                  <a:gd name="T65" fmla="*/ 4 h 13"/>
                  <a:gd name="T66" fmla="*/ 2 w 19"/>
                  <a:gd name="T67" fmla="*/ 5 h 13"/>
                  <a:gd name="T68" fmla="*/ 1 w 19"/>
                  <a:gd name="T69" fmla="*/ 7 h 13"/>
                  <a:gd name="T70" fmla="*/ 3 w 19"/>
                  <a:gd name="T7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 h="13">
                    <a:moveTo>
                      <a:pt x="3" y="6"/>
                    </a:moveTo>
                    <a:cubicBezTo>
                      <a:pt x="3" y="7"/>
                      <a:pt x="3" y="7"/>
                      <a:pt x="3" y="7"/>
                    </a:cubicBezTo>
                    <a:cubicBezTo>
                      <a:pt x="3" y="7"/>
                      <a:pt x="1" y="7"/>
                      <a:pt x="1" y="8"/>
                    </a:cubicBezTo>
                    <a:cubicBezTo>
                      <a:pt x="2" y="8"/>
                      <a:pt x="2" y="8"/>
                      <a:pt x="3" y="8"/>
                    </a:cubicBezTo>
                    <a:cubicBezTo>
                      <a:pt x="3" y="8"/>
                      <a:pt x="4" y="8"/>
                      <a:pt x="4" y="8"/>
                    </a:cubicBezTo>
                    <a:cubicBezTo>
                      <a:pt x="5" y="8"/>
                      <a:pt x="5" y="8"/>
                      <a:pt x="5" y="8"/>
                    </a:cubicBezTo>
                    <a:cubicBezTo>
                      <a:pt x="6" y="8"/>
                      <a:pt x="6" y="8"/>
                      <a:pt x="6" y="8"/>
                    </a:cubicBezTo>
                    <a:cubicBezTo>
                      <a:pt x="7" y="8"/>
                      <a:pt x="8" y="7"/>
                      <a:pt x="8" y="7"/>
                    </a:cubicBezTo>
                    <a:cubicBezTo>
                      <a:pt x="9" y="8"/>
                      <a:pt x="9" y="8"/>
                      <a:pt x="9" y="8"/>
                    </a:cubicBezTo>
                    <a:cubicBezTo>
                      <a:pt x="8" y="8"/>
                      <a:pt x="8" y="8"/>
                      <a:pt x="8" y="8"/>
                    </a:cubicBezTo>
                    <a:cubicBezTo>
                      <a:pt x="7" y="8"/>
                      <a:pt x="7" y="8"/>
                      <a:pt x="7" y="8"/>
                    </a:cubicBezTo>
                    <a:cubicBezTo>
                      <a:pt x="8" y="8"/>
                      <a:pt x="8" y="8"/>
                      <a:pt x="8" y="8"/>
                    </a:cubicBezTo>
                    <a:cubicBezTo>
                      <a:pt x="8" y="8"/>
                      <a:pt x="10" y="8"/>
                      <a:pt x="9" y="9"/>
                    </a:cubicBezTo>
                    <a:cubicBezTo>
                      <a:pt x="8" y="9"/>
                      <a:pt x="8" y="9"/>
                      <a:pt x="8" y="9"/>
                    </a:cubicBezTo>
                    <a:cubicBezTo>
                      <a:pt x="7" y="9"/>
                      <a:pt x="7" y="9"/>
                      <a:pt x="6" y="9"/>
                    </a:cubicBezTo>
                    <a:cubicBezTo>
                      <a:pt x="6" y="9"/>
                      <a:pt x="5" y="9"/>
                      <a:pt x="5" y="9"/>
                    </a:cubicBezTo>
                    <a:cubicBezTo>
                      <a:pt x="4" y="9"/>
                      <a:pt x="4" y="10"/>
                      <a:pt x="4" y="10"/>
                    </a:cubicBezTo>
                    <a:cubicBezTo>
                      <a:pt x="4" y="11"/>
                      <a:pt x="5" y="11"/>
                      <a:pt x="6" y="11"/>
                    </a:cubicBezTo>
                    <a:cubicBezTo>
                      <a:pt x="6" y="11"/>
                      <a:pt x="6" y="11"/>
                      <a:pt x="6" y="11"/>
                    </a:cubicBezTo>
                    <a:cubicBezTo>
                      <a:pt x="6" y="12"/>
                      <a:pt x="6" y="12"/>
                      <a:pt x="6" y="12"/>
                    </a:cubicBezTo>
                    <a:cubicBezTo>
                      <a:pt x="7" y="12"/>
                      <a:pt x="7" y="12"/>
                      <a:pt x="7" y="12"/>
                    </a:cubicBezTo>
                    <a:cubicBezTo>
                      <a:pt x="8" y="12"/>
                      <a:pt x="8" y="12"/>
                      <a:pt x="8" y="12"/>
                    </a:cubicBezTo>
                    <a:cubicBezTo>
                      <a:pt x="8" y="12"/>
                      <a:pt x="9" y="12"/>
                      <a:pt x="9" y="13"/>
                    </a:cubicBezTo>
                    <a:cubicBezTo>
                      <a:pt x="9" y="13"/>
                      <a:pt x="9" y="13"/>
                      <a:pt x="9" y="13"/>
                    </a:cubicBezTo>
                    <a:cubicBezTo>
                      <a:pt x="10" y="13"/>
                      <a:pt x="10" y="13"/>
                      <a:pt x="10" y="13"/>
                    </a:cubicBezTo>
                    <a:cubicBezTo>
                      <a:pt x="11" y="13"/>
                      <a:pt x="11" y="13"/>
                      <a:pt x="11" y="13"/>
                    </a:cubicBezTo>
                    <a:cubicBezTo>
                      <a:pt x="12" y="13"/>
                      <a:pt x="12" y="13"/>
                      <a:pt x="12" y="13"/>
                    </a:cubicBezTo>
                    <a:cubicBezTo>
                      <a:pt x="12" y="13"/>
                      <a:pt x="12" y="13"/>
                      <a:pt x="12" y="13"/>
                    </a:cubicBezTo>
                    <a:cubicBezTo>
                      <a:pt x="12" y="13"/>
                      <a:pt x="12" y="13"/>
                      <a:pt x="12" y="13"/>
                    </a:cubicBezTo>
                    <a:cubicBezTo>
                      <a:pt x="13" y="13"/>
                      <a:pt x="13" y="13"/>
                      <a:pt x="13" y="13"/>
                    </a:cubicBezTo>
                    <a:cubicBezTo>
                      <a:pt x="13" y="13"/>
                      <a:pt x="13" y="13"/>
                      <a:pt x="13" y="13"/>
                    </a:cubicBezTo>
                    <a:cubicBezTo>
                      <a:pt x="13" y="12"/>
                      <a:pt x="13" y="12"/>
                      <a:pt x="13" y="12"/>
                    </a:cubicBezTo>
                    <a:cubicBezTo>
                      <a:pt x="13" y="11"/>
                      <a:pt x="13" y="11"/>
                      <a:pt x="14" y="11"/>
                    </a:cubicBezTo>
                    <a:cubicBezTo>
                      <a:pt x="14" y="11"/>
                      <a:pt x="14" y="11"/>
                      <a:pt x="14" y="11"/>
                    </a:cubicBezTo>
                    <a:cubicBezTo>
                      <a:pt x="15" y="11"/>
                      <a:pt x="14" y="11"/>
                      <a:pt x="15" y="11"/>
                    </a:cubicBezTo>
                    <a:cubicBezTo>
                      <a:pt x="15" y="11"/>
                      <a:pt x="16" y="10"/>
                      <a:pt x="16" y="11"/>
                    </a:cubicBezTo>
                    <a:cubicBezTo>
                      <a:pt x="16" y="11"/>
                      <a:pt x="17" y="11"/>
                      <a:pt x="17" y="10"/>
                    </a:cubicBezTo>
                    <a:cubicBezTo>
                      <a:pt x="18" y="10"/>
                      <a:pt x="18" y="10"/>
                      <a:pt x="19" y="10"/>
                    </a:cubicBezTo>
                    <a:cubicBezTo>
                      <a:pt x="19" y="10"/>
                      <a:pt x="19" y="9"/>
                      <a:pt x="19" y="9"/>
                    </a:cubicBezTo>
                    <a:cubicBezTo>
                      <a:pt x="19" y="8"/>
                      <a:pt x="19" y="8"/>
                      <a:pt x="19" y="8"/>
                    </a:cubicBezTo>
                    <a:cubicBezTo>
                      <a:pt x="19" y="8"/>
                      <a:pt x="19" y="8"/>
                      <a:pt x="19" y="8"/>
                    </a:cubicBezTo>
                    <a:cubicBezTo>
                      <a:pt x="18" y="9"/>
                      <a:pt x="18" y="9"/>
                      <a:pt x="17" y="9"/>
                    </a:cubicBezTo>
                    <a:cubicBezTo>
                      <a:pt x="17" y="9"/>
                      <a:pt x="17" y="8"/>
                      <a:pt x="17" y="8"/>
                    </a:cubicBezTo>
                    <a:cubicBezTo>
                      <a:pt x="18" y="7"/>
                      <a:pt x="18" y="7"/>
                      <a:pt x="18" y="7"/>
                    </a:cubicBezTo>
                    <a:cubicBezTo>
                      <a:pt x="18" y="6"/>
                      <a:pt x="17" y="6"/>
                      <a:pt x="17" y="6"/>
                    </a:cubicBezTo>
                    <a:cubicBezTo>
                      <a:pt x="16" y="6"/>
                      <a:pt x="16" y="5"/>
                      <a:pt x="15" y="5"/>
                    </a:cubicBezTo>
                    <a:cubicBezTo>
                      <a:pt x="15" y="6"/>
                      <a:pt x="15" y="6"/>
                      <a:pt x="15" y="6"/>
                    </a:cubicBezTo>
                    <a:cubicBezTo>
                      <a:pt x="14" y="5"/>
                      <a:pt x="14" y="5"/>
                      <a:pt x="14" y="5"/>
                    </a:cubicBezTo>
                    <a:cubicBezTo>
                      <a:pt x="14" y="5"/>
                      <a:pt x="14" y="5"/>
                      <a:pt x="13" y="4"/>
                    </a:cubicBezTo>
                    <a:cubicBezTo>
                      <a:pt x="13" y="4"/>
                      <a:pt x="13" y="4"/>
                      <a:pt x="13" y="4"/>
                    </a:cubicBezTo>
                    <a:cubicBezTo>
                      <a:pt x="12" y="4"/>
                      <a:pt x="12" y="4"/>
                      <a:pt x="12" y="4"/>
                    </a:cubicBezTo>
                    <a:cubicBezTo>
                      <a:pt x="12" y="4"/>
                      <a:pt x="12" y="3"/>
                      <a:pt x="12" y="3"/>
                    </a:cubicBezTo>
                    <a:cubicBezTo>
                      <a:pt x="11" y="2"/>
                      <a:pt x="11" y="2"/>
                      <a:pt x="10" y="1"/>
                    </a:cubicBezTo>
                    <a:cubicBezTo>
                      <a:pt x="9" y="1"/>
                      <a:pt x="8" y="0"/>
                      <a:pt x="8" y="0"/>
                    </a:cubicBezTo>
                    <a:cubicBezTo>
                      <a:pt x="7" y="0"/>
                      <a:pt x="7" y="0"/>
                      <a:pt x="7" y="0"/>
                    </a:cubicBezTo>
                    <a:cubicBezTo>
                      <a:pt x="6" y="0"/>
                      <a:pt x="6" y="0"/>
                      <a:pt x="6" y="0"/>
                    </a:cubicBezTo>
                    <a:cubicBezTo>
                      <a:pt x="6" y="0"/>
                      <a:pt x="6" y="0"/>
                      <a:pt x="6" y="0"/>
                    </a:cubicBezTo>
                    <a:cubicBezTo>
                      <a:pt x="6" y="1"/>
                      <a:pt x="6" y="1"/>
                      <a:pt x="6" y="1"/>
                    </a:cubicBezTo>
                    <a:cubicBezTo>
                      <a:pt x="5" y="1"/>
                      <a:pt x="5" y="1"/>
                      <a:pt x="5" y="1"/>
                    </a:cubicBezTo>
                    <a:cubicBezTo>
                      <a:pt x="5" y="1"/>
                      <a:pt x="4" y="2"/>
                      <a:pt x="4" y="2"/>
                    </a:cubicBezTo>
                    <a:cubicBezTo>
                      <a:pt x="4" y="2"/>
                      <a:pt x="4" y="2"/>
                      <a:pt x="4" y="3"/>
                    </a:cubicBezTo>
                    <a:cubicBezTo>
                      <a:pt x="5" y="3"/>
                      <a:pt x="5" y="3"/>
                      <a:pt x="5" y="3"/>
                    </a:cubicBezTo>
                    <a:cubicBezTo>
                      <a:pt x="5" y="4"/>
                      <a:pt x="5" y="4"/>
                      <a:pt x="5" y="4"/>
                    </a:cubicBezTo>
                    <a:cubicBezTo>
                      <a:pt x="4" y="4"/>
                      <a:pt x="4" y="4"/>
                      <a:pt x="4" y="4"/>
                    </a:cubicBezTo>
                    <a:cubicBezTo>
                      <a:pt x="4" y="4"/>
                      <a:pt x="3" y="4"/>
                      <a:pt x="3" y="4"/>
                    </a:cubicBezTo>
                    <a:cubicBezTo>
                      <a:pt x="2" y="4"/>
                      <a:pt x="2" y="4"/>
                      <a:pt x="2" y="4"/>
                    </a:cubicBezTo>
                    <a:cubicBezTo>
                      <a:pt x="2" y="5"/>
                      <a:pt x="2" y="5"/>
                      <a:pt x="2" y="5"/>
                    </a:cubicBezTo>
                    <a:cubicBezTo>
                      <a:pt x="2" y="5"/>
                      <a:pt x="2" y="5"/>
                      <a:pt x="2" y="5"/>
                    </a:cubicBezTo>
                    <a:cubicBezTo>
                      <a:pt x="1" y="5"/>
                      <a:pt x="1" y="5"/>
                      <a:pt x="1" y="5"/>
                    </a:cubicBezTo>
                    <a:cubicBezTo>
                      <a:pt x="1" y="5"/>
                      <a:pt x="0" y="6"/>
                      <a:pt x="1" y="7"/>
                    </a:cubicBezTo>
                    <a:cubicBezTo>
                      <a:pt x="1" y="7"/>
                      <a:pt x="1" y="7"/>
                      <a:pt x="2" y="6"/>
                    </a:cubicBezTo>
                    <a:cubicBezTo>
                      <a:pt x="2" y="6"/>
                      <a:pt x="3" y="6"/>
                      <a:pt x="3" y="6"/>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3">
                <a:extLst>
                  <a:ext uri="{FF2B5EF4-FFF2-40B4-BE49-F238E27FC236}">
                    <a16:creationId xmlns:a16="http://schemas.microsoft.com/office/drawing/2014/main" id="{483CABBC-85D5-4342-BD95-1065CD4CD8DA}"/>
                  </a:ext>
                </a:extLst>
              </p:cNvPr>
              <p:cNvSpPr>
                <a:spLocks/>
              </p:cNvSpPr>
              <p:nvPr/>
            </p:nvSpPr>
            <p:spPr bwMode="auto">
              <a:xfrm>
                <a:off x="2760006" y="4797302"/>
                <a:ext cx="54062" cy="24439"/>
              </a:xfrm>
              <a:custGeom>
                <a:avLst/>
                <a:gdLst>
                  <a:gd name="T0" fmla="*/ 7 w 31"/>
                  <a:gd name="T1" fmla="*/ 11 h 14"/>
                  <a:gd name="T2" fmla="*/ 8 w 31"/>
                  <a:gd name="T3" fmla="*/ 12 h 14"/>
                  <a:gd name="T4" fmla="*/ 10 w 31"/>
                  <a:gd name="T5" fmla="*/ 12 h 14"/>
                  <a:gd name="T6" fmla="*/ 11 w 31"/>
                  <a:gd name="T7" fmla="*/ 13 h 14"/>
                  <a:gd name="T8" fmla="*/ 13 w 31"/>
                  <a:gd name="T9" fmla="*/ 13 h 14"/>
                  <a:gd name="T10" fmla="*/ 15 w 31"/>
                  <a:gd name="T11" fmla="*/ 12 h 14"/>
                  <a:gd name="T12" fmla="*/ 15 w 31"/>
                  <a:gd name="T13" fmla="*/ 13 h 14"/>
                  <a:gd name="T14" fmla="*/ 18 w 31"/>
                  <a:gd name="T15" fmla="*/ 14 h 14"/>
                  <a:gd name="T16" fmla="*/ 20 w 31"/>
                  <a:gd name="T17" fmla="*/ 14 h 14"/>
                  <a:gd name="T18" fmla="*/ 20 w 31"/>
                  <a:gd name="T19" fmla="*/ 14 h 14"/>
                  <a:gd name="T20" fmla="*/ 22 w 31"/>
                  <a:gd name="T21" fmla="*/ 14 h 14"/>
                  <a:gd name="T22" fmla="*/ 25 w 31"/>
                  <a:gd name="T23" fmla="*/ 14 h 14"/>
                  <a:gd name="T24" fmla="*/ 26 w 31"/>
                  <a:gd name="T25" fmla="*/ 14 h 14"/>
                  <a:gd name="T26" fmla="*/ 29 w 31"/>
                  <a:gd name="T27" fmla="*/ 14 h 14"/>
                  <a:gd name="T28" fmla="*/ 30 w 31"/>
                  <a:gd name="T29" fmla="*/ 14 h 14"/>
                  <a:gd name="T30" fmla="*/ 31 w 31"/>
                  <a:gd name="T31" fmla="*/ 12 h 14"/>
                  <a:gd name="T32" fmla="*/ 29 w 31"/>
                  <a:gd name="T33" fmla="*/ 10 h 14"/>
                  <a:gd name="T34" fmla="*/ 27 w 31"/>
                  <a:gd name="T35" fmla="*/ 9 h 14"/>
                  <a:gd name="T36" fmla="*/ 24 w 31"/>
                  <a:gd name="T37" fmla="*/ 9 h 14"/>
                  <a:gd name="T38" fmla="*/ 21 w 31"/>
                  <a:gd name="T39" fmla="*/ 9 h 14"/>
                  <a:gd name="T40" fmla="*/ 19 w 31"/>
                  <a:gd name="T41" fmla="*/ 10 h 14"/>
                  <a:gd name="T42" fmla="*/ 17 w 31"/>
                  <a:gd name="T43" fmla="*/ 9 h 14"/>
                  <a:gd name="T44" fmla="*/ 15 w 31"/>
                  <a:gd name="T45" fmla="*/ 10 h 14"/>
                  <a:gd name="T46" fmla="*/ 13 w 31"/>
                  <a:gd name="T47" fmla="*/ 9 h 14"/>
                  <a:gd name="T48" fmla="*/ 13 w 31"/>
                  <a:gd name="T49" fmla="*/ 8 h 14"/>
                  <a:gd name="T50" fmla="*/ 12 w 31"/>
                  <a:gd name="T51" fmla="*/ 8 h 14"/>
                  <a:gd name="T52" fmla="*/ 10 w 31"/>
                  <a:gd name="T53" fmla="*/ 8 h 14"/>
                  <a:gd name="T54" fmla="*/ 10 w 31"/>
                  <a:gd name="T55" fmla="*/ 8 h 14"/>
                  <a:gd name="T56" fmla="*/ 11 w 31"/>
                  <a:gd name="T57" fmla="*/ 7 h 14"/>
                  <a:gd name="T58" fmla="*/ 10 w 31"/>
                  <a:gd name="T59" fmla="*/ 7 h 14"/>
                  <a:gd name="T60" fmla="*/ 11 w 31"/>
                  <a:gd name="T61" fmla="*/ 6 h 14"/>
                  <a:gd name="T62" fmla="*/ 11 w 31"/>
                  <a:gd name="T63" fmla="*/ 5 h 14"/>
                  <a:gd name="T64" fmla="*/ 11 w 31"/>
                  <a:gd name="T65" fmla="*/ 4 h 14"/>
                  <a:gd name="T66" fmla="*/ 8 w 31"/>
                  <a:gd name="T67" fmla="*/ 4 h 14"/>
                  <a:gd name="T68" fmla="*/ 7 w 31"/>
                  <a:gd name="T69" fmla="*/ 4 h 14"/>
                  <a:gd name="T70" fmla="*/ 7 w 31"/>
                  <a:gd name="T71" fmla="*/ 3 h 14"/>
                  <a:gd name="T72" fmla="*/ 5 w 31"/>
                  <a:gd name="T73" fmla="*/ 2 h 14"/>
                  <a:gd name="T74" fmla="*/ 2 w 31"/>
                  <a:gd name="T75" fmla="*/ 1 h 14"/>
                  <a:gd name="T76" fmla="*/ 1 w 31"/>
                  <a:gd name="T77" fmla="*/ 3 h 14"/>
                  <a:gd name="T78" fmla="*/ 3 w 31"/>
                  <a:gd name="T79" fmla="*/ 5 h 14"/>
                  <a:gd name="T80" fmla="*/ 4 w 31"/>
                  <a:gd name="T81" fmla="*/ 6 h 14"/>
                  <a:gd name="T82" fmla="*/ 4 w 31"/>
                  <a:gd name="T83" fmla="*/ 7 h 14"/>
                  <a:gd name="T84" fmla="*/ 5 w 31"/>
                  <a:gd name="T85" fmla="*/ 7 h 14"/>
                  <a:gd name="T86" fmla="*/ 6 w 31"/>
                  <a:gd name="T87" fmla="*/ 7 h 14"/>
                  <a:gd name="T88" fmla="*/ 6 w 31"/>
                  <a:gd name="T89" fmla="*/ 8 h 14"/>
                  <a:gd name="T90" fmla="*/ 7 w 31"/>
                  <a:gd name="T9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 h="14">
                    <a:moveTo>
                      <a:pt x="7" y="11"/>
                    </a:moveTo>
                    <a:cubicBezTo>
                      <a:pt x="7" y="12"/>
                      <a:pt x="8" y="12"/>
                      <a:pt x="8" y="12"/>
                    </a:cubicBezTo>
                    <a:cubicBezTo>
                      <a:pt x="9" y="12"/>
                      <a:pt x="9" y="11"/>
                      <a:pt x="10" y="12"/>
                    </a:cubicBezTo>
                    <a:cubicBezTo>
                      <a:pt x="11" y="12"/>
                      <a:pt x="11" y="13"/>
                      <a:pt x="11" y="13"/>
                    </a:cubicBezTo>
                    <a:cubicBezTo>
                      <a:pt x="12" y="14"/>
                      <a:pt x="13" y="13"/>
                      <a:pt x="13" y="13"/>
                    </a:cubicBezTo>
                    <a:cubicBezTo>
                      <a:pt x="14" y="12"/>
                      <a:pt x="15" y="11"/>
                      <a:pt x="15" y="12"/>
                    </a:cubicBezTo>
                    <a:cubicBezTo>
                      <a:pt x="16" y="12"/>
                      <a:pt x="15" y="13"/>
                      <a:pt x="15" y="13"/>
                    </a:cubicBezTo>
                    <a:cubicBezTo>
                      <a:pt x="16" y="14"/>
                      <a:pt x="17" y="14"/>
                      <a:pt x="18" y="14"/>
                    </a:cubicBezTo>
                    <a:cubicBezTo>
                      <a:pt x="19" y="14"/>
                      <a:pt x="19" y="14"/>
                      <a:pt x="20" y="14"/>
                    </a:cubicBezTo>
                    <a:cubicBezTo>
                      <a:pt x="20" y="14"/>
                      <a:pt x="20" y="14"/>
                      <a:pt x="20" y="14"/>
                    </a:cubicBezTo>
                    <a:cubicBezTo>
                      <a:pt x="21" y="14"/>
                      <a:pt x="21" y="14"/>
                      <a:pt x="22" y="14"/>
                    </a:cubicBezTo>
                    <a:cubicBezTo>
                      <a:pt x="23" y="14"/>
                      <a:pt x="24" y="14"/>
                      <a:pt x="25" y="14"/>
                    </a:cubicBezTo>
                    <a:cubicBezTo>
                      <a:pt x="25" y="14"/>
                      <a:pt x="26" y="14"/>
                      <a:pt x="26" y="14"/>
                    </a:cubicBezTo>
                    <a:cubicBezTo>
                      <a:pt x="27" y="14"/>
                      <a:pt x="28" y="14"/>
                      <a:pt x="29" y="14"/>
                    </a:cubicBezTo>
                    <a:cubicBezTo>
                      <a:pt x="29" y="14"/>
                      <a:pt x="30" y="14"/>
                      <a:pt x="30" y="14"/>
                    </a:cubicBezTo>
                    <a:cubicBezTo>
                      <a:pt x="31" y="13"/>
                      <a:pt x="30" y="13"/>
                      <a:pt x="31" y="12"/>
                    </a:cubicBezTo>
                    <a:cubicBezTo>
                      <a:pt x="31" y="11"/>
                      <a:pt x="30" y="11"/>
                      <a:pt x="29" y="10"/>
                    </a:cubicBezTo>
                    <a:cubicBezTo>
                      <a:pt x="28" y="9"/>
                      <a:pt x="28" y="9"/>
                      <a:pt x="27" y="9"/>
                    </a:cubicBezTo>
                    <a:cubicBezTo>
                      <a:pt x="25" y="8"/>
                      <a:pt x="25" y="9"/>
                      <a:pt x="24" y="9"/>
                    </a:cubicBezTo>
                    <a:cubicBezTo>
                      <a:pt x="23" y="9"/>
                      <a:pt x="22" y="9"/>
                      <a:pt x="21" y="9"/>
                    </a:cubicBezTo>
                    <a:cubicBezTo>
                      <a:pt x="21" y="9"/>
                      <a:pt x="20" y="10"/>
                      <a:pt x="19" y="10"/>
                    </a:cubicBezTo>
                    <a:cubicBezTo>
                      <a:pt x="18" y="9"/>
                      <a:pt x="18" y="9"/>
                      <a:pt x="17" y="9"/>
                    </a:cubicBezTo>
                    <a:cubicBezTo>
                      <a:pt x="16" y="9"/>
                      <a:pt x="15" y="9"/>
                      <a:pt x="15" y="10"/>
                    </a:cubicBezTo>
                    <a:cubicBezTo>
                      <a:pt x="14" y="10"/>
                      <a:pt x="13" y="10"/>
                      <a:pt x="13" y="9"/>
                    </a:cubicBezTo>
                    <a:cubicBezTo>
                      <a:pt x="13" y="8"/>
                      <a:pt x="14" y="8"/>
                      <a:pt x="13" y="8"/>
                    </a:cubicBezTo>
                    <a:cubicBezTo>
                      <a:pt x="13" y="7"/>
                      <a:pt x="12" y="8"/>
                      <a:pt x="12" y="8"/>
                    </a:cubicBezTo>
                    <a:cubicBezTo>
                      <a:pt x="11" y="8"/>
                      <a:pt x="10" y="9"/>
                      <a:pt x="10" y="8"/>
                    </a:cubicBezTo>
                    <a:cubicBezTo>
                      <a:pt x="10" y="8"/>
                      <a:pt x="10" y="8"/>
                      <a:pt x="10" y="8"/>
                    </a:cubicBezTo>
                    <a:cubicBezTo>
                      <a:pt x="10" y="8"/>
                      <a:pt x="11" y="7"/>
                      <a:pt x="11" y="7"/>
                    </a:cubicBezTo>
                    <a:cubicBezTo>
                      <a:pt x="11" y="7"/>
                      <a:pt x="10" y="7"/>
                      <a:pt x="10" y="7"/>
                    </a:cubicBezTo>
                    <a:cubicBezTo>
                      <a:pt x="10" y="6"/>
                      <a:pt x="11" y="6"/>
                      <a:pt x="11" y="6"/>
                    </a:cubicBezTo>
                    <a:cubicBezTo>
                      <a:pt x="12" y="5"/>
                      <a:pt x="11" y="5"/>
                      <a:pt x="11" y="5"/>
                    </a:cubicBezTo>
                    <a:cubicBezTo>
                      <a:pt x="11" y="4"/>
                      <a:pt x="11" y="4"/>
                      <a:pt x="11" y="4"/>
                    </a:cubicBezTo>
                    <a:cubicBezTo>
                      <a:pt x="10" y="3"/>
                      <a:pt x="9" y="3"/>
                      <a:pt x="8" y="4"/>
                    </a:cubicBezTo>
                    <a:cubicBezTo>
                      <a:pt x="7" y="4"/>
                      <a:pt x="8" y="4"/>
                      <a:pt x="7" y="4"/>
                    </a:cubicBezTo>
                    <a:cubicBezTo>
                      <a:pt x="7" y="3"/>
                      <a:pt x="7" y="3"/>
                      <a:pt x="7" y="3"/>
                    </a:cubicBezTo>
                    <a:cubicBezTo>
                      <a:pt x="6" y="2"/>
                      <a:pt x="6" y="2"/>
                      <a:pt x="5" y="2"/>
                    </a:cubicBezTo>
                    <a:cubicBezTo>
                      <a:pt x="4" y="1"/>
                      <a:pt x="3" y="0"/>
                      <a:pt x="2" y="1"/>
                    </a:cubicBezTo>
                    <a:cubicBezTo>
                      <a:pt x="1" y="1"/>
                      <a:pt x="0" y="2"/>
                      <a:pt x="1" y="3"/>
                    </a:cubicBezTo>
                    <a:cubicBezTo>
                      <a:pt x="2" y="4"/>
                      <a:pt x="3" y="4"/>
                      <a:pt x="3" y="5"/>
                    </a:cubicBezTo>
                    <a:cubicBezTo>
                      <a:pt x="4" y="5"/>
                      <a:pt x="3" y="6"/>
                      <a:pt x="4" y="6"/>
                    </a:cubicBezTo>
                    <a:cubicBezTo>
                      <a:pt x="4" y="7"/>
                      <a:pt x="4" y="7"/>
                      <a:pt x="4" y="7"/>
                    </a:cubicBezTo>
                    <a:cubicBezTo>
                      <a:pt x="5" y="7"/>
                      <a:pt x="5" y="7"/>
                      <a:pt x="5" y="7"/>
                    </a:cubicBezTo>
                    <a:cubicBezTo>
                      <a:pt x="5" y="7"/>
                      <a:pt x="6" y="7"/>
                      <a:pt x="6" y="7"/>
                    </a:cubicBezTo>
                    <a:cubicBezTo>
                      <a:pt x="7" y="7"/>
                      <a:pt x="6" y="8"/>
                      <a:pt x="6" y="8"/>
                    </a:cubicBezTo>
                    <a:cubicBezTo>
                      <a:pt x="7" y="8"/>
                      <a:pt x="6" y="10"/>
                      <a:pt x="7" y="11"/>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24">
                <a:extLst>
                  <a:ext uri="{FF2B5EF4-FFF2-40B4-BE49-F238E27FC236}">
                    <a16:creationId xmlns:a16="http://schemas.microsoft.com/office/drawing/2014/main" id="{C0399558-0657-4471-BF5B-EC9D7F377813}"/>
                  </a:ext>
                </a:extLst>
              </p:cNvPr>
              <p:cNvSpPr>
                <a:spLocks/>
              </p:cNvSpPr>
              <p:nvPr/>
            </p:nvSpPr>
            <p:spPr bwMode="auto">
              <a:xfrm>
                <a:off x="2760006" y="4784712"/>
                <a:ext cx="12590" cy="7406"/>
              </a:xfrm>
              <a:custGeom>
                <a:avLst/>
                <a:gdLst>
                  <a:gd name="T0" fmla="*/ 2 w 7"/>
                  <a:gd name="T1" fmla="*/ 1 h 4"/>
                  <a:gd name="T2" fmla="*/ 1 w 7"/>
                  <a:gd name="T3" fmla="*/ 3 h 4"/>
                  <a:gd name="T4" fmla="*/ 3 w 7"/>
                  <a:gd name="T5" fmla="*/ 4 h 4"/>
                  <a:gd name="T6" fmla="*/ 5 w 7"/>
                  <a:gd name="T7" fmla="*/ 4 h 4"/>
                  <a:gd name="T8" fmla="*/ 6 w 7"/>
                  <a:gd name="T9" fmla="*/ 4 h 4"/>
                  <a:gd name="T10" fmla="*/ 7 w 7"/>
                  <a:gd name="T11" fmla="*/ 3 h 4"/>
                  <a:gd name="T12" fmla="*/ 6 w 7"/>
                  <a:gd name="T13" fmla="*/ 2 h 4"/>
                  <a:gd name="T14" fmla="*/ 5 w 7"/>
                  <a:gd name="T15" fmla="*/ 1 h 4"/>
                  <a:gd name="T16" fmla="*/ 6 w 7"/>
                  <a:gd name="T17" fmla="*/ 1 h 4"/>
                  <a:gd name="T18" fmla="*/ 4 w 7"/>
                  <a:gd name="T19" fmla="*/ 0 h 4"/>
                  <a:gd name="T20" fmla="*/ 3 w 7"/>
                  <a:gd name="T21" fmla="*/ 0 h 4"/>
                  <a:gd name="T22" fmla="*/ 2 w 7"/>
                  <a:gd name="T23" fmla="*/ 0 h 4"/>
                  <a:gd name="T24" fmla="*/ 2 w 7"/>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2" y="1"/>
                    </a:moveTo>
                    <a:cubicBezTo>
                      <a:pt x="2" y="2"/>
                      <a:pt x="2" y="2"/>
                      <a:pt x="1" y="3"/>
                    </a:cubicBezTo>
                    <a:cubicBezTo>
                      <a:pt x="0" y="4"/>
                      <a:pt x="2" y="4"/>
                      <a:pt x="3" y="4"/>
                    </a:cubicBezTo>
                    <a:cubicBezTo>
                      <a:pt x="4" y="4"/>
                      <a:pt x="4" y="4"/>
                      <a:pt x="5" y="4"/>
                    </a:cubicBezTo>
                    <a:cubicBezTo>
                      <a:pt x="5" y="4"/>
                      <a:pt x="6" y="4"/>
                      <a:pt x="6" y="4"/>
                    </a:cubicBezTo>
                    <a:cubicBezTo>
                      <a:pt x="6" y="4"/>
                      <a:pt x="6" y="3"/>
                      <a:pt x="7" y="3"/>
                    </a:cubicBezTo>
                    <a:cubicBezTo>
                      <a:pt x="7" y="2"/>
                      <a:pt x="7" y="2"/>
                      <a:pt x="6" y="2"/>
                    </a:cubicBezTo>
                    <a:cubicBezTo>
                      <a:pt x="6" y="2"/>
                      <a:pt x="5" y="2"/>
                      <a:pt x="5" y="1"/>
                    </a:cubicBezTo>
                    <a:cubicBezTo>
                      <a:pt x="6" y="1"/>
                      <a:pt x="6" y="1"/>
                      <a:pt x="6" y="1"/>
                    </a:cubicBezTo>
                    <a:cubicBezTo>
                      <a:pt x="5" y="1"/>
                      <a:pt x="5" y="0"/>
                      <a:pt x="4" y="0"/>
                    </a:cubicBezTo>
                    <a:cubicBezTo>
                      <a:pt x="4" y="0"/>
                      <a:pt x="3" y="0"/>
                      <a:pt x="3" y="0"/>
                    </a:cubicBezTo>
                    <a:cubicBezTo>
                      <a:pt x="3" y="0"/>
                      <a:pt x="2" y="0"/>
                      <a:pt x="2" y="0"/>
                    </a:cubicBezTo>
                    <a:cubicBezTo>
                      <a:pt x="0" y="0"/>
                      <a:pt x="1" y="1"/>
                      <a:pt x="2" y="1"/>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25">
                <a:extLst>
                  <a:ext uri="{FF2B5EF4-FFF2-40B4-BE49-F238E27FC236}">
                    <a16:creationId xmlns:a16="http://schemas.microsoft.com/office/drawing/2014/main" id="{549F29D5-1F29-4F56-B3EB-D583CD09B28B}"/>
                  </a:ext>
                </a:extLst>
              </p:cNvPr>
              <p:cNvSpPr>
                <a:spLocks/>
              </p:cNvSpPr>
              <p:nvPr/>
            </p:nvSpPr>
            <p:spPr bwMode="auto">
              <a:xfrm>
                <a:off x="2758525" y="4774344"/>
                <a:ext cx="5184" cy="5184"/>
              </a:xfrm>
              <a:custGeom>
                <a:avLst/>
                <a:gdLst>
                  <a:gd name="T0" fmla="*/ 1 w 3"/>
                  <a:gd name="T1" fmla="*/ 3 h 3"/>
                  <a:gd name="T2" fmla="*/ 2 w 3"/>
                  <a:gd name="T3" fmla="*/ 2 h 3"/>
                  <a:gd name="T4" fmla="*/ 2 w 3"/>
                  <a:gd name="T5" fmla="*/ 1 h 3"/>
                  <a:gd name="T6" fmla="*/ 2 w 3"/>
                  <a:gd name="T7" fmla="*/ 0 h 3"/>
                  <a:gd name="T8" fmla="*/ 1 w 3"/>
                  <a:gd name="T9" fmla="*/ 0 h 3"/>
                  <a:gd name="T10" fmla="*/ 1 w 3"/>
                  <a:gd name="T11" fmla="*/ 0 h 3"/>
                  <a:gd name="T12" fmla="*/ 0 w 3"/>
                  <a:gd name="T13" fmla="*/ 1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cubicBezTo>
                      <a:pt x="2" y="2"/>
                      <a:pt x="2" y="2"/>
                      <a:pt x="2" y="2"/>
                    </a:cubicBezTo>
                    <a:cubicBezTo>
                      <a:pt x="3" y="2"/>
                      <a:pt x="2" y="2"/>
                      <a:pt x="2" y="1"/>
                    </a:cubicBezTo>
                    <a:cubicBezTo>
                      <a:pt x="2" y="1"/>
                      <a:pt x="3" y="1"/>
                      <a:pt x="2" y="0"/>
                    </a:cubicBezTo>
                    <a:cubicBezTo>
                      <a:pt x="2" y="0"/>
                      <a:pt x="1" y="0"/>
                      <a:pt x="1" y="0"/>
                    </a:cubicBezTo>
                    <a:cubicBezTo>
                      <a:pt x="1" y="0"/>
                      <a:pt x="1" y="0"/>
                      <a:pt x="1" y="0"/>
                    </a:cubicBezTo>
                    <a:cubicBezTo>
                      <a:pt x="0" y="0"/>
                      <a:pt x="0" y="1"/>
                      <a:pt x="0" y="1"/>
                    </a:cubicBezTo>
                    <a:cubicBezTo>
                      <a:pt x="1" y="2"/>
                      <a:pt x="1" y="2"/>
                      <a:pt x="1" y="3"/>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26">
                <a:extLst>
                  <a:ext uri="{FF2B5EF4-FFF2-40B4-BE49-F238E27FC236}">
                    <a16:creationId xmlns:a16="http://schemas.microsoft.com/office/drawing/2014/main" id="{8A89B965-83AE-4D19-A14B-50585E394B9E}"/>
                  </a:ext>
                </a:extLst>
              </p:cNvPr>
              <p:cNvSpPr>
                <a:spLocks/>
              </p:cNvSpPr>
              <p:nvPr/>
            </p:nvSpPr>
            <p:spPr bwMode="auto">
              <a:xfrm>
                <a:off x="2737048" y="4781009"/>
                <a:ext cx="21477" cy="12590"/>
              </a:xfrm>
              <a:custGeom>
                <a:avLst/>
                <a:gdLst>
                  <a:gd name="T0" fmla="*/ 3 w 12"/>
                  <a:gd name="T1" fmla="*/ 4 h 7"/>
                  <a:gd name="T2" fmla="*/ 7 w 12"/>
                  <a:gd name="T3" fmla="*/ 3 h 7"/>
                  <a:gd name="T4" fmla="*/ 9 w 12"/>
                  <a:gd name="T5" fmla="*/ 5 h 7"/>
                  <a:gd name="T6" fmla="*/ 11 w 12"/>
                  <a:gd name="T7" fmla="*/ 5 h 7"/>
                  <a:gd name="T8" fmla="*/ 11 w 12"/>
                  <a:gd name="T9" fmla="*/ 3 h 7"/>
                  <a:gd name="T10" fmla="*/ 9 w 12"/>
                  <a:gd name="T11" fmla="*/ 1 h 7"/>
                  <a:gd name="T12" fmla="*/ 7 w 12"/>
                  <a:gd name="T13" fmla="*/ 1 h 7"/>
                  <a:gd name="T14" fmla="*/ 7 w 12"/>
                  <a:gd name="T15" fmla="*/ 1 h 7"/>
                  <a:gd name="T16" fmla="*/ 7 w 12"/>
                  <a:gd name="T17" fmla="*/ 1 h 7"/>
                  <a:gd name="T18" fmla="*/ 6 w 12"/>
                  <a:gd name="T19" fmla="*/ 1 h 7"/>
                  <a:gd name="T20" fmla="*/ 5 w 12"/>
                  <a:gd name="T21" fmla="*/ 0 h 7"/>
                  <a:gd name="T22" fmla="*/ 4 w 12"/>
                  <a:gd name="T23" fmla="*/ 0 h 7"/>
                  <a:gd name="T24" fmla="*/ 1 w 12"/>
                  <a:gd name="T25" fmla="*/ 1 h 7"/>
                  <a:gd name="T26" fmla="*/ 2 w 12"/>
                  <a:gd name="T27" fmla="*/ 1 h 7"/>
                  <a:gd name="T28" fmla="*/ 3 w 12"/>
                  <a:gd name="T29" fmla="*/ 2 h 7"/>
                  <a:gd name="T30" fmla="*/ 2 w 12"/>
                  <a:gd name="T31" fmla="*/ 3 h 7"/>
                  <a:gd name="T32" fmla="*/ 0 w 12"/>
                  <a:gd name="T33" fmla="*/ 3 h 7"/>
                  <a:gd name="T34" fmla="*/ 3 w 12"/>
                  <a:gd name="T3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3" y="4"/>
                    </a:moveTo>
                    <a:cubicBezTo>
                      <a:pt x="4" y="4"/>
                      <a:pt x="6" y="3"/>
                      <a:pt x="7" y="3"/>
                    </a:cubicBezTo>
                    <a:cubicBezTo>
                      <a:pt x="8" y="4"/>
                      <a:pt x="8" y="5"/>
                      <a:pt x="9" y="5"/>
                    </a:cubicBezTo>
                    <a:cubicBezTo>
                      <a:pt x="10" y="6"/>
                      <a:pt x="11" y="7"/>
                      <a:pt x="11" y="5"/>
                    </a:cubicBezTo>
                    <a:cubicBezTo>
                      <a:pt x="12" y="4"/>
                      <a:pt x="10" y="4"/>
                      <a:pt x="11" y="3"/>
                    </a:cubicBezTo>
                    <a:cubicBezTo>
                      <a:pt x="12" y="3"/>
                      <a:pt x="9" y="2"/>
                      <a:pt x="9" y="1"/>
                    </a:cubicBezTo>
                    <a:cubicBezTo>
                      <a:pt x="8" y="1"/>
                      <a:pt x="8" y="1"/>
                      <a:pt x="7" y="1"/>
                    </a:cubicBezTo>
                    <a:cubicBezTo>
                      <a:pt x="7" y="1"/>
                      <a:pt x="7" y="1"/>
                      <a:pt x="7" y="1"/>
                    </a:cubicBezTo>
                    <a:cubicBezTo>
                      <a:pt x="7" y="1"/>
                      <a:pt x="7" y="1"/>
                      <a:pt x="7" y="1"/>
                    </a:cubicBezTo>
                    <a:cubicBezTo>
                      <a:pt x="7" y="1"/>
                      <a:pt x="6" y="1"/>
                      <a:pt x="6" y="1"/>
                    </a:cubicBezTo>
                    <a:cubicBezTo>
                      <a:pt x="5" y="0"/>
                      <a:pt x="5" y="0"/>
                      <a:pt x="5" y="0"/>
                    </a:cubicBezTo>
                    <a:cubicBezTo>
                      <a:pt x="4" y="0"/>
                      <a:pt x="4" y="0"/>
                      <a:pt x="4" y="0"/>
                    </a:cubicBezTo>
                    <a:cubicBezTo>
                      <a:pt x="3" y="0"/>
                      <a:pt x="0" y="0"/>
                      <a:pt x="1" y="1"/>
                    </a:cubicBezTo>
                    <a:cubicBezTo>
                      <a:pt x="2" y="1"/>
                      <a:pt x="2" y="1"/>
                      <a:pt x="2" y="1"/>
                    </a:cubicBezTo>
                    <a:cubicBezTo>
                      <a:pt x="3" y="2"/>
                      <a:pt x="3" y="2"/>
                      <a:pt x="3" y="2"/>
                    </a:cubicBezTo>
                    <a:cubicBezTo>
                      <a:pt x="4" y="3"/>
                      <a:pt x="3" y="3"/>
                      <a:pt x="2" y="3"/>
                    </a:cubicBezTo>
                    <a:cubicBezTo>
                      <a:pt x="1" y="3"/>
                      <a:pt x="0" y="2"/>
                      <a:pt x="0" y="3"/>
                    </a:cubicBezTo>
                    <a:cubicBezTo>
                      <a:pt x="0" y="4"/>
                      <a:pt x="2" y="4"/>
                      <a:pt x="3" y="4"/>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27">
                <a:extLst>
                  <a:ext uri="{FF2B5EF4-FFF2-40B4-BE49-F238E27FC236}">
                    <a16:creationId xmlns:a16="http://schemas.microsoft.com/office/drawing/2014/main" id="{7E3ED623-BD3E-4AA7-96C0-D52FAB1BE5E9}"/>
                  </a:ext>
                </a:extLst>
              </p:cNvPr>
              <p:cNvSpPr>
                <a:spLocks/>
              </p:cNvSpPr>
              <p:nvPr/>
            </p:nvSpPr>
            <p:spPr bwMode="auto">
              <a:xfrm>
                <a:off x="2744454" y="4802486"/>
                <a:ext cx="11849" cy="14071"/>
              </a:xfrm>
              <a:custGeom>
                <a:avLst/>
                <a:gdLst>
                  <a:gd name="T0" fmla="*/ 7 w 7"/>
                  <a:gd name="T1" fmla="*/ 2 h 8"/>
                  <a:gd name="T2" fmla="*/ 6 w 7"/>
                  <a:gd name="T3" fmla="*/ 1 h 8"/>
                  <a:gd name="T4" fmla="*/ 7 w 7"/>
                  <a:gd name="T5" fmla="*/ 1 h 8"/>
                  <a:gd name="T6" fmla="*/ 3 w 7"/>
                  <a:gd name="T7" fmla="*/ 0 h 8"/>
                  <a:gd name="T8" fmla="*/ 2 w 7"/>
                  <a:gd name="T9" fmla="*/ 1 h 8"/>
                  <a:gd name="T10" fmla="*/ 3 w 7"/>
                  <a:gd name="T11" fmla="*/ 2 h 8"/>
                  <a:gd name="T12" fmla="*/ 2 w 7"/>
                  <a:gd name="T13" fmla="*/ 2 h 8"/>
                  <a:gd name="T14" fmla="*/ 2 w 7"/>
                  <a:gd name="T15" fmla="*/ 3 h 8"/>
                  <a:gd name="T16" fmla="*/ 0 w 7"/>
                  <a:gd name="T17" fmla="*/ 4 h 8"/>
                  <a:gd name="T18" fmla="*/ 2 w 7"/>
                  <a:gd name="T19" fmla="*/ 5 h 8"/>
                  <a:gd name="T20" fmla="*/ 2 w 7"/>
                  <a:gd name="T21" fmla="*/ 7 h 8"/>
                  <a:gd name="T22" fmla="*/ 2 w 7"/>
                  <a:gd name="T23" fmla="*/ 8 h 8"/>
                  <a:gd name="T24" fmla="*/ 4 w 7"/>
                  <a:gd name="T25" fmla="*/ 8 h 8"/>
                  <a:gd name="T26" fmla="*/ 6 w 7"/>
                  <a:gd name="T27" fmla="*/ 8 h 8"/>
                  <a:gd name="T28" fmla="*/ 6 w 7"/>
                  <a:gd name="T29" fmla="*/ 6 h 8"/>
                  <a:gd name="T30" fmla="*/ 7 w 7"/>
                  <a:gd name="T31" fmla="*/ 5 h 8"/>
                  <a:gd name="T32" fmla="*/ 7 w 7"/>
                  <a:gd name="T33" fmla="*/ 4 h 8"/>
                  <a:gd name="T34" fmla="*/ 7 w 7"/>
                  <a:gd name="T35" fmla="*/ 3 h 8"/>
                  <a:gd name="T36" fmla="*/ 7 w 7"/>
                  <a:gd name="T3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8">
                    <a:moveTo>
                      <a:pt x="7" y="2"/>
                    </a:moveTo>
                    <a:cubicBezTo>
                      <a:pt x="7" y="1"/>
                      <a:pt x="7" y="1"/>
                      <a:pt x="6" y="1"/>
                    </a:cubicBezTo>
                    <a:cubicBezTo>
                      <a:pt x="7" y="1"/>
                      <a:pt x="7" y="1"/>
                      <a:pt x="7" y="1"/>
                    </a:cubicBezTo>
                    <a:cubicBezTo>
                      <a:pt x="6" y="1"/>
                      <a:pt x="4" y="0"/>
                      <a:pt x="3" y="0"/>
                    </a:cubicBezTo>
                    <a:cubicBezTo>
                      <a:pt x="3" y="0"/>
                      <a:pt x="2" y="1"/>
                      <a:pt x="2" y="1"/>
                    </a:cubicBezTo>
                    <a:cubicBezTo>
                      <a:pt x="2" y="1"/>
                      <a:pt x="3" y="2"/>
                      <a:pt x="3" y="2"/>
                    </a:cubicBezTo>
                    <a:cubicBezTo>
                      <a:pt x="2" y="2"/>
                      <a:pt x="2" y="2"/>
                      <a:pt x="2" y="2"/>
                    </a:cubicBezTo>
                    <a:cubicBezTo>
                      <a:pt x="1" y="2"/>
                      <a:pt x="2" y="3"/>
                      <a:pt x="2" y="3"/>
                    </a:cubicBezTo>
                    <a:cubicBezTo>
                      <a:pt x="1" y="3"/>
                      <a:pt x="0" y="3"/>
                      <a:pt x="0" y="4"/>
                    </a:cubicBezTo>
                    <a:cubicBezTo>
                      <a:pt x="1" y="4"/>
                      <a:pt x="2" y="4"/>
                      <a:pt x="2" y="5"/>
                    </a:cubicBezTo>
                    <a:cubicBezTo>
                      <a:pt x="2" y="5"/>
                      <a:pt x="2" y="6"/>
                      <a:pt x="2" y="7"/>
                    </a:cubicBezTo>
                    <a:cubicBezTo>
                      <a:pt x="2" y="8"/>
                      <a:pt x="2" y="8"/>
                      <a:pt x="2" y="8"/>
                    </a:cubicBezTo>
                    <a:cubicBezTo>
                      <a:pt x="4" y="8"/>
                      <a:pt x="4" y="8"/>
                      <a:pt x="4" y="8"/>
                    </a:cubicBezTo>
                    <a:cubicBezTo>
                      <a:pt x="4" y="8"/>
                      <a:pt x="6" y="8"/>
                      <a:pt x="6" y="8"/>
                    </a:cubicBezTo>
                    <a:cubicBezTo>
                      <a:pt x="6" y="7"/>
                      <a:pt x="6" y="6"/>
                      <a:pt x="6" y="6"/>
                    </a:cubicBezTo>
                    <a:cubicBezTo>
                      <a:pt x="7" y="5"/>
                      <a:pt x="7" y="5"/>
                      <a:pt x="7" y="5"/>
                    </a:cubicBezTo>
                    <a:cubicBezTo>
                      <a:pt x="7" y="4"/>
                      <a:pt x="7" y="4"/>
                      <a:pt x="7" y="4"/>
                    </a:cubicBezTo>
                    <a:cubicBezTo>
                      <a:pt x="7" y="4"/>
                      <a:pt x="7" y="3"/>
                      <a:pt x="7" y="3"/>
                    </a:cubicBezTo>
                    <a:lnTo>
                      <a:pt x="7" y="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28">
                <a:extLst>
                  <a:ext uri="{FF2B5EF4-FFF2-40B4-BE49-F238E27FC236}">
                    <a16:creationId xmlns:a16="http://schemas.microsoft.com/office/drawing/2014/main" id="{0E4C64CC-8D59-40C3-9DF6-F12296FE1E8A}"/>
                  </a:ext>
                </a:extLst>
              </p:cNvPr>
              <p:cNvSpPr>
                <a:spLocks/>
              </p:cNvSpPr>
              <p:nvPr/>
            </p:nvSpPr>
            <p:spPr bwMode="auto">
              <a:xfrm>
                <a:off x="2760006" y="4812854"/>
                <a:ext cx="6665" cy="7406"/>
              </a:xfrm>
              <a:custGeom>
                <a:avLst/>
                <a:gdLst>
                  <a:gd name="T0" fmla="*/ 0 w 4"/>
                  <a:gd name="T1" fmla="*/ 1 h 4"/>
                  <a:gd name="T2" fmla="*/ 1 w 4"/>
                  <a:gd name="T3" fmla="*/ 2 h 4"/>
                  <a:gd name="T4" fmla="*/ 4 w 4"/>
                  <a:gd name="T5" fmla="*/ 3 h 4"/>
                  <a:gd name="T6" fmla="*/ 4 w 4"/>
                  <a:gd name="T7" fmla="*/ 1 h 4"/>
                  <a:gd name="T8" fmla="*/ 4 w 4"/>
                  <a:gd name="T9" fmla="*/ 0 h 4"/>
                  <a:gd name="T10" fmla="*/ 2 w 4"/>
                  <a:gd name="T11" fmla="*/ 0 h 4"/>
                  <a:gd name="T12" fmla="*/ 1 w 4"/>
                  <a:gd name="T13" fmla="*/ 0 h 4"/>
                  <a:gd name="T14" fmla="*/ 1 w 4"/>
                  <a:gd name="T15" fmla="*/ 0 h 4"/>
                  <a:gd name="T16" fmla="*/ 0 w 4"/>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1"/>
                    </a:moveTo>
                    <a:cubicBezTo>
                      <a:pt x="0" y="2"/>
                      <a:pt x="0" y="2"/>
                      <a:pt x="1" y="2"/>
                    </a:cubicBezTo>
                    <a:cubicBezTo>
                      <a:pt x="2" y="2"/>
                      <a:pt x="3" y="4"/>
                      <a:pt x="4" y="3"/>
                    </a:cubicBezTo>
                    <a:cubicBezTo>
                      <a:pt x="4" y="2"/>
                      <a:pt x="4" y="2"/>
                      <a:pt x="4" y="1"/>
                    </a:cubicBezTo>
                    <a:cubicBezTo>
                      <a:pt x="4" y="0"/>
                      <a:pt x="4" y="0"/>
                      <a:pt x="4" y="0"/>
                    </a:cubicBezTo>
                    <a:cubicBezTo>
                      <a:pt x="3" y="0"/>
                      <a:pt x="3" y="0"/>
                      <a:pt x="2" y="0"/>
                    </a:cubicBezTo>
                    <a:cubicBezTo>
                      <a:pt x="2" y="0"/>
                      <a:pt x="1" y="0"/>
                      <a:pt x="1" y="0"/>
                    </a:cubicBezTo>
                    <a:cubicBezTo>
                      <a:pt x="1" y="0"/>
                      <a:pt x="1" y="0"/>
                      <a:pt x="1" y="0"/>
                    </a:cubicBezTo>
                    <a:cubicBezTo>
                      <a:pt x="1" y="0"/>
                      <a:pt x="0" y="0"/>
                      <a:pt x="0" y="1"/>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29">
                <a:extLst>
                  <a:ext uri="{FF2B5EF4-FFF2-40B4-BE49-F238E27FC236}">
                    <a16:creationId xmlns:a16="http://schemas.microsoft.com/office/drawing/2014/main" id="{34B97D1C-E142-4F62-9D5A-A57A81CC9476}"/>
                  </a:ext>
                </a:extLst>
              </p:cNvPr>
              <p:cNvSpPr>
                <a:spLocks/>
              </p:cNvSpPr>
              <p:nvPr/>
            </p:nvSpPr>
            <p:spPr bwMode="auto">
              <a:xfrm>
                <a:off x="2756304" y="4821741"/>
                <a:ext cx="22958" cy="15552"/>
              </a:xfrm>
              <a:custGeom>
                <a:avLst/>
                <a:gdLst>
                  <a:gd name="T0" fmla="*/ 2 w 13"/>
                  <a:gd name="T1" fmla="*/ 6 h 9"/>
                  <a:gd name="T2" fmla="*/ 2 w 13"/>
                  <a:gd name="T3" fmla="*/ 7 h 9"/>
                  <a:gd name="T4" fmla="*/ 3 w 13"/>
                  <a:gd name="T5" fmla="*/ 8 h 9"/>
                  <a:gd name="T6" fmla="*/ 2 w 13"/>
                  <a:gd name="T7" fmla="*/ 8 h 9"/>
                  <a:gd name="T8" fmla="*/ 3 w 13"/>
                  <a:gd name="T9" fmla="*/ 9 h 9"/>
                  <a:gd name="T10" fmla="*/ 5 w 13"/>
                  <a:gd name="T11" fmla="*/ 7 h 9"/>
                  <a:gd name="T12" fmla="*/ 4 w 13"/>
                  <a:gd name="T13" fmla="*/ 6 h 9"/>
                  <a:gd name="T14" fmla="*/ 7 w 13"/>
                  <a:gd name="T15" fmla="*/ 6 h 9"/>
                  <a:gd name="T16" fmla="*/ 9 w 13"/>
                  <a:gd name="T17" fmla="*/ 5 h 9"/>
                  <a:gd name="T18" fmla="*/ 10 w 13"/>
                  <a:gd name="T19" fmla="*/ 5 h 9"/>
                  <a:gd name="T20" fmla="*/ 12 w 13"/>
                  <a:gd name="T21" fmla="*/ 4 h 9"/>
                  <a:gd name="T22" fmla="*/ 12 w 13"/>
                  <a:gd name="T23" fmla="*/ 3 h 9"/>
                  <a:gd name="T24" fmla="*/ 13 w 13"/>
                  <a:gd name="T25" fmla="*/ 2 h 9"/>
                  <a:gd name="T26" fmla="*/ 10 w 13"/>
                  <a:gd name="T27" fmla="*/ 2 h 9"/>
                  <a:gd name="T28" fmla="*/ 9 w 13"/>
                  <a:gd name="T29" fmla="*/ 2 h 9"/>
                  <a:gd name="T30" fmla="*/ 9 w 13"/>
                  <a:gd name="T31" fmla="*/ 2 h 9"/>
                  <a:gd name="T32" fmla="*/ 8 w 13"/>
                  <a:gd name="T33" fmla="*/ 1 h 9"/>
                  <a:gd name="T34" fmla="*/ 6 w 13"/>
                  <a:gd name="T35" fmla="*/ 1 h 9"/>
                  <a:gd name="T36" fmla="*/ 5 w 13"/>
                  <a:gd name="T37" fmla="*/ 2 h 9"/>
                  <a:gd name="T38" fmla="*/ 5 w 13"/>
                  <a:gd name="T39" fmla="*/ 2 h 9"/>
                  <a:gd name="T40" fmla="*/ 3 w 13"/>
                  <a:gd name="T41" fmla="*/ 1 h 9"/>
                  <a:gd name="T42" fmla="*/ 3 w 13"/>
                  <a:gd name="T43" fmla="*/ 3 h 9"/>
                  <a:gd name="T44" fmla="*/ 1 w 13"/>
                  <a:gd name="T45" fmla="*/ 5 h 9"/>
                  <a:gd name="T46" fmla="*/ 2 w 13"/>
                  <a:gd name="T4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9">
                    <a:moveTo>
                      <a:pt x="2" y="6"/>
                    </a:moveTo>
                    <a:cubicBezTo>
                      <a:pt x="2" y="7"/>
                      <a:pt x="2" y="7"/>
                      <a:pt x="2" y="7"/>
                    </a:cubicBezTo>
                    <a:cubicBezTo>
                      <a:pt x="2" y="7"/>
                      <a:pt x="3" y="7"/>
                      <a:pt x="3" y="8"/>
                    </a:cubicBezTo>
                    <a:cubicBezTo>
                      <a:pt x="3" y="8"/>
                      <a:pt x="2" y="8"/>
                      <a:pt x="2" y="8"/>
                    </a:cubicBezTo>
                    <a:cubicBezTo>
                      <a:pt x="3" y="9"/>
                      <a:pt x="3" y="9"/>
                      <a:pt x="3" y="9"/>
                    </a:cubicBezTo>
                    <a:cubicBezTo>
                      <a:pt x="4" y="9"/>
                      <a:pt x="5" y="8"/>
                      <a:pt x="5" y="7"/>
                    </a:cubicBezTo>
                    <a:cubicBezTo>
                      <a:pt x="4" y="7"/>
                      <a:pt x="3" y="6"/>
                      <a:pt x="4" y="6"/>
                    </a:cubicBezTo>
                    <a:cubicBezTo>
                      <a:pt x="4" y="6"/>
                      <a:pt x="6" y="6"/>
                      <a:pt x="7" y="6"/>
                    </a:cubicBezTo>
                    <a:cubicBezTo>
                      <a:pt x="8" y="6"/>
                      <a:pt x="9" y="6"/>
                      <a:pt x="9" y="5"/>
                    </a:cubicBezTo>
                    <a:cubicBezTo>
                      <a:pt x="9" y="4"/>
                      <a:pt x="10" y="5"/>
                      <a:pt x="10" y="5"/>
                    </a:cubicBezTo>
                    <a:cubicBezTo>
                      <a:pt x="11" y="4"/>
                      <a:pt x="11" y="4"/>
                      <a:pt x="12" y="4"/>
                    </a:cubicBezTo>
                    <a:cubicBezTo>
                      <a:pt x="12" y="4"/>
                      <a:pt x="12" y="3"/>
                      <a:pt x="12" y="3"/>
                    </a:cubicBezTo>
                    <a:cubicBezTo>
                      <a:pt x="12" y="3"/>
                      <a:pt x="13" y="3"/>
                      <a:pt x="13" y="2"/>
                    </a:cubicBezTo>
                    <a:cubicBezTo>
                      <a:pt x="12" y="1"/>
                      <a:pt x="10" y="2"/>
                      <a:pt x="10" y="2"/>
                    </a:cubicBezTo>
                    <a:cubicBezTo>
                      <a:pt x="9" y="2"/>
                      <a:pt x="9" y="2"/>
                      <a:pt x="9" y="2"/>
                    </a:cubicBezTo>
                    <a:cubicBezTo>
                      <a:pt x="9" y="2"/>
                      <a:pt x="9" y="2"/>
                      <a:pt x="9" y="2"/>
                    </a:cubicBezTo>
                    <a:cubicBezTo>
                      <a:pt x="8" y="2"/>
                      <a:pt x="8" y="1"/>
                      <a:pt x="8" y="1"/>
                    </a:cubicBezTo>
                    <a:cubicBezTo>
                      <a:pt x="6" y="1"/>
                      <a:pt x="6" y="1"/>
                      <a:pt x="6" y="1"/>
                    </a:cubicBezTo>
                    <a:cubicBezTo>
                      <a:pt x="6" y="1"/>
                      <a:pt x="6" y="2"/>
                      <a:pt x="5" y="2"/>
                    </a:cubicBezTo>
                    <a:cubicBezTo>
                      <a:pt x="5" y="2"/>
                      <a:pt x="5" y="2"/>
                      <a:pt x="5" y="2"/>
                    </a:cubicBezTo>
                    <a:cubicBezTo>
                      <a:pt x="5" y="1"/>
                      <a:pt x="4" y="0"/>
                      <a:pt x="3" y="1"/>
                    </a:cubicBezTo>
                    <a:cubicBezTo>
                      <a:pt x="3" y="1"/>
                      <a:pt x="3" y="2"/>
                      <a:pt x="3" y="3"/>
                    </a:cubicBezTo>
                    <a:cubicBezTo>
                      <a:pt x="2" y="3"/>
                      <a:pt x="0" y="4"/>
                      <a:pt x="1" y="5"/>
                    </a:cubicBezTo>
                    <a:cubicBezTo>
                      <a:pt x="1" y="5"/>
                      <a:pt x="1" y="6"/>
                      <a:pt x="2" y="6"/>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30">
                <a:extLst>
                  <a:ext uri="{FF2B5EF4-FFF2-40B4-BE49-F238E27FC236}">
                    <a16:creationId xmlns:a16="http://schemas.microsoft.com/office/drawing/2014/main" id="{64562BFB-AA80-4082-AE4A-6172AB5B1CC5}"/>
                  </a:ext>
                </a:extLst>
              </p:cNvPr>
              <p:cNvSpPr>
                <a:spLocks/>
              </p:cNvSpPr>
              <p:nvPr/>
            </p:nvSpPr>
            <p:spPr bwMode="auto">
              <a:xfrm>
                <a:off x="2774077" y="4826925"/>
                <a:ext cx="91091" cy="85907"/>
              </a:xfrm>
              <a:custGeom>
                <a:avLst/>
                <a:gdLst>
                  <a:gd name="T0" fmla="*/ 42 w 52"/>
                  <a:gd name="T1" fmla="*/ 24 h 49"/>
                  <a:gd name="T2" fmla="*/ 41 w 52"/>
                  <a:gd name="T3" fmla="*/ 21 h 49"/>
                  <a:gd name="T4" fmla="*/ 41 w 52"/>
                  <a:gd name="T5" fmla="*/ 19 h 49"/>
                  <a:gd name="T6" fmla="*/ 40 w 52"/>
                  <a:gd name="T7" fmla="*/ 17 h 49"/>
                  <a:gd name="T8" fmla="*/ 40 w 52"/>
                  <a:gd name="T9" fmla="*/ 15 h 49"/>
                  <a:gd name="T10" fmla="*/ 37 w 52"/>
                  <a:gd name="T11" fmla="*/ 14 h 49"/>
                  <a:gd name="T12" fmla="*/ 34 w 52"/>
                  <a:gd name="T13" fmla="*/ 13 h 49"/>
                  <a:gd name="T14" fmla="*/ 33 w 52"/>
                  <a:gd name="T15" fmla="*/ 12 h 49"/>
                  <a:gd name="T16" fmla="*/ 30 w 52"/>
                  <a:gd name="T17" fmla="*/ 10 h 49"/>
                  <a:gd name="T18" fmla="*/ 27 w 52"/>
                  <a:gd name="T19" fmla="*/ 9 h 49"/>
                  <a:gd name="T20" fmla="*/ 22 w 52"/>
                  <a:gd name="T21" fmla="*/ 8 h 49"/>
                  <a:gd name="T22" fmla="*/ 20 w 52"/>
                  <a:gd name="T23" fmla="*/ 7 h 49"/>
                  <a:gd name="T24" fmla="*/ 18 w 52"/>
                  <a:gd name="T25" fmla="*/ 6 h 49"/>
                  <a:gd name="T26" fmla="*/ 18 w 52"/>
                  <a:gd name="T27" fmla="*/ 3 h 49"/>
                  <a:gd name="T28" fmla="*/ 14 w 52"/>
                  <a:gd name="T29" fmla="*/ 1 h 49"/>
                  <a:gd name="T30" fmla="*/ 12 w 52"/>
                  <a:gd name="T31" fmla="*/ 3 h 49"/>
                  <a:gd name="T32" fmla="*/ 11 w 52"/>
                  <a:gd name="T33" fmla="*/ 7 h 49"/>
                  <a:gd name="T34" fmla="*/ 11 w 52"/>
                  <a:gd name="T35" fmla="*/ 9 h 49"/>
                  <a:gd name="T36" fmla="*/ 11 w 52"/>
                  <a:gd name="T37" fmla="*/ 11 h 49"/>
                  <a:gd name="T38" fmla="*/ 9 w 52"/>
                  <a:gd name="T39" fmla="*/ 11 h 49"/>
                  <a:gd name="T40" fmla="*/ 9 w 52"/>
                  <a:gd name="T41" fmla="*/ 7 h 49"/>
                  <a:gd name="T42" fmla="*/ 11 w 52"/>
                  <a:gd name="T43" fmla="*/ 0 h 49"/>
                  <a:gd name="T44" fmla="*/ 4 w 52"/>
                  <a:gd name="T45" fmla="*/ 4 h 49"/>
                  <a:gd name="T46" fmla="*/ 2 w 52"/>
                  <a:gd name="T47" fmla="*/ 11 h 49"/>
                  <a:gd name="T48" fmla="*/ 7 w 52"/>
                  <a:gd name="T49" fmla="*/ 15 h 49"/>
                  <a:gd name="T50" fmla="*/ 13 w 52"/>
                  <a:gd name="T51" fmla="*/ 16 h 49"/>
                  <a:gd name="T52" fmla="*/ 17 w 52"/>
                  <a:gd name="T53" fmla="*/ 16 h 49"/>
                  <a:gd name="T54" fmla="*/ 22 w 52"/>
                  <a:gd name="T55" fmla="*/ 14 h 49"/>
                  <a:gd name="T56" fmla="*/ 24 w 52"/>
                  <a:gd name="T57" fmla="*/ 19 h 49"/>
                  <a:gd name="T58" fmla="*/ 25 w 52"/>
                  <a:gd name="T59" fmla="*/ 22 h 49"/>
                  <a:gd name="T60" fmla="*/ 30 w 52"/>
                  <a:gd name="T61" fmla="*/ 22 h 49"/>
                  <a:gd name="T62" fmla="*/ 31 w 52"/>
                  <a:gd name="T63" fmla="*/ 28 h 49"/>
                  <a:gd name="T64" fmla="*/ 26 w 52"/>
                  <a:gd name="T65" fmla="*/ 35 h 49"/>
                  <a:gd name="T66" fmla="*/ 22 w 52"/>
                  <a:gd name="T67" fmla="*/ 36 h 49"/>
                  <a:gd name="T68" fmla="*/ 18 w 52"/>
                  <a:gd name="T69" fmla="*/ 38 h 49"/>
                  <a:gd name="T70" fmla="*/ 23 w 52"/>
                  <a:gd name="T71" fmla="*/ 39 h 49"/>
                  <a:gd name="T72" fmla="*/ 28 w 52"/>
                  <a:gd name="T73" fmla="*/ 40 h 49"/>
                  <a:gd name="T74" fmla="*/ 30 w 52"/>
                  <a:gd name="T75" fmla="*/ 44 h 49"/>
                  <a:gd name="T76" fmla="*/ 38 w 52"/>
                  <a:gd name="T77" fmla="*/ 48 h 49"/>
                  <a:gd name="T78" fmla="*/ 38 w 52"/>
                  <a:gd name="T79" fmla="*/ 45 h 49"/>
                  <a:gd name="T80" fmla="*/ 43 w 52"/>
                  <a:gd name="T81" fmla="*/ 44 h 49"/>
                  <a:gd name="T82" fmla="*/ 41 w 52"/>
                  <a:gd name="T83" fmla="*/ 38 h 49"/>
                  <a:gd name="T84" fmla="*/ 39 w 52"/>
                  <a:gd name="T85" fmla="*/ 34 h 49"/>
                  <a:gd name="T86" fmla="*/ 42 w 52"/>
                  <a:gd name="T87" fmla="*/ 32 h 49"/>
                  <a:gd name="T88" fmla="*/ 43 w 52"/>
                  <a:gd name="T89" fmla="*/ 35 h 49"/>
                  <a:gd name="T90" fmla="*/ 46 w 52"/>
                  <a:gd name="T91" fmla="*/ 36 h 49"/>
                  <a:gd name="T92" fmla="*/ 47 w 52"/>
                  <a:gd name="T93" fmla="*/ 35 h 49"/>
                  <a:gd name="T94" fmla="*/ 51 w 52"/>
                  <a:gd name="T95" fmla="*/ 31 h 49"/>
                  <a:gd name="T96" fmla="*/ 47 w 52"/>
                  <a:gd name="T97" fmla="*/ 2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 h="49">
                    <a:moveTo>
                      <a:pt x="45" y="26"/>
                    </a:moveTo>
                    <a:cubicBezTo>
                      <a:pt x="45" y="25"/>
                      <a:pt x="44" y="25"/>
                      <a:pt x="43" y="25"/>
                    </a:cubicBezTo>
                    <a:cubicBezTo>
                      <a:pt x="43" y="25"/>
                      <a:pt x="43" y="25"/>
                      <a:pt x="43" y="25"/>
                    </a:cubicBezTo>
                    <a:cubicBezTo>
                      <a:pt x="42" y="24"/>
                      <a:pt x="42" y="24"/>
                      <a:pt x="42" y="24"/>
                    </a:cubicBezTo>
                    <a:cubicBezTo>
                      <a:pt x="42" y="24"/>
                      <a:pt x="42" y="24"/>
                      <a:pt x="42" y="24"/>
                    </a:cubicBezTo>
                    <a:cubicBezTo>
                      <a:pt x="42" y="23"/>
                      <a:pt x="42" y="23"/>
                      <a:pt x="42" y="23"/>
                    </a:cubicBezTo>
                    <a:cubicBezTo>
                      <a:pt x="41" y="22"/>
                      <a:pt x="41" y="22"/>
                      <a:pt x="41" y="22"/>
                    </a:cubicBezTo>
                    <a:cubicBezTo>
                      <a:pt x="40" y="22"/>
                      <a:pt x="40" y="21"/>
                      <a:pt x="41" y="21"/>
                    </a:cubicBezTo>
                    <a:cubicBezTo>
                      <a:pt x="41" y="21"/>
                      <a:pt x="42" y="21"/>
                      <a:pt x="42" y="21"/>
                    </a:cubicBezTo>
                    <a:cubicBezTo>
                      <a:pt x="43" y="20"/>
                      <a:pt x="41" y="21"/>
                      <a:pt x="41" y="20"/>
                    </a:cubicBezTo>
                    <a:cubicBezTo>
                      <a:pt x="41" y="19"/>
                      <a:pt x="41" y="19"/>
                      <a:pt x="41" y="19"/>
                    </a:cubicBezTo>
                    <a:cubicBezTo>
                      <a:pt x="41" y="19"/>
                      <a:pt x="41" y="19"/>
                      <a:pt x="41" y="19"/>
                    </a:cubicBezTo>
                    <a:cubicBezTo>
                      <a:pt x="42" y="18"/>
                      <a:pt x="43" y="18"/>
                      <a:pt x="43" y="18"/>
                    </a:cubicBezTo>
                    <a:cubicBezTo>
                      <a:pt x="43" y="18"/>
                      <a:pt x="43" y="17"/>
                      <a:pt x="42" y="17"/>
                    </a:cubicBezTo>
                    <a:cubicBezTo>
                      <a:pt x="42" y="17"/>
                      <a:pt x="41" y="18"/>
                      <a:pt x="41" y="18"/>
                    </a:cubicBezTo>
                    <a:cubicBezTo>
                      <a:pt x="40" y="17"/>
                      <a:pt x="40" y="17"/>
                      <a:pt x="40" y="17"/>
                    </a:cubicBezTo>
                    <a:cubicBezTo>
                      <a:pt x="40" y="17"/>
                      <a:pt x="40" y="17"/>
                      <a:pt x="40" y="17"/>
                    </a:cubicBezTo>
                    <a:cubicBezTo>
                      <a:pt x="40" y="17"/>
                      <a:pt x="40" y="17"/>
                      <a:pt x="39" y="17"/>
                    </a:cubicBezTo>
                    <a:cubicBezTo>
                      <a:pt x="38" y="17"/>
                      <a:pt x="38" y="17"/>
                      <a:pt x="38" y="17"/>
                    </a:cubicBezTo>
                    <a:cubicBezTo>
                      <a:pt x="39" y="16"/>
                      <a:pt x="41" y="16"/>
                      <a:pt x="40" y="15"/>
                    </a:cubicBezTo>
                    <a:cubicBezTo>
                      <a:pt x="40" y="14"/>
                      <a:pt x="39" y="15"/>
                      <a:pt x="38" y="15"/>
                    </a:cubicBezTo>
                    <a:cubicBezTo>
                      <a:pt x="38" y="16"/>
                      <a:pt x="37" y="15"/>
                      <a:pt x="37" y="15"/>
                    </a:cubicBezTo>
                    <a:cubicBezTo>
                      <a:pt x="37" y="14"/>
                      <a:pt x="37" y="15"/>
                      <a:pt x="38" y="14"/>
                    </a:cubicBezTo>
                    <a:cubicBezTo>
                      <a:pt x="37" y="14"/>
                      <a:pt x="37" y="14"/>
                      <a:pt x="37" y="14"/>
                    </a:cubicBezTo>
                    <a:cubicBezTo>
                      <a:pt x="37" y="14"/>
                      <a:pt x="36" y="15"/>
                      <a:pt x="36" y="15"/>
                    </a:cubicBezTo>
                    <a:cubicBezTo>
                      <a:pt x="35" y="14"/>
                      <a:pt x="35" y="14"/>
                      <a:pt x="35" y="14"/>
                    </a:cubicBezTo>
                    <a:cubicBezTo>
                      <a:pt x="34" y="14"/>
                      <a:pt x="34" y="14"/>
                      <a:pt x="34" y="14"/>
                    </a:cubicBezTo>
                    <a:cubicBezTo>
                      <a:pt x="34" y="14"/>
                      <a:pt x="34" y="14"/>
                      <a:pt x="34" y="13"/>
                    </a:cubicBezTo>
                    <a:cubicBezTo>
                      <a:pt x="34" y="13"/>
                      <a:pt x="34" y="13"/>
                      <a:pt x="35" y="13"/>
                    </a:cubicBezTo>
                    <a:cubicBezTo>
                      <a:pt x="36" y="12"/>
                      <a:pt x="37" y="11"/>
                      <a:pt x="35" y="11"/>
                    </a:cubicBezTo>
                    <a:cubicBezTo>
                      <a:pt x="35" y="11"/>
                      <a:pt x="34" y="11"/>
                      <a:pt x="34" y="11"/>
                    </a:cubicBezTo>
                    <a:cubicBezTo>
                      <a:pt x="33" y="11"/>
                      <a:pt x="33" y="11"/>
                      <a:pt x="33" y="12"/>
                    </a:cubicBezTo>
                    <a:cubicBezTo>
                      <a:pt x="33" y="12"/>
                      <a:pt x="33" y="12"/>
                      <a:pt x="33" y="12"/>
                    </a:cubicBezTo>
                    <a:cubicBezTo>
                      <a:pt x="32" y="13"/>
                      <a:pt x="31" y="12"/>
                      <a:pt x="32" y="11"/>
                    </a:cubicBezTo>
                    <a:cubicBezTo>
                      <a:pt x="31" y="11"/>
                      <a:pt x="30" y="11"/>
                      <a:pt x="30" y="10"/>
                    </a:cubicBezTo>
                    <a:cubicBezTo>
                      <a:pt x="30" y="10"/>
                      <a:pt x="30" y="10"/>
                      <a:pt x="30" y="10"/>
                    </a:cubicBezTo>
                    <a:cubicBezTo>
                      <a:pt x="29" y="10"/>
                      <a:pt x="29" y="10"/>
                      <a:pt x="29" y="10"/>
                    </a:cubicBezTo>
                    <a:cubicBezTo>
                      <a:pt x="29" y="10"/>
                      <a:pt x="30" y="9"/>
                      <a:pt x="30" y="9"/>
                    </a:cubicBezTo>
                    <a:cubicBezTo>
                      <a:pt x="30" y="8"/>
                      <a:pt x="29" y="9"/>
                      <a:pt x="29" y="9"/>
                    </a:cubicBezTo>
                    <a:cubicBezTo>
                      <a:pt x="28" y="9"/>
                      <a:pt x="27" y="9"/>
                      <a:pt x="27" y="9"/>
                    </a:cubicBezTo>
                    <a:cubicBezTo>
                      <a:pt x="29" y="8"/>
                      <a:pt x="27" y="7"/>
                      <a:pt x="26" y="7"/>
                    </a:cubicBezTo>
                    <a:cubicBezTo>
                      <a:pt x="25" y="7"/>
                      <a:pt x="23" y="6"/>
                      <a:pt x="22" y="7"/>
                    </a:cubicBezTo>
                    <a:cubicBezTo>
                      <a:pt x="23" y="7"/>
                      <a:pt x="23" y="7"/>
                      <a:pt x="23" y="7"/>
                    </a:cubicBezTo>
                    <a:cubicBezTo>
                      <a:pt x="22" y="8"/>
                      <a:pt x="22" y="8"/>
                      <a:pt x="22" y="8"/>
                    </a:cubicBezTo>
                    <a:cubicBezTo>
                      <a:pt x="22" y="8"/>
                      <a:pt x="22" y="8"/>
                      <a:pt x="22" y="8"/>
                    </a:cubicBezTo>
                    <a:cubicBezTo>
                      <a:pt x="20" y="9"/>
                      <a:pt x="21" y="7"/>
                      <a:pt x="21" y="7"/>
                    </a:cubicBezTo>
                    <a:cubicBezTo>
                      <a:pt x="21" y="6"/>
                      <a:pt x="21" y="6"/>
                      <a:pt x="20" y="6"/>
                    </a:cubicBezTo>
                    <a:cubicBezTo>
                      <a:pt x="20" y="7"/>
                      <a:pt x="20" y="7"/>
                      <a:pt x="20" y="7"/>
                    </a:cubicBezTo>
                    <a:cubicBezTo>
                      <a:pt x="20" y="8"/>
                      <a:pt x="18" y="8"/>
                      <a:pt x="18" y="8"/>
                    </a:cubicBezTo>
                    <a:cubicBezTo>
                      <a:pt x="16" y="9"/>
                      <a:pt x="18" y="7"/>
                      <a:pt x="18" y="7"/>
                    </a:cubicBezTo>
                    <a:cubicBezTo>
                      <a:pt x="18" y="7"/>
                      <a:pt x="18" y="7"/>
                      <a:pt x="18" y="7"/>
                    </a:cubicBezTo>
                    <a:cubicBezTo>
                      <a:pt x="18" y="6"/>
                      <a:pt x="18" y="6"/>
                      <a:pt x="18" y="6"/>
                    </a:cubicBezTo>
                    <a:cubicBezTo>
                      <a:pt x="19" y="6"/>
                      <a:pt x="19" y="6"/>
                      <a:pt x="19" y="6"/>
                    </a:cubicBezTo>
                    <a:cubicBezTo>
                      <a:pt x="19" y="5"/>
                      <a:pt x="19" y="5"/>
                      <a:pt x="19" y="5"/>
                    </a:cubicBezTo>
                    <a:cubicBezTo>
                      <a:pt x="19" y="4"/>
                      <a:pt x="19" y="4"/>
                      <a:pt x="19" y="3"/>
                    </a:cubicBezTo>
                    <a:cubicBezTo>
                      <a:pt x="18" y="3"/>
                      <a:pt x="18" y="3"/>
                      <a:pt x="18" y="3"/>
                    </a:cubicBezTo>
                    <a:cubicBezTo>
                      <a:pt x="19" y="2"/>
                      <a:pt x="19" y="2"/>
                      <a:pt x="19" y="2"/>
                    </a:cubicBezTo>
                    <a:cubicBezTo>
                      <a:pt x="19" y="1"/>
                      <a:pt x="18" y="1"/>
                      <a:pt x="18" y="1"/>
                    </a:cubicBezTo>
                    <a:cubicBezTo>
                      <a:pt x="17" y="0"/>
                      <a:pt x="16" y="1"/>
                      <a:pt x="15" y="1"/>
                    </a:cubicBezTo>
                    <a:cubicBezTo>
                      <a:pt x="14" y="1"/>
                      <a:pt x="14" y="1"/>
                      <a:pt x="14" y="1"/>
                    </a:cubicBezTo>
                    <a:cubicBezTo>
                      <a:pt x="14" y="2"/>
                      <a:pt x="14" y="2"/>
                      <a:pt x="13" y="2"/>
                    </a:cubicBezTo>
                    <a:cubicBezTo>
                      <a:pt x="13" y="2"/>
                      <a:pt x="13" y="3"/>
                      <a:pt x="14" y="3"/>
                    </a:cubicBezTo>
                    <a:cubicBezTo>
                      <a:pt x="14" y="4"/>
                      <a:pt x="13" y="4"/>
                      <a:pt x="13" y="4"/>
                    </a:cubicBezTo>
                    <a:cubicBezTo>
                      <a:pt x="13" y="3"/>
                      <a:pt x="13" y="3"/>
                      <a:pt x="12" y="3"/>
                    </a:cubicBezTo>
                    <a:cubicBezTo>
                      <a:pt x="11" y="4"/>
                      <a:pt x="11" y="4"/>
                      <a:pt x="11" y="4"/>
                    </a:cubicBezTo>
                    <a:cubicBezTo>
                      <a:pt x="11" y="4"/>
                      <a:pt x="11" y="5"/>
                      <a:pt x="12" y="6"/>
                    </a:cubicBezTo>
                    <a:cubicBezTo>
                      <a:pt x="12" y="6"/>
                      <a:pt x="12" y="6"/>
                      <a:pt x="12" y="7"/>
                    </a:cubicBezTo>
                    <a:cubicBezTo>
                      <a:pt x="12" y="7"/>
                      <a:pt x="11" y="7"/>
                      <a:pt x="11" y="7"/>
                    </a:cubicBezTo>
                    <a:cubicBezTo>
                      <a:pt x="11" y="7"/>
                      <a:pt x="11" y="7"/>
                      <a:pt x="10" y="7"/>
                    </a:cubicBezTo>
                    <a:cubicBezTo>
                      <a:pt x="10" y="7"/>
                      <a:pt x="11" y="8"/>
                      <a:pt x="11" y="8"/>
                    </a:cubicBezTo>
                    <a:cubicBezTo>
                      <a:pt x="11" y="8"/>
                      <a:pt x="10" y="9"/>
                      <a:pt x="11" y="9"/>
                    </a:cubicBezTo>
                    <a:cubicBezTo>
                      <a:pt x="11" y="9"/>
                      <a:pt x="11" y="9"/>
                      <a:pt x="11" y="9"/>
                    </a:cubicBezTo>
                    <a:cubicBezTo>
                      <a:pt x="11" y="10"/>
                      <a:pt x="11" y="10"/>
                      <a:pt x="11" y="10"/>
                    </a:cubicBezTo>
                    <a:cubicBezTo>
                      <a:pt x="11" y="10"/>
                      <a:pt x="11" y="10"/>
                      <a:pt x="11" y="10"/>
                    </a:cubicBezTo>
                    <a:cubicBezTo>
                      <a:pt x="11" y="11"/>
                      <a:pt x="11" y="11"/>
                      <a:pt x="11" y="11"/>
                    </a:cubicBezTo>
                    <a:cubicBezTo>
                      <a:pt x="11" y="11"/>
                      <a:pt x="11" y="11"/>
                      <a:pt x="11" y="11"/>
                    </a:cubicBezTo>
                    <a:cubicBezTo>
                      <a:pt x="10" y="11"/>
                      <a:pt x="10" y="11"/>
                      <a:pt x="10" y="11"/>
                    </a:cubicBezTo>
                    <a:cubicBezTo>
                      <a:pt x="10" y="11"/>
                      <a:pt x="10" y="11"/>
                      <a:pt x="10" y="11"/>
                    </a:cubicBezTo>
                    <a:cubicBezTo>
                      <a:pt x="10" y="11"/>
                      <a:pt x="10" y="11"/>
                      <a:pt x="10" y="11"/>
                    </a:cubicBezTo>
                    <a:cubicBezTo>
                      <a:pt x="9" y="11"/>
                      <a:pt x="9" y="11"/>
                      <a:pt x="9" y="11"/>
                    </a:cubicBezTo>
                    <a:cubicBezTo>
                      <a:pt x="9" y="11"/>
                      <a:pt x="7" y="11"/>
                      <a:pt x="8" y="10"/>
                    </a:cubicBezTo>
                    <a:cubicBezTo>
                      <a:pt x="8" y="10"/>
                      <a:pt x="8" y="10"/>
                      <a:pt x="8" y="10"/>
                    </a:cubicBezTo>
                    <a:cubicBezTo>
                      <a:pt x="9" y="10"/>
                      <a:pt x="9" y="9"/>
                      <a:pt x="9" y="8"/>
                    </a:cubicBezTo>
                    <a:cubicBezTo>
                      <a:pt x="9" y="7"/>
                      <a:pt x="9" y="7"/>
                      <a:pt x="9" y="7"/>
                    </a:cubicBezTo>
                    <a:cubicBezTo>
                      <a:pt x="9" y="6"/>
                      <a:pt x="9" y="6"/>
                      <a:pt x="9" y="5"/>
                    </a:cubicBezTo>
                    <a:cubicBezTo>
                      <a:pt x="9" y="5"/>
                      <a:pt x="9" y="5"/>
                      <a:pt x="9" y="4"/>
                    </a:cubicBezTo>
                    <a:cubicBezTo>
                      <a:pt x="9" y="3"/>
                      <a:pt x="10" y="3"/>
                      <a:pt x="10" y="2"/>
                    </a:cubicBezTo>
                    <a:cubicBezTo>
                      <a:pt x="11" y="2"/>
                      <a:pt x="13" y="0"/>
                      <a:pt x="11" y="0"/>
                    </a:cubicBezTo>
                    <a:cubicBezTo>
                      <a:pt x="10" y="0"/>
                      <a:pt x="9" y="0"/>
                      <a:pt x="8" y="1"/>
                    </a:cubicBezTo>
                    <a:cubicBezTo>
                      <a:pt x="7" y="1"/>
                      <a:pt x="6" y="1"/>
                      <a:pt x="5" y="2"/>
                    </a:cubicBezTo>
                    <a:cubicBezTo>
                      <a:pt x="4" y="2"/>
                      <a:pt x="5" y="2"/>
                      <a:pt x="5" y="3"/>
                    </a:cubicBezTo>
                    <a:cubicBezTo>
                      <a:pt x="5" y="4"/>
                      <a:pt x="4" y="4"/>
                      <a:pt x="4" y="4"/>
                    </a:cubicBezTo>
                    <a:cubicBezTo>
                      <a:pt x="2" y="5"/>
                      <a:pt x="1" y="8"/>
                      <a:pt x="1" y="9"/>
                    </a:cubicBezTo>
                    <a:cubicBezTo>
                      <a:pt x="1" y="11"/>
                      <a:pt x="5" y="10"/>
                      <a:pt x="5" y="11"/>
                    </a:cubicBezTo>
                    <a:cubicBezTo>
                      <a:pt x="6" y="12"/>
                      <a:pt x="5" y="12"/>
                      <a:pt x="4" y="12"/>
                    </a:cubicBezTo>
                    <a:cubicBezTo>
                      <a:pt x="3" y="11"/>
                      <a:pt x="3" y="11"/>
                      <a:pt x="2" y="11"/>
                    </a:cubicBezTo>
                    <a:cubicBezTo>
                      <a:pt x="0" y="11"/>
                      <a:pt x="4" y="13"/>
                      <a:pt x="4" y="14"/>
                    </a:cubicBezTo>
                    <a:cubicBezTo>
                      <a:pt x="4" y="14"/>
                      <a:pt x="3" y="15"/>
                      <a:pt x="4" y="15"/>
                    </a:cubicBezTo>
                    <a:cubicBezTo>
                      <a:pt x="5" y="15"/>
                      <a:pt x="5" y="14"/>
                      <a:pt x="6" y="14"/>
                    </a:cubicBezTo>
                    <a:cubicBezTo>
                      <a:pt x="7" y="15"/>
                      <a:pt x="7" y="15"/>
                      <a:pt x="7" y="15"/>
                    </a:cubicBezTo>
                    <a:cubicBezTo>
                      <a:pt x="7" y="15"/>
                      <a:pt x="7" y="15"/>
                      <a:pt x="7" y="15"/>
                    </a:cubicBezTo>
                    <a:cubicBezTo>
                      <a:pt x="8" y="15"/>
                      <a:pt x="8" y="15"/>
                      <a:pt x="9" y="15"/>
                    </a:cubicBezTo>
                    <a:cubicBezTo>
                      <a:pt x="10" y="16"/>
                      <a:pt x="11" y="15"/>
                      <a:pt x="12" y="16"/>
                    </a:cubicBezTo>
                    <a:cubicBezTo>
                      <a:pt x="12" y="16"/>
                      <a:pt x="13" y="16"/>
                      <a:pt x="13" y="16"/>
                    </a:cubicBezTo>
                    <a:cubicBezTo>
                      <a:pt x="14" y="17"/>
                      <a:pt x="14" y="17"/>
                      <a:pt x="14" y="17"/>
                    </a:cubicBezTo>
                    <a:cubicBezTo>
                      <a:pt x="15" y="17"/>
                      <a:pt x="15" y="17"/>
                      <a:pt x="15" y="16"/>
                    </a:cubicBezTo>
                    <a:cubicBezTo>
                      <a:pt x="15" y="16"/>
                      <a:pt x="15" y="16"/>
                      <a:pt x="16" y="16"/>
                    </a:cubicBezTo>
                    <a:cubicBezTo>
                      <a:pt x="16" y="16"/>
                      <a:pt x="16" y="16"/>
                      <a:pt x="17" y="16"/>
                    </a:cubicBezTo>
                    <a:cubicBezTo>
                      <a:pt x="17" y="16"/>
                      <a:pt x="18" y="17"/>
                      <a:pt x="19" y="17"/>
                    </a:cubicBezTo>
                    <a:cubicBezTo>
                      <a:pt x="19" y="17"/>
                      <a:pt x="20" y="17"/>
                      <a:pt x="20" y="17"/>
                    </a:cubicBezTo>
                    <a:cubicBezTo>
                      <a:pt x="20" y="17"/>
                      <a:pt x="20" y="16"/>
                      <a:pt x="20" y="15"/>
                    </a:cubicBezTo>
                    <a:cubicBezTo>
                      <a:pt x="20" y="14"/>
                      <a:pt x="22" y="14"/>
                      <a:pt x="22" y="14"/>
                    </a:cubicBezTo>
                    <a:cubicBezTo>
                      <a:pt x="22" y="15"/>
                      <a:pt x="21" y="15"/>
                      <a:pt x="21" y="16"/>
                    </a:cubicBezTo>
                    <a:cubicBezTo>
                      <a:pt x="23" y="16"/>
                      <a:pt x="23" y="16"/>
                      <a:pt x="23" y="16"/>
                    </a:cubicBezTo>
                    <a:cubicBezTo>
                      <a:pt x="24" y="17"/>
                      <a:pt x="24" y="17"/>
                      <a:pt x="24" y="17"/>
                    </a:cubicBezTo>
                    <a:cubicBezTo>
                      <a:pt x="24" y="17"/>
                      <a:pt x="24" y="18"/>
                      <a:pt x="24" y="19"/>
                    </a:cubicBezTo>
                    <a:cubicBezTo>
                      <a:pt x="24" y="19"/>
                      <a:pt x="24" y="19"/>
                      <a:pt x="25" y="19"/>
                    </a:cubicBezTo>
                    <a:cubicBezTo>
                      <a:pt x="25" y="19"/>
                      <a:pt x="25" y="19"/>
                      <a:pt x="25" y="19"/>
                    </a:cubicBezTo>
                    <a:cubicBezTo>
                      <a:pt x="26" y="19"/>
                      <a:pt x="26" y="20"/>
                      <a:pt x="25" y="21"/>
                    </a:cubicBezTo>
                    <a:cubicBezTo>
                      <a:pt x="25" y="21"/>
                      <a:pt x="24" y="21"/>
                      <a:pt x="25" y="22"/>
                    </a:cubicBezTo>
                    <a:cubicBezTo>
                      <a:pt x="25" y="22"/>
                      <a:pt x="26" y="21"/>
                      <a:pt x="27" y="21"/>
                    </a:cubicBezTo>
                    <a:cubicBezTo>
                      <a:pt x="28" y="21"/>
                      <a:pt x="27" y="22"/>
                      <a:pt x="28" y="22"/>
                    </a:cubicBezTo>
                    <a:cubicBezTo>
                      <a:pt x="28" y="23"/>
                      <a:pt x="28" y="22"/>
                      <a:pt x="29" y="21"/>
                    </a:cubicBezTo>
                    <a:cubicBezTo>
                      <a:pt x="30" y="21"/>
                      <a:pt x="30" y="22"/>
                      <a:pt x="30" y="22"/>
                    </a:cubicBezTo>
                    <a:cubicBezTo>
                      <a:pt x="29" y="23"/>
                      <a:pt x="30" y="24"/>
                      <a:pt x="30" y="24"/>
                    </a:cubicBezTo>
                    <a:cubicBezTo>
                      <a:pt x="31" y="25"/>
                      <a:pt x="31" y="26"/>
                      <a:pt x="31" y="26"/>
                    </a:cubicBezTo>
                    <a:cubicBezTo>
                      <a:pt x="31" y="27"/>
                      <a:pt x="32" y="26"/>
                      <a:pt x="32" y="27"/>
                    </a:cubicBezTo>
                    <a:cubicBezTo>
                      <a:pt x="32" y="28"/>
                      <a:pt x="31" y="27"/>
                      <a:pt x="31" y="28"/>
                    </a:cubicBezTo>
                    <a:cubicBezTo>
                      <a:pt x="30" y="28"/>
                      <a:pt x="31" y="28"/>
                      <a:pt x="30" y="29"/>
                    </a:cubicBezTo>
                    <a:cubicBezTo>
                      <a:pt x="30" y="30"/>
                      <a:pt x="29" y="30"/>
                      <a:pt x="28" y="30"/>
                    </a:cubicBezTo>
                    <a:cubicBezTo>
                      <a:pt x="28" y="31"/>
                      <a:pt x="26" y="32"/>
                      <a:pt x="26" y="34"/>
                    </a:cubicBezTo>
                    <a:cubicBezTo>
                      <a:pt x="26" y="34"/>
                      <a:pt x="27" y="34"/>
                      <a:pt x="26" y="35"/>
                    </a:cubicBezTo>
                    <a:cubicBezTo>
                      <a:pt x="26" y="35"/>
                      <a:pt x="25" y="35"/>
                      <a:pt x="25" y="35"/>
                    </a:cubicBezTo>
                    <a:cubicBezTo>
                      <a:pt x="25" y="35"/>
                      <a:pt x="25" y="35"/>
                      <a:pt x="24" y="35"/>
                    </a:cubicBezTo>
                    <a:cubicBezTo>
                      <a:pt x="24" y="35"/>
                      <a:pt x="23" y="36"/>
                      <a:pt x="23" y="36"/>
                    </a:cubicBezTo>
                    <a:cubicBezTo>
                      <a:pt x="23" y="36"/>
                      <a:pt x="22" y="36"/>
                      <a:pt x="22" y="36"/>
                    </a:cubicBezTo>
                    <a:cubicBezTo>
                      <a:pt x="22" y="36"/>
                      <a:pt x="22" y="35"/>
                      <a:pt x="21" y="35"/>
                    </a:cubicBezTo>
                    <a:cubicBezTo>
                      <a:pt x="21" y="35"/>
                      <a:pt x="19" y="36"/>
                      <a:pt x="19" y="36"/>
                    </a:cubicBezTo>
                    <a:cubicBezTo>
                      <a:pt x="19" y="37"/>
                      <a:pt x="19" y="37"/>
                      <a:pt x="19" y="37"/>
                    </a:cubicBezTo>
                    <a:cubicBezTo>
                      <a:pt x="19" y="38"/>
                      <a:pt x="19" y="37"/>
                      <a:pt x="18" y="38"/>
                    </a:cubicBezTo>
                    <a:cubicBezTo>
                      <a:pt x="18" y="39"/>
                      <a:pt x="21" y="39"/>
                      <a:pt x="22" y="39"/>
                    </a:cubicBezTo>
                    <a:cubicBezTo>
                      <a:pt x="23" y="39"/>
                      <a:pt x="21" y="38"/>
                      <a:pt x="22" y="38"/>
                    </a:cubicBezTo>
                    <a:cubicBezTo>
                      <a:pt x="22" y="37"/>
                      <a:pt x="23" y="38"/>
                      <a:pt x="23" y="38"/>
                    </a:cubicBezTo>
                    <a:cubicBezTo>
                      <a:pt x="23" y="39"/>
                      <a:pt x="23" y="39"/>
                      <a:pt x="23" y="39"/>
                    </a:cubicBezTo>
                    <a:cubicBezTo>
                      <a:pt x="24" y="39"/>
                      <a:pt x="24" y="39"/>
                      <a:pt x="24" y="39"/>
                    </a:cubicBezTo>
                    <a:cubicBezTo>
                      <a:pt x="25" y="39"/>
                      <a:pt x="26" y="39"/>
                      <a:pt x="25" y="38"/>
                    </a:cubicBezTo>
                    <a:cubicBezTo>
                      <a:pt x="26" y="38"/>
                      <a:pt x="26" y="38"/>
                      <a:pt x="27" y="38"/>
                    </a:cubicBezTo>
                    <a:cubicBezTo>
                      <a:pt x="27" y="39"/>
                      <a:pt x="27" y="40"/>
                      <a:pt x="28" y="40"/>
                    </a:cubicBezTo>
                    <a:cubicBezTo>
                      <a:pt x="28" y="40"/>
                      <a:pt x="28" y="40"/>
                      <a:pt x="28" y="40"/>
                    </a:cubicBezTo>
                    <a:cubicBezTo>
                      <a:pt x="29" y="42"/>
                      <a:pt x="29" y="42"/>
                      <a:pt x="29" y="42"/>
                    </a:cubicBezTo>
                    <a:cubicBezTo>
                      <a:pt x="29" y="42"/>
                      <a:pt x="30" y="42"/>
                      <a:pt x="30" y="43"/>
                    </a:cubicBezTo>
                    <a:cubicBezTo>
                      <a:pt x="30" y="44"/>
                      <a:pt x="30" y="44"/>
                      <a:pt x="30" y="44"/>
                    </a:cubicBezTo>
                    <a:cubicBezTo>
                      <a:pt x="30" y="45"/>
                      <a:pt x="30" y="45"/>
                      <a:pt x="30" y="45"/>
                    </a:cubicBezTo>
                    <a:cubicBezTo>
                      <a:pt x="30" y="46"/>
                      <a:pt x="32" y="46"/>
                      <a:pt x="33" y="46"/>
                    </a:cubicBezTo>
                    <a:cubicBezTo>
                      <a:pt x="34" y="47"/>
                      <a:pt x="36" y="48"/>
                      <a:pt x="37" y="49"/>
                    </a:cubicBezTo>
                    <a:cubicBezTo>
                      <a:pt x="38" y="49"/>
                      <a:pt x="38" y="49"/>
                      <a:pt x="38" y="48"/>
                    </a:cubicBezTo>
                    <a:cubicBezTo>
                      <a:pt x="39" y="47"/>
                      <a:pt x="39" y="47"/>
                      <a:pt x="38" y="47"/>
                    </a:cubicBezTo>
                    <a:cubicBezTo>
                      <a:pt x="37" y="46"/>
                      <a:pt x="37" y="46"/>
                      <a:pt x="36" y="45"/>
                    </a:cubicBezTo>
                    <a:cubicBezTo>
                      <a:pt x="36" y="45"/>
                      <a:pt x="36" y="44"/>
                      <a:pt x="35" y="44"/>
                    </a:cubicBezTo>
                    <a:cubicBezTo>
                      <a:pt x="36" y="44"/>
                      <a:pt x="37" y="45"/>
                      <a:pt x="38" y="45"/>
                    </a:cubicBezTo>
                    <a:cubicBezTo>
                      <a:pt x="39" y="46"/>
                      <a:pt x="40" y="47"/>
                      <a:pt x="41" y="46"/>
                    </a:cubicBezTo>
                    <a:cubicBezTo>
                      <a:pt x="41" y="45"/>
                      <a:pt x="41" y="45"/>
                      <a:pt x="41" y="45"/>
                    </a:cubicBezTo>
                    <a:cubicBezTo>
                      <a:pt x="41" y="45"/>
                      <a:pt x="41" y="45"/>
                      <a:pt x="42" y="45"/>
                    </a:cubicBezTo>
                    <a:cubicBezTo>
                      <a:pt x="42" y="45"/>
                      <a:pt x="42" y="43"/>
                      <a:pt x="43" y="44"/>
                    </a:cubicBezTo>
                    <a:cubicBezTo>
                      <a:pt x="43" y="43"/>
                      <a:pt x="42" y="41"/>
                      <a:pt x="42" y="40"/>
                    </a:cubicBezTo>
                    <a:cubicBezTo>
                      <a:pt x="42" y="40"/>
                      <a:pt x="42" y="40"/>
                      <a:pt x="42" y="40"/>
                    </a:cubicBezTo>
                    <a:cubicBezTo>
                      <a:pt x="42" y="39"/>
                      <a:pt x="42" y="39"/>
                      <a:pt x="42" y="39"/>
                    </a:cubicBezTo>
                    <a:cubicBezTo>
                      <a:pt x="41" y="39"/>
                      <a:pt x="41" y="38"/>
                      <a:pt x="41" y="38"/>
                    </a:cubicBezTo>
                    <a:cubicBezTo>
                      <a:pt x="40" y="37"/>
                      <a:pt x="40" y="37"/>
                      <a:pt x="39" y="37"/>
                    </a:cubicBezTo>
                    <a:cubicBezTo>
                      <a:pt x="39" y="36"/>
                      <a:pt x="39" y="36"/>
                      <a:pt x="39" y="35"/>
                    </a:cubicBezTo>
                    <a:cubicBezTo>
                      <a:pt x="39" y="35"/>
                      <a:pt x="38" y="35"/>
                      <a:pt x="38" y="34"/>
                    </a:cubicBezTo>
                    <a:cubicBezTo>
                      <a:pt x="39" y="34"/>
                      <a:pt x="39" y="34"/>
                      <a:pt x="39" y="34"/>
                    </a:cubicBezTo>
                    <a:cubicBezTo>
                      <a:pt x="39" y="33"/>
                      <a:pt x="39" y="33"/>
                      <a:pt x="39" y="33"/>
                    </a:cubicBezTo>
                    <a:cubicBezTo>
                      <a:pt x="39" y="32"/>
                      <a:pt x="39" y="32"/>
                      <a:pt x="40" y="31"/>
                    </a:cubicBezTo>
                    <a:cubicBezTo>
                      <a:pt x="41" y="31"/>
                      <a:pt x="40" y="32"/>
                      <a:pt x="41" y="32"/>
                    </a:cubicBezTo>
                    <a:cubicBezTo>
                      <a:pt x="41" y="32"/>
                      <a:pt x="41" y="32"/>
                      <a:pt x="42" y="32"/>
                    </a:cubicBezTo>
                    <a:cubicBezTo>
                      <a:pt x="42" y="32"/>
                      <a:pt x="42" y="32"/>
                      <a:pt x="42" y="32"/>
                    </a:cubicBezTo>
                    <a:cubicBezTo>
                      <a:pt x="43" y="33"/>
                      <a:pt x="42" y="33"/>
                      <a:pt x="42" y="33"/>
                    </a:cubicBezTo>
                    <a:cubicBezTo>
                      <a:pt x="43" y="34"/>
                      <a:pt x="43" y="33"/>
                      <a:pt x="43" y="34"/>
                    </a:cubicBezTo>
                    <a:cubicBezTo>
                      <a:pt x="43" y="34"/>
                      <a:pt x="43" y="34"/>
                      <a:pt x="43" y="35"/>
                    </a:cubicBezTo>
                    <a:cubicBezTo>
                      <a:pt x="43" y="35"/>
                      <a:pt x="43" y="35"/>
                      <a:pt x="44" y="35"/>
                    </a:cubicBezTo>
                    <a:cubicBezTo>
                      <a:pt x="44" y="36"/>
                      <a:pt x="45" y="37"/>
                      <a:pt x="45" y="37"/>
                    </a:cubicBezTo>
                    <a:cubicBezTo>
                      <a:pt x="45" y="37"/>
                      <a:pt x="46" y="38"/>
                      <a:pt x="47" y="38"/>
                    </a:cubicBezTo>
                    <a:cubicBezTo>
                      <a:pt x="47" y="38"/>
                      <a:pt x="47" y="37"/>
                      <a:pt x="46" y="36"/>
                    </a:cubicBezTo>
                    <a:cubicBezTo>
                      <a:pt x="46" y="35"/>
                      <a:pt x="46" y="35"/>
                      <a:pt x="46" y="35"/>
                    </a:cubicBezTo>
                    <a:cubicBezTo>
                      <a:pt x="47" y="35"/>
                      <a:pt x="47" y="35"/>
                      <a:pt x="47" y="35"/>
                    </a:cubicBezTo>
                    <a:cubicBezTo>
                      <a:pt x="47" y="35"/>
                      <a:pt x="47" y="36"/>
                      <a:pt x="48" y="35"/>
                    </a:cubicBezTo>
                    <a:cubicBezTo>
                      <a:pt x="47" y="35"/>
                      <a:pt x="47" y="35"/>
                      <a:pt x="47" y="35"/>
                    </a:cubicBezTo>
                    <a:cubicBezTo>
                      <a:pt x="47" y="34"/>
                      <a:pt x="49" y="34"/>
                      <a:pt x="49" y="34"/>
                    </a:cubicBezTo>
                    <a:cubicBezTo>
                      <a:pt x="49" y="34"/>
                      <a:pt x="49" y="33"/>
                      <a:pt x="49" y="33"/>
                    </a:cubicBezTo>
                    <a:cubicBezTo>
                      <a:pt x="49" y="32"/>
                      <a:pt x="49" y="32"/>
                      <a:pt x="50" y="32"/>
                    </a:cubicBezTo>
                    <a:cubicBezTo>
                      <a:pt x="51" y="32"/>
                      <a:pt x="50" y="31"/>
                      <a:pt x="51" y="31"/>
                    </a:cubicBezTo>
                    <a:cubicBezTo>
                      <a:pt x="51" y="30"/>
                      <a:pt x="52" y="30"/>
                      <a:pt x="51" y="29"/>
                    </a:cubicBezTo>
                    <a:cubicBezTo>
                      <a:pt x="50" y="29"/>
                      <a:pt x="50" y="29"/>
                      <a:pt x="49" y="30"/>
                    </a:cubicBezTo>
                    <a:cubicBezTo>
                      <a:pt x="48" y="30"/>
                      <a:pt x="48" y="30"/>
                      <a:pt x="48" y="29"/>
                    </a:cubicBezTo>
                    <a:cubicBezTo>
                      <a:pt x="47" y="29"/>
                      <a:pt x="47" y="29"/>
                      <a:pt x="47" y="29"/>
                    </a:cubicBezTo>
                    <a:cubicBezTo>
                      <a:pt x="46" y="28"/>
                      <a:pt x="46" y="28"/>
                      <a:pt x="46" y="28"/>
                    </a:cubicBezTo>
                    <a:cubicBezTo>
                      <a:pt x="46" y="27"/>
                      <a:pt x="46" y="27"/>
                      <a:pt x="46" y="27"/>
                    </a:cubicBezTo>
                    <a:cubicBezTo>
                      <a:pt x="45" y="26"/>
                      <a:pt x="45" y="26"/>
                      <a:pt x="45" y="26"/>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31">
                <a:extLst>
                  <a:ext uri="{FF2B5EF4-FFF2-40B4-BE49-F238E27FC236}">
                    <a16:creationId xmlns:a16="http://schemas.microsoft.com/office/drawing/2014/main" id="{0AC92ED3-CAE3-439B-9F9E-E4C0DE1EBDCD}"/>
                  </a:ext>
                </a:extLst>
              </p:cNvPr>
              <p:cNvSpPr>
                <a:spLocks/>
              </p:cNvSpPr>
              <p:nvPr/>
            </p:nvSpPr>
            <p:spPr bwMode="auto">
              <a:xfrm>
                <a:off x="2807404" y="4828406"/>
                <a:ext cx="11849" cy="7406"/>
              </a:xfrm>
              <a:custGeom>
                <a:avLst/>
                <a:gdLst>
                  <a:gd name="T0" fmla="*/ 2 w 7"/>
                  <a:gd name="T1" fmla="*/ 1 h 4"/>
                  <a:gd name="T2" fmla="*/ 0 w 7"/>
                  <a:gd name="T3" fmla="*/ 1 h 4"/>
                  <a:gd name="T4" fmla="*/ 1 w 7"/>
                  <a:gd name="T5" fmla="*/ 3 h 4"/>
                  <a:gd name="T6" fmla="*/ 1 w 7"/>
                  <a:gd name="T7" fmla="*/ 4 h 4"/>
                  <a:gd name="T8" fmla="*/ 3 w 7"/>
                  <a:gd name="T9" fmla="*/ 4 h 4"/>
                  <a:gd name="T10" fmla="*/ 4 w 7"/>
                  <a:gd name="T11" fmla="*/ 3 h 4"/>
                  <a:gd name="T12" fmla="*/ 6 w 7"/>
                  <a:gd name="T13" fmla="*/ 3 h 4"/>
                  <a:gd name="T14" fmla="*/ 7 w 7"/>
                  <a:gd name="T15" fmla="*/ 3 h 4"/>
                  <a:gd name="T16" fmla="*/ 7 w 7"/>
                  <a:gd name="T17" fmla="*/ 3 h 4"/>
                  <a:gd name="T18" fmla="*/ 7 w 7"/>
                  <a:gd name="T19" fmla="*/ 2 h 4"/>
                  <a:gd name="T20" fmla="*/ 7 w 7"/>
                  <a:gd name="T21" fmla="*/ 1 h 4"/>
                  <a:gd name="T22" fmla="*/ 6 w 7"/>
                  <a:gd name="T23" fmla="*/ 1 h 4"/>
                  <a:gd name="T24" fmla="*/ 5 w 7"/>
                  <a:gd name="T25" fmla="*/ 1 h 4"/>
                  <a:gd name="T26" fmla="*/ 3 w 7"/>
                  <a:gd name="T27" fmla="*/ 0 h 4"/>
                  <a:gd name="T28" fmla="*/ 4 w 7"/>
                  <a:gd name="T29" fmla="*/ 0 h 4"/>
                  <a:gd name="T30" fmla="*/ 2 w 7"/>
                  <a:gd name="T3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2" y="1"/>
                    </a:moveTo>
                    <a:cubicBezTo>
                      <a:pt x="2" y="1"/>
                      <a:pt x="1" y="1"/>
                      <a:pt x="0" y="1"/>
                    </a:cubicBezTo>
                    <a:cubicBezTo>
                      <a:pt x="0" y="2"/>
                      <a:pt x="1" y="2"/>
                      <a:pt x="1" y="3"/>
                    </a:cubicBezTo>
                    <a:cubicBezTo>
                      <a:pt x="1" y="3"/>
                      <a:pt x="1" y="3"/>
                      <a:pt x="1" y="4"/>
                    </a:cubicBezTo>
                    <a:cubicBezTo>
                      <a:pt x="2" y="4"/>
                      <a:pt x="2" y="4"/>
                      <a:pt x="3" y="4"/>
                    </a:cubicBezTo>
                    <a:cubicBezTo>
                      <a:pt x="3" y="4"/>
                      <a:pt x="4" y="3"/>
                      <a:pt x="4" y="3"/>
                    </a:cubicBezTo>
                    <a:cubicBezTo>
                      <a:pt x="5" y="3"/>
                      <a:pt x="6" y="3"/>
                      <a:pt x="6" y="3"/>
                    </a:cubicBezTo>
                    <a:cubicBezTo>
                      <a:pt x="7" y="3"/>
                      <a:pt x="7" y="3"/>
                      <a:pt x="7" y="3"/>
                    </a:cubicBezTo>
                    <a:cubicBezTo>
                      <a:pt x="7" y="3"/>
                      <a:pt x="7" y="3"/>
                      <a:pt x="7" y="3"/>
                    </a:cubicBezTo>
                    <a:cubicBezTo>
                      <a:pt x="7" y="2"/>
                      <a:pt x="7" y="2"/>
                      <a:pt x="7" y="2"/>
                    </a:cubicBezTo>
                    <a:cubicBezTo>
                      <a:pt x="7" y="1"/>
                      <a:pt x="7" y="1"/>
                      <a:pt x="7" y="1"/>
                    </a:cubicBezTo>
                    <a:cubicBezTo>
                      <a:pt x="6" y="1"/>
                      <a:pt x="6" y="1"/>
                      <a:pt x="6" y="1"/>
                    </a:cubicBezTo>
                    <a:cubicBezTo>
                      <a:pt x="5" y="1"/>
                      <a:pt x="5" y="1"/>
                      <a:pt x="5" y="1"/>
                    </a:cubicBezTo>
                    <a:cubicBezTo>
                      <a:pt x="5" y="1"/>
                      <a:pt x="4" y="0"/>
                      <a:pt x="3" y="0"/>
                    </a:cubicBezTo>
                    <a:cubicBezTo>
                      <a:pt x="4" y="0"/>
                      <a:pt x="4" y="0"/>
                      <a:pt x="4" y="0"/>
                    </a:cubicBezTo>
                    <a:cubicBezTo>
                      <a:pt x="3" y="0"/>
                      <a:pt x="2" y="1"/>
                      <a:pt x="2" y="1"/>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Rectangle 77">
                <a:extLst>
                  <a:ext uri="{FF2B5EF4-FFF2-40B4-BE49-F238E27FC236}">
                    <a16:creationId xmlns:a16="http://schemas.microsoft.com/office/drawing/2014/main" id="{3AFD7208-2579-43F6-A08F-4C7368F3E3F2}"/>
                  </a:ext>
                </a:extLst>
              </p:cNvPr>
              <p:cNvSpPr>
                <a:spLocks noChangeArrowheads="1"/>
              </p:cNvSpPr>
              <p:nvPr/>
            </p:nvSpPr>
            <p:spPr bwMode="auto">
              <a:xfrm>
                <a:off x="2814069" y="4828406"/>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Rectangle 78">
                <a:extLst>
                  <a:ext uri="{FF2B5EF4-FFF2-40B4-BE49-F238E27FC236}">
                    <a16:creationId xmlns:a16="http://schemas.microsoft.com/office/drawing/2014/main" id="{70A2D80D-5B09-4AAE-ADF9-FFD3BB25E2CB}"/>
                  </a:ext>
                </a:extLst>
              </p:cNvPr>
              <p:cNvSpPr>
                <a:spLocks noChangeArrowheads="1"/>
              </p:cNvSpPr>
              <p:nvPr/>
            </p:nvSpPr>
            <p:spPr bwMode="auto">
              <a:xfrm>
                <a:off x="2716312" y="4807670"/>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34">
                <a:extLst>
                  <a:ext uri="{FF2B5EF4-FFF2-40B4-BE49-F238E27FC236}">
                    <a16:creationId xmlns:a16="http://schemas.microsoft.com/office/drawing/2014/main" id="{19D2E28F-C58B-4B49-88B7-E145B3A9C228}"/>
                  </a:ext>
                </a:extLst>
              </p:cNvPr>
              <p:cNvSpPr>
                <a:spLocks/>
              </p:cNvSpPr>
              <p:nvPr/>
            </p:nvSpPr>
            <p:spPr bwMode="auto">
              <a:xfrm>
                <a:off x="2684467" y="4798783"/>
                <a:ext cx="43694" cy="19255"/>
              </a:xfrm>
              <a:custGeom>
                <a:avLst/>
                <a:gdLst>
                  <a:gd name="T0" fmla="*/ 6 w 25"/>
                  <a:gd name="T1" fmla="*/ 1 h 11"/>
                  <a:gd name="T2" fmla="*/ 5 w 25"/>
                  <a:gd name="T3" fmla="*/ 2 h 11"/>
                  <a:gd name="T4" fmla="*/ 3 w 25"/>
                  <a:gd name="T5" fmla="*/ 2 h 11"/>
                  <a:gd name="T6" fmla="*/ 5 w 25"/>
                  <a:gd name="T7" fmla="*/ 3 h 11"/>
                  <a:gd name="T8" fmla="*/ 4 w 25"/>
                  <a:gd name="T9" fmla="*/ 3 h 11"/>
                  <a:gd name="T10" fmla="*/ 2 w 25"/>
                  <a:gd name="T11" fmla="*/ 4 h 11"/>
                  <a:gd name="T12" fmla="*/ 4 w 25"/>
                  <a:gd name="T13" fmla="*/ 4 h 11"/>
                  <a:gd name="T14" fmla="*/ 3 w 25"/>
                  <a:gd name="T15" fmla="*/ 5 h 11"/>
                  <a:gd name="T16" fmla="*/ 2 w 25"/>
                  <a:gd name="T17" fmla="*/ 5 h 11"/>
                  <a:gd name="T18" fmla="*/ 0 w 25"/>
                  <a:gd name="T19" fmla="*/ 6 h 11"/>
                  <a:gd name="T20" fmla="*/ 2 w 25"/>
                  <a:gd name="T21" fmla="*/ 7 h 11"/>
                  <a:gd name="T22" fmla="*/ 2 w 25"/>
                  <a:gd name="T23" fmla="*/ 7 h 11"/>
                  <a:gd name="T24" fmla="*/ 3 w 25"/>
                  <a:gd name="T25" fmla="*/ 7 h 11"/>
                  <a:gd name="T26" fmla="*/ 4 w 25"/>
                  <a:gd name="T27" fmla="*/ 7 h 11"/>
                  <a:gd name="T28" fmla="*/ 5 w 25"/>
                  <a:gd name="T29" fmla="*/ 6 h 11"/>
                  <a:gd name="T30" fmla="*/ 5 w 25"/>
                  <a:gd name="T31" fmla="*/ 7 h 11"/>
                  <a:gd name="T32" fmla="*/ 7 w 25"/>
                  <a:gd name="T33" fmla="*/ 7 h 11"/>
                  <a:gd name="T34" fmla="*/ 9 w 25"/>
                  <a:gd name="T35" fmla="*/ 7 h 11"/>
                  <a:gd name="T36" fmla="*/ 10 w 25"/>
                  <a:gd name="T37" fmla="*/ 7 h 11"/>
                  <a:gd name="T38" fmla="*/ 12 w 25"/>
                  <a:gd name="T39" fmla="*/ 8 h 11"/>
                  <a:gd name="T40" fmla="*/ 10 w 25"/>
                  <a:gd name="T41" fmla="*/ 9 h 11"/>
                  <a:gd name="T42" fmla="*/ 9 w 25"/>
                  <a:gd name="T43" fmla="*/ 9 h 11"/>
                  <a:gd name="T44" fmla="*/ 8 w 25"/>
                  <a:gd name="T45" fmla="*/ 9 h 11"/>
                  <a:gd name="T46" fmla="*/ 8 w 25"/>
                  <a:gd name="T47" fmla="*/ 10 h 11"/>
                  <a:gd name="T48" fmla="*/ 11 w 25"/>
                  <a:gd name="T49" fmla="*/ 11 h 11"/>
                  <a:gd name="T50" fmla="*/ 14 w 25"/>
                  <a:gd name="T51" fmla="*/ 10 h 11"/>
                  <a:gd name="T52" fmla="*/ 16 w 25"/>
                  <a:gd name="T53" fmla="*/ 9 h 11"/>
                  <a:gd name="T54" fmla="*/ 18 w 25"/>
                  <a:gd name="T55" fmla="*/ 8 h 11"/>
                  <a:gd name="T56" fmla="*/ 22 w 25"/>
                  <a:gd name="T57" fmla="*/ 9 h 11"/>
                  <a:gd name="T58" fmla="*/ 23 w 25"/>
                  <a:gd name="T59" fmla="*/ 8 h 11"/>
                  <a:gd name="T60" fmla="*/ 24 w 25"/>
                  <a:gd name="T61" fmla="*/ 6 h 11"/>
                  <a:gd name="T62" fmla="*/ 24 w 25"/>
                  <a:gd name="T63" fmla="*/ 4 h 11"/>
                  <a:gd name="T64" fmla="*/ 22 w 25"/>
                  <a:gd name="T65" fmla="*/ 4 h 11"/>
                  <a:gd name="T66" fmla="*/ 20 w 25"/>
                  <a:gd name="T67" fmla="*/ 4 h 11"/>
                  <a:gd name="T68" fmla="*/ 20 w 25"/>
                  <a:gd name="T69" fmla="*/ 4 h 11"/>
                  <a:gd name="T70" fmla="*/ 20 w 25"/>
                  <a:gd name="T71" fmla="*/ 2 h 11"/>
                  <a:gd name="T72" fmla="*/ 21 w 25"/>
                  <a:gd name="T73" fmla="*/ 2 h 11"/>
                  <a:gd name="T74" fmla="*/ 20 w 25"/>
                  <a:gd name="T75" fmla="*/ 1 h 11"/>
                  <a:gd name="T76" fmla="*/ 20 w 25"/>
                  <a:gd name="T77" fmla="*/ 0 h 11"/>
                  <a:gd name="T78" fmla="*/ 18 w 25"/>
                  <a:gd name="T79" fmla="*/ 1 h 11"/>
                  <a:gd name="T80" fmla="*/ 17 w 25"/>
                  <a:gd name="T81" fmla="*/ 2 h 11"/>
                  <a:gd name="T82" fmla="*/ 18 w 25"/>
                  <a:gd name="T83" fmla="*/ 3 h 11"/>
                  <a:gd name="T84" fmla="*/ 17 w 25"/>
                  <a:gd name="T85" fmla="*/ 4 h 11"/>
                  <a:gd name="T86" fmla="*/ 18 w 25"/>
                  <a:gd name="T87" fmla="*/ 5 h 11"/>
                  <a:gd name="T88" fmla="*/ 18 w 25"/>
                  <a:gd name="T89" fmla="*/ 5 h 11"/>
                  <a:gd name="T90" fmla="*/ 16 w 25"/>
                  <a:gd name="T91" fmla="*/ 6 h 11"/>
                  <a:gd name="T92" fmla="*/ 16 w 25"/>
                  <a:gd name="T93" fmla="*/ 6 h 11"/>
                  <a:gd name="T94" fmla="*/ 14 w 25"/>
                  <a:gd name="T95" fmla="*/ 6 h 11"/>
                  <a:gd name="T96" fmla="*/ 13 w 25"/>
                  <a:gd name="T97" fmla="*/ 5 h 11"/>
                  <a:gd name="T98" fmla="*/ 12 w 25"/>
                  <a:gd name="T99" fmla="*/ 3 h 11"/>
                  <a:gd name="T100" fmla="*/ 11 w 25"/>
                  <a:gd name="T101" fmla="*/ 2 h 11"/>
                  <a:gd name="T102" fmla="*/ 9 w 25"/>
                  <a:gd name="T103" fmla="*/ 1 h 11"/>
                  <a:gd name="T104" fmla="*/ 7 w 25"/>
                  <a:gd name="T105" fmla="*/ 1 h 11"/>
                  <a:gd name="T106" fmla="*/ 6 w 25"/>
                  <a:gd name="T10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1">
                    <a:moveTo>
                      <a:pt x="6" y="1"/>
                    </a:moveTo>
                    <a:cubicBezTo>
                      <a:pt x="5" y="2"/>
                      <a:pt x="5" y="2"/>
                      <a:pt x="5" y="2"/>
                    </a:cubicBezTo>
                    <a:cubicBezTo>
                      <a:pt x="5" y="2"/>
                      <a:pt x="4" y="2"/>
                      <a:pt x="3" y="2"/>
                    </a:cubicBezTo>
                    <a:cubicBezTo>
                      <a:pt x="3" y="3"/>
                      <a:pt x="5" y="2"/>
                      <a:pt x="5" y="3"/>
                    </a:cubicBezTo>
                    <a:cubicBezTo>
                      <a:pt x="4" y="3"/>
                      <a:pt x="4" y="3"/>
                      <a:pt x="4" y="3"/>
                    </a:cubicBezTo>
                    <a:cubicBezTo>
                      <a:pt x="3" y="3"/>
                      <a:pt x="2" y="3"/>
                      <a:pt x="2" y="4"/>
                    </a:cubicBezTo>
                    <a:cubicBezTo>
                      <a:pt x="3" y="4"/>
                      <a:pt x="4" y="4"/>
                      <a:pt x="4" y="4"/>
                    </a:cubicBezTo>
                    <a:cubicBezTo>
                      <a:pt x="5" y="5"/>
                      <a:pt x="4" y="5"/>
                      <a:pt x="3" y="5"/>
                    </a:cubicBezTo>
                    <a:cubicBezTo>
                      <a:pt x="3" y="5"/>
                      <a:pt x="3" y="5"/>
                      <a:pt x="2" y="5"/>
                    </a:cubicBezTo>
                    <a:cubicBezTo>
                      <a:pt x="2" y="5"/>
                      <a:pt x="0" y="5"/>
                      <a:pt x="0" y="6"/>
                    </a:cubicBezTo>
                    <a:cubicBezTo>
                      <a:pt x="0" y="6"/>
                      <a:pt x="1" y="7"/>
                      <a:pt x="2" y="7"/>
                    </a:cubicBezTo>
                    <a:cubicBezTo>
                      <a:pt x="2" y="7"/>
                      <a:pt x="2" y="7"/>
                      <a:pt x="2" y="7"/>
                    </a:cubicBezTo>
                    <a:cubicBezTo>
                      <a:pt x="2" y="7"/>
                      <a:pt x="2" y="7"/>
                      <a:pt x="3" y="7"/>
                    </a:cubicBezTo>
                    <a:cubicBezTo>
                      <a:pt x="3" y="7"/>
                      <a:pt x="3" y="7"/>
                      <a:pt x="4" y="7"/>
                    </a:cubicBezTo>
                    <a:cubicBezTo>
                      <a:pt x="5" y="6"/>
                      <a:pt x="5" y="6"/>
                      <a:pt x="5" y="6"/>
                    </a:cubicBezTo>
                    <a:cubicBezTo>
                      <a:pt x="5" y="7"/>
                      <a:pt x="5" y="7"/>
                      <a:pt x="5" y="7"/>
                    </a:cubicBezTo>
                    <a:cubicBezTo>
                      <a:pt x="6" y="7"/>
                      <a:pt x="6" y="7"/>
                      <a:pt x="7" y="7"/>
                    </a:cubicBezTo>
                    <a:cubicBezTo>
                      <a:pt x="7" y="6"/>
                      <a:pt x="8" y="6"/>
                      <a:pt x="9" y="7"/>
                    </a:cubicBezTo>
                    <a:cubicBezTo>
                      <a:pt x="9" y="7"/>
                      <a:pt x="9" y="7"/>
                      <a:pt x="10" y="7"/>
                    </a:cubicBezTo>
                    <a:cubicBezTo>
                      <a:pt x="10" y="7"/>
                      <a:pt x="13" y="7"/>
                      <a:pt x="12" y="8"/>
                    </a:cubicBezTo>
                    <a:cubicBezTo>
                      <a:pt x="12" y="8"/>
                      <a:pt x="11" y="9"/>
                      <a:pt x="10" y="9"/>
                    </a:cubicBezTo>
                    <a:cubicBezTo>
                      <a:pt x="10" y="9"/>
                      <a:pt x="9" y="9"/>
                      <a:pt x="9" y="9"/>
                    </a:cubicBezTo>
                    <a:cubicBezTo>
                      <a:pt x="9" y="9"/>
                      <a:pt x="8" y="9"/>
                      <a:pt x="8" y="9"/>
                    </a:cubicBezTo>
                    <a:cubicBezTo>
                      <a:pt x="7" y="9"/>
                      <a:pt x="8" y="9"/>
                      <a:pt x="8" y="10"/>
                    </a:cubicBezTo>
                    <a:cubicBezTo>
                      <a:pt x="9" y="10"/>
                      <a:pt x="10" y="11"/>
                      <a:pt x="11" y="11"/>
                    </a:cubicBezTo>
                    <a:cubicBezTo>
                      <a:pt x="12" y="11"/>
                      <a:pt x="13" y="10"/>
                      <a:pt x="14" y="10"/>
                    </a:cubicBezTo>
                    <a:cubicBezTo>
                      <a:pt x="15" y="9"/>
                      <a:pt x="15" y="9"/>
                      <a:pt x="16" y="9"/>
                    </a:cubicBezTo>
                    <a:cubicBezTo>
                      <a:pt x="17" y="8"/>
                      <a:pt x="17" y="8"/>
                      <a:pt x="18" y="8"/>
                    </a:cubicBezTo>
                    <a:cubicBezTo>
                      <a:pt x="19" y="8"/>
                      <a:pt x="20" y="9"/>
                      <a:pt x="22" y="9"/>
                    </a:cubicBezTo>
                    <a:cubicBezTo>
                      <a:pt x="22" y="9"/>
                      <a:pt x="23" y="9"/>
                      <a:pt x="23" y="8"/>
                    </a:cubicBezTo>
                    <a:cubicBezTo>
                      <a:pt x="24" y="7"/>
                      <a:pt x="23" y="6"/>
                      <a:pt x="24" y="6"/>
                    </a:cubicBezTo>
                    <a:cubicBezTo>
                      <a:pt x="25" y="5"/>
                      <a:pt x="25" y="4"/>
                      <a:pt x="24" y="4"/>
                    </a:cubicBezTo>
                    <a:cubicBezTo>
                      <a:pt x="23" y="3"/>
                      <a:pt x="23" y="3"/>
                      <a:pt x="22" y="4"/>
                    </a:cubicBezTo>
                    <a:cubicBezTo>
                      <a:pt x="22" y="4"/>
                      <a:pt x="21" y="4"/>
                      <a:pt x="20" y="4"/>
                    </a:cubicBezTo>
                    <a:cubicBezTo>
                      <a:pt x="20" y="4"/>
                      <a:pt x="20" y="4"/>
                      <a:pt x="20" y="4"/>
                    </a:cubicBezTo>
                    <a:cubicBezTo>
                      <a:pt x="20" y="3"/>
                      <a:pt x="20" y="3"/>
                      <a:pt x="20" y="2"/>
                    </a:cubicBezTo>
                    <a:cubicBezTo>
                      <a:pt x="21" y="2"/>
                      <a:pt x="21" y="2"/>
                      <a:pt x="21" y="2"/>
                    </a:cubicBezTo>
                    <a:cubicBezTo>
                      <a:pt x="21" y="1"/>
                      <a:pt x="20" y="1"/>
                      <a:pt x="20" y="1"/>
                    </a:cubicBezTo>
                    <a:cubicBezTo>
                      <a:pt x="20" y="0"/>
                      <a:pt x="21" y="0"/>
                      <a:pt x="20" y="0"/>
                    </a:cubicBezTo>
                    <a:cubicBezTo>
                      <a:pt x="19" y="0"/>
                      <a:pt x="19" y="1"/>
                      <a:pt x="18" y="1"/>
                    </a:cubicBezTo>
                    <a:cubicBezTo>
                      <a:pt x="17" y="1"/>
                      <a:pt x="16" y="1"/>
                      <a:pt x="17" y="2"/>
                    </a:cubicBezTo>
                    <a:cubicBezTo>
                      <a:pt x="17" y="2"/>
                      <a:pt x="18" y="2"/>
                      <a:pt x="18" y="3"/>
                    </a:cubicBezTo>
                    <a:cubicBezTo>
                      <a:pt x="18" y="4"/>
                      <a:pt x="17" y="3"/>
                      <a:pt x="17" y="4"/>
                    </a:cubicBezTo>
                    <a:cubicBezTo>
                      <a:pt x="17" y="5"/>
                      <a:pt x="18" y="5"/>
                      <a:pt x="18" y="5"/>
                    </a:cubicBezTo>
                    <a:cubicBezTo>
                      <a:pt x="18" y="5"/>
                      <a:pt x="18" y="5"/>
                      <a:pt x="18" y="5"/>
                    </a:cubicBezTo>
                    <a:cubicBezTo>
                      <a:pt x="17" y="6"/>
                      <a:pt x="17" y="6"/>
                      <a:pt x="16" y="6"/>
                    </a:cubicBezTo>
                    <a:cubicBezTo>
                      <a:pt x="16" y="6"/>
                      <a:pt x="16" y="6"/>
                      <a:pt x="16" y="6"/>
                    </a:cubicBezTo>
                    <a:cubicBezTo>
                      <a:pt x="15" y="6"/>
                      <a:pt x="15" y="6"/>
                      <a:pt x="14" y="6"/>
                    </a:cubicBezTo>
                    <a:cubicBezTo>
                      <a:pt x="13" y="6"/>
                      <a:pt x="13" y="5"/>
                      <a:pt x="13" y="5"/>
                    </a:cubicBezTo>
                    <a:cubicBezTo>
                      <a:pt x="13" y="4"/>
                      <a:pt x="12" y="4"/>
                      <a:pt x="12" y="3"/>
                    </a:cubicBezTo>
                    <a:cubicBezTo>
                      <a:pt x="11" y="3"/>
                      <a:pt x="11" y="3"/>
                      <a:pt x="11" y="2"/>
                    </a:cubicBezTo>
                    <a:cubicBezTo>
                      <a:pt x="10" y="1"/>
                      <a:pt x="10" y="1"/>
                      <a:pt x="9" y="1"/>
                    </a:cubicBezTo>
                    <a:cubicBezTo>
                      <a:pt x="8" y="1"/>
                      <a:pt x="8" y="1"/>
                      <a:pt x="7" y="1"/>
                    </a:cubicBezTo>
                    <a:cubicBezTo>
                      <a:pt x="6" y="1"/>
                      <a:pt x="6" y="1"/>
                      <a:pt x="6" y="1"/>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35">
                <a:extLst>
                  <a:ext uri="{FF2B5EF4-FFF2-40B4-BE49-F238E27FC236}">
                    <a16:creationId xmlns:a16="http://schemas.microsoft.com/office/drawing/2014/main" id="{3D242831-DA7C-4287-A908-1E52EDADF362}"/>
                  </a:ext>
                </a:extLst>
              </p:cNvPr>
              <p:cNvSpPr>
                <a:spLocks/>
              </p:cNvSpPr>
              <p:nvPr/>
            </p:nvSpPr>
            <p:spPr bwMode="auto">
              <a:xfrm>
                <a:off x="2707425" y="4786934"/>
                <a:ext cx="12590" cy="5184"/>
              </a:xfrm>
              <a:custGeom>
                <a:avLst/>
                <a:gdLst>
                  <a:gd name="T0" fmla="*/ 3 w 7"/>
                  <a:gd name="T1" fmla="*/ 3 h 3"/>
                  <a:gd name="T2" fmla="*/ 6 w 7"/>
                  <a:gd name="T3" fmla="*/ 3 h 3"/>
                  <a:gd name="T4" fmla="*/ 6 w 7"/>
                  <a:gd name="T5" fmla="*/ 1 h 3"/>
                  <a:gd name="T6" fmla="*/ 7 w 7"/>
                  <a:gd name="T7" fmla="*/ 1 h 3"/>
                  <a:gd name="T8" fmla="*/ 6 w 7"/>
                  <a:gd name="T9" fmla="*/ 0 h 3"/>
                  <a:gd name="T10" fmla="*/ 6 w 7"/>
                  <a:gd name="T11" fmla="*/ 0 h 3"/>
                  <a:gd name="T12" fmla="*/ 3 w 7"/>
                  <a:gd name="T13" fmla="*/ 1 h 3"/>
                  <a:gd name="T14" fmla="*/ 1 w 7"/>
                  <a:gd name="T15" fmla="*/ 2 h 3"/>
                  <a:gd name="T16" fmla="*/ 0 w 7"/>
                  <a:gd name="T17" fmla="*/ 3 h 3"/>
                  <a:gd name="T18" fmla="*/ 3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3" y="3"/>
                    </a:moveTo>
                    <a:cubicBezTo>
                      <a:pt x="4" y="3"/>
                      <a:pt x="5" y="3"/>
                      <a:pt x="6" y="3"/>
                    </a:cubicBezTo>
                    <a:cubicBezTo>
                      <a:pt x="6" y="2"/>
                      <a:pt x="6" y="2"/>
                      <a:pt x="6" y="1"/>
                    </a:cubicBezTo>
                    <a:cubicBezTo>
                      <a:pt x="6" y="1"/>
                      <a:pt x="7" y="1"/>
                      <a:pt x="7" y="1"/>
                    </a:cubicBezTo>
                    <a:cubicBezTo>
                      <a:pt x="7" y="0"/>
                      <a:pt x="6" y="0"/>
                      <a:pt x="6" y="0"/>
                    </a:cubicBezTo>
                    <a:cubicBezTo>
                      <a:pt x="6" y="0"/>
                      <a:pt x="6" y="0"/>
                      <a:pt x="6" y="0"/>
                    </a:cubicBezTo>
                    <a:cubicBezTo>
                      <a:pt x="5" y="0"/>
                      <a:pt x="4" y="1"/>
                      <a:pt x="3" y="1"/>
                    </a:cubicBezTo>
                    <a:cubicBezTo>
                      <a:pt x="2" y="1"/>
                      <a:pt x="2" y="1"/>
                      <a:pt x="1" y="2"/>
                    </a:cubicBezTo>
                    <a:cubicBezTo>
                      <a:pt x="1" y="2"/>
                      <a:pt x="0" y="2"/>
                      <a:pt x="0" y="3"/>
                    </a:cubicBezTo>
                    <a:cubicBezTo>
                      <a:pt x="1" y="3"/>
                      <a:pt x="3" y="3"/>
                      <a:pt x="3" y="3"/>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36">
                <a:extLst>
                  <a:ext uri="{FF2B5EF4-FFF2-40B4-BE49-F238E27FC236}">
                    <a16:creationId xmlns:a16="http://schemas.microsoft.com/office/drawing/2014/main" id="{BEB9426D-4FF9-414F-98B9-A5250CEF4BCF}"/>
                  </a:ext>
                </a:extLst>
              </p:cNvPr>
              <p:cNvSpPr>
                <a:spLocks/>
              </p:cNvSpPr>
              <p:nvPr/>
            </p:nvSpPr>
            <p:spPr bwMode="auto">
              <a:xfrm>
                <a:off x="2735567" y="4823222"/>
                <a:ext cx="19255" cy="19255"/>
              </a:xfrm>
              <a:custGeom>
                <a:avLst/>
                <a:gdLst>
                  <a:gd name="T0" fmla="*/ 7 w 11"/>
                  <a:gd name="T1" fmla="*/ 3 h 11"/>
                  <a:gd name="T2" fmla="*/ 9 w 11"/>
                  <a:gd name="T3" fmla="*/ 2 h 11"/>
                  <a:gd name="T4" fmla="*/ 11 w 11"/>
                  <a:gd name="T5" fmla="*/ 1 h 11"/>
                  <a:gd name="T6" fmla="*/ 10 w 11"/>
                  <a:gd name="T7" fmla="*/ 1 h 11"/>
                  <a:gd name="T8" fmla="*/ 10 w 11"/>
                  <a:gd name="T9" fmla="*/ 0 h 11"/>
                  <a:gd name="T10" fmla="*/ 9 w 11"/>
                  <a:gd name="T11" fmla="*/ 0 h 11"/>
                  <a:gd name="T12" fmla="*/ 7 w 11"/>
                  <a:gd name="T13" fmla="*/ 1 h 11"/>
                  <a:gd name="T14" fmla="*/ 7 w 11"/>
                  <a:gd name="T15" fmla="*/ 1 h 11"/>
                  <a:gd name="T16" fmla="*/ 7 w 11"/>
                  <a:gd name="T17" fmla="*/ 1 h 11"/>
                  <a:gd name="T18" fmla="*/ 5 w 11"/>
                  <a:gd name="T19" fmla="*/ 0 h 11"/>
                  <a:gd name="T20" fmla="*/ 4 w 11"/>
                  <a:gd name="T21" fmla="*/ 1 h 11"/>
                  <a:gd name="T22" fmla="*/ 3 w 11"/>
                  <a:gd name="T23" fmla="*/ 1 h 11"/>
                  <a:gd name="T24" fmla="*/ 3 w 11"/>
                  <a:gd name="T25" fmla="*/ 2 h 11"/>
                  <a:gd name="T26" fmla="*/ 4 w 11"/>
                  <a:gd name="T27" fmla="*/ 3 h 11"/>
                  <a:gd name="T28" fmla="*/ 3 w 11"/>
                  <a:gd name="T29" fmla="*/ 4 h 11"/>
                  <a:gd name="T30" fmla="*/ 2 w 11"/>
                  <a:gd name="T31" fmla="*/ 4 h 11"/>
                  <a:gd name="T32" fmla="*/ 1 w 11"/>
                  <a:gd name="T33" fmla="*/ 4 h 11"/>
                  <a:gd name="T34" fmla="*/ 0 w 11"/>
                  <a:gd name="T35" fmla="*/ 5 h 11"/>
                  <a:gd name="T36" fmla="*/ 1 w 11"/>
                  <a:gd name="T37" fmla="*/ 6 h 11"/>
                  <a:gd name="T38" fmla="*/ 1 w 11"/>
                  <a:gd name="T39" fmla="*/ 6 h 11"/>
                  <a:gd name="T40" fmla="*/ 1 w 11"/>
                  <a:gd name="T41" fmla="*/ 7 h 11"/>
                  <a:gd name="T42" fmla="*/ 3 w 11"/>
                  <a:gd name="T43" fmla="*/ 8 h 11"/>
                  <a:gd name="T44" fmla="*/ 4 w 11"/>
                  <a:gd name="T45" fmla="*/ 8 h 11"/>
                  <a:gd name="T46" fmla="*/ 4 w 11"/>
                  <a:gd name="T47" fmla="*/ 9 h 11"/>
                  <a:gd name="T48" fmla="*/ 4 w 11"/>
                  <a:gd name="T49" fmla="*/ 9 h 11"/>
                  <a:gd name="T50" fmla="*/ 5 w 11"/>
                  <a:gd name="T51" fmla="*/ 11 h 11"/>
                  <a:gd name="T52" fmla="*/ 6 w 11"/>
                  <a:gd name="T53" fmla="*/ 9 h 11"/>
                  <a:gd name="T54" fmla="*/ 7 w 11"/>
                  <a:gd name="T55" fmla="*/ 8 h 11"/>
                  <a:gd name="T56" fmla="*/ 7 w 11"/>
                  <a:gd name="T57" fmla="*/ 9 h 11"/>
                  <a:gd name="T58" fmla="*/ 9 w 11"/>
                  <a:gd name="T59" fmla="*/ 8 h 11"/>
                  <a:gd name="T60" fmla="*/ 9 w 11"/>
                  <a:gd name="T61" fmla="*/ 7 h 11"/>
                  <a:gd name="T62" fmla="*/ 8 w 11"/>
                  <a:gd name="T63" fmla="*/ 6 h 11"/>
                  <a:gd name="T64" fmla="*/ 9 w 11"/>
                  <a:gd name="T65" fmla="*/ 5 h 11"/>
                  <a:gd name="T66" fmla="*/ 9 w 11"/>
                  <a:gd name="T67" fmla="*/ 5 h 11"/>
                  <a:gd name="T68" fmla="*/ 9 w 11"/>
                  <a:gd name="T69" fmla="*/ 4 h 11"/>
                  <a:gd name="T70" fmla="*/ 8 w 11"/>
                  <a:gd name="T71" fmla="*/ 4 h 11"/>
                  <a:gd name="T72" fmla="*/ 7 w 11"/>
                  <a:gd name="T73" fmla="*/ 5 h 11"/>
                  <a:gd name="T74" fmla="*/ 6 w 11"/>
                  <a:gd name="T75" fmla="*/ 4 h 11"/>
                  <a:gd name="T76" fmla="*/ 7 w 11"/>
                  <a:gd name="T7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 h="11">
                    <a:moveTo>
                      <a:pt x="7" y="3"/>
                    </a:moveTo>
                    <a:cubicBezTo>
                      <a:pt x="8" y="3"/>
                      <a:pt x="9" y="2"/>
                      <a:pt x="9" y="2"/>
                    </a:cubicBezTo>
                    <a:cubicBezTo>
                      <a:pt x="11" y="1"/>
                      <a:pt x="11" y="1"/>
                      <a:pt x="11" y="1"/>
                    </a:cubicBezTo>
                    <a:cubicBezTo>
                      <a:pt x="10" y="1"/>
                      <a:pt x="9" y="1"/>
                      <a:pt x="10" y="1"/>
                    </a:cubicBezTo>
                    <a:cubicBezTo>
                      <a:pt x="10" y="0"/>
                      <a:pt x="10" y="0"/>
                      <a:pt x="10" y="0"/>
                    </a:cubicBezTo>
                    <a:cubicBezTo>
                      <a:pt x="9" y="0"/>
                      <a:pt x="9" y="0"/>
                      <a:pt x="9" y="0"/>
                    </a:cubicBezTo>
                    <a:cubicBezTo>
                      <a:pt x="8" y="0"/>
                      <a:pt x="8" y="1"/>
                      <a:pt x="7" y="1"/>
                    </a:cubicBezTo>
                    <a:cubicBezTo>
                      <a:pt x="7" y="1"/>
                      <a:pt x="7" y="1"/>
                      <a:pt x="7" y="1"/>
                    </a:cubicBezTo>
                    <a:cubicBezTo>
                      <a:pt x="7" y="1"/>
                      <a:pt x="7" y="1"/>
                      <a:pt x="7" y="1"/>
                    </a:cubicBezTo>
                    <a:cubicBezTo>
                      <a:pt x="6" y="1"/>
                      <a:pt x="6" y="0"/>
                      <a:pt x="5" y="0"/>
                    </a:cubicBezTo>
                    <a:cubicBezTo>
                      <a:pt x="4" y="0"/>
                      <a:pt x="4" y="0"/>
                      <a:pt x="4" y="1"/>
                    </a:cubicBezTo>
                    <a:cubicBezTo>
                      <a:pt x="4" y="1"/>
                      <a:pt x="3" y="1"/>
                      <a:pt x="3" y="1"/>
                    </a:cubicBezTo>
                    <a:cubicBezTo>
                      <a:pt x="3" y="2"/>
                      <a:pt x="3" y="2"/>
                      <a:pt x="3" y="2"/>
                    </a:cubicBezTo>
                    <a:cubicBezTo>
                      <a:pt x="3" y="3"/>
                      <a:pt x="4" y="3"/>
                      <a:pt x="4" y="3"/>
                    </a:cubicBezTo>
                    <a:cubicBezTo>
                      <a:pt x="3" y="4"/>
                      <a:pt x="3" y="4"/>
                      <a:pt x="3" y="4"/>
                    </a:cubicBezTo>
                    <a:cubicBezTo>
                      <a:pt x="2" y="5"/>
                      <a:pt x="2" y="5"/>
                      <a:pt x="2" y="4"/>
                    </a:cubicBezTo>
                    <a:cubicBezTo>
                      <a:pt x="2" y="4"/>
                      <a:pt x="1" y="4"/>
                      <a:pt x="1" y="4"/>
                    </a:cubicBezTo>
                    <a:cubicBezTo>
                      <a:pt x="0" y="4"/>
                      <a:pt x="0" y="5"/>
                      <a:pt x="0" y="5"/>
                    </a:cubicBezTo>
                    <a:cubicBezTo>
                      <a:pt x="0" y="6"/>
                      <a:pt x="1" y="5"/>
                      <a:pt x="1" y="6"/>
                    </a:cubicBezTo>
                    <a:cubicBezTo>
                      <a:pt x="1" y="6"/>
                      <a:pt x="1" y="6"/>
                      <a:pt x="1" y="6"/>
                    </a:cubicBezTo>
                    <a:cubicBezTo>
                      <a:pt x="1" y="7"/>
                      <a:pt x="1" y="7"/>
                      <a:pt x="1" y="7"/>
                    </a:cubicBezTo>
                    <a:cubicBezTo>
                      <a:pt x="1" y="8"/>
                      <a:pt x="2" y="8"/>
                      <a:pt x="3" y="8"/>
                    </a:cubicBezTo>
                    <a:cubicBezTo>
                      <a:pt x="3" y="8"/>
                      <a:pt x="4" y="8"/>
                      <a:pt x="4" y="8"/>
                    </a:cubicBezTo>
                    <a:cubicBezTo>
                      <a:pt x="4" y="9"/>
                      <a:pt x="4" y="9"/>
                      <a:pt x="4" y="9"/>
                    </a:cubicBezTo>
                    <a:cubicBezTo>
                      <a:pt x="4" y="9"/>
                      <a:pt x="4" y="9"/>
                      <a:pt x="4" y="9"/>
                    </a:cubicBezTo>
                    <a:cubicBezTo>
                      <a:pt x="4" y="10"/>
                      <a:pt x="3" y="11"/>
                      <a:pt x="5" y="11"/>
                    </a:cubicBezTo>
                    <a:cubicBezTo>
                      <a:pt x="6" y="11"/>
                      <a:pt x="6" y="10"/>
                      <a:pt x="6" y="9"/>
                    </a:cubicBezTo>
                    <a:cubicBezTo>
                      <a:pt x="6" y="8"/>
                      <a:pt x="6" y="8"/>
                      <a:pt x="7" y="8"/>
                    </a:cubicBezTo>
                    <a:cubicBezTo>
                      <a:pt x="7" y="9"/>
                      <a:pt x="7" y="9"/>
                      <a:pt x="7" y="9"/>
                    </a:cubicBezTo>
                    <a:cubicBezTo>
                      <a:pt x="8" y="10"/>
                      <a:pt x="9" y="9"/>
                      <a:pt x="9" y="8"/>
                    </a:cubicBezTo>
                    <a:cubicBezTo>
                      <a:pt x="9" y="7"/>
                      <a:pt x="9" y="7"/>
                      <a:pt x="9" y="7"/>
                    </a:cubicBezTo>
                    <a:cubicBezTo>
                      <a:pt x="8" y="6"/>
                      <a:pt x="8" y="6"/>
                      <a:pt x="8" y="6"/>
                    </a:cubicBezTo>
                    <a:cubicBezTo>
                      <a:pt x="8" y="6"/>
                      <a:pt x="9" y="6"/>
                      <a:pt x="9" y="5"/>
                    </a:cubicBezTo>
                    <a:cubicBezTo>
                      <a:pt x="9" y="5"/>
                      <a:pt x="9" y="5"/>
                      <a:pt x="9" y="5"/>
                    </a:cubicBezTo>
                    <a:cubicBezTo>
                      <a:pt x="9" y="4"/>
                      <a:pt x="9" y="4"/>
                      <a:pt x="9" y="4"/>
                    </a:cubicBezTo>
                    <a:cubicBezTo>
                      <a:pt x="9" y="4"/>
                      <a:pt x="8" y="4"/>
                      <a:pt x="8" y="4"/>
                    </a:cubicBezTo>
                    <a:cubicBezTo>
                      <a:pt x="7" y="5"/>
                      <a:pt x="7" y="5"/>
                      <a:pt x="7" y="5"/>
                    </a:cubicBezTo>
                    <a:cubicBezTo>
                      <a:pt x="7" y="5"/>
                      <a:pt x="6" y="5"/>
                      <a:pt x="6" y="4"/>
                    </a:cubicBezTo>
                    <a:cubicBezTo>
                      <a:pt x="6" y="4"/>
                      <a:pt x="7" y="3"/>
                      <a:pt x="7" y="3"/>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37">
                <a:extLst>
                  <a:ext uri="{FF2B5EF4-FFF2-40B4-BE49-F238E27FC236}">
                    <a16:creationId xmlns:a16="http://schemas.microsoft.com/office/drawing/2014/main" id="{F0949256-9D23-4976-BE1B-33AF8F229AFA}"/>
                  </a:ext>
                </a:extLst>
              </p:cNvPr>
              <p:cNvSpPr>
                <a:spLocks/>
              </p:cNvSpPr>
              <p:nvPr/>
            </p:nvSpPr>
            <p:spPr bwMode="auto">
              <a:xfrm>
                <a:off x="2731864" y="4792118"/>
                <a:ext cx="5184" cy="5184"/>
              </a:xfrm>
              <a:custGeom>
                <a:avLst/>
                <a:gdLst>
                  <a:gd name="T0" fmla="*/ 1 w 3"/>
                  <a:gd name="T1" fmla="*/ 2 h 3"/>
                  <a:gd name="T2" fmla="*/ 3 w 3"/>
                  <a:gd name="T3" fmla="*/ 2 h 3"/>
                  <a:gd name="T4" fmla="*/ 3 w 3"/>
                  <a:gd name="T5" fmla="*/ 2 h 3"/>
                  <a:gd name="T6" fmla="*/ 2 w 3"/>
                  <a:gd name="T7" fmla="*/ 1 h 3"/>
                  <a:gd name="T8" fmla="*/ 2 w 3"/>
                  <a:gd name="T9" fmla="*/ 0 h 3"/>
                  <a:gd name="T10" fmla="*/ 1 w 3"/>
                  <a:gd name="T11" fmla="*/ 0 h 3"/>
                  <a:gd name="T12" fmla="*/ 1 w 3"/>
                  <a:gd name="T13" fmla="*/ 0 h 3"/>
                  <a:gd name="T14" fmla="*/ 0 w 3"/>
                  <a:gd name="T15" fmla="*/ 0 h 3"/>
                  <a:gd name="T16" fmla="*/ 1 w 3"/>
                  <a:gd name="T17" fmla="*/ 1 h 3"/>
                  <a:gd name="T18" fmla="*/ 1 w 3"/>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2"/>
                    </a:moveTo>
                    <a:cubicBezTo>
                      <a:pt x="2" y="3"/>
                      <a:pt x="2" y="3"/>
                      <a:pt x="3" y="2"/>
                    </a:cubicBezTo>
                    <a:cubicBezTo>
                      <a:pt x="3" y="2"/>
                      <a:pt x="3" y="2"/>
                      <a:pt x="3" y="2"/>
                    </a:cubicBezTo>
                    <a:cubicBezTo>
                      <a:pt x="2" y="1"/>
                      <a:pt x="2" y="1"/>
                      <a:pt x="2" y="1"/>
                    </a:cubicBezTo>
                    <a:cubicBezTo>
                      <a:pt x="2" y="0"/>
                      <a:pt x="2" y="1"/>
                      <a:pt x="2" y="0"/>
                    </a:cubicBezTo>
                    <a:cubicBezTo>
                      <a:pt x="2" y="0"/>
                      <a:pt x="1" y="0"/>
                      <a:pt x="1" y="0"/>
                    </a:cubicBezTo>
                    <a:cubicBezTo>
                      <a:pt x="1" y="0"/>
                      <a:pt x="1" y="0"/>
                      <a:pt x="1" y="0"/>
                    </a:cubicBezTo>
                    <a:cubicBezTo>
                      <a:pt x="0" y="0"/>
                      <a:pt x="0" y="0"/>
                      <a:pt x="0" y="0"/>
                    </a:cubicBezTo>
                    <a:cubicBezTo>
                      <a:pt x="0" y="0"/>
                      <a:pt x="1" y="1"/>
                      <a:pt x="1" y="1"/>
                    </a:cubicBezTo>
                    <a:cubicBezTo>
                      <a:pt x="1" y="2"/>
                      <a:pt x="1" y="2"/>
                      <a:pt x="1" y="2"/>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38">
                <a:extLst>
                  <a:ext uri="{FF2B5EF4-FFF2-40B4-BE49-F238E27FC236}">
                    <a16:creationId xmlns:a16="http://schemas.microsoft.com/office/drawing/2014/main" id="{A86FC386-3D21-43B5-9FB4-D53AA152D37D}"/>
                  </a:ext>
                </a:extLst>
              </p:cNvPr>
              <p:cNvSpPr>
                <a:spLocks/>
              </p:cNvSpPr>
              <p:nvPr/>
            </p:nvSpPr>
            <p:spPr bwMode="auto">
              <a:xfrm>
                <a:off x="2721496" y="4821741"/>
                <a:ext cx="6665" cy="6665"/>
              </a:xfrm>
              <a:custGeom>
                <a:avLst/>
                <a:gdLst>
                  <a:gd name="T0" fmla="*/ 3 w 4"/>
                  <a:gd name="T1" fmla="*/ 1 h 4"/>
                  <a:gd name="T2" fmla="*/ 2 w 4"/>
                  <a:gd name="T3" fmla="*/ 1 h 4"/>
                  <a:gd name="T4" fmla="*/ 1 w 4"/>
                  <a:gd name="T5" fmla="*/ 1 h 4"/>
                  <a:gd name="T6" fmla="*/ 1 w 4"/>
                  <a:gd name="T7" fmla="*/ 1 h 4"/>
                  <a:gd name="T8" fmla="*/ 1 w 4"/>
                  <a:gd name="T9" fmla="*/ 0 h 4"/>
                  <a:gd name="T10" fmla="*/ 0 w 4"/>
                  <a:gd name="T11" fmla="*/ 1 h 4"/>
                  <a:gd name="T12" fmla="*/ 1 w 4"/>
                  <a:gd name="T13" fmla="*/ 2 h 4"/>
                  <a:gd name="T14" fmla="*/ 2 w 4"/>
                  <a:gd name="T15" fmla="*/ 3 h 4"/>
                  <a:gd name="T16" fmla="*/ 2 w 4"/>
                  <a:gd name="T17" fmla="*/ 3 h 4"/>
                  <a:gd name="T18" fmla="*/ 3 w 4"/>
                  <a:gd name="T19" fmla="*/ 3 h 4"/>
                  <a:gd name="T20" fmla="*/ 4 w 4"/>
                  <a:gd name="T21" fmla="*/ 2 h 4"/>
                  <a:gd name="T22" fmla="*/ 3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3" y="1"/>
                    </a:moveTo>
                    <a:cubicBezTo>
                      <a:pt x="3" y="1"/>
                      <a:pt x="2" y="1"/>
                      <a:pt x="2" y="1"/>
                    </a:cubicBezTo>
                    <a:cubicBezTo>
                      <a:pt x="2" y="1"/>
                      <a:pt x="2" y="1"/>
                      <a:pt x="1" y="1"/>
                    </a:cubicBezTo>
                    <a:cubicBezTo>
                      <a:pt x="1" y="1"/>
                      <a:pt x="1" y="1"/>
                      <a:pt x="1" y="1"/>
                    </a:cubicBezTo>
                    <a:cubicBezTo>
                      <a:pt x="1" y="0"/>
                      <a:pt x="1" y="0"/>
                      <a:pt x="1" y="0"/>
                    </a:cubicBezTo>
                    <a:cubicBezTo>
                      <a:pt x="1" y="0"/>
                      <a:pt x="0" y="1"/>
                      <a:pt x="0" y="1"/>
                    </a:cubicBezTo>
                    <a:cubicBezTo>
                      <a:pt x="0" y="2"/>
                      <a:pt x="0" y="2"/>
                      <a:pt x="1" y="2"/>
                    </a:cubicBezTo>
                    <a:cubicBezTo>
                      <a:pt x="2" y="3"/>
                      <a:pt x="2" y="3"/>
                      <a:pt x="2" y="3"/>
                    </a:cubicBezTo>
                    <a:cubicBezTo>
                      <a:pt x="2" y="3"/>
                      <a:pt x="2" y="3"/>
                      <a:pt x="2" y="3"/>
                    </a:cubicBezTo>
                    <a:cubicBezTo>
                      <a:pt x="3" y="4"/>
                      <a:pt x="3" y="3"/>
                      <a:pt x="3" y="3"/>
                    </a:cubicBezTo>
                    <a:cubicBezTo>
                      <a:pt x="4" y="2"/>
                      <a:pt x="4" y="2"/>
                      <a:pt x="4" y="2"/>
                    </a:cubicBezTo>
                    <a:cubicBezTo>
                      <a:pt x="3" y="1"/>
                      <a:pt x="3" y="1"/>
                      <a:pt x="3" y="1"/>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39">
                <a:extLst>
                  <a:ext uri="{FF2B5EF4-FFF2-40B4-BE49-F238E27FC236}">
                    <a16:creationId xmlns:a16="http://schemas.microsoft.com/office/drawing/2014/main" id="{B69FA7C7-38FB-4128-BE5F-AE252B859CD1}"/>
                  </a:ext>
                </a:extLst>
              </p:cNvPr>
              <p:cNvSpPr>
                <a:spLocks/>
              </p:cNvSpPr>
              <p:nvPr/>
            </p:nvSpPr>
            <p:spPr bwMode="auto">
              <a:xfrm>
                <a:off x="2670396" y="4825444"/>
                <a:ext cx="62949" cy="38510"/>
              </a:xfrm>
              <a:custGeom>
                <a:avLst/>
                <a:gdLst>
                  <a:gd name="T0" fmla="*/ 31 w 36"/>
                  <a:gd name="T1" fmla="*/ 10 h 22"/>
                  <a:gd name="T2" fmla="*/ 31 w 36"/>
                  <a:gd name="T3" fmla="*/ 7 h 22"/>
                  <a:gd name="T4" fmla="*/ 29 w 36"/>
                  <a:gd name="T5" fmla="*/ 3 h 22"/>
                  <a:gd name="T6" fmla="*/ 25 w 36"/>
                  <a:gd name="T7" fmla="*/ 1 h 22"/>
                  <a:gd name="T8" fmla="*/ 25 w 36"/>
                  <a:gd name="T9" fmla="*/ 4 h 22"/>
                  <a:gd name="T10" fmla="*/ 25 w 36"/>
                  <a:gd name="T11" fmla="*/ 5 h 22"/>
                  <a:gd name="T12" fmla="*/ 22 w 36"/>
                  <a:gd name="T13" fmla="*/ 3 h 22"/>
                  <a:gd name="T14" fmla="*/ 20 w 36"/>
                  <a:gd name="T15" fmla="*/ 4 h 22"/>
                  <a:gd name="T16" fmla="*/ 17 w 36"/>
                  <a:gd name="T17" fmla="*/ 5 h 22"/>
                  <a:gd name="T18" fmla="*/ 15 w 36"/>
                  <a:gd name="T19" fmla="*/ 5 h 22"/>
                  <a:gd name="T20" fmla="*/ 15 w 36"/>
                  <a:gd name="T21" fmla="*/ 2 h 22"/>
                  <a:gd name="T22" fmla="*/ 14 w 36"/>
                  <a:gd name="T23" fmla="*/ 3 h 22"/>
                  <a:gd name="T24" fmla="*/ 11 w 36"/>
                  <a:gd name="T25" fmla="*/ 3 h 22"/>
                  <a:gd name="T26" fmla="*/ 12 w 36"/>
                  <a:gd name="T27" fmla="*/ 0 h 22"/>
                  <a:gd name="T28" fmla="*/ 7 w 36"/>
                  <a:gd name="T29" fmla="*/ 2 h 22"/>
                  <a:gd name="T30" fmla="*/ 6 w 36"/>
                  <a:gd name="T31" fmla="*/ 3 h 22"/>
                  <a:gd name="T32" fmla="*/ 4 w 36"/>
                  <a:gd name="T33" fmla="*/ 3 h 22"/>
                  <a:gd name="T34" fmla="*/ 2 w 36"/>
                  <a:gd name="T35" fmla="*/ 4 h 22"/>
                  <a:gd name="T36" fmla="*/ 2 w 36"/>
                  <a:gd name="T37" fmla="*/ 5 h 22"/>
                  <a:gd name="T38" fmla="*/ 0 w 36"/>
                  <a:gd name="T39" fmla="*/ 7 h 22"/>
                  <a:gd name="T40" fmla="*/ 2 w 36"/>
                  <a:gd name="T41" fmla="*/ 9 h 22"/>
                  <a:gd name="T42" fmla="*/ 4 w 36"/>
                  <a:gd name="T43" fmla="*/ 9 h 22"/>
                  <a:gd name="T44" fmla="*/ 7 w 36"/>
                  <a:gd name="T45" fmla="*/ 8 h 22"/>
                  <a:gd name="T46" fmla="*/ 2 w 36"/>
                  <a:gd name="T47" fmla="*/ 10 h 22"/>
                  <a:gd name="T48" fmla="*/ 7 w 36"/>
                  <a:gd name="T49" fmla="*/ 12 h 22"/>
                  <a:gd name="T50" fmla="*/ 11 w 36"/>
                  <a:gd name="T51" fmla="*/ 12 h 22"/>
                  <a:gd name="T52" fmla="*/ 11 w 36"/>
                  <a:gd name="T53" fmla="*/ 14 h 22"/>
                  <a:gd name="T54" fmla="*/ 4 w 36"/>
                  <a:gd name="T55" fmla="*/ 16 h 22"/>
                  <a:gd name="T56" fmla="*/ 7 w 36"/>
                  <a:gd name="T57" fmla="*/ 18 h 22"/>
                  <a:gd name="T58" fmla="*/ 9 w 36"/>
                  <a:gd name="T59" fmla="*/ 19 h 22"/>
                  <a:gd name="T60" fmla="*/ 9 w 36"/>
                  <a:gd name="T61" fmla="*/ 21 h 22"/>
                  <a:gd name="T62" fmla="*/ 15 w 36"/>
                  <a:gd name="T63" fmla="*/ 22 h 22"/>
                  <a:gd name="T64" fmla="*/ 17 w 36"/>
                  <a:gd name="T65" fmla="*/ 21 h 22"/>
                  <a:gd name="T66" fmla="*/ 20 w 36"/>
                  <a:gd name="T67" fmla="*/ 20 h 22"/>
                  <a:gd name="T68" fmla="*/ 24 w 36"/>
                  <a:gd name="T69" fmla="*/ 18 h 22"/>
                  <a:gd name="T70" fmla="*/ 29 w 36"/>
                  <a:gd name="T71" fmla="*/ 21 h 22"/>
                  <a:gd name="T72" fmla="*/ 32 w 36"/>
                  <a:gd name="T73" fmla="*/ 21 h 22"/>
                  <a:gd name="T74" fmla="*/ 32 w 36"/>
                  <a:gd name="T75" fmla="*/ 19 h 22"/>
                  <a:gd name="T76" fmla="*/ 30 w 36"/>
                  <a:gd name="T77" fmla="*/ 18 h 22"/>
                  <a:gd name="T78" fmla="*/ 32 w 36"/>
                  <a:gd name="T79" fmla="*/ 18 h 22"/>
                  <a:gd name="T80" fmla="*/ 34 w 36"/>
                  <a:gd name="T81" fmla="*/ 17 h 22"/>
                  <a:gd name="T82" fmla="*/ 36 w 36"/>
                  <a:gd name="T83" fmla="*/ 16 h 22"/>
                  <a:gd name="T84" fmla="*/ 35 w 36"/>
                  <a:gd name="T85" fmla="*/ 14 h 22"/>
                  <a:gd name="T86" fmla="*/ 32 w 36"/>
                  <a:gd name="T8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22">
                    <a:moveTo>
                      <a:pt x="31" y="11"/>
                    </a:moveTo>
                    <a:cubicBezTo>
                      <a:pt x="30" y="10"/>
                      <a:pt x="31" y="10"/>
                      <a:pt x="31" y="10"/>
                    </a:cubicBezTo>
                    <a:cubicBezTo>
                      <a:pt x="32" y="10"/>
                      <a:pt x="32" y="9"/>
                      <a:pt x="32" y="9"/>
                    </a:cubicBezTo>
                    <a:cubicBezTo>
                      <a:pt x="31" y="8"/>
                      <a:pt x="31" y="7"/>
                      <a:pt x="31" y="7"/>
                    </a:cubicBezTo>
                    <a:cubicBezTo>
                      <a:pt x="31" y="6"/>
                      <a:pt x="30" y="6"/>
                      <a:pt x="30" y="6"/>
                    </a:cubicBezTo>
                    <a:cubicBezTo>
                      <a:pt x="29" y="5"/>
                      <a:pt x="30" y="4"/>
                      <a:pt x="29" y="3"/>
                    </a:cubicBezTo>
                    <a:cubicBezTo>
                      <a:pt x="28" y="3"/>
                      <a:pt x="28" y="3"/>
                      <a:pt x="27" y="2"/>
                    </a:cubicBezTo>
                    <a:cubicBezTo>
                      <a:pt x="26" y="2"/>
                      <a:pt x="26" y="1"/>
                      <a:pt x="25" y="1"/>
                    </a:cubicBezTo>
                    <a:cubicBezTo>
                      <a:pt x="24" y="2"/>
                      <a:pt x="24" y="2"/>
                      <a:pt x="24" y="2"/>
                    </a:cubicBezTo>
                    <a:cubicBezTo>
                      <a:pt x="24" y="3"/>
                      <a:pt x="25" y="3"/>
                      <a:pt x="25" y="4"/>
                    </a:cubicBezTo>
                    <a:cubicBezTo>
                      <a:pt x="25" y="4"/>
                      <a:pt x="25" y="4"/>
                      <a:pt x="25" y="4"/>
                    </a:cubicBezTo>
                    <a:cubicBezTo>
                      <a:pt x="25" y="5"/>
                      <a:pt x="25" y="5"/>
                      <a:pt x="25" y="5"/>
                    </a:cubicBezTo>
                    <a:cubicBezTo>
                      <a:pt x="26" y="6"/>
                      <a:pt x="24" y="6"/>
                      <a:pt x="24" y="6"/>
                    </a:cubicBezTo>
                    <a:cubicBezTo>
                      <a:pt x="22" y="6"/>
                      <a:pt x="23" y="4"/>
                      <a:pt x="22" y="3"/>
                    </a:cubicBezTo>
                    <a:cubicBezTo>
                      <a:pt x="22" y="3"/>
                      <a:pt x="20" y="2"/>
                      <a:pt x="19" y="2"/>
                    </a:cubicBezTo>
                    <a:cubicBezTo>
                      <a:pt x="19" y="3"/>
                      <a:pt x="20" y="3"/>
                      <a:pt x="20" y="4"/>
                    </a:cubicBezTo>
                    <a:cubicBezTo>
                      <a:pt x="20" y="4"/>
                      <a:pt x="18" y="4"/>
                      <a:pt x="18" y="4"/>
                    </a:cubicBezTo>
                    <a:cubicBezTo>
                      <a:pt x="17" y="5"/>
                      <a:pt x="17" y="5"/>
                      <a:pt x="17" y="5"/>
                    </a:cubicBezTo>
                    <a:cubicBezTo>
                      <a:pt x="16" y="5"/>
                      <a:pt x="16" y="5"/>
                      <a:pt x="16" y="5"/>
                    </a:cubicBezTo>
                    <a:cubicBezTo>
                      <a:pt x="15" y="6"/>
                      <a:pt x="15" y="6"/>
                      <a:pt x="15" y="5"/>
                    </a:cubicBezTo>
                    <a:cubicBezTo>
                      <a:pt x="15" y="5"/>
                      <a:pt x="17" y="5"/>
                      <a:pt x="18" y="4"/>
                    </a:cubicBezTo>
                    <a:cubicBezTo>
                      <a:pt x="18" y="3"/>
                      <a:pt x="16" y="2"/>
                      <a:pt x="15" y="2"/>
                    </a:cubicBezTo>
                    <a:cubicBezTo>
                      <a:pt x="15" y="2"/>
                      <a:pt x="15" y="2"/>
                      <a:pt x="15" y="3"/>
                    </a:cubicBezTo>
                    <a:cubicBezTo>
                      <a:pt x="14" y="3"/>
                      <a:pt x="14" y="3"/>
                      <a:pt x="14" y="3"/>
                    </a:cubicBezTo>
                    <a:cubicBezTo>
                      <a:pt x="13" y="3"/>
                      <a:pt x="13" y="3"/>
                      <a:pt x="12" y="3"/>
                    </a:cubicBezTo>
                    <a:cubicBezTo>
                      <a:pt x="12" y="3"/>
                      <a:pt x="12" y="3"/>
                      <a:pt x="11" y="3"/>
                    </a:cubicBezTo>
                    <a:cubicBezTo>
                      <a:pt x="12" y="2"/>
                      <a:pt x="12" y="2"/>
                      <a:pt x="13" y="2"/>
                    </a:cubicBezTo>
                    <a:cubicBezTo>
                      <a:pt x="13" y="1"/>
                      <a:pt x="12" y="1"/>
                      <a:pt x="12" y="0"/>
                    </a:cubicBezTo>
                    <a:cubicBezTo>
                      <a:pt x="10" y="0"/>
                      <a:pt x="9" y="1"/>
                      <a:pt x="8" y="1"/>
                    </a:cubicBezTo>
                    <a:cubicBezTo>
                      <a:pt x="8" y="2"/>
                      <a:pt x="7" y="2"/>
                      <a:pt x="7" y="2"/>
                    </a:cubicBezTo>
                    <a:cubicBezTo>
                      <a:pt x="6" y="2"/>
                      <a:pt x="7" y="2"/>
                      <a:pt x="6" y="3"/>
                    </a:cubicBezTo>
                    <a:cubicBezTo>
                      <a:pt x="6" y="3"/>
                      <a:pt x="7" y="3"/>
                      <a:pt x="6" y="3"/>
                    </a:cubicBezTo>
                    <a:cubicBezTo>
                      <a:pt x="6" y="3"/>
                      <a:pt x="5" y="3"/>
                      <a:pt x="5" y="3"/>
                    </a:cubicBezTo>
                    <a:cubicBezTo>
                      <a:pt x="5" y="3"/>
                      <a:pt x="4" y="3"/>
                      <a:pt x="4" y="3"/>
                    </a:cubicBezTo>
                    <a:cubicBezTo>
                      <a:pt x="4" y="4"/>
                      <a:pt x="3" y="4"/>
                      <a:pt x="3" y="4"/>
                    </a:cubicBezTo>
                    <a:cubicBezTo>
                      <a:pt x="2" y="4"/>
                      <a:pt x="2" y="4"/>
                      <a:pt x="2" y="4"/>
                    </a:cubicBezTo>
                    <a:cubicBezTo>
                      <a:pt x="3" y="5"/>
                      <a:pt x="3" y="5"/>
                      <a:pt x="2" y="5"/>
                    </a:cubicBezTo>
                    <a:cubicBezTo>
                      <a:pt x="2" y="5"/>
                      <a:pt x="2" y="5"/>
                      <a:pt x="2" y="5"/>
                    </a:cubicBezTo>
                    <a:cubicBezTo>
                      <a:pt x="1" y="6"/>
                      <a:pt x="2" y="5"/>
                      <a:pt x="1" y="6"/>
                    </a:cubicBezTo>
                    <a:cubicBezTo>
                      <a:pt x="1" y="6"/>
                      <a:pt x="0" y="7"/>
                      <a:pt x="0" y="7"/>
                    </a:cubicBezTo>
                    <a:cubicBezTo>
                      <a:pt x="0" y="8"/>
                      <a:pt x="1" y="8"/>
                      <a:pt x="1" y="8"/>
                    </a:cubicBezTo>
                    <a:cubicBezTo>
                      <a:pt x="2" y="9"/>
                      <a:pt x="2" y="9"/>
                      <a:pt x="2" y="9"/>
                    </a:cubicBezTo>
                    <a:cubicBezTo>
                      <a:pt x="2" y="9"/>
                      <a:pt x="2" y="9"/>
                      <a:pt x="2" y="9"/>
                    </a:cubicBezTo>
                    <a:cubicBezTo>
                      <a:pt x="3" y="9"/>
                      <a:pt x="3" y="9"/>
                      <a:pt x="4" y="9"/>
                    </a:cubicBezTo>
                    <a:cubicBezTo>
                      <a:pt x="5" y="8"/>
                      <a:pt x="5" y="8"/>
                      <a:pt x="6" y="8"/>
                    </a:cubicBezTo>
                    <a:cubicBezTo>
                      <a:pt x="7" y="7"/>
                      <a:pt x="8" y="8"/>
                      <a:pt x="7" y="8"/>
                    </a:cubicBezTo>
                    <a:cubicBezTo>
                      <a:pt x="6" y="9"/>
                      <a:pt x="5" y="9"/>
                      <a:pt x="4" y="9"/>
                    </a:cubicBezTo>
                    <a:cubicBezTo>
                      <a:pt x="4" y="10"/>
                      <a:pt x="3" y="10"/>
                      <a:pt x="2" y="10"/>
                    </a:cubicBezTo>
                    <a:cubicBezTo>
                      <a:pt x="2" y="11"/>
                      <a:pt x="4" y="11"/>
                      <a:pt x="4" y="12"/>
                    </a:cubicBezTo>
                    <a:cubicBezTo>
                      <a:pt x="5" y="12"/>
                      <a:pt x="6" y="12"/>
                      <a:pt x="7" y="12"/>
                    </a:cubicBezTo>
                    <a:cubicBezTo>
                      <a:pt x="8" y="12"/>
                      <a:pt x="8" y="12"/>
                      <a:pt x="9" y="12"/>
                    </a:cubicBezTo>
                    <a:cubicBezTo>
                      <a:pt x="10" y="12"/>
                      <a:pt x="11" y="12"/>
                      <a:pt x="11" y="12"/>
                    </a:cubicBezTo>
                    <a:cubicBezTo>
                      <a:pt x="12" y="12"/>
                      <a:pt x="13" y="12"/>
                      <a:pt x="13" y="13"/>
                    </a:cubicBezTo>
                    <a:cubicBezTo>
                      <a:pt x="14" y="14"/>
                      <a:pt x="12" y="14"/>
                      <a:pt x="11" y="14"/>
                    </a:cubicBezTo>
                    <a:cubicBezTo>
                      <a:pt x="10" y="14"/>
                      <a:pt x="8" y="13"/>
                      <a:pt x="6" y="14"/>
                    </a:cubicBezTo>
                    <a:cubicBezTo>
                      <a:pt x="5" y="14"/>
                      <a:pt x="4" y="15"/>
                      <a:pt x="4" y="16"/>
                    </a:cubicBezTo>
                    <a:cubicBezTo>
                      <a:pt x="3" y="17"/>
                      <a:pt x="4" y="17"/>
                      <a:pt x="5" y="17"/>
                    </a:cubicBezTo>
                    <a:cubicBezTo>
                      <a:pt x="6" y="17"/>
                      <a:pt x="7" y="18"/>
                      <a:pt x="7" y="18"/>
                    </a:cubicBezTo>
                    <a:cubicBezTo>
                      <a:pt x="8" y="19"/>
                      <a:pt x="8" y="19"/>
                      <a:pt x="8" y="19"/>
                    </a:cubicBezTo>
                    <a:cubicBezTo>
                      <a:pt x="9" y="19"/>
                      <a:pt x="9" y="19"/>
                      <a:pt x="9" y="19"/>
                    </a:cubicBezTo>
                    <a:cubicBezTo>
                      <a:pt x="10" y="19"/>
                      <a:pt x="10" y="19"/>
                      <a:pt x="9" y="20"/>
                    </a:cubicBezTo>
                    <a:cubicBezTo>
                      <a:pt x="9" y="20"/>
                      <a:pt x="9" y="21"/>
                      <a:pt x="9" y="21"/>
                    </a:cubicBezTo>
                    <a:cubicBezTo>
                      <a:pt x="9" y="22"/>
                      <a:pt x="11" y="22"/>
                      <a:pt x="12" y="22"/>
                    </a:cubicBezTo>
                    <a:cubicBezTo>
                      <a:pt x="13" y="22"/>
                      <a:pt x="14" y="22"/>
                      <a:pt x="15" y="22"/>
                    </a:cubicBezTo>
                    <a:cubicBezTo>
                      <a:pt x="16" y="22"/>
                      <a:pt x="16" y="21"/>
                      <a:pt x="16" y="21"/>
                    </a:cubicBezTo>
                    <a:cubicBezTo>
                      <a:pt x="17" y="21"/>
                      <a:pt x="17" y="21"/>
                      <a:pt x="17" y="21"/>
                    </a:cubicBezTo>
                    <a:cubicBezTo>
                      <a:pt x="18" y="21"/>
                      <a:pt x="18" y="21"/>
                      <a:pt x="18" y="21"/>
                    </a:cubicBezTo>
                    <a:cubicBezTo>
                      <a:pt x="19" y="21"/>
                      <a:pt x="19" y="20"/>
                      <a:pt x="20" y="20"/>
                    </a:cubicBezTo>
                    <a:cubicBezTo>
                      <a:pt x="21" y="20"/>
                      <a:pt x="22" y="20"/>
                      <a:pt x="23" y="20"/>
                    </a:cubicBezTo>
                    <a:cubicBezTo>
                      <a:pt x="23" y="19"/>
                      <a:pt x="24" y="18"/>
                      <a:pt x="24" y="18"/>
                    </a:cubicBezTo>
                    <a:cubicBezTo>
                      <a:pt x="26" y="18"/>
                      <a:pt x="26" y="20"/>
                      <a:pt x="27" y="20"/>
                    </a:cubicBezTo>
                    <a:cubicBezTo>
                      <a:pt x="28" y="20"/>
                      <a:pt x="29" y="20"/>
                      <a:pt x="29" y="21"/>
                    </a:cubicBezTo>
                    <a:cubicBezTo>
                      <a:pt x="30" y="21"/>
                      <a:pt x="30" y="21"/>
                      <a:pt x="31" y="21"/>
                    </a:cubicBezTo>
                    <a:cubicBezTo>
                      <a:pt x="31" y="21"/>
                      <a:pt x="32" y="21"/>
                      <a:pt x="32" y="21"/>
                    </a:cubicBezTo>
                    <a:cubicBezTo>
                      <a:pt x="33" y="20"/>
                      <a:pt x="33" y="20"/>
                      <a:pt x="33" y="20"/>
                    </a:cubicBezTo>
                    <a:cubicBezTo>
                      <a:pt x="33" y="19"/>
                      <a:pt x="33" y="19"/>
                      <a:pt x="32" y="19"/>
                    </a:cubicBezTo>
                    <a:cubicBezTo>
                      <a:pt x="32" y="19"/>
                      <a:pt x="32" y="20"/>
                      <a:pt x="31" y="20"/>
                    </a:cubicBezTo>
                    <a:cubicBezTo>
                      <a:pt x="30" y="20"/>
                      <a:pt x="31" y="18"/>
                      <a:pt x="30" y="18"/>
                    </a:cubicBezTo>
                    <a:cubicBezTo>
                      <a:pt x="31" y="18"/>
                      <a:pt x="31" y="18"/>
                      <a:pt x="32" y="18"/>
                    </a:cubicBezTo>
                    <a:cubicBezTo>
                      <a:pt x="32" y="18"/>
                      <a:pt x="32" y="18"/>
                      <a:pt x="32" y="18"/>
                    </a:cubicBezTo>
                    <a:cubicBezTo>
                      <a:pt x="33" y="18"/>
                      <a:pt x="33" y="17"/>
                      <a:pt x="34" y="17"/>
                    </a:cubicBezTo>
                    <a:cubicBezTo>
                      <a:pt x="34" y="18"/>
                      <a:pt x="34" y="18"/>
                      <a:pt x="34" y="17"/>
                    </a:cubicBezTo>
                    <a:cubicBezTo>
                      <a:pt x="35" y="17"/>
                      <a:pt x="35" y="17"/>
                      <a:pt x="35" y="18"/>
                    </a:cubicBezTo>
                    <a:cubicBezTo>
                      <a:pt x="36" y="18"/>
                      <a:pt x="36" y="17"/>
                      <a:pt x="36" y="16"/>
                    </a:cubicBezTo>
                    <a:cubicBezTo>
                      <a:pt x="36" y="16"/>
                      <a:pt x="36" y="15"/>
                      <a:pt x="36" y="14"/>
                    </a:cubicBezTo>
                    <a:cubicBezTo>
                      <a:pt x="36" y="14"/>
                      <a:pt x="36" y="14"/>
                      <a:pt x="35" y="14"/>
                    </a:cubicBezTo>
                    <a:cubicBezTo>
                      <a:pt x="34" y="14"/>
                      <a:pt x="34" y="13"/>
                      <a:pt x="33" y="13"/>
                    </a:cubicBezTo>
                    <a:cubicBezTo>
                      <a:pt x="33" y="13"/>
                      <a:pt x="32" y="12"/>
                      <a:pt x="32" y="12"/>
                    </a:cubicBezTo>
                    <a:cubicBezTo>
                      <a:pt x="31" y="12"/>
                      <a:pt x="31" y="12"/>
                      <a:pt x="31" y="11"/>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Rectangle 85">
                <a:extLst>
                  <a:ext uri="{FF2B5EF4-FFF2-40B4-BE49-F238E27FC236}">
                    <a16:creationId xmlns:a16="http://schemas.microsoft.com/office/drawing/2014/main" id="{AC24B62E-6C20-4370-AD7E-3CAE6B1F7A6B}"/>
                  </a:ext>
                </a:extLst>
              </p:cNvPr>
              <p:cNvSpPr>
                <a:spLocks noChangeArrowheads="1"/>
              </p:cNvSpPr>
              <p:nvPr/>
            </p:nvSpPr>
            <p:spPr bwMode="auto">
              <a:xfrm>
                <a:off x="2651141" y="4833590"/>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41">
                <a:extLst>
                  <a:ext uri="{FF2B5EF4-FFF2-40B4-BE49-F238E27FC236}">
                    <a16:creationId xmlns:a16="http://schemas.microsoft.com/office/drawing/2014/main" id="{D9DA06DC-B347-4A24-B00A-F5F1116BE8DD}"/>
                  </a:ext>
                </a:extLst>
              </p:cNvPr>
              <p:cNvSpPr>
                <a:spLocks/>
              </p:cNvSpPr>
              <p:nvPr/>
            </p:nvSpPr>
            <p:spPr bwMode="auto">
              <a:xfrm>
                <a:off x="2648179" y="4816557"/>
                <a:ext cx="39991" cy="25920"/>
              </a:xfrm>
              <a:custGeom>
                <a:avLst/>
                <a:gdLst>
                  <a:gd name="T0" fmla="*/ 1 w 23"/>
                  <a:gd name="T1" fmla="*/ 11 h 15"/>
                  <a:gd name="T2" fmla="*/ 2 w 23"/>
                  <a:gd name="T3" fmla="*/ 11 h 15"/>
                  <a:gd name="T4" fmla="*/ 2 w 23"/>
                  <a:gd name="T5" fmla="*/ 12 h 15"/>
                  <a:gd name="T6" fmla="*/ 3 w 23"/>
                  <a:gd name="T7" fmla="*/ 13 h 15"/>
                  <a:gd name="T8" fmla="*/ 3 w 23"/>
                  <a:gd name="T9" fmla="*/ 15 h 15"/>
                  <a:gd name="T10" fmla="*/ 4 w 23"/>
                  <a:gd name="T11" fmla="*/ 15 h 15"/>
                  <a:gd name="T12" fmla="*/ 7 w 23"/>
                  <a:gd name="T13" fmla="*/ 14 h 15"/>
                  <a:gd name="T14" fmla="*/ 7 w 23"/>
                  <a:gd name="T15" fmla="*/ 14 h 15"/>
                  <a:gd name="T16" fmla="*/ 7 w 23"/>
                  <a:gd name="T17" fmla="*/ 13 h 15"/>
                  <a:gd name="T18" fmla="*/ 8 w 23"/>
                  <a:gd name="T19" fmla="*/ 13 h 15"/>
                  <a:gd name="T20" fmla="*/ 8 w 23"/>
                  <a:gd name="T21" fmla="*/ 13 h 15"/>
                  <a:gd name="T22" fmla="*/ 10 w 23"/>
                  <a:gd name="T23" fmla="*/ 13 h 15"/>
                  <a:gd name="T24" fmla="*/ 10 w 23"/>
                  <a:gd name="T25" fmla="*/ 12 h 15"/>
                  <a:gd name="T26" fmla="*/ 10 w 23"/>
                  <a:gd name="T27" fmla="*/ 11 h 15"/>
                  <a:gd name="T28" fmla="*/ 12 w 23"/>
                  <a:gd name="T29" fmla="*/ 10 h 15"/>
                  <a:gd name="T30" fmla="*/ 14 w 23"/>
                  <a:gd name="T31" fmla="*/ 9 h 15"/>
                  <a:gd name="T32" fmla="*/ 15 w 23"/>
                  <a:gd name="T33" fmla="*/ 8 h 15"/>
                  <a:gd name="T34" fmla="*/ 17 w 23"/>
                  <a:gd name="T35" fmla="*/ 8 h 15"/>
                  <a:gd name="T36" fmla="*/ 18 w 23"/>
                  <a:gd name="T37" fmla="*/ 7 h 15"/>
                  <a:gd name="T38" fmla="*/ 19 w 23"/>
                  <a:gd name="T39" fmla="*/ 6 h 15"/>
                  <a:gd name="T40" fmla="*/ 20 w 23"/>
                  <a:gd name="T41" fmla="*/ 6 h 15"/>
                  <a:gd name="T42" fmla="*/ 20 w 23"/>
                  <a:gd name="T43" fmla="*/ 6 h 15"/>
                  <a:gd name="T44" fmla="*/ 22 w 23"/>
                  <a:gd name="T45" fmla="*/ 5 h 15"/>
                  <a:gd name="T46" fmla="*/ 23 w 23"/>
                  <a:gd name="T47" fmla="*/ 4 h 15"/>
                  <a:gd name="T48" fmla="*/ 22 w 23"/>
                  <a:gd name="T49" fmla="*/ 4 h 15"/>
                  <a:gd name="T50" fmla="*/ 21 w 23"/>
                  <a:gd name="T51" fmla="*/ 2 h 15"/>
                  <a:gd name="T52" fmla="*/ 19 w 23"/>
                  <a:gd name="T53" fmla="*/ 1 h 15"/>
                  <a:gd name="T54" fmla="*/ 18 w 23"/>
                  <a:gd name="T55" fmla="*/ 1 h 15"/>
                  <a:gd name="T56" fmla="*/ 17 w 23"/>
                  <a:gd name="T57" fmla="*/ 1 h 15"/>
                  <a:gd name="T58" fmla="*/ 17 w 23"/>
                  <a:gd name="T59" fmla="*/ 2 h 15"/>
                  <a:gd name="T60" fmla="*/ 16 w 23"/>
                  <a:gd name="T61" fmla="*/ 2 h 15"/>
                  <a:gd name="T62" fmla="*/ 16 w 23"/>
                  <a:gd name="T63" fmla="*/ 1 h 15"/>
                  <a:gd name="T64" fmla="*/ 15 w 23"/>
                  <a:gd name="T65" fmla="*/ 1 h 15"/>
                  <a:gd name="T66" fmla="*/ 15 w 23"/>
                  <a:gd name="T67" fmla="*/ 2 h 15"/>
                  <a:gd name="T68" fmla="*/ 15 w 23"/>
                  <a:gd name="T69" fmla="*/ 2 h 15"/>
                  <a:gd name="T70" fmla="*/ 14 w 23"/>
                  <a:gd name="T71" fmla="*/ 2 h 15"/>
                  <a:gd name="T72" fmla="*/ 14 w 23"/>
                  <a:gd name="T73" fmla="*/ 1 h 15"/>
                  <a:gd name="T74" fmla="*/ 12 w 23"/>
                  <a:gd name="T75" fmla="*/ 1 h 15"/>
                  <a:gd name="T76" fmla="*/ 10 w 23"/>
                  <a:gd name="T77" fmla="*/ 0 h 15"/>
                  <a:gd name="T78" fmla="*/ 8 w 23"/>
                  <a:gd name="T79" fmla="*/ 0 h 15"/>
                  <a:gd name="T80" fmla="*/ 7 w 23"/>
                  <a:gd name="T81" fmla="*/ 0 h 15"/>
                  <a:gd name="T82" fmla="*/ 5 w 23"/>
                  <a:gd name="T83" fmla="*/ 0 h 15"/>
                  <a:gd name="T84" fmla="*/ 4 w 23"/>
                  <a:gd name="T85" fmla="*/ 1 h 15"/>
                  <a:gd name="T86" fmla="*/ 5 w 23"/>
                  <a:gd name="T87" fmla="*/ 2 h 15"/>
                  <a:gd name="T88" fmla="*/ 5 w 23"/>
                  <a:gd name="T89" fmla="*/ 2 h 15"/>
                  <a:gd name="T90" fmla="*/ 6 w 23"/>
                  <a:gd name="T91" fmla="*/ 2 h 15"/>
                  <a:gd name="T92" fmla="*/ 6 w 23"/>
                  <a:gd name="T93" fmla="*/ 3 h 15"/>
                  <a:gd name="T94" fmla="*/ 6 w 23"/>
                  <a:gd name="T95" fmla="*/ 4 h 15"/>
                  <a:gd name="T96" fmla="*/ 7 w 23"/>
                  <a:gd name="T97" fmla="*/ 5 h 15"/>
                  <a:gd name="T98" fmla="*/ 5 w 23"/>
                  <a:gd name="T99" fmla="*/ 5 h 15"/>
                  <a:gd name="T100" fmla="*/ 5 w 23"/>
                  <a:gd name="T101" fmla="*/ 5 h 15"/>
                  <a:gd name="T102" fmla="*/ 4 w 23"/>
                  <a:gd name="T103" fmla="*/ 5 h 15"/>
                  <a:gd name="T104" fmla="*/ 4 w 23"/>
                  <a:gd name="T105" fmla="*/ 6 h 15"/>
                  <a:gd name="T106" fmla="*/ 3 w 23"/>
                  <a:gd name="T107" fmla="*/ 6 h 15"/>
                  <a:gd name="T108" fmla="*/ 2 w 23"/>
                  <a:gd name="T109" fmla="*/ 7 h 15"/>
                  <a:gd name="T110" fmla="*/ 3 w 23"/>
                  <a:gd name="T111" fmla="*/ 7 h 15"/>
                  <a:gd name="T112" fmla="*/ 3 w 23"/>
                  <a:gd name="T113" fmla="*/ 8 h 15"/>
                  <a:gd name="T114" fmla="*/ 2 w 23"/>
                  <a:gd name="T115" fmla="*/ 9 h 15"/>
                  <a:gd name="T116" fmla="*/ 2 w 23"/>
                  <a:gd name="T117" fmla="*/ 10 h 15"/>
                  <a:gd name="T118" fmla="*/ 0 w 23"/>
                  <a:gd name="T119" fmla="*/ 10 h 15"/>
                  <a:gd name="T120" fmla="*/ 1 w 23"/>
                  <a:gd name="T12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 h="15">
                    <a:moveTo>
                      <a:pt x="1" y="11"/>
                    </a:moveTo>
                    <a:cubicBezTo>
                      <a:pt x="1" y="11"/>
                      <a:pt x="2" y="11"/>
                      <a:pt x="2" y="11"/>
                    </a:cubicBezTo>
                    <a:cubicBezTo>
                      <a:pt x="2" y="12"/>
                      <a:pt x="2" y="12"/>
                      <a:pt x="2" y="12"/>
                    </a:cubicBezTo>
                    <a:cubicBezTo>
                      <a:pt x="3" y="13"/>
                      <a:pt x="3" y="13"/>
                      <a:pt x="3" y="13"/>
                    </a:cubicBezTo>
                    <a:cubicBezTo>
                      <a:pt x="3" y="14"/>
                      <a:pt x="3" y="14"/>
                      <a:pt x="3" y="15"/>
                    </a:cubicBezTo>
                    <a:cubicBezTo>
                      <a:pt x="3" y="15"/>
                      <a:pt x="4" y="15"/>
                      <a:pt x="4" y="15"/>
                    </a:cubicBezTo>
                    <a:cubicBezTo>
                      <a:pt x="5" y="15"/>
                      <a:pt x="6" y="14"/>
                      <a:pt x="7" y="14"/>
                    </a:cubicBezTo>
                    <a:cubicBezTo>
                      <a:pt x="7" y="14"/>
                      <a:pt x="7" y="14"/>
                      <a:pt x="7" y="14"/>
                    </a:cubicBezTo>
                    <a:cubicBezTo>
                      <a:pt x="7" y="13"/>
                      <a:pt x="7" y="13"/>
                      <a:pt x="7" y="13"/>
                    </a:cubicBezTo>
                    <a:cubicBezTo>
                      <a:pt x="7" y="13"/>
                      <a:pt x="7" y="13"/>
                      <a:pt x="8" y="13"/>
                    </a:cubicBezTo>
                    <a:cubicBezTo>
                      <a:pt x="8" y="13"/>
                      <a:pt x="8" y="13"/>
                      <a:pt x="8" y="13"/>
                    </a:cubicBezTo>
                    <a:cubicBezTo>
                      <a:pt x="9" y="13"/>
                      <a:pt x="9" y="13"/>
                      <a:pt x="10" y="13"/>
                    </a:cubicBezTo>
                    <a:cubicBezTo>
                      <a:pt x="10" y="12"/>
                      <a:pt x="10" y="12"/>
                      <a:pt x="10" y="12"/>
                    </a:cubicBezTo>
                    <a:cubicBezTo>
                      <a:pt x="10" y="12"/>
                      <a:pt x="10" y="12"/>
                      <a:pt x="10" y="11"/>
                    </a:cubicBezTo>
                    <a:cubicBezTo>
                      <a:pt x="11" y="11"/>
                      <a:pt x="12" y="11"/>
                      <a:pt x="12" y="10"/>
                    </a:cubicBezTo>
                    <a:cubicBezTo>
                      <a:pt x="13" y="10"/>
                      <a:pt x="14" y="10"/>
                      <a:pt x="14" y="9"/>
                    </a:cubicBezTo>
                    <a:cubicBezTo>
                      <a:pt x="14" y="8"/>
                      <a:pt x="15" y="8"/>
                      <a:pt x="15" y="8"/>
                    </a:cubicBezTo>
                    <a:cubicBezTo>
                      <a:pt x="16" y="8"/>
                      <a:pt x="16" y="8"/>
                      <a:pt x="17" y="8"/>
                    </a:cubicBezTo>
                    <a:cubicBezTo>
                      <a:pt x="17" y="8"/>
                      <a:pt x="18" y="7"/>
                      <a:pt x="18" y="7"/>
                    </a:cubicBezTo>
                    <a:cubicBezTo>
                      <a:pt x="19" y="7"/>
                      <a:pt x="19" y="7"/>
                      <a:pt x="19" y="6"/>
                    </a:cubicBezTo>
                    <a:cubicBezTo>
                      <a:pt x="20" y="6"/>
                      <a:pt x="20" y="6"/>
                      <a:pt x="20" y="6"/>
                    </a:cubicBezTo>
                    <a:cubicBezTo>
                      <a:pt x="20" y="6"/>
                      <a:pt x="20" y="6"/>
                      <a:pt x="20" y="6"/>
                    </a:cubicBezTo>
                    <a:cubicBezTo>
                      <a:pt x="21" y="6"/>
                      <a:pt x="21" y="5"/>
                      <a:pt x="22" y="5"/>
                    </a:cubicBezTo>
                    <a:cubicBezTo>
                      <a:pt x="23" y="4"/>
                      <a:pt x="23" y="4"/>
                      <a:pt x="23" y="4"/>
                    </a:cubicBezTo>
                    <a:cubicBezTo>
                      <a:pt x="22" y="4"/>
                      <a:pt x="22" y="4"/>
                      <a:pt x="22" y="4"/>
                    </a:cubicBezTo>
                    <a:cubicBezTo>
                      <a:pt x="22" y="3"/>
                      <a:pt x="21" y="3"/>
                      <a:pt x="21" y="2"/>
                    </a:cubicBezTo>
                    <a:cubicBezTo>
                      <a:pt x="20" y="2"/>
                      <a:pt x="20" y="2"/>
                      <a:pt x="19" y="1"/>
                    </a:cubicBezTo>
                    <a:cubicBezTo>
                      <a:pt x="19" y="1"/>
                      <a:pt x="19" y="1"/>
                      <a:pt x="18" y="1"/>
                    </a:cubicBezTo>
                    <a:cubicBezTo>
                      <a:pt x="17" y="1"/>
                      <a:pt x="17" y="1"/>
                      <a:pt x="17" y="1"/>
                    </a:cubicBezTo>
                    <a:cubicBezTo>
                      <a:pt x="17" y="2"/>
                      <a:pt x="17" y="2"/>
                      <a:pt x="17" y="2"/>
                    </a:cubicBezTo>
                    <a:cubicBezTo>
                      <a:pt x="16" y="2"/>
                      <a:pt x="16" y="2"/>
                      <a:pt x="16" y="2"/>
                    </a:cubicBezTo>
                    <a:cubicBezTo>
                      <a:pt x="16" y="1"/>
                      <a:pt x="16" y="1"/>
                      <a:pt x="16" y="1"/>
                    </a:cubicBezTo>
                    <a:cubicBezTo>
                      <a:pt x="15" y="1"/>
                      <a:pt x="15" y="1"/>
                      <a:pt x="15" y="1"/>
                    </a:cubicBezTo>
                    <a:cubicBezTo>
                      <a:pt x="15" y="2"/>
                      <a:pt x="15" y="2"/>
                      <a:pt x="15" y="2"/>
                    </a:cubicBezTo>
                    <a:cubicBezTo>
                      <a:pt x="15" y="2"/>
                      <a:pt x="15" y="3"/>
                      <a:pt x="15" y="2"/>
                    </a:cubicBezTo>
                    <a:cubicBezTo>
                      <a:pt x="14" y="2"/>
                      <a:pt x="14" y="2"/>
                      <a:pt x="14" y="2"/>
                    </a:cubicBezTo>
                    <a:cubicBezTo>
                      <a:pt x="14" y="1"/>
                      <a:pt x="14" y="1"/>
                      <a:pt x="14" y="1"/>
                    </a:cubicBezTo>
                    <a:cubicBezTo>
                      <a:pt x="13" y="1"/>
                      <a:pt x="13" y="1"/>
                      <a:pt x="12" y="1"/>
                    </a:cubicBezTo>
                    <a:cubicBezTo>
                      <a:pt x="12" y="0"/>
                      <a:pt x="11" y="0"/>
                      <a:pt x="10" y="0"/>
                    </a:cubicBezTo>
                    <a:cubicBezTo>
                      <a:pt x="10" y="0"/>
                      <a:pt x="9" y="0"/>
                      <a:pt x="8" y="0"/>
                    </a:cubicBezTo>
                    <a:cubicBezTo>
                      <a:pt x="8" y="0"/>
                      <a:pt x="7" y="0"/>
                      <a:pt x="7" y="0"/>
                    </a:cubicBezTo>
                    <a:cubicBezTo>
                      <a:pt x="6" y="0"/>
                      <a:pt x="6" y="0"/>
                      <a:pt x="5" y="0"/>
                    </a:cubicBezTo>
                    <a:cubicBezTo>
                      <a:pt x="5" y="0"/>
                      <a:pt x="4" y="0"/>
                      <a:pt x="4" y="1"/>
                    </a:cubicBezTo>
                    <a:cubicBezTo>
                      <a:pt x="5" y="1"/>
                      <a:pt x="6" y="1"/>
                      <a:pt x="5" y="2"/>
                    </a:cubicBezTo>
                    <a:cubicBezTo>
                      <a:pt x="5" y="2"/>
                      <a:pt x="5" y="2"/>
                      <a:pt x="5" y="2"/>
                    </a:cubicBezTo>
                    <a:cubicBezTo>
                      <a:pt x="6" y="2"/>
                      <a:pt x="6" y="2"/>
                      <a:pt x="6" y="2"/>
                    </a:cubicBezTo>
                    <a:cubicBezTo>
                      <a:pt x="7" y="2"/>
                      <a:pt x="6" y="2"/>
                      <a:pt x="6" y="3"/>
                    </a:cubicBezTo>
                    <a:cubicBezTo>
                      <a:pt x="6" y="3"/>
                      <a:pt x="6" y="4"/>
                      <a:pt x="6" y="4"/>
                    </a:cubicBezTo>
                    <a:cubicBezTo>
                      <a:pt x="7" y="4"/>
                      <a:pt x="8" y="5"/>
                      <a:pt x="7" y="5"/>
                    </a:cubicBezTo>
                    <a:cubicBezTo>
                      <a:pt x="7" y="5"/>
                      <a:pt x="6" y="5"/>
                      <a:pt x="5" y="5"/>
                    </a:cubicBezTo>
                    <a:cubicBezTo>
                      <a:pt x="5" y="5"/>
                      <a:pt x="5" y="5"/>
                      <a:pt x="5" y="5"/>
                    </a:cubicBezTo>
                    <a:cubicBezTo>
                      <a:pt x="4" y="5"/>
                      <a:pt x="4" y="5"/>
                      <a:pt x="4" y="5"/>
                    </a:cubicBezTo>
                    <a:cubicBezTo>
                      <a:pt x="4" y="6"/>
                      <a:pt x="4" y="6"/>
                      <a:pt x="4" y="6"/>
                    </a:cubicBezTo>
                    <a:cubicBezTo>
                      <a:pt x="3" y="6"/>
                      <a:pt x="3" y="6"/>
                      <a:pt x="3" y="6"/>
                    </a:cubicBezTo>
                    <a:cubicBezTo>
                      <a:pt x="2" y="7"/>
                      <a:pt x="2" y="7"/>
                      <a:pt x="2" y="7"/>
                    </a:cubicBezTo>
                    <a:cubicBezTo>
                      <a:pt x="3" y="7"/>
                      <a:pt x="3" y="7"/>
                      <a:pt x="3" y="7"/>
                    </a:cubicBezTo>
                    <a:cubicBezTo>
                      <a:pt x="3" y="8"/>
                      <a:pt x="3" y="8"/>
                      <a:pt x="3" y="8"/>
                    </a:cubicBezTo>
                    <a:cubicBezTo>
                      <a:pt x="2" y="8"/>
                      <a:pt x="2" y="8"/>
                      <a:pt x="2" y="9"/>
                    </a:cubicBezTo>
                    <a:cubicBezTo>
                      <a:pt x="2" y="9"/>
                      <a:pt x="2" y="10"/>
                      <a:pt x="2" y="10"/>
                    </a:cubicBezTo>
                    <a:cubicBezTo>
                      <a:pt x="1" y="10"/>
                      <a:pt x="1" y="10"/>
                      <a:pt x="0" y="10"/>
                    </a:cubicBezTo>
                    <a:cubicBezTo>
                      <a:pt x="0" y="11"/>
                      <a:pt x="0" y="11"/>
                      <a:pt x="1" y="11"/>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42">
                <a:extLst>
                  <a:ext uri="{FF2B5EF4-FFF2-40B4-BE49-F238E27FC236}">
                    <a16:creationId xmlns:a16="http://schemas.microsoft.com/office/drawing/2014/main" id="{CA729620-90FF-4BFD-8E05-9955B0B19DEB}"/>
                  </a:ext>
                </a:extLst>
              </p:cNvPr>
              <p:cNvSpPr>
                <a:spLocks/>
              </p:cNvSpPr>
              <p:nvPr/>
            </p:nvSpPr>
            <p:spPr bwMode="auto">
              <a:xfrm>
                <a:off x="2667434" y="4789896"/>
                <a:ext cx="31104" cy="16293"/>
              </a:xfrm>
              <a:custGeom>
                <a:avLst/>
                <a:gdLst>
                  <a:gd name="T0" fmla="*/ 3 w 18"/>
                  <a:gd name="T1" fmla="*/ 8 h 9"/>
                  <a:gd name="T2" fmla="*/ 4 w 18"/>
                  <a:gd name="T3" fmla="*/ 8 h 9"/>
                  <a:gd name="T4" fmla="*/ 6 w 18"/>
                  <a:gd name="T5" fmla="*/ 8 h 9"/>
                  <a:gd name="T6" fmla="*/ 8 w 18"/>
                  <a:gd name="T7" fmla="*/ 7 h 9"/>
                  <a:gd name="T8" fmla="*/ 9 w 18"/>
                  <a:gd name="T9" fmla="*/ 7 h 9"/>
                  <a:gd name="T10" fmla="*/ 9 w 18"/>
                  <a:gd name="T11" fmla="*/ 6 h 9"/>
                  <a:gd name="T12" fmla="*/ 9 w 18"/>
                  <a:gd name="T13" fmla="*/ 6 h 9"/>
                  <a:gd name="T14" fmla="*/ 10 w 18"/>
                  <a:gd name="T15" fmla="*/ 4 h 9"/>
                  <a:gd name="T16" fmla="*/ 11 w 18"/>
                  <a:gd name="T17" fmla="*/ 4 h 9"/>
                  <a:gd name="T18" fmla="*/ 11 w 18"/>
                  <a:gd name="T19" fmla="*/ 5 h 9"/>
                  <a:gd name="T20" fmla="*/ 14 w 18"/>
                  <a:gd name="T21" fmla="*/ 6 h 9"/>
                  <a:gd name="T22" fmla="*/ 14 w 18"/>
                  <a:gd name="T23" fmla="*/ 5 h 9"/>
                  <a:gd name="T24" fmla="*/ 14 w 18"/>
                  <a:gd name="T25" fmla="*/ 4 h 9"/>
                  <a:gd name="T26" fmla="*/ 15 w 18"/>
                  <a:gd name="T27" fmla="*/ 4 h 9"/>
                  <a:gd name="T28" fmla="*/ 15 w 18"/>
                  <a:gd name="T29" fmla="*/ 3 h 9"/>
                  <a:gd name="T30" fmla="*/ 17 w 18"/>
                  <a:gd name="T31" fmla="*/ 2 h 9"/>
                  <a:gd name="T32" fmla="*/ 18 w 18"/>
                  <a:gd name="T33" fmla="*/ 1 h 9"/>
                  <a:gd name="T34" fmla="*/ 16 w 18"/>
                  <a:gd name="T35" fmla="*/ 0 h 9"/>
                  <a:gd name="T36" fmla="*/ 13 w 18"/>
                  <a:gd name="T37" fmla="*/ 2 h 9"/>
                  <a:gd name="T38" fmla="*/ 11 w 18"/>
                  <a:gd name="T39" fmla="*/ 2 h 9"/>
                  <a:gd name="T40" fmla="*/ 10 w 18"/>
                  <a:gd name="T41" fmla="*/ 1 h 9"/>
                  <a:gd name="T42" fmla="*/ 8 w 18"/>
                  <a:gd name="T43" fmla="*/ 2 h 9"/>
                  <a:gd name="T44" fmla="*/ 7 w 18"/>
                  <a:gd name="T45" fmla="*/ 3 h 9"/>
                  <a:gd name="T46" fmla="*/ 8 w 18"/>
                  <a:gd name="T47" fmla="*/ 3 h 9"/>
                  <a:gd name="T48" fmla="*/ 8 w 18"/>
                  <a:gd name="T49" fmla="*/ 3 h 9"/>
                  <a:gd name="T50" fmla="*/ 5 w 18"/>
                  <a:gd name="T51" fmla="*/ 4 h 9"/>
                  <a:gd name="T52" fmla="*/ 3 w 18"/>
                  <a:gd name="T53" fmla="*/ 5 h 9"/>
                  <a:gd name="T54" fmla="*/ 1 w 18"/>
                  <a:gd name="T55" fmla="*/ 6 h 9"/>
                  <a:gd name="T56" fmla="*/ 0 w 18"/>
                  <a:gd name="T57" fmla="*/ 8 h 9"/>
                  <a:gd name="T58" fmla="*/ 3 w 18"/>
                  <a:gd name="T5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9">
                    <a:moveTo>
                      <a:pt x="3" y="8"/>
                    </a:moveTo>
                    <a:cubicBezTo>
                      <a:pt x="3" y="8"/>
                      <a:pt x="4" y="8"/>
                      <a:pt x="4" y="8"/>
                    </a:cubicBezTo>
                    <a:cubicBezTo>
                      <a:pt x="5" y="8"/>
                      <a:pt x="5" y="8"/>
                      <a:pt x="6" y="8"/>
                    </a:cubicBezTo>
                    <a:cubicBezTo>
                      <a:pt x="7" y="7"/>
                      <a:pt x="7" y="7"/>
                      <a:pt x="8" y="7"/>
                    </a:cubicBezTo>
                    <a:cubicBezTo>
                      <a:pt x="8" y="8"/>
                      <a:pt x="9" y="8"/>
                      <a:pt x="9" y="7"/>
                    </a:cubicBezTo>
                    <a:cubicBezTo>
                      <a:pt x="9" y="6"/>
                      <a:pt x="9" y="6"/>
                      <a:pt x="9" y="6"/>
                    </a:cubicBezTo>
                    <a:cubicBezTo>
                      <a:pt x="9" y="6"/>
                      <a:pt x="9" y="6"/>
                      <a:pt x="9" y="6"/>
                    </a:cubicBezTo>
                    <a:cubicBezTo>
                      <a:pt x="10" y="6"/>
                      <a:pt x="10" y="5"/>
                      <a:pt x="10" y="4"/>
                    </a:cubicBezTo>
                    <a:cubicBezTo>
                      <a:pt x="10" y="4"/>
                      <a:pt x="11" y="3"/>
                      <a:pt x="11" y="4"/>
                    </a:cubicBezTo>
                    <a:cubicBezTo>
                      <a:pt x="12" y="4"/>
                      <a:pt x="11" y="5"/>
                      <a:pt x="11" y="5"/>
                    </a:cubicBezTo>
                    <a:cubicBezTo>
                      <a:pt x="11" y="6"/>
                      <a:pt x="13" y="7"/>
                      <a:pt x="14" y="6"/>
                    </a:cubicBezTo>
                    <a:cubicBezTo>
                      <a:pt x="14" y="5"/>
                      <a:pt x="14" y="5"/>
                      <a:pt x="14" y="5"/>
                    </a:cubicBezTo>
                    <a:cubicBezTo>
                      <a:pt x="14" y="4"/>
                      <a:pt x="14" y="4"/>
                      <a:pt x="14" y="4"/>
                    </a:cubicBezTo>
                    <a:cubicBezTo>
                      <a:pt x="14" y="4"/>
                      <a:pt x="14" y="4"/>
                      <a:pt x="15" y="4"/>
                    </a:cubicBezTo>
                    <a:cubicBezTo>
                      <a:pt x="15" y="4"/>
                      <a:pt x="15" y="4"/>
                      <a:pt x="15" y="3"/>
                    </a:cubicBezTo>
                    <a:cubicBezTo>
                      <a:pt x="16" y="3"/>
                      <a:pt x="17" y="3"/>
                      <a:pt x="17" y="2"/>
                    </a:cubicBezTo>
                    <a:cubicBezTo>
                      <a:pt x="18" y="2"/>
                      <a:pt x="18" y="2"/>
                      <a:pt x="18" y="1"/>
                    </a:cubicBezTo>
                    <a:cubicBezTo>
                      <a:pt x="18" y="0"/>
                      <a:pt x="17" y="0"/>
                      <a:pt x="16" y="0"/>
                    </a:cubicBezTo>
                    <a:cubicBezTo>
                      <a:pt x="15" y="1"/>
                      <a:pt x="14" y="1"/>
                      <a:pt x="13" y="2"/>
                    </a:cubicBezTo>
                    <a:cubicBezTo>
                      <a:pt x="13" y="2"/>
                      <a:pt x="12" y="2"/>
                      <a:pt x="11" y="2"/>
                    </a:cubicBezTo>
                    <a:cubicBezTo>
                      <a:pt x="11" y="2"/>
                      <a:pt x="10" y="1"/>
                      <a:pt x="10" y="1"/>
                    </a:cubicBezTo>
                    <a:cubicBezTo>
                      <a:pt x="9" y="1"/>
                      <a:pt x="9" y="1"/>
                      <a:pt x="8" y="2"/>
                    </a:cubicBezTo>
                    <a:cubicBezTo>
                      <a:pt x="8" y="2"/>
                      <a:pt x="8" y="2"/>
                      <a:pt x="7" y="3"/>
                    </a:cubicBezTo>
                    <a:cubicBezTo>
                      <a:pt x="8" y="3"/>
                      <a:pt x="8" y="3"/>
                      <a:pt x="8" y="3"/>
                    </a:cubicBezTo>
                    <a:cubicBezTo>
                      <a:pt x="8" y="3"/>
                      <a:pt x="8" y="3"/>
                      <a:pt x="8" y="3"/>
                    </a:cubicBezTo>
                    <a:cubicBezTo>
                      <a:pt x="7" y="4"/>
                      <a:pt x="6" y="4"/>
                      <a:pt x="5" y="4"/>
                    </a:cubicBezTo>
                    <a:cubicBezTo>
                      <a:pt x="5" y="4"/>
                      <a:pt x="4" y="5"/>
                      <a:pt x="3" y="5"/>
                    </a:cubicBezTo>
                    <a:cubicBezTo>
                      <a:pt x="2" y="5"/>
                      <a:pt x="1" y="4"/>
                      <a:pt x="1" y="6"/>
                    </a:cubicBezTo>
                    <a:cubicBezTo>
                      <a:pt x="0" y="8"/>
                      <a:pt x="0" y="8"/>
                      <a:pt x="0" y="8"/>
                    </a:cubicBezTo>
                    <a:cubicBezTo>
                      <a:pt x="1" y="9"/>
                      <a:pt x="2" y="8"/>
                      <a:pt x="3" y="8"/>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43">
                <a:extLst>
                  <a:ext uri="{FF2B5EF4-FFF2-40B4-BE49-F238E27FC236}">
                    <a16:creationId xmlns:a16="http://schemas.microsoft.com/office/drawing/2014/main" id="{BA91EDC9-0070-43DC-A036-F888EDC71846}"/>
                  </a:ext>
                </a:extLst>
              </p:cNvPr>
              <p:cNvSpPr>
                <a:spLocks/>
              </p:cNvSpPr>
              <p:nvPr/>
            </p:nvSpPr>
            <p:spPr bwMode="auto">
              <a:xfrm>
                <a:off x="2708906" y="4783231"/>
                <a:ext cx="12590" cy="3703"/>
              </a:xfrm>
              <a:custGeom>
                <a:avLst/>
                <a:gdLst>
                  <a:gd name="T0" fmla="*/ 3 w 7"/>
                  <a:gd name="T1" fmla="*/ 1 h 2"/>
                  <a:gd name="T2" fmla="*/ 4 w 7"/>
                  <a:gd name="T3" fmla="*/ 1 h 2"/>
                  <a:gd name="T4" fmla="*/ 6 w 7"/>
                  <a:gd name="T5" fmla="*/ 1 h 2"/>
                  <a:gd name="T6" fmla="*/ 4 w 7"/>
                  <a:gd name="T7" fmla="*/ 0 h 2"/>
                  <a:gd name="T8" fmla="*/ 2 w 7"/>
                  <a:gd name="T9" fmla="*/ 0 h 2"/>
                  <a:gd name="T10" fmla="*/ 0 w 7"/>
                  <a:gd name="T11" fmla="*/ 1 h 2"/>
                  <a:gd name="T12" fmla="*/ 0 w 7"/>
                  <a:gd name="T13" fmla="*/ 2 h 2"/>
                  <a:gd name="T14" fmla="*/ 1 w 7"/>
                  <a:gd name="T15" fmla="*/ 1 h 2"/>
                  <a:gd name="T16" fmla="*/ 3 w 7"/>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3" y="1"/>
                    </a:moveTo>
                    <a:cubicBezTo>
                      <a:pt x="3" y="1"/>
                      <a:pt x="4" y="1"/>
                      <a:pt x="4" y="1"/>
                    </a:cubicBezTo>
                    <a:cubicBezTo>
                      <a:pt x="5" y="1"/>
                      <a:pt x="5" y="1"/>
                      <a:pt x="6" y="1"/>
                    </a:cubicBezTo>
                    <a:cubicBezTo>
                      <a:pt x="7" y="0"/>
                      <a:pt x="5" y="0"/>
                      <a:pt x="4" y="0"/>
                    </a:cubicBezTo>
                    <a:cubicBezTo>
                      <a:pt x="4" y="0"/>
                      <a:pt x="3" y="0"/>
                      <a:pt x="2" y="0"/>
                    </a:cubicBezTo>
                    <a:cubicBezTo>
                      <a:pt x="1" y="1"/>
                      <a:pt x="1" y="1"/>
                      <a:pt x="0" y="1"/>
                    </a:cubicBezTo>
                    <a:cubicBezTo>
                      <a:pt x="0" y="2"/>
                      <a:pt x="0" y="2"/>
                      <a:pt x="0" y="2"/>
                    </a:cubicBezTo>
                    <a:cubicBezTo>
                      <a:pt x="0" y="2"/>
                      <a:pt x="1" y="1"/>
                      <a:pt x="1" y="1"/>
                    </a:cubicBezTo>
                    <a:cubicBezTo>
                      <a:pt x="2" y="1"/>
                      <a:pt x="2" y="1"/>
                      <a:pt x="3" y="1"/>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Rectangle 89">
                <a:extLst>
                  <a:ext uri="{FF2B5EF4-FFF2-40B4-BE49-F238E27FC236}">
                    <a16:creationId xmlns:a16="http://schemas.microsoft.com/office/drawing/2014/main" id="{ECA4CB81-0C8B-4CAF-B5AC-90D141166D1E}"/>
                  </a:ext>
                </a:extLst>
              </p:cNvPr>
              <p:cNvSpPr>
                <a:spLocks noChangeArrowheads="1"/>
              </p:cNvSpPr>
              <p:nvPr/>
            </p:nvSpPr>
            <p:spPr bwMode="auto">
              <a:xfrm>
                <a:off x="2731864" y="4809151"/>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45">
                <a:extLst>
                  <a:ext uri="{FF2B5EF4-FFF2-40B4-BE49-F238E27FC236}">
                    <a16:creationId xmlns:a16="http://schemas.microsoft.com/office/drawing/2014/main" id="{F2BEB0E1-EC14-4C6B-92EE-2B9EA81C0758}"/>
                  </a:ext>
                </a:extLst>
              </p:cNvPr>
              <p:cNvSpPr>
                <a:spLocks/>
              </p:cNvSpPr>
              <p:nvPr/>
            </p:nvSpPr>
            <p:spPr bwMode="auto">
              <a:xfrm>
                <a:off x="2731864" y="4809151"/>
                <a:ext cx="148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46">
                <a:extLst>
                  <a:ext uri="{FF2B5EF4-FFF2-40B4-BE49-F238E27FC236}">
                    <a16:creationId xmlns:a16="http://schemas.microsoft.com/office/drawing/2014/main" id="{F29B8854-8FD0-47C2-998B-7A8EDF01F16F}"/>
                  </a:ext>
                </a:extLst>
              </p:cNvPr>
              <p:cNvSpPr>
                <a:spLocks/>
              </p:cNvSpPr>
              <p:nvPr/>
            </p:nvSpPr>
            <p:spPr bwMode="auto">
              <a:xfrm>
                <a:off x="2730383" y="4809151"/>
                <a:ext cx="5184" cy="5184"/>
              </a:xfrm>
              <a:custGeom>
                <a:avLst/>
                <a:gdLst>
                  <a:gd name="T0" fmla="*/ 1 w 3"/>
                  <a:gd name="T1" fmla="*/ 2 h 3"/>
                  <a:gd name="T2" fmla="*/ 3 w 3"/>
                  <a:gd name="T3" fmla="*/ 1 h 3"/>
                  <a:gd name="T4" fmla="*/ 1 w 3"/>
                  <a:gd name="T5" fmla="*/ 0 h 3"/>
                  <a:gd name="T6" fmla="*/ 1 w 3"/>
                  <a:gd name="T7" fmla="*/ 1 h 3"/>
                  <a:gd name="T8" fmla="*/ 0 w 3"/>
                  <a:gd name="T9" fmla="*/ 1 h 3"/>
                  <a:gd name="T10" fmla="*/ 0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1"/>
                      <a:pt x="3" y="1"/>
                    </a:cubicBezTo>
                    <a:cubicBezTo>
                      <a:pt x="2" y="0"/>
                      <a:pt x="2" y="0"/>
                      <a:pt x="1" y="0"/>
                    </a:cubicBezTo>
                    <a:cubicBezTo>
                      <a:pt x="1" y="1"/>
                      <a:pt x="1" y="1"/>
                      <a:pt x="1" y="1"/>
                    </a:cubicBezTo>
                    <a:cubicBezTo>
                      <a:pt x="0" y="1"/>
                      <a:pt x="0" y="1"/>
                      <a:pt x="0" y="1"/>
                    </a:cubicBezTo>
                    <a:cubicBezTo>
                      <a:pt x="0" y="2"/>
                      <a:pt x="0" y="2"/>
                      <a:pt x="0" y="2"/>
                    </a:cubicBezTo>
                    <a:cubicBezTo>
                      <a:pt x="1" y="3"/>
                      <a:pt x="1" y="3"/>
                      <a:pt x="1" y="2"/>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47">
                <a:extLst>
                  <a:ext uri="{FF2B5EF4-FFF2-40B4-BE49-F238E27FC236}">
                    <a16:creationId xmlns:a16="http://schemas.microsoft.com/office/drawing/2014/main" id="{1D19E878-F90F-4CC5-9C08-3AE14DA5E5BB}"/>
                  </a:ext>
                </a:extLst>
              </p:cNvPr>
              <p:cNvSpPr>
                <a:spLocks/>
              </p:cNvSpPr>
              <p:nvPr/>
            </p:nvSpPr>
            <p:spPr bwMode="auto">
              <a:xfrm>
                <a:off x="2735567" y="4800264"/>
                <a:ext cx="5184" cy="3703"/>
              </a:xfrm>
              <a:custGeom>
                <a:avLst/>
                <a:gdLst>
                  <a:gd name="T0" fmla="*/ 1 w 3"/>
                  <a:gd name="T1" fmla="*/ 0 h 2"/>
                  <a:gd name="T2" fmla="*/ 1 w 3"/>
                  <a:gd name="T3" fmla="*/ 1 h 2"/>
                  <a:gd name="T4" fmla="*/ 2 w 3"/>
                  <a:gd name="T5" fmla="*/ 1 h 2"/>
                  <a:gd name="T6" fmla="*/ 2 w 3"/>
                  <a:gd name="T7" fmla="*/ 0 h 2"/>
                  <a:gd name="T8" fmla="*/ 2 w 3"/>
                  <a:gd name="T9" fmla="*/ 0 h 2"/>
                  <a:gd name="T10" fmla="*/ 1 w 3"/>
                  <a:gd name="T11" fmla="*/ 0 h 2"/>
                  <a:gd name="T12" fmla="*/ 2 w 3"/>
                  <a:gd name="T13" fmla="*/ 0 h 2"/>
                  <a:gd name="T14" fmla="*/ 1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1" y="0"/>
                    </a:moveTo>
                    <a:cubicBezTo>
                      <a:pt x="0" y="0"/>
                      <a:pt x="1" y="0"/>
                      <a:pt x="1" y="1"/>
                    </a:cubicBezTo>
                    <a:cubicBezTo>
                      <a:pt x="1" y="1"/>
                      <a:pt x="1" y="2"/>
                      <a:pt x="2" y="1"/>
                    </a:cubicBezTo>
                    <a:cubicBezTo>
                      <a:pt x="2" y="1"/>
                      <a:pt x="2" y="0"/>
                      <a:pt x="2" y="0"/>
                    </a:cubicBezTo>
                    <a:cubicBezTo>
                      <a:pt x="2" y="0"/>
                      <a:pt x="3" y="0"/>
                      <a:pt x="2" y="0"/>
                    </a:cubicBezTo>
                    <a:cubicBezTo>
                      <a:pt x="1" y="0"/>
                      <a:pt x="1" y="0"/>
                      <a:pt x="1" y="0"/>
                    </a:cubicBezTo>
                    <a:cubicBezTo>
                      <a:pt x="2" y="0"/>
                      <a:pt x="2" y="0"/>
                      <a:pt x="2" y="0"/>
                    </a:cubicBezTo>
                    <a:lnTo>
                      <a:pt x="1" y="0"/>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48">
                <a:extLst>
                  <a:ext uri="{FF2B5EF4-FFF2-40B4-BE49-F238E27FC236}">
                    <a16:creationId xmlns:a16="http://schemas.microsoft.com/office/drawing/2014/main" id="{C45F8AA0-1D51-4D1E-ACF5-FFFB98F25872}"/>
                  </a:ext>
                </a:extLst>
              </p:cNvPr>
              <p:cNvSpPr>
                <a:spLocks/>
              </p:cNvSpPr>
              <p:nvPr/>
            </p:nvSpPr>
            <p:spPr bwMode="auto">
              <a:xfrm>
                <a:off x="2737048" y="4803967"/>
                <a:ext cx="3703" cy="2222"/>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0"/>
                      <a:pt x="0" y="0"/>
                      <a:pt x="0" y="1"/>
                    </a:cubicBezTo>
                    <a:cubicBezTo>
                      <a:pt x="1" y="1"/>
                      <a:pt x="1" y="1"/>
                      <a:pt x="1" y="1"/>
                    </a:cubicBezTo>
                    <a:cubicBezTo>
                      <a:pt x="2" y="1"/>
                      <a:pt x="2" y="1"/>
                      <a:pt x="2" y="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Rectangle 94">
                <a:extLst>
                  <a:ext uri="{FF2B5EF4-FFF2-40B4-BE49-F238E27FC236}">
                    <a16:creationId xmlns:a16="http://schemas.microsoft.com/office/drawing/2014/main" id="{7B0A9EDE-54FB-4233-A726-56526E6273EF}"/>
                  </a:ext>
                </a:extLst>
              </p:cNvPr>
              <p:cNvSpPr>
                <a:spLocks noChangeArrowheads="1"/>
              </p:cNvSpPr>
              <p:nvPr/>
            </p:nvSpPr>
            <p:spPr bwMode="auto">
              <a:xfrm>
                <a:off x="2739270" y="4803967"/>
                <a:ext cx="741" cy="741"/>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50">
                <a:extLst>
                  <a:ext uri="{FF2B5EF4-FFF2-40B4-BE49-F238E27FC236}">
                    <a16:creationId xmlns:a16="http://schemas.microsoft.com/office/drawing/2014/main" id="{3F4275F8-A642-4C43-ABF7-E32C4BD0C807}"/>
                  </a:ext>
                </a:extLst>
              </p:cNvPr>
              <p:cNvSpPr>
                <a:spLocks/>
              </p:cNvSpPr>
              <p:nvPr/>
            </p:nvSpPr>
            <p:spPr bwMode="auto">
              <a:xfrm>
                <a:off x="2737048" y="4806189"/>
                <a:ext cx="7406" cy="2962"/>
              </a:xfrm>
              <a:custGeom>
                <a:avLst/>
                <a:gdLst>
                  <a:gd name="T0" fmla="*/ 1 w 4"/>
                  <a:gd name="T1" fmla="*/ 1 h 2"/>
                  <a:gd name="T2" fmla="*/ 2 w 4"/>
                  <a:gd name="T3" fmla="*/ 1 h 2"/>
                  <a:gd name="T4" fmla="*/ 1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1" y="2"/>
                      <a:pt x="2" y="1"/>
                      <a:pt x="2" y="1"/>
                    </a:cubicBezTo>
                    <a:cubicBezTo>
                      <a:pt x="4" y="0"/>
                      <a:pt x="2" y="0"/>
                      <a:pt x="1" y="1"/>
                    </a:cubicBezTo>
                    <a:cubicBezTo>
                      <a:pt x="1" y="1"/>
                      <a:pt x="0" y="1"/>
                      <a:pt x="1" y="1"/>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51">
                <a:extLst>
                  <a:ext uri="{FF2B5EF4-FFF2-40B4-BE49-F238E27FC236}">
                    <a16:creationId xmlns:a16="http://schemas.microsoft.com/office/drawing/2014/main" id="{EFB28170-03CE-4439-81D2-79C398D2B5B9}"/>
                  </a:ext>
                </a:extLst>
              </p:cNvPr>
              <p:cNvSpPr>
                <a:spLocks/>
              </p:cNvSpPr>
              <p:nvPr/>
            </p:nvSpPr>
            <p:spPr bwMode="auto">
              <a:xfrm>
                <a:off x="2749638" y="5120935"/>
                <a:ext cx="38510" cy="15552"/>
              </a:xfrm>
              <a:custGeom>
                <a:avLst/>
                <a:gdLst>
                  <a:gd name="T0" fmla="*/ 13 w 22"/>
                  <a:gd name="T1" fmla="*/ 8 h 9"/>
                  <a:gd name="T2" fmla="*/ 17 w 22"/>
                  <a:gd name="T3" fmla="*/ 8 h 9"/>
                  <a:gd name="T4" fmla="*/ 20 w 22"/>
                  <a:gd name="T5" fmla="*/ 8 h 9"/>
                  <a:gd name="T6" fmla="*/ 18 w 22"/>
                  <a:gd name="T7" fmla="*/ 6 h 9"/>
                  <a:gd name="T8" fmla="*/ 17 w 22"/>
                  <a:gd name="T9" fmla="*/ 5 h 9"/>
                  <a:gd name="T10" fmla="*/ 14 w 22"/>
                  <a:gd name="T11" fmla="*/ 4 h 9"/>
                  <a:gd name="T12" fmla="*/ 13 w 22"/>
                  <a:gd name="T13" fmla="*/ 3 h 9"/>
                  <a:gd name="T14" fmla="*/ 11 w 22"/>
                  <a:gd name="T15" fmla="*/ 3 h 9"/>
                  <a:gd name="T16" fmla="*/ 9 w 22"/>
                  <a:gd name="T17" fmla="*/ 2 h 9"/>
                  <a:gd name="T18" fmla="*/ 7 w 22"/>
                  <a:gd name="T19" fmla="*/ 1 h 9"/>
                  <a:gd name="T20" fmla="*/ 4 w 22"/>
                  <a:gd name="T21" fmla="*/ 1 h 9"/>
                  <a:gd name="T22" fmla="*/ 4 w 22"/>
                  <a:gd name="T23" fmla="*/ 1 h 9"/>
                  <a:gd name="T24" fmla="*/ 3 w 22"/>
                  <a:gd name="T25" fmla="*/ 2 h 9"/>
                  <a:gd name="T26" fmla="*/ 2 w 22"/>
                  <a:gd name="T27" fmla="*/ 2 h 9"/>
                  <a:gd name="T28" fmla="*/ 2 w 22"/>
                  <a:gd name="T29" fmla="*/ 3 h 9"/>
                  <a:gd name="T30" fmla="*/ 1 w 22"/>
                  <a:gd name="T31" fmla="*/ 3 h 9"/>
                  <a:gd name="T32" fmla="*/ 0 w 22"/>
                  <a:gd name="T33" fmla="*/ 4 h 9"/>
                  <a:gd name="T34" fmla="*/ 3 w 22"/>
                  <a:gd name="T35" fmla="*/ 3 h 9"/>
                  <a:gd name="T36" fmla="*/ 6 w 22"/>
                  <a:gd name="T37" fmla="*/ 3 h 9"/>
                  <a:gd name="T38" fmla="*/ 5 w 22"/>
                  <a:gd name="T39" fmla="*/ 4 h 9"/>
                  <a:gd name="T40" fmla="*/ 7 w 22"/>
                  <a:gd name="T41" fmla="*/ 3 h 9"/>
                  <a:gd name="T42" fmla="*/ 8 w 22"/>
                  <a:gd name="T43" fmla="*/ 3 h 9"/>
                  <a:gd name="T44" fmla="*/ 8 w 22"/>
                  <a:gd name="T45" fmla="*/ 4 h 9"/>
                  <a:gd name="T46" fmla="*/ 10 w 22"/>
                  <a:gd name="T47" fmla="*/ 4 h 9"/>
                  <a:gd name="T48" fmla="*/ 12 w 22"/>
                  <a:gd name="T49" fmla="*/ 5 h 9"/>
                  <a:gd name="T50" fmla="*/ 12 w 22"/>
                  <a:gd name="T51" fmla="*/ 6 h 9"/>
                  <a:gd name="T52" fmla="*/ 13 w 22"/>
                  <a:gd name="T53" fmla="*/ 6 h 9"/>
                  <a:gd name="T54" fmla="*/ 14 w 22"/>
                  <a:gd name="T55" fmla="*/ 7 h 9"/>
                  <a:gd name="T56" fmla="*/ 14 w 22"/>
                  <a:gd name="T57" fmla="*/ 8 h 9"/>
                  <a:gd name="T58" fmla="*/ 13 w 22"/>
                  <a:gd name="T5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9">
                    <a:moveTo>
                      <a:pt x="13" y="8"/>
                    </a:moveTo>
                    <a:cubicBezTo>
                      <a:pt x="14" y="9"/>
                      <a:pt x="16" y="8"/>
                      <a:pt x="17" y="8"/>
                    </a:cubicBezTo>
                    <a:cubicBezTo>
                      <a:pt x="18" y="8"/>
                      <a:pt x="20" y="8"/>
                      <a:pt x="20" y="8"/>
                    </a:cubicBezTo>
                    <a:cubicBezTo>
                      <a:pt x="22" y="7"/>
                      <a:pt x="18" y="6"/>
                      <a:pt x="18" y="6"/>
                    </a:cubicBezTo>
                    <a:cubicBezTo>
                      <a:pt x="17" y="6"/>
                      <a:pt x="17" y="6"/>
                      <a:pt x="17" y="5"/>
                    </a:cubicBezTo>
                    <a:cubicBezTo>
                      <a:pt x="16" y="4"/>
                      <a:pt x="15" y="4"/>
                      <a:pt x="14" y="4"/>
                    </a:cubicBezTo>
                    <a:cubicBezTo>
                      <a:pt x="13" y="4"/>
                      <a:pt x="13" y="3"/>
                      <a:pt x="13" y="3"/>
                    </a:cubicBezTo>
                    <a:cubicBezTo>
                      <a:pt x="12" y="2"/>
                      <a:pt x="12" y="3"/>
                      <a:pt x="11" y="3"/>
                    </a:cubicBezTo>
                    <a:cubicBezTo>
                      <a:pt x="10" y="3"/>
                      <a:pt x="9" y="2"/>
                      <a:pt x="9" y="2"/>
                    </a:cubicBezTo>
                    <a:cubicBezTo>
                      <a:pt x="8" y="1"/>
                      <a:pt x="7" y="1"/>
                      <a:pt x="7" y="1"/>
                    </a:cubicBezTo>
                    <a:cubicBezTo>
                      <a:pt x="6" y="1"/>
                      <a:pt x="5" y="0"/>
                      <a:pt x="4" y="1"/>
                    </a:cubicBezTo>
                    <a:cubicBezTo>
                      <a:pt x="4" y="1"/>
                      <a:pt x="4" y="1"/>
                      <a:pt x="4" y="1"/>
                    </a:cubicBezTo>
                    <a:cubicBezTo>
                      <a:pt x="4" y="1"/>
                      <a:pt x="3" y="1"/>
                      <a:pt x="3" y="2"/>
                    </a:cubicBezTo>
                    <a:cubicBezTo>
                      <a:pt x="2" y="2"/>
                      <a:pt x="2" y="2"/>
                      <a:pt x="2" y="2"/>
                    </a:cubicBezTo>
                    <a:cubicBezTo>
                      <a:pt x="2" y="3"/>
                      <a:pt x="2" y="3"/>
                      <a:pt x="2" y="3"/>
                    </a:cubicBezTo>
                    <a:cubicBezTo>
                      <a:pt x="2" y="3"/>
                      <a:pt x="1" y="3"/>
                      <a:pt x="1" y="3"/>
                    </a:cubicBezTo>
                    <a:cubicBezTo>
                      <a:pt x="0" y="4"/>
                      <a:pt x="0" y="4"/>
                      <a:pt x="0" y="4"/>
                    </a:cubicBezTo>
                    <a:cubicBezTo>
                      <a:pt x="1" y="5"/>
                      <a:pt x="2" y="4"/>
                      <a:pt x="3" y="3"/>
                    </a:cubicBezTo>
                    <a:cubicBezTo>
                      <a:pt x="4" y="3"/>
                      <a:pt x="5" y="3"/>
                      <a:pt x="6" y="3"/>
                    </a:cubicBezTo>
                    <a:cubicBezTo>
                      <a:pt x="6" y="3"/>
                      <a:pt x="5" y="3"/>
                      <a:pt x="5" y="4"/>
                    </a:cubicBezTo>
                    <a:cubicBezTo>
                      <a:pt x="6" y="4"/>
                      <a:pt x="6" y="4"/>
                      <a:pt x="7" y="3"/>
                    </a:cubicBezTo>
                    <a:cubicBezTo>
                      <a:pt x="8" y="3"/>
                      <a:pt x="8" y="3"/>
                      <a:pt x="8" y="3"/>
                    </a:cubicBezTo>
                    <a:cubicBezTo>
                      <a:pt x="8" y="3"/>
                      <a:pt x="8" y="4"/>
                      <a:pt x="8" y="4"/>
                    </a:cubicBezTo>
                    <a:cubicBezTo>
                      <a:pt x="9" y="4"/>
                      <a:pt x="9" y="4"/>
                      <a:pt x="10" y="4"/>
                    </a:cubicBezTo>
                    <a:cubicBezTo>
                      <a:pt x="10" y="4"/>
                      <a:pt x="12" y="4"/>
                      <a:pt x="12" y="5"/>
                    </a:cubicBezTo>
                    <a:cubicBezTo>
                      <a:pt x="12" y="6"/>
                      <a:pt x="12" y="6"/>
                      <a:pt x="12" y="6"/>
                    </a:cubicBezTo>
                    <a:cubicBezTo>
                      <a:pt x="13" y="6"/>
                      <a:pt x="13" y="6"/>
                      <a:pt x="13" y="6"/>
                    </a:cubicBezTo>
                    <a:cubicBezTo>
                      <a:pt x="14" y="7"/>
                      <a:pt x="14" y="7"/>
                      <a:pt x="14" y="7"/>
                    </a:cubicBezTo>
                    <a:cubicBezTo>
                      <a:pt x="14" y="7"/>
                      <a:pt x="14" y="7"/>
                      <a:pt x="14" y="8"/>
                    </a:cubicBezTo>
                    <a:cubicBezTo>
                      <a:pt x="13" y="8"/>
                      <a:pt x="13" y="8"/>
                      <a:pt x="13" y="8"/>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52">
                <a:extLst>
                  <a:ext uri="{FF2B5EF4-FFF2-40B4-BE49-F238E27FC236}">
                    <a16:creationId xmlns:a16="http://schemas.microsoft.com/office/drawing/2014/main" id="{07AC618E-FC25-4241-8486-4703060F05BA}"/>
                  </a:ext>
                </a:extLst>
              </p:cNvPr>
              <p:cNvSpPr>
                <a:spLocks/>
              </p:cNvSpPr>
              <p:nvPr/>
            </p:nvSpPr>
            <p:spPr bwMode="auto">
              <a:xfrm>
                <a:off x="2784446" y="5135006"/>
                <a:ext cx="20736" cy="8887"/>
              </a:xfrm>
              <a:custGeom>
                <a:avLst/>
                <a:gdLst>
                  <a:gd name="T0" fmla="*/ 1 w 12"/>
                  <a:gd name="T1" fmla="*/ 5 h 5"/>
                  <a:gd name="T2" fmla="*/ 3 w 12"/>
                  <a:gd name="T3" fmla="*/ 4 h 5"/>
                  <a:gd name="T4" fmla="*/ 5 w 12"/>
                  <a:gd name="T5" fmla="*/ 4 h 5"/>
                  <a:gd name="T6" fmla="*/ 6 w 12"/>
                  <a:gd name="T7" fmla="*/ 5 h 5"/>
                  <a:gd name="T8" fmla="*/ 8 w 12"/>
                  <a:gd name="T9" fmla="*/ 4 h 5"/>
                  <a:gd name="T10" fmla="*/ 10 w 12"/>
                  <a:gd name="T11" fmla="*/ 4 h 5"/>
                  <a:gd name="T12" fmla="*/ 11 w 12"/>
                  <a:gd name="T13" fmla="*/ 4 h 5"/>
                  <a:gd name="T14" fmla="*/ 12 w 12"/>
                  <a:gd name="T15" fmla="*/ 3 h 5"/>
                  <a:gd name="T16" fmla="*/ 10 w 12"/>
                  <a:gd name="T17" fmla="*/ 2 h 5"/>
                  <a:gd name="T18" fmla="*/ 8 w 12"/>
                  <a:gd name="T19" fmla="*/ 0 h 5"/>
                  <a:gd name="T20" fmla="*/ 7 w 12"/>
                  <a:gd name="T21" fmla="*/ 0 h 5"/>
                  <a:gd name="T22" fmla="*/ 5 w 12"/>
                  <a:gd name="T23" fmla="*/ 0 h 5"/>
                  <a:gd name="T24" fmla="*/ 5 w 12"/>
                  <a:gd name="T25" fmla="*/ 0 h 5"/>
                  <a:gd name="T26" fmla="*/ 4 w 12"/>
                  <a:gd name="T27" fmla="*/ 0 h 5"/>
                  <a:gd name="T28" fmla="*/ 3 w 12"/>
                  <a:gd name="T29" fmla="*/ 0 h 5"/>
                  <a:gd name="T30" fmla="*/ 2 w 12"/>
                  <a:gd name="T31" fmla="*/ 1 h 5"/>
                  <a:gd name="T32" fmla="*/ 3 w 12"/>
                  <a:gd name="T33" fmla="*/ 1 h 5"/>
                  <a:gd name="T34" fmla="*/ 3 w 12"/>
                  <a:gd name="T35" fmla="*/ 2 h 5"/>
                  <a:gd name="T36" fmla="*/ 3 w 12"/>
                  <a:gd name="T37" fmla="*/ 3 h 5"/>
                  <a:gd name="T38" fmla="*/ 1 w 12"/>
                  <a:gd name="T39" fmla="*/ 4 h 5"/>
                  <a:gd name="T40" fmla="*/ 1 w 12"/>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5">
                    <a:moveTo>
                      <a:pt x="1" y="5"/>
                    </a:moveTo>
                    <a:cubicBezTo>
                      <a:pt x="2" y="5"/>
                      <a:pt x="3" y="5"/>
                      <a:pt x="3" y="4"/>
                    </a:cubicBezTo>
                    <a:cubicBezTo>
                      <a:pt x="4" y="4"/>
                      <a:pt x="4" y="5"/>
                      <a:pt x="5" y="4"/>
                    </a:cubicBezTo>
                    <a:cubicBezTo>
                      <a:pt x="5" y="5"/>
                      <a:pt x="5" y="5"/>
                      <a:pt x="6" y="5"/>
                    </a:cubicBezTo>
                    <a:cubicBezTo>
                      <a:pt x="7" y="5"/>
                      <a:pt x="7" y="4"/>
                      <a:pt x="8" y="4"/>
                    </a:cubicBezTo>
                    <a:cubicBezTo>
                      <a:pt x="9" y="4"/>
                      <a:pt x="9" y="4"/>
                      <a:pt x="10" y="4"/>
                    </a:cubicBezTo>
                    <a:cubicBezTo>
                      <a:pt x="10" y="4"/>
                      <a:pt x="10" y="4"/>
                      <a:pt x="11" y="4"/>
                    </a:cubicBezTo>
                    <a:cubicBezTo>
                      <a:pt x="11" y="4"/>
                      <a:pt x="12" y="4"/>
                      <a:pt x="12" y="3"/>
                    </a:cubicBezTo>
                    <a:cubicBezTo>
                      <a:pt x="12" y="3"/>
                      <a:pt x="11" y="2"/>
                      <a:pt x="10" y="2"/>
                    </a:cubicBezTo>
                    <a:cubicBezTo>
                      <a:pt x="10" y="1"/>
                      <a:pt x="9" y="0"/>
                      <a:pt x="8" y="0"/>
                    </a:cubicBezTo>
                    <a:cubicBezTo>
                      <a:pt x="7" y="0"/>
                      <a:pt x="7" y="0"/>
                      <a:pt x="7" y="0"/>
                    </a:cubicBezTo>
                    <a:cubicBezTo>
                      <a:pt x="6" y="0"/>
                      <a:pt x="6" y="0"/>
                      <a:pt x="5" y="0"/>
                    </a:cubicBezTo>
                    <a:cubicBezTo>
                      <a:pt x="5" y="0"/>
                      <a:pt x="5" y="0"/>
                      <a:pt x="5" y="0"/>
                    </a:cubicBezTo>
                    <a:cubicBezTo>
                      <a:pt x="4" y="0"/>
                      <a:pt x="4" y="0"/>
                      <a:pt x="4" y="0"/>
                    </a:cubicBezTo>
                    <a:cubicBezTo>
                      <a:pt x="3" y="0"/>
                      <a:pt x="3" y="0"/>
                      <a:pt x="3" y="0"/>
                    </a:cubicBezTo>
                    <a:cubicBezTo>
                      <a:pt x="3" y="0"/>
                      <a:pt x="2" y="0"/>
                      <a:pt x="2" y="1"/>
                    </a:cubicBezTo>
                    <a:cubicBezTo>
                      <a:pt x="3" y="1"/>
                      <a:pt x="3" y="1"/>
                      <a:pt x="3" y="1"/>
                    </a:cubicBezTo>
                    <a:cubicBezTo>
                      <a:pt x="3" y="2"/>
                      <a:pt x="3" y="2"/>
                      <a:pt x="3" y="2"/>
                    </a:cubicBezTo>
                    <a:cubicBezTo>
                      <a:pt x="3" y="2"/>
                      <a:pt x="4" y="3"/>
                      <a:pt x="3" y="3"/>
                    </a:cubicBezTo>
                    <a:cubicBezTo>
                      <a:pt x="3" y="4"/>
                      <a:pt x="2" y="3"/>
                      <a:pt x="1" y="4"/>
                    </a:cubicBezTo>
                    <a:cubicBezTo>
                      <a:pt x="0" y="4"/>
                      <a:pt x="0" y="5"/>
                      <a:pt x="1" y="5"/>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53">
                <a:extLst>
                  <a:ext uri="{FF2B5EF4-FFF2-40B4-BE49-F238E27FC236}">
                    <a16:creationId xmlns:a16="http://schemas.microsoft.com/office/drawing/2014/main" id="{6760CE45-10D3-40BC-A5C0-E04661567B81}"/>
                  </a:ext>
                </a:extLst>
              </p:cNvPr>
              <p:cNvSpPr>
                <a:spLocks/>
              </p:cNvSpPr>
              <p:nvPr/>
            </p:nvSpPr>
            <p:spPr bwMode="auto">
              <a:xfrm>
                <a:off x="2808885" y="5140191"/>
                <a:ext cx="7406" cy="3703"/>
              </a:xfrm>
              <a:custGeom>
                <a:avLst/>
                <a:gdLst>
                  <a:gd name="T0" fmla="*/ 1 w 4"/>
                  <a:gd name="T1" fmla="*/ 2 h 2"/>
                  <a:gd name="T2" fmla="*/ 3 w 4"/>
                  <a:gd name="T3" fmla="*/ 1 h 2"/>
                  <a:gd name="T4" fmla="*/ 4 w 4"/>
                  <a:gd name="T5" fmla="*/ 1 h 2"/>
                  <a:gd name="T6" fmla="*/ 4 w 4"/>
                  <a:gd name="T7" fmla="*/ 0 h 2"/>
                  <a:gd name="T8" fmla="*/ 3 w 4"/>
                  <a:gd name="T9" fmla="*/ 0 h 2"/>
                  <a:gd name="T10" fmla="*/ 1 w 4"/>
                  <a:gd name="T11" fmla="*/ 0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cubicBezTo>
                      <a:pt x="1" y="2"/>
                      <a:pt x="2" y="1"/>
                      <a:pt x="3" y="1"/>
                    </a:cubicBezTo>
                    <a:cubicBezTo>
                      <a:pt x="4" y="1"/>
                      <a:pt x="4" y="1"/>
                      <a:pt x="4" y="1"/>
                    </a:cubicBezTo>
                    <a:cubicBezTo>
                      <a:pt x="4" y="1"/>
                      <a:pt x="4" y="1"/>
                      <a:pt x="4" y="0"/>
                    </a:cubicBezTo>
                    <a:cubicBezTo>
                      <a:pt x="4" y="0"/>
                      <a:pt x="3" y="0"/>
                      <a:pt x="3" y="0"/>
                    </a:cubicBezTo>
                    <a:cubicBezTo>
                      <a:pt x="2" y="0"/>
                      <a:pt x="2" y="0"/>
                      <a:pt x="1" y="0"/>
                    </a:cubicBezTo>
                    <a:cubicBezTo>
                      <a:pt x="1" y="1"/>
                      <a:pt x="0" y="1"/>
                      <a:pt x="1" y="2"/>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54">
                <a:extLst>
                  <a:ext uri="{FF2B5EF4-FFF2-40B4-BE49-F238E27FC236}">
                    <a16:creationId xmlns:a16="http://schemas.microsoft.com/office/drawing/2014/main" id="{2B7EF8E0-E93A-4B26-9A20-A75DD40600CC}"/>
                  </a:ext>
                </a:extLst>
              </p:cNvPr>
              <p:cNvSpPr>
                <a:spLocks/>
              </p:cNvSpPr>
              <p:nvPr/>
            </p:nvSpPr>
            <p:spPr bwMode="auto">
              <a:xfrm>
                <a:off x="2811107" y="5140191"/>
                <a:ext cx="1481"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55">
                <a:extLst>
                  <a:ext uri="{FF2B5EF4-FFF2-40B4-BE49-F238E27FC236}">
                    <a16:creationId xmlns:a16="http://schemas.microsoft.com/office/drawing/2014/main" id="{4ACD2AF1-7DF3-475D-8DE3-E8E3D87EDEA0}"/>
                  </a:ext>
                </a:extLst>
              </p:cNvPr>
              <p:cNvSpPr>
                <a:spLocks/>
              </p:cNvSpPr>
              <p:nvPr/>
            </p:nvSpPr>
            <p:spPr bwMode="auto">
              <a:xfrm>
                <a:off x="2854801" y="4975782"/>
                <a:ext cx="22217" cy="22958"/>
              </a:xfrm>
              <a:custGeom>
                <a:avLst/>
                <a:gdLst>
                  <a:gd name="T0" fmla="*/ 7 w 13"/>
                  <a:gd name="T1" fmla="*/ 3 h 13"/>
                  <a:gd name="T2" fmla="*/ 8 w 13"/>
                  <a:gd name="T3" fmla="*/ 1 h 13"/>
                  <a:gd name="T4" fmla="*/ 7 w 13"/>
                  <a:gd name="T5" fmla="*/ 0 h 13"/>
                  <a:gd name="T6" fmla="*/ 6 w 13"/>
                  <a:gd name="T7" fmla="*/ 2 h 13"/>
                  <a:gd name="T8" fmla="*/ 5 w 13"/>
                  <a:gd name="T9" fmla="*/ 4 h 13"/>
                  <a:gd name="T10" fmla="*/ 4 w 13"/>
                  <a:gd name="T11" fmla="*/ 4 h 13"/>
                  <a:gd name="T12" fmla="*/ 4 w 13"/>
                  <a:gd name="T13" fmla="*/ 4 h 13"/>
                  <a:gd name="T14" fmla="*/ 2 w 13"/>
                  <a:gd name="T15" fmla="*/ 8 h 13"/>
                  <a:gd name="T16" fmla="*/ 1 w 13"/>
                  <a:gd name="T17" fmla="*/ 11 h 13"/>
                  <a:gd name="T18" fmla="*/ 4 w 13"/>
                  <a:gd name="T19" fmla="*/ 11 h 13"/>
                  <a:gd name="T20" fmla="*/ 6 w 13"/>
                  <a:gd name="T21" fmla="*/ 11 h 13"/>
                  <a:gd name="T22" fmla="*/ 7 w 13"/>
                  <a:gd name="T23" fmla="*/ 11 h 13"/>
                  <a:gd name="T24" fmla="*/ 7 w 13"/>
                  <a:gd name="T25" fmla="*/ 13 h 13"/>
                  <a:gd name="T26" fmla="*/ 9 w 13"/>
                  <a:gd name="T27" fmla="*/ 12 h 13"/>
                  <a:gd name="T28" fmla="*/ 11 w 13"/>
                  <a:gd name="T29" fmla="*/ 12 h 13"/>
                  <a:gd name="T30" fmla="*/ 10 w 13"/>
                  <a:gd name="T31" fmla="*/ 13 h 13"/>
                  <a:gd name="T32" fmla="*/ 12 w 13"/>
                  <a:gd name="T33" fmla="*/ 11 h 13"/>
                  <a:gd name="T34" fmla="*/ 11 w 13"/>
                  <a:gd name="T35" fmla="*/ 9 h 13"/>
                  <a:gd name="T36" fmla="*/ 11 w 13"/>
                  <a:gd name="T37" fmla="*/ 8 h 13"/>
                  <a:gd name="T38" fmla="*/ 10 w 13"/>
                  <a:gd name="T39" fmla="*/ 7 h 13"/>
                  <a:gd name="T40" fmla="*/ 7 w 13"/>
                  <a:gd name="T41" fmla="*/ 6 h 13"/>
                  <a:gd name="T42" fmla="*/ 6 w 13"/>
                  <a:gd name="T43" fmla="*/ 5 h 13"/>
                  <a:gd name="T44" fmla="*/ 6 w 13"/>
                  <a:gd name="T45" fmla="*/ 4 h 13"/>
                  <a:gd name="T46" fmla="*/ 7 w 13"/>
                  <a:gd name="T4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3">
                    <a:moveTo>
                      <a:pt x="7" y="3"/>
                    </a:moveTo>
                    <a:cubicBezTo>
                      <a:pt x="7" y="2"/>
                      <a:pt x="8" y="2"/>
                      <a:pt x="8" y="1"/>
                    </a:cubicBezTo>
                    <a:cubicBezTo>
                      <a:pt x="8" y="1"/>
                      <a:pt x="8" y="0"/>
                      <a:pt x="7" y="0"/>
                    </a:cubicBezTo>
                    <a:cubicBezTo>
                      <a:pt x="7" y="0"/>
                      <a:pt x="7" y="1"/>
                      <a:pt x="6" y="2"/>
                    </a:cubicBezTo>
                    <a:cubicBezTo>
                      <a:pt x="6" y="2"/>
                      <a:pt x="5" y="3"/>
                      <a:pt x="5" y="4"/>
                    </a:cubicBezTo>
                    <a:cubicBezTo>
                      <a:pt x="5" y="4"/>
                      <a:pt x="4" y="4"/>
                      <a:pt x="4" y="4"/>
                    </a:cubicBezTo>
                    <a:cubicBezTo>
                      <a:pt x="4" y="4"/>
                      <a:pt x="4" y="4"/>
                      <a:pt x="4" y="4"/>
                    </a:cubicBezTo>
                    <a:cubicBezTo>
                      <a:pt x="3" y="5"/>
                      <a:pt x="3" y="7"/>
                      <a:pt x="2" y="8"/>
                    </a:cubicBezTo>
                    <a:cubicBezTo>
                      <a:pt x="1" y="8"/>
                      <a:pt x="0" y="10"/>
                      <a:pt x="1" y="11"/>
                    </a:cubicBezTo>
                    <a:cubicBezTo>
                      <a:pt x="1" y="11"/>
                      <a:pt x="3" y="11"/>
                      <a:pt x="4" y="11"/>
                    </a:cubicBezTo>
                    <a:cubicBezTo>
                      <a:pt x="4" y="11"/>
                      <a:pt x="5" y="11"/>
                      <a:pt x="6" y="11"/>
                    </a:cubicBezTo>
                    <a:cubicBezTo>
                      <a:pt x="6" y="11"/>
                      <a:pt x="7" y="11"/>
                      <a:pt x="7" y="11"/>
                    </a:cubicBezTo>
                    <a:cubicBezTo>
                      <a:pt x="8" y="12"/>
                      <a:pt x="7" y="12"/>
                      <a:pt x="7" y="13"/>
                    </a:cubicBezTo>
                    <a:cubicBezTo>
                      <a:pt x="8" y="13"/>
                      <a:pt x="8" y="13"/>
                      <a:pt x="9" y="12"/>
                    </a:cubicBezTo>
                    <a:cubicBezTo>
                      <a:pt x="10" y="12"/>
                      <a:pt x="10" y="12"/>
                      <a:pt x="11" y="12"/>
                    </a:cubicBezTo>
                    <a:cubicBezTo>
                      <a:pt x="11" y="12"/>
                      <a:pt x="11" y="13"/>
                      <a:pt x="10" y="13"/>
                    </a:cubicBezTo>
                    <a:cubicBezTo>
                      <a:pt x="12" y="13"/>
                      <a:pt x="13" y="12"/>
                      <a:pt x="12" y="11"/>
                    </a:cubicBezTo>
                    <a:cubicBezTo>
                      <a:pt x="12" y="10"/>
                      <a:pt x="12" y="10"/>
                      <a:pt x="11" y="9"/>
                    </a:cubicBezTo>
                    <a:cubicBezTo>
                      <a:pt x="11" y="9"/>
                      <a:pt x="11" y="8"/>
                      <a:pt x="11" y="8"/>
                    </a:cubicBezTo>
                    <a:cubicBezTo>
                      <a:pt x="10" y="8"/>
                      <a:pt x="11" y="7"/>
                      <a:pt x="10" y="7"/>
                    </a:cubicBezTo>
                    <a:cubicBezTo>
                      <a:pt x="9" y="6"/>
                      <a:pt x="8" y="6"/>
                      <a:pt x="7" y="6"/>
                    </a:cubicBezTo>
                    <a:cubicBezTo>
                      <a:pt x="7" y="6"/>
                      <a:pt x="6" y="5"/>
                      <a:pt x="6" y="5"/>
                    </a:cubicBezTo>
                    <a:cubicBezTo>
                      <a:pt x="6" y="4"/>
                      <a:pt x="6" y="4"/>
                      <a:pt x="6" y="4"/>
                    </a:cubicBezTo>
                    <a:cubicBezTo>
                      <a:pt x="7" y="3"/>
                      <a:pt x="7" y="3"/>
                      <a:pt x="7" y="3"/>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56">
                <a:extLst>
                  <a:ext uri="{FF2B5EF4-FFF2-40B4-BE49-F238E27FC236}">
                    <a16:creationId xmlns:a16="http://schemas.microsoft.com/office/drawing/2014/main" id="{6F48AAAE-BD23-4610-8ED1-F13376F7EECA}"/>
                  </a:ext>
                </a:extLst>
              </p:cNvPr>
              <p:cNvSpPr>
                <a:spLocks/>
              </p:cNvSpPr>
              <p:nvPr/>
            </p:nvSpPr>
            <p:spPr bwMode="auto">
              <a:xfrm>
                <a:off x="2739270" y="4855067"/>
                <a:ext cx="10368" cy="6665"/>
              </a:xfrm>
              <a:custGeom>
                <a:avLst/>
                <a:gdLst>
                  <a:gd name="T0" fmla="*/ 5 w 6"/>
                  <a:gd name="T1" fmla="*/ 0 h 4"/>
                  <a:gd name="T2" fmla="*/ 2 w 6"/>
                  <a:gd name="T3" fmla="*/ 0 h 4"/>
                  <a:gd name="T4" fmla="*/ 2 w 6"/>
                  <a:gd name="T5" fmla="*/ 2 h 4"/>
                  <a:gd name="T6" fmla="*/ 0 w 6"/>
                  <a:gd name="T7" fmla="*/ 3 h 4"/>
                  <a:gd name="T8" fmla="*/ 4 w 6"/>
                  <a:gd name="T9" fmla="*/ 4 h 4"/>
                  <a:gd name="T10" fmla="*/ 5 w 6"/>
                  <a:gd name="T11" fmla="*/ 4 h 4"/>
                  <a:gd name="T12" fmla="*/ 6 w 6"/>
                  <a:gd name="T13" fmla="*/ 3 h 4"/>
                  <a:gd name="T14" fmla="*/ 5 w 6"/>
                  <a:gd name="T15" fmla="*/ 2 h 4"/>
                  <a:gd name="T16" fmla="*/ 5 w 6"/>
                  <a:gd name="T17" fmla="*/ 1 h 4"/>
                  <a:gd name="T18" fmla="*/ 5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5" y="0"/>
                    </a:moveTo>
                    <a:cubicBezTo>
                      <a:pt x="2" y="0"/>
                      <a:pt x="2" y="0"/>
                      <a:pt x="2" y="0"/>
                    </a:cubicBezTo>
                    <a:cubicBezTo>
                      <a:pt x="2" y="1"/>
                      <a:pt x="2" y="2"/>
                      <a:pt x="2" y="2"/>
                    </a:cubicBezTo>
                    <a:cubicBezTo>
                      <a:pt x="1" y="2"/>
                      <a:pt x="1" y="3"/>
                      <a:pt x="0" y="3"/>
                    </a:cubicBezTo>
                    <a:cubicBezTo>
                      <a:pt x="0" y="3"/>
                      <a:pt x="3" y="4"/>
                      <a:pt x="4" y="4"/>
                    </a:cubicBezTo>
                    <a:cubicBezTo>
                      <a:pt x="4" y="4"/>
                      <a:pt x="5" y="4"/>
                      <a:pt x="5" y="4"/>
                    </a:cubicBezTo>
                    <a:cubicBezTo>
                      <a:pt x="6" y="4"/>
                      <a:pt x="6" y="4"/>
                      <a:pt x="6" y="3"/>
                    </a:cubicBezTo>
                    <a:cubicBezTo>
                      <a:pt x="6" y="3"/>
                      <a:pt x="6" y="2"/>
                      <a:pt x="5" y="2"/>
                    </a:cubicBezTo>
                    <a:cubicBezTo>
                      <a:pt x="5" y="1"/>
                      <a:pt x="5" y="1"/>
                      <a:pt x="5" y="1"/>
                    </a:cubicBezTo>
                    <a:cubicBezTo>
                      <a:pt x="5" y="1"/>
                      <a:pt x="5" y="1"/>
                      <a:pt x="5" y="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57">
                <a:extLst>
                  <a:ext uri="{FF2B5EF4-FFF2-40B4-BE49-F238E27FC236}">
                    <a16:creationId xmlns:a16="http://schemas.microsoft.com/office/drawing/2014/main" id="{E71B6E28-8342-41C0-A095-75016153271B}"/>
                  </a:ext>
                </a:extLst>
              </p:cNvPr>
              <p:cNvSpPr>
                <a:spLocks/>
              </p:cNvSpPr>
              <p:nvPr/>
            </p:nvSpPr>
            <p:spPr bwMode="auto">
              <a:xfrm>
                <a:off x="2991068" y="4783231"/>
                <a:ext cx="736137" cy="559879"/>
              </a:xfrm>
              <a:custGeom>
                <a:avLst/>
                <a:gdLst>
                  <a:gd name="T0" fmla="*/ 367 w 420"/>
                  <a:gd name="T1" fmla="*/ 33 h 320"/>
                  <a:gd name="T2" fmla="*/ 329 w 420"/>
                  <a:gd name="T3" fmla="*/ 27 h 320"/>
                  <a:gd name="T4" fmla="*/ 295 w 420"/>
                  <a:gd name="T5" fmla="*/ 27 h 320"/>
                  <a:gd name="T6" fmla="*/ 261 w 420"/>
                  <a:gd name="T7" fmla="*/ 16 h 320"/>
                  <a:gd name="T8" fmla="*/ 237 w 420"/>
                  <a:gd name="T9" fmla="*/ 19 h 320"/>
                  <a:gd name="T10" fmla="*/ 235 w 420"/>
                  <a:gd name="T11" fmla="*/ 8 h 320"/>
                  <a:gd name="T12" fmla="*/ 215 w 420"/>
                  <a:gd name="T13" fmla="*/ 7 h 320"/>
                  <a:gd name="T14" fmla="*/ 183 w 420"/>
                  <a:gd name="T15" fmla="*/ 22 h 320"/>
                  <a:gd name="T16" fmla="*/ 176 w 420"/>
                  <a:gd name="T17" fmla="*/ 27 h 320"/>
                  <a:gd name="T18" fmla="*/ 168 w 420"/>
                  <a:gd name="T19" fmla="*/ 39 h 320"/>
                  <a:gd name="T20" fmla="*/ 163 w 420"/>
                  <a:gd name="T21" fmla="*/ 33 h 320"/>
                  <a:gd name="T22" fmla="*/ 137 w 420"/>
                  <a:gd name="T23" fmla="*/ 45 h 320"/>
                  <a:gd name="T24" fmla="*/ 115 w 420"/>
                  <a:gd name="T25" fmla="*/ 56 h 320"/>
                  <a:gd name="T26" fmla="*/ 93 w 420"/>
                  <a:gd name="T27" fmla="*/ 50 h 320"/>
                  <a:gd name="T28" fmla="*/ 89 w 420"/>
                  <a:gd name="T29" fmla="*/ 41 h 320"/>
                  <a:gd name="T30" fmla="*/ 66 w 420"/>
                  <a:gd name="T31" fmla="*/ 45 h 320"/>
                  <a:gd name="T32" fmla="*/ 55 w 420"/>
                  <a:gd name="T33" fmla="*/ 64 h 320"/>
                  <a:gd name="T34" fmla="*/ 56 w 420"/>
                  <a:gd name="T35" fmla="*/ 82 h 320"/>
                  <a:gd name="T36" fmla="*/ 73 w 420"/>
                  <a:gd name="T37" fmla="*/ 61 h 320"/>
                  <a:gd name="T38" fmla="*/ 79 w 420"/>
                  <a:gd name="T39" fmla="*/ 85 h 320"/>
                  <a:gd name="T40" fmla="*/ 53 w 420"/>
                  <a:gd name="T41" fmla="*/ 92 h 320"/>
                  <a:gd name="T42" fmla="*/ 30 w 420"/>
                  <a:gd name="T43" fmla="*/ 116 h 320"/>
                  <a:gd name="T44" fmla="*/ 18 w 420"/>
                  <a:gd name="T45" fmla="*/ 138 h 320"/>
                  <a:gd name="T46" fmla="*/ 33 w 420"/>
                  <a:gd name="T47" fmla="*/ 150 h 320"/>
                  <a:gd name="T48" fmla="*/ 56 w 420"/>
                  <a:gd name="T49" fmla="*/ 134 h 320"/>
                  <a:gd name="T50" fmla="*/ 68 w 420"/>
                  <a:gd name="T51" fmla="*/ 137 h 320"/>
                  <a:gd name="T52" fmla="*/ 71 w 420"/>
                  <a:gd name="T53" fmla="*/ 134 h 320"/>
                  <a:gd name="T54" fmla="*/ 82 w 420"/>
                  <a:gd name="T55" fmla="*/ 150 h 320"/>
                  <a:gd name="T56" fmla="*/ 93 w 420"/>
                  <a:gd name="T57" fmla="*/ 126 h 320"/>
                  <a:gd name="T58" fmla="*/ 104 w 420"/>
                  <a:gd name="T59" fmla="*/ 124 h 320"/>
                  <a:gd name="T60" fmla="*/ 110 w 420"/>
                  <a:gd name="T61" fmla="*/ 127 h 320"/>
                  <a:gd name="T62" fmla="*/ 89 w 420"/>
                  <a:gd name="T63" fmla="*/ 143 h 320"/>
                  <a:gd name="T64" fmla="*/ 107 w 420"/>
                  <a:gd name="T65" fmla="*/ 156 h 320"/>
                  <a:gd name="T66" fmla="*/ 65 w 420"/>
                  <a:gd name="T67" fmla="*/ 161 h 320"/>
                  <a:gd name="T68" fmla="*/ 32 w 420"/>
                  <a:gd name="T69" fmla="*/ 156 h 320"/>
                  <a:gd name="T70" fmla="*/ 2 w 420"/>
                  <a:gd name="T71" fmla="*/ 190 h 320"/>
                  <a:gd name="T72" fmla="*/ 14 w 420"/>
                  <a:gd name="T73" fmla="*/ 227 h 320"/>
                  <a:gd name="T74" fmla="*/ 56 w 420"/>
                  <a:gd name="T75" fmla="*/ 231 h 320"/>
                  <a:gd name="T76" fmla="*/ 65 w 420"/>
                  <a:gd name="T77" fmla="*/ 280 h 320"/>
                  <a:gd name="T78" fmla="*/ 95 w 420"/>
                  <a:gd name="T79" fmla="*/ 316 h 320"/>
                  <a:gd name="T80" fmla="*/ 128 w 420"/>
                  <a:gd name="T81" fmla="*/ 268 h 320"/>
                  <a:gd name="T82" fmla="*/ 145 w 420"/>
                  <a:gd name="T83" fmla="*/ 223 h 320"/>
                  <a:gd name="T84" fmla="*/ 122 w 420"/>
                  <a:gd name="T85" fmla="*/ 203 h 320"/>
                  <a:gd name="T86" fmla="*/ 110 w 420"/>
                  <a:gd name="T87" fmla="*/ 174 h 320"/>
                  <a:gd name="T88" fmla="*/ 151 w 420"/>
                  <a:gd name="T89" fmla="*/ 199 h 320"/>
                  <a:gd name="T90" fmla="*/ 145 w 420"/>
                  <a:gd name="T91" fmla="*/ 177 h 320"/>
                  <a:gd name="T92" fmla="*/ 170 w 420"/>
                  <a:gd name="T93" fmla="*/ 177 h 320"/>
                  <a:gd name="T94" fmla="*/ 203 w 420"/>
                  <a:gd name="T95" fmla="*/ 212 h 320"/>
                  <a:gd name="T96" fmla="*/ 223 w 420"/>
                  <a:gd name="T97" fmla="*/ 183 h 320"/>
                  <a:gd name="T98" fmla="*/ 248 w 420"/>
                  <a:gd name="T99" fmla="*/ 203 h 320"/>
                  <a:gd name="T100" fmla="*/ 255 w 420"/>
                  <a:gd name="T101" fmla="*/ 215 h 320"/>
                  <a:gd name="T102" fmla="*/ 268 w 420"/>
                  <a:gd name="T103" fmla="*/ 196 h 320"/>
                  <a:gd name="T104" fmla="*/ 287 w 420"/>
                  <a:gd name="T105" fmla="*/ 173 h 320"/>
                  <a:gd name="T106" fmla="*/ 280 w 420"/>
                  <a:gd name="T107" fmla="*/ 145 h 320"/>
                  <a:gd name="T108" fmla="*/ 297 w 420"/>
                  <a:gd name="T109" fmla="*/ 149 h 320"/>
                  <a:gd name="T110" fmla="*/ 311 w 420"/>
                  <a:gd name="T111" fmla="*/ 124 h 320"/>
                  <a:gd name="T112" fmla="*/ 301 w 420"/>
                  <a:gd name="T113" fmla="*/ 90 h 320"/>
                  <a:gd name="T114" fmla="*/ 343 w 420"/>
                  <a:gd name="T115" fmla="*/ 72 h 320"/>
                  <a:gd name="T116" fmla="*/ 344 w 420"/>
                  <a:gd name="T117" fmla="*/ 84 h 320"/>
                  <a:gd name="T118" fmla="*/ 357 w 420"/>
                  <a:gd name="T119" fmla="*/ 82 h 320"/>
                  <a:gd name="T120" fmla="*/ 388 w 420"/>
                  <a:gd name="T121" fmla="*/ 60 h 320"/>
                  <a:gd name="T122" fmla="*/ 413 w 420"/>
                  <a:gd name="T123" fmla="*/ 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0" h="320">
                    <a:moveTo>
                      <a:pt x="418" y="52"/>
                    </a:moveTo>
                    <a:cubicBezTo>
                      <a:pt x="417" y="52"/>
                      <a:pt x="416" y="52"/>
                      <a:pt x="416" y="51"/>
                    </a:cubicBezTo>
                    <a:cubicBezTo>
                      <a:pt x="415" y="51"/>
                      <a:pt x="415" y="50"/>
                      <a:pt x="414" y="50"/>
                    </a:cubicBezTo>
                    <a:cubicBezTo>
                      <a:pt x="413" y="49"/>
                      <a:pt x="411" y="49"/>
                      <a:pt x="410" y="48"/>
                    </a:cubicBezTo>
                    <a:cubicBezTo>
                      <a:pt x="409" y="48"/>
                      <a:pt x="406" y="48"/>
                      <a:pt x="407" y="49"/>
                    </a:cubicBezTo>
                    <a:cubicBezTo>
                      <a:pt x="408" y="50"/>
                      <a:pt x="410" y="50"/>
                      <a:pt x="409" y="51"/>
                    </a:cubicBezTo>
                    <a:cubicBezTo>
                      <a:pt x="407" y="53"/>
                      <a:pt x="407" y="50"/>
                      <a:pt x="406" y="50"/>
                    </a:cubicBezTo>
                    <a:cubicBezTo>
                      <a:pt x="406" y="49"/>
                      <a:pt x="405" y="50"/>
                      <a:pt x="405" y="49"/>
                    </a:cubicBezTo>
                    <a:cubicBezTo>
                      <a:pt x="404" y="49"/>
                      <a:pt x="405" y="48"/>
                      <a:pt x="405" y="47"/>
                    </a:cubicBezTo>
                    <a:cubicBezTo>
                      <a:pt x="404" y="45"/>
                      <a:pt x="404" y="46"/>
                      <a:pt x="403" y="46"/>
                    </a:cubicBezTo>
                    <a:cubicBezTo>
                      <a:pt x="402" y="46"/>
                      <a:pt x="402" y="46"/>
                      <a:pt x="402" y="46"/>
                    </a:cubicBezTo>
                    <a:cubicBezTo>
                      <a:pt x="401" y="43"/>
                      <a:pt x="399" y="43"/>
                      <a:pt x="396" y="43"/>
                    </a:cubicBezTo>
                    <a:cubicBezTo>
                      <a:pt x="397" y="43"/>
                      <a:pt x="397" y="43"/>
                      <a:pt x="397" y="43"/>
                    </a:cubicBezTo>
                    <a:cubicBezTo>
                      <a:pt x="394" y="44"/>
                      <a:pt x="395" y="41"/>
                      <a:pt x="393" y="39"/>
                    </a:cubicBezTo>
                    <a:cubicBezTo>
                      <a:pt x="391" y="38"/>
                      <a:pt x="390" y="36"/>
                      <a:pt x="387" y="35"/>
                    </a:cubicBezTo>
                    <a:cubicBezTo>
                      <a:pt x="386" y="35"/>
                      <a:pt x="384" y="35"/>
                      <a:pt x="383" y="34"/>
                    </a:cubicBezTo>
                    <a:cubicBezTo>
                      <a:pt x="382" y="34"/>
                      <a:pt x="380" y="32"/>
                      <a:pt x="379" y="32"/>
                    </a:cubicBezTo>
                    <a:cubicBezTo>
                      <a:pt x="379" y="32"/>
                      <a:pt x="378" y="33"/>
                      <a:pt x="377" y="33"/>
                    </a:cubicBezTo>
                    <a:cubicBezTo>
                      <a:pt x="377" y="33"/>
                      <a:pt x="376" y="33"/>
                      <a:pt x="375" y="33"/>
                    </a:cubicBezTo>
                    <a:cubicBezTo>
                      <a:pt x="373" y="32"/>
                      <a:pt x="371" y="32"/>
                      <a:pt x="369" y="32"/>
                    </a:cubicBezTo>
                    <a:cubicBezTo>
                      <a:pt x="369" y="33"/>
                      <a:pt x="367" y="33"/>
                      <a:pt x="367" y="33"/>
                    </a:cubicBezTo>
                    <a:cubicBezTo>
                      <a:pt x="367" y="34"/>
                      <a:pt x="368" y="34"/>
                      <a:pt x="368" y="35"/>
                    </a:cubicBezTo>
                    <a:cubicBezTo>
                      <a:pt x="369" y="35"/>
                      <a:pt x="369" y="35"/>
                      <a:pt x="369" y="36"/>
                    </a:cubicBezTo>
                    <a:cubicBezTo>
                      <a:pt x="369" y="38"/>
                      <a:pt x="368" y="38"/>
                      <a:pt x="367" y="38"/>
                    </a:cubicBezTo>
                    <a:cubicBezTo>
                      <a:pt x="366" y="37"/>
                      <a:pt x="365" y="37"/>
                      <a:pt x="365" y="37"/>
                    </a:cubicBezTo>
                    <a:cubicBezTo>
                      <a:pt x="363" y="37"/>
                      <a:pt x="363" y="37"/>
                      <a:pt x="363" y="37"/>
                    </a:cubicBezTo>
                    <a:cubicBezTo>
                      <a:pt x="363" y="36"/>
                      <a:pt x="363" y="36"/>
                      <a:pt x="363" y="36"/>
                    </a:cubicBezTo>
                    <a:cubicBezTo>
                      <a:pt x="363" y="36"/>
                      <a:pt x="362" y="35"/>
                      <a:pt x="362" y="35"/>
                    </a:cubicBezTo>
                    <a:cubicBezTo>
                      <a:pt x="361" y="34"/>
                      <a:pt x="360" y="35"/>
                      <a:pt x="360" y="34"/>
                    </a:cubicBezTo>
                    <a:cubicBezTo>
                      <a:pt x="360" y="36"/>
                      <a:pt x="357" y="35"/>
                      <a:pt x="356" y="35"/>
                    </a:cubicBezTo>
                    <a:cubicBezTo>
                      <a:pt x="355" y="34"/>
                      <a:pt x="354" y="34"/>
                      <a:pt x="352" y="34"/>
                    </a:cubicBezTo>
                    <a:cubicBezTo>
                      <a:pt x="351" y="34"/>
                      <a:pt x="350" y="34"/>
                      <a:pt x="348" y="34"/>
                    </a:cubicBezTo>
                    <a:cubicBezTo>
                      <a:pt x="348" y="34"/>
                      <a:pt x="345" y="34"/>
                      <a:pt x="346" y="35"/>
                    </a:cubicBezTo>
                    <a:cubicBezTo>
                      <a:pt x="344" y="36"/>
                      <a:pt x="344" y="34"/>
                      <a:pt x="343" y="33"/>
                    </a:cubicBezTo>
                    <a:cubicBezTo>
                      <a:pt x="342" y="32"/>
                      <a:pt x="342" y="32"/>
                      <a:pt x="342" y="32"/>
                    </a:cubicBezTo>
                    <a:cubicBezTo>
                      <a:pt x="341" y="31"/>
                      <a:pt x="341" y="32"/>
                      <a:pt x="342" y="31"/>
                    </a:cubicBezTo>
                    <a:cubicBezTo>
                      <a:pt x="343" y="29"/>
                      <a:pt x="340" y="27"/>
                      <a:pt x="339" y="27"/>
                    </a:cubicBezTo>
                    <a:cubicBezTo>
                      <a:pt x="338" y="26"/>
                      <a:pt x="336" y="25"/>
                      <a:pt x="335" y="26"/>
                    </a:cubicBezTo>
                    <a:cubicBezTo>
                      <a:pt x="335" y="26"/>
                      <a:pt x="335" y="27"/>
                      <a:pt x="334" y="27"/>
                    </a:cubicBezTo>
                    <a:cubicBezTo>
                      <a:pt x="334" y="27"/>
                      <a:pt x="333" y="27"/>
                      <a:pt x="333" y="27"/>
                    </a:cubicBezTo>
                    <a:cubicBezTo>
                      <a:pt x="333" y="27"/>
                      <a:pt x="333" y="27"/>
                      <a:pt x="332" y="27"/>
                    </a:cubicBezTo>
                    <a:cubicBezTo>
                      <a:pt x="331" y="27"/>
                      <a:pt x="330" y="27"/>
                      <a:pt x="329" y="27"/>
                    </a:cubicBezTo>
                    <a:cubicBezTo>
                      <a:pt x="328" y="28"/>
                      <a:pt x="328" y="30"/>
                      <a:pt x="326" y="29"/>
                    </a:cubicBezTo>
                    <a:cubicBezTo>
                      <a:pt x="325" y="29"/>
                      <a:pt x="326" y="28"/>
                      <a:pt x="325" y="27"/>
                    </a:cubicBezTo>
                    <a:cubicBezTo>
                      <a:pt x="324" y="26"/>
                      <a:pt x="322" y="26"/>
                      <a:pt x="321" y="27"/>
                    </a:cubicBezTo>
                    <a:cubicBezTo>
                      <a:pt x="320" y="27"/>
                      <a:pt x="316" y="26"/>
                      <a:pt x="316" y="25"/>
                    </a:cubicBezTo>
                    <a:cubicBezTo>
                      <a:pt x="318" y="25"/>
                      <a:pt x="318" y="24"/>
                      <a:pt x="317" y="24"/>
                    </a:cubicBezTo>
                    <a:cubicBezTo>
                      <a:pt x="315" y="23"/>
                      <a:pt x="313" y="23"/>
                      <a:pt x="311" y="23"/>
                    </a:cubicBezTo>
                    <a:cubicBezTo>
                      <a:pt x="311" y="24"/>
                      <a:pt x="310" y="25"/>
                      <a:pt x="310" y="26"/>
                    </a:cubicBezTo>
                    <a:cubicBezTo>
                      <a:pt x="309" y="26"/>
                      <a:pt x="308" y="26"/>
                      <a:pt x="308" y="25"/>
                    </a:cubicBezTo>
                    <a:cubicBezTo>
                      <a:pt x="308" y="24"/>
                      <a:pt x="310" y="24"/>
                      <a:pt x="309" y="23"/>
                    </a:cubicBezTo>
                    <a:cubicBezTo>
                      <a:pt x="309" y="23"/>
                      <a:pt x="307" y="23"/>
                      <a:pt x="306" y="23"/>
                    </a:cubicBezTo>
                    <a:cubicBezTo>
                      <a:pt x="306" y="22"/>
                      <a:pt x="308" y="22"/>
                      <a:pt x="308" y="22"/>
                    </a:cubicBezTo>
                    <a:cubicBezTo>
                      <a:pt x="307" y="21"/>
                      <a:pt x="306" y="21"/>
                      <a:pt x="306" y="21"/>
                    </a:cubicBezTo>
                    <a:cubicBezTo>
                      <a:pt x="305" y="21"/>
                      <a:pt x="305" y="21"/>
                      <a:pt x="304" y="21"/>
                    </a:cubicBezTo>
                    <a:cubicBezTo>
                      <a:pt x="303" y="21"/>
                      <a:pt x="302" y="21"/>
                      <a:pt x="301" y="20"/>
                    </a:cubicBezTo>
                    <a:cubicBezTo>
                      <a:pt x="300" y="20"/>
                      <a:pt x="299" y="20"/>
                      <a:pt x="298" y="20"/>
                    </a:cubicBezTo>
                    <a:cubicBezTo>
                      <a:pt x="297" y="20"/>
                      <a:pt x="295" y="20"/>
                      <a:pt x="297" y="21"/>
                    </a:cubicBezTo>
                    <a:cubicBezTo>
                      <a:pt x="297" y="21"/>
                      <a:pt x="293" y="22"/>
                      <a:pt x="293" y="23"/>
                    </a:cubicBezTo>
                    <a:cubicBezTo>
                      <a:pt x="293" y="23"/>
                      <a:pt x="295" y="23"/>
                      <a:pt x="295" y="24"/>
                    </a:cubicBezTo>
                    <a:cubicBezTo>
                      <a:pt x="296" y="24"/>
                      <a:pt x="295" y="24"/>
                      <a:pt x="295" y="24"/>
                    </a:cubicBezTo>
                    <a:cubicBezTo>
                      <a:pt x="296" y="25"/>
                      <a:pt x="296" y="25"/>
                      <a:pt x="296" y="25"/>
                    </a:cubicBezTo>
                    <a:cubicBezTo>
                      <a:pt x="296" y="26"/>
                      <a:pt x="295" y="27"/>
                      <a:pt x="295" y="27"/>
                    </a:cubicBezTo>
                    <a:cubicBezTo>
                      <a:pt x="293" y="27"/>
                      <a:pt x="292" y="27"/>
                      <a:pt x="291" y="26"/>
                    </a:cubicBezTo>
                    <a:cubicBezTo>
                      <a:pt x="290" y="25"/>
                      <a:pt x="289" y="25"/>
                      <a:pt x="288" y="25"/>
                    </a:cubicBezTo>
                    <a:cubicBezTo>
                      <a:pt x="287" y="25"/>
                      <a:pt x="287" y="26"/>
                      <a:pt x="287" y="26"/>
                    </a:cubicBezTo>
                    <a:cubicBezTo>
                      <a:pt x="287" y="27"/>
                      <a:pt x="287" y="27"/>
                      <a:pt x="287" y="27"/>
                    </a:cubicBezTo>
                    <a:cubicBezTo>
                      <a:pt x="286" y="27"/>
                      <a:pt x="285" y="27"/>
                      <a:pt x="284" y="27"/>
                    </a:cubicBezTo>
                    <a:cubicBezTo>
                      <a:pt x="284" y="26"/>
                      <a:pt x="284" y="26"/>
                      <a:pt x="283" y="26"/>
                    </a:cubicBezTo>
                    <a:cubicBezTo>
                      <a:pt x="282" y="26"/>
                      <a:pt x="282" y="27"/>
                      <a:pt x="282" y="26"/>
                    </a:cubicBezTo>
                    <a:cubicBezTo>
                      <a:pt x="281" y="26"/>
                      <a:pt x="282" y="25"/>
                      <a:pt x="282" y="25"/>
                    </a:cubicBezTo>
                    <a:cubicBezTo>
                      <a:pt x="281" y="24"/>
                      <a:pt x="281" y="24"/>
                      <a:pt x="280" y="24"/>
                    </a:cubicBezTo>
                    <a:cubicBezTo>
                      <a:pt x="280" y="25"/>
                      <a:pt x="282" y="28"/>
                      <a:pt x="280" y="29"/>
                    </a:cubicBezTo>
                    <a:cubicBezTo>
                      <a:pt x="279" y="29"/>
                      <a:pt x="278" y="29"/>
                      <a:pt x="277" y="29"/>
                    </a:cubicBezTo>
                    <a:cubicBezTo>
                      <a:pt x="276" y="28"/>
                      <a:pt x="275" y="28"/>
                      <a:pt x="274" y="28"/>
                    </a:cubicBezTo>
                    <a:cubicBezTo>
                      <a:pt x="273" y="27"/>
                      <a:pt x="274" y="27"/>
                      <a:pt x="273" y="26"/>
                    </a:cubicBezTo>
                    <a:cubicBezTo>
                      <a:pt x="273" y="25"/>
                      <a:pt x="272" y="25"/>
                      <a:pt x="271" y="25"/>
                    </a:cubicBezTo>
                    <a:cubicBezTo>
                      <a:pt x="270" y="24"/>
                      <a:pt x="267" y="22"/>
                      <a:pt x="266" y="24"/>
                    </a:cubicBezTo>
                    <a:cubicBezTo>
                      <a:pt x="266" y="24"/>
                      <a:pt x="267" y="24"/>
                      <a:pt x="267" y="24"/>
                    </a:cubicBezTo>
                    <a:cubicBezTo>
                      <a:pt x="266" y="25"/>
                      <a:pt x="265" y="24"/>
                      <a:pt x="265" y="23"/>
                    </a:cubicBezTo>
                    <a:cubicBezTo>
                      <a:pt x="265" y="21"/>
                      <a:pt x="266" y="22"/>
                      <a:pt x="267" y="21"/>
                    </a:cubicBezTo>
                    <a:cubicBezTo>
                      <a:pt x="268" y="21"/>
                      <a:pt x="271" y="20"/>
                      <a:pt x="269" y="18"/>
                    </a:cubicBezTo>
                    <a:cubicBezTo>
                      <a:pt x="267" y="17"/>
                      <a:pt x="265" y="18"/>
                      <a:pt x="264" y="17"/>
                    </a:cubicBezTo>
                    <a:cubicBezTo>
                      <a:pt x="263" y="17"/>
                      <a:pt x="262" y="16"/>
                      <a:pt x="261" y="16"/>
                    </a:cubicBezTo>
                    <a:cubicBezTo>
                      <a:pt x="260" y="16"/>
                      <a:pt x="260" y="16"/>
                      <a:pt x="259" y="17"/>
                    </a:cubicBezTo>
                    <a:cubicBezTo>
                      <a:pt x="259" y="17"/>
                      <a:pt x="260" y="17"/>
                      <a:pt x="260" y="17"/>
                    </a:cubicBezTo>
                    <a:cubicBezTo>
                      <a:pt x="259" y="18"/>
                      <a:pt x="258" y="17"/>
                      <a:pt x="258" y="19"/>
                    </a:cubicBezTo>
                    <a:cubicBezTo>
                      <a:pt x="258" y="19"/>
                      <a:pt x="260" y="19"/>
                      <a:pt x="258" y="20"/>
                    </a:cubicBezTo>
                    <a:cubicBezTo>
                      <a:pt x="258" y="20"/>
                      <a:pt x="258" y="20"/>
                      <a:pt x="257" y="20"/>
                    </a:cubicBezTo>
                    <a:cubicBezTo>
                      <a:pt x="257" y="20"/>
                      <a:pt x="256" y="20"/>
                      <a:pt x="256" y="20"/>
                    </a:cubicBezTo>
                    <a:cubicBezTo>
                      <a:pt x="255" y="21"/>
                      <a:pt x="255" y="21"/>
                      <a:pt x="254" y="21"/>
                    </a:cubicBezTo>
                    <a:cubicBezTo>
                      <a:pt x="253" y="21"/>
                      <a:pt x="253" y="21"/>
                      <a:pt x="252" y="21"/>
                    </a:cubicBezTo>
                    <a:cubicBezTo>
                      <a:pt x="252" y="21"/>
                      <a:pt x="251" y="21"/>
                      <a:pt x="250" y="21"/>
                    </a:cubicBezTo>
                    <a:cubicBezTo>
                      <a:pt x="249" y="21"/>
                      <a:pt x="250" y="21"/>
                      <a:pt x="250" y="20"/>
                    </a:cubicBezTo>
                    <a:cubicBezTo>
                      <a:pt x="250" y="19"/>
                      <a:pt x="250" y="18"/>
                      <a:pt x="249" y="18"/>
                    </a:cubicBezTo>
                    <a:cubicBezTo>
                      <a:pt x="248" y="18"/>
                      <a:pt x="247" y="18"/>
                      <a:pt x="247" y="18"/>
                    </a:cubicBezTo>
                    <a:cubicBezTo>
                      <a:pt x="247" y="19"/>
                      <a:pt x="247" y="19"/>
                      <a:pt x="247" y="19"/>
                    </a:cubicBezTo>
                    <a:cubicBezTo>
                      <a:pt x="246" y="19"/>
                      <a:pt x="245" y="19"/>
                      <a:pt x="245" y="19"/>
                    </a:cubicBezTo>
                    <a:cubicBezTo>
                      <a:pt x="244" y="18"/>
                      <a:pt x="243" y="18"/>
                      <a:pt x="242" y="19"/>
                    </a:cubicBezTo>
                    <a:cubicBezTo>
                      <a:pt x="241" y="20"/>
                      <a:pt x="242" y="20"/>
                      <a:pt x="242" y="20"/>
                    </a:cubicBezTo>
                    <a:cubicBezTo>
                      <a:pt x="242" y="21"/>
                      <a:pt x="239" y="22"/>
                      <a:pt x="239" y="22"/>
                    </a:cubicBezTo>
                    <a:cubicBezTo>
                      <a:pt x="238" y="22"/>
                      <a:pt x="238" y="22"/>
                      <a:pt x="238" y="22"/>
                    </a:cubicBezTo>
                    <a:cubicBezTo>
                      <a:pt x="238" y="22"/>
                      <a:pt x="238" y="21"/>
                      <a:pt x="238" y="21"/>
                    </a:cubicBezTo>
                    <a:cubicBezTo>
                      <a:pt x="240" y="20"/>
                      <a:pt x="240" y="17"/>
                      <a:pt x="238" y="18"/>
                    </a:cubicBezTo>
                    <a:cubicBezTo>
                      <a:pt x="237" y="18"/>
                      <a:pt x="237" y="18"/>
                      <a:pt x="237" y="19"/>
                    </a:cubicBezTo>
                    <a:cubicBezTo>
                      <a:pt x="236" y="19"/>
                      <a:pt x="236" y="18"/>
                      <a:pt x="236" y="18"/>
                    </a:cubicBezTo>
                    <a:cubicBezTo>
                      <a:pt x="234" y="17"/>
                      <a:pt x="232" y="17"/>
                      <a:pt x="231" y="18"/>
                    </a:cubicBezTo>
                    <a:cubicBezTo>
                      <a:pt x="232" y="19"/>
                      <a:pt x="234" y="19"/>
                      <a:pt x="234" y="20"/>
                    </a:cubicBezTo>
                    <a:cubicBezTo>
                      <a:pt x="234" y="21"/>
                      <a:pt x="231" y="20"/>
                      <a:pt x="230" y="20"/>
                    </a:cubicBezTo>
                    <a:cubicBezTo>
                      <a:pt x="229" y="20"/>
                      <a:pt x="228" y="21"/>
                      <a:pt x="227" y="21"/>
                    </a:cubicBezTo>
                    <a:cubicBezTo>
                      <a:pt x="227" y="21"/>
                      <a:pt x="227" y="21"/>
                      <a:pt x="226" y="21"/>
                    </a:cubicBezTo>
                    <a:cubicBezTo>
                      <a:pt x="226" y="21"/>
                      <a:pt x="225" y="21"/>
                      <a:pt x="225" y="21"/>
                    </a:cubicBezTo>
                    <a:cubicBezTo>
                      <a:pt x="225" y="22"/>
                      <a:pt x="225" y="22"/>
                      <a:pt x="226" y="23"/>
                    </a:cubicBezTo>
                    <a:cubicBezTo>
                      <a:pt x="225" y="23"/>
                      <a:pt x="225" y="23"/>
                      <a:pt x="224" y="23"/>
                    </a:cubicBezTo>
                    <a:cubicBezTo>
                      <a:pt x="223" y="23"/>
                      <a:pt x="222" y="23"/>
                      <a:pt x="221" y="23"/>
                    </a:cubicBezTo>
                    <a:cubicBezTo>
                      <a:pt x="221" y="22"/>
                      <a:pt x="221" y="21"/>
                      <a:pt x="222" y="20"/>
                    </a:cubicBezTo>
                    <a:cubicBezTo>
                      <a:pt x="222" y="20"/>
                      <a:pt x="224" y="20"/>
                      <a:pt x="225" y="19"/>
                    </a:cubicBezTo>
                    <a:cubicBezTo>
                      <a:pt x="225" y="19"/>
                      <a:pt x="230" y="18"/>
                      <a:pt x="228" y="17"/>
                    </a:cubicBezTo>
                    <a:cubicBezTo>
                      <a:pt x="228" y="16"/>
                      <a:pt x="231" y="17"/>
                      <a:pt x="232" y="16"/>
                    </a:cubicBezTo>
                    <a:cubicBezTo>
                      <a:pt x="233" y="15"/>
                      <a:pt x="232" y="15"/>
                      <a:pt x="233" y="14"/>
                    </a:cubicBezTo>
                    <a:cubicBezTo>
                      <a:pt x="234" y="14"/>
                      <a:pt x="235" y="14"/>
                      <a:pt x="236" y="14"/>
                    </a:cubicBezTo>
                    <a:cubicBezTo>
                      <a:pt x="236" y="14"/>
                      <a:pt x="236" y="13"/>
                      <a:pt x="236" y="13"/>
                    </a:cubicBezTo>
                    <a:cubicBezTo>
                      <a:pt x="237" y="13"/>
                      <a:pt x="237" y="13"/>
                      <a:pt x="237" y="13"/>
                    </a:cubicBezTo>
                    <a:cubicBezTo>
                      <a:pt x="238" y="12"/>
                      <a:pt x="239" y="12"/>
                      <a:pt x="238" y="11"/>
                    </a:cubicBezTo>
                    <a:cubicBezTo>
                      <a:pt x="238" y="10"/>
                      <a:pt x="237" y="11"/>
                      <a:pt x="236" y="10"/>
                    </a:cubicBezTo>
                    <a:cubicBezTo>
                      <a:pt x="235" y="10"/>
                      <a:pt x="235" y="9"/>
                      <a:pt x="235" y="8"/>
                    </a:cubicBezTo>
                    <a:cubicBezTo>
                      <a:pt x="235" y="8"/>
                      <a:pt x="236" y="8"/>
                      <a:pt x="237" y="9"/>
                    </a:cubicBezTo>
                    <a:cubicBezTo>
                      <a:pt x="237" y="9"/>
                      <a:pt x="238" y="9"/>
                      <a:pt x="238" y="9"/>
                    </a:cubicBezTo>
                    <a:cubicBezTo>
                      <a:pt x="239" y="8"/>
                      <a:pt x="239" y="7"/>
                      <a:pt x="238" y="6"/>
                    </a:cubicBezTo>
                    <a:cubicBezTo>
                      <a:pt x="238" y="6"/>
                      <a:pt x="237" y="6"/>
                      <a:pt x="237" y="6"/>
                    </a:cubicBezTo>
                    <a:cubicBezTo>
                      <a:pt x="236" y="6"/>
                      <a:pt x="236" y="6"/>
                      <a:pt x="235" y="6"/>
                    </a:cubicBezTo>
                    <a:cubicBezTo>
                      <a:pt x="234" y="6"/>
                      <a:pt x="235" y="5"/>
                      <a:pt x="234" y="4"/>
                    </a:cubicBezTo>
                    <a:cubicBezTo>
                      <a:pt x="232" y="3"/>
                      <a:pt x="230" y="4"/>
                      <a:pt x="229" y="5"/>
                    </a:cubicBezTo>
                    <a:cubicBezTo>
                      <a:pt x="228" y="5"/>
                      <a:pt x="228" y="5"/>
                      <a:pt x="227" y="4"/>
                    </a:cubicBezTo>
                    <a:cubicBezTo>
                      <a:pt x="226" y="4"/>
                      <a:pt x="225" y="4"/>
                      <a:pt x="225" y="5"/>
                    </a:cubicBezTo>
                    <a:cubicBezTo>
                      <a:pt x="224" y="5"/>
                      <a:pt x="224" y="6"/>
                      <a:pt x="223" y="6"/>
                    </a:cubicBezTo>
                    <a:cubicBezTo>
                      <a:pt x="221" y="7"/>
                      <a:pt x="222" y="6"/>
                      <a:pt x="222" y="5"/>
                    </a:cubicBezTo>
                    <a:cubicBezTo>
                      <a:pt x="221" y="4"/>
                      <a:pt x="220" y="5"/>
                      <a:pt x="219" y="3"/>
                    </a:cubicBezTo>
                    <a:cubicBezTo>
                      <a:pt x="220" y="3"/>
                      <a:pt x="220" y="3"/>
                      <a:pt x="220" y="3"/>
                    </a:cubicBezTo>
                    <a:cubicBezTo>
                      <a:pt x="220" y="2"/>
                      <a:pt x="219" y="1"/>
                      <a:pt x="220" y="0"/>
                    </a:cubicBezTo>
                    <a:cubicBezTo>
                      <a:pt x="218" y="0"/>
                      <a:pt x="217" y="0"/>
                      <a:pt x="216" y="2"/>
                    </a:cubicBezTo>
                    <a:cubicBezTo>
                      <a:pt x="216" y="3"/>
                      <a:pt x="215" y="4"/>
                      <a:pt x="214" y="5"/>
                    </a:cubicBezTo>
                    <a:cubicBezTo>
                      <a:pt x="215" y="5"/>
                      <a:pt x="217" y="5"/>
                      <a:pt x="217" y="6"/>
                    </a:cubicBezTo>
                    <a:cubicBezTo>
                      <a:pt x="217" y="6"/>
                      <a:pt x="217" y="6"/>
                      <a:pt x="217" y="6"/>
                    </a:cubicBezTo>
                    <a:cubicBezTo>
                      <a:pt x="218" y="6"/>
                      <a:pt x="219" y="6"/>
                      <a:pt x="219" y="6"/>
                    </a:cubicBezTo>
                    <a:cubicBezTo>
                      <a:pt x="219" y="7"/>
                      <a:pt x="218" y="7"/>
                      <a:pt x="217" y="7"/>
                    </a:cubicBezTo>
                    <a:cubicBezTo>
                      <a:pt x="216" y="7"/>
                      <a:pt x="216" y="7"/>
                      <a:pt x="215" y="7"/>
                    </a:cubicBezTo>
                    <a:cubicBezTo>
                      <a:pt x="214" y="7"/>
                      <a:pt x="213" y="7"/>
                      <a:pt x="211" y="7"/>
                    </a:cubicBezTo>
                    <a:cubicBezTo>
                      <a:pt x="211" y="8"/>
                      <a:pt x="214" y="9"/>
                      <a:pt x="213" y="10"/>
                    </a:cubicBezTo>
                    <a:cubicBezTo>
                      <a:pt x="212" y="10"/>
                      <a:pt x="212" y="10"/>
                      <a:pt x="211" y="10"/>
                    </a:cubicBezTo>
                    <a:cubicBezTo>
                      <a:pt x="211" y="10"/>
                      <a:pt x="211" y="9"/>
                      <a:pt x="211" y="9"/>
                    </a:cubicBezTo>
                    <a:cubicBezTo>
                      <a:pt x="210" y="10"/>
                      <a:pt x="210" y="10"/>
                      <a:pt x="210" y="10"/>
                    </a:cubicBezTo>
                    <a:cubicBezTo>
                      <a:pt x="208" y="10"/>
                      <a:pt x="207" y="10"/>
                      <a:pt x="205" y="10"/>
                    </a:cubicBezTo>
                    <a:cubicBezTo>
                      <a:pt x="205" y="8"/>
                      <a:pt x="202" y="9"/>
                      <a:pt x="201" y="9"/>
                    </a:cubicBezTo>
                    <a:cubicBezTo>
                      <a:pt x="200" y="10"/>
                      <a:pt x="199" y="11"/>
                      <a:pt x="198" y="11"/>
                    </a:cubicBezTo>
                    <a:cubicBezTo>
                      <a:pt x="198" y="12"/>
                      <a:pt x="199" y="12"/>
                      <a:pt x="199" y="13"/>
                    </a:cubicBezTo>
                    <a:cubicBezTo>
                      <a:pt x="199" y="13"/>
                      <a:pt x="198" y="12"/>
                      <a:pt x="198" y="12"/>
                    </a:cubicBezTo>
                    <a:cubicBezTo>
                      <a:pt x="195" y="12"/>
                      <a:pt x="192" y="12"/>
                      <a:pt x="194" y="14"/>
                    </a:cubicBezTo>
                    <a:cubicBezTo>
                      <a:pt x="192" y="14"/>
                      <a:pt x="191" y="14"/>
                      <a:pt x="190" y="15"/>
                    </a:cubicBezTo>
                    <a:cubicBezTo>
                      <a:pt x="189" y="16"/>
                      <a:pt x="190" y="17"/>
                      <a:pt x="189" y="18"/>
                    </a:cubicBezTo>
                    <a:cubicBezTo>
                      <a:pt x="190" y="18"/>
                      <a:pt x="190" y="18"/>
                      <a:pt x="191" y="19"/>
                    </a:cubicBezTo>
                    <a:cubicBezTo>
                      <a:pt x="191" y="19"/>
                      <a:pt x="191" y="19"/>
                      <a:pt x="191" y="19"/>
                    </a:cubicBezTo>
                    <a:cubicBezTo>
                      <a:pt x="191" y="20"/>
                      <a:pt x="192" y="20"/>
                      <a:pt x="192" y="20"/>
                    </a:cubicBezTo>
                    <a:cubicBezTo>
                      <a:pt x="192" y="21"/>
                      <a:pt x="190" y="23"/>
                      <a:pt x="189" y="23"/>
                    </a:cubicBezTo>
                    <a:cubicBezTo>
                      <a:pt x="189" y="23"/>
                      <a:pt x="187" y="23"/>
                      <a:pt x="187" y="22"/>
                    </a:cubicBezTo>
                    <a:cubicBezTo>
                      <a:pt x="187" y="22"/>
                      <a:pt x="189" y="22"/>
                      <a:pt x="189" y="21"/>
                    </a:cubicBezTo>
                    <a:cubicBezTo>
                      <a:pt x="189" y="20"/>
                      <a:pt x="185" y="20"/>
                      <a:pt x="186" y="22"/>
                    </a:cubicBezTo>
                    <a:cubicBezTo>
                      <a:pt x="185" y="22"/>
                      <a:pt x="184" y="22"/>
                      <a:pt x="183" y="22"/>
                    </a:cubicBezTo>
                    <a:cubicBezTo>
                      <a:pt x="181" y="22"/>
                      <a:pt x="180" y="23"/>
                      <a:pt x="179" y="24"/>
                    </a:cubicBezTo>
                    <a:cubicBezTo>
                      <a:pt x="178" y="25"/>
                      <a:pt x="178" y="25"/>
                      <a:pt x="179" y="26"/>
                    </a:cubicBezTo>
                    <a:cubicBezTo>
                      <a:pt x="179" y="27"/>
                      <a:pt x="179" y="28"/>
                      <a:pt x="181" y="28"/>
                    </a:cubicBezTo>
                    <a:cubicBezTo>
                      <a:pt x="181" y="28"/>
                      <a:pt x="181" y="28"/>
                      <a:pt x="181" y="28"/>
                    </a:cubicBezTo>
                    <a:cubicBezTo>
                      <a:pt x="182" y="28"/>
                      <a:pt x="182" y="28"/>
                      <a:pt x="182" y="28"/>
                    </a:cubicBezTo>
                    <a:cubicBezTo>
                      <a:pt x="183" y="29"/>
                      <a:pt x="183" y="28"/>
                      <a:pt x="184" y="28"/>
                    </a:cubicBezTo>
                    <a:cubicBezTo>
                      <a:pt x="185" y="28"/>
                      <a:pt x="185" y="28"/>
                      <a:pt x="185" y="30"/>
                    </a:cubicBezTo>
                    <a:cubicBezTo>
                      <a:pt x="186" y="31"/>
                      <a:pt x="186" y="31"/>
                      <a:pt x="186" y="33"/>
                    </a:cubicBezTo>
                    <a:cubicBezTo>
                      <a:pt x="187" y="34"/>
                      <a:pt x="187" y="34"/>
                      <a:pt x="187" y="34"/>
                    </a:cubicBezTo>
                    <a:cubicBezTo>
                      <a:pt x="187" y="35"/>
                      <a:pt x="186" y="34"/>
                      <a:pt x="186" y="35"/>
                    </a:cubicBezTo>
                    <a:cubicBezTo>
                      <a:pt x="185" y="37"/>
                      <a:pt x="188" y="37"/>
                      <a:pt x="187" y="39"/>
                    </a:cubicBezTo>
                    <a:cubicBezTo>
                      <a:pt x="187" y="40"/>
                      <a:pt x="186" y="40"/>
                      <a:pt x="185" y="39"/>
                    </a:cubicBezTo>
                    <a:cubicBezTo>
                      <a:pt x="184" y="39"/>
                      <a:pt x="183" y="38"/>
                      <a:pt x="183" y="37"/>
                    </a:cubicBezTo>
                    <a:cubicBezTo>
                      <a:pt x="182" y="36"/>
                      <a:pt x="182" y="36"/>
                      <a:pt x="182" y="35"/>
                    </a:cubicBezTo>
                    <a:cubicBezTo>
                      <a:pt x="182" y="34"/>
                      <a:pt x="182" y="34"/>
                      <a:pt x="183" y="33"/>
                    </a:cubicBezTo>
                    <a:cubicBezTo>
                      <a:pt x="183" y="33"/>
                      <a:pt x="183" y="32"/>
                      <a:pt x="184" y="32"/>
                    </a:cubicBezTo>
                    <a:cubicBezTo>
                      <a:pt x="184" y="31"/>
                      <a:pt x="183" y="31"/>
                      <a:pt x="184" y="30"/>
                    </a:cubicBezTo>
                    <a:cubicBezTo>
                      <a:pt x="183" y="30"/>
                      <a:pt x="182" y="30"/>
                      <a:pt x="182" y="30"/>
                    </a:cubicBezTo>
                    <a:cubicBezTo>
                      <a:pt x="181" y="30"/>
                      <a:pt x="180" y="31"/>
                      <a:pt x="179" y="30"/>
                    </a:cubicBezTo>
                    <a:cubicBezTo>
                      <a:pt x="179" y="30"/>
                      <a:pt x="179" y="29"/>
                      <a:pt x="178" y="29"/>
                    </a:cubicBezTo>
                    <a:cubicBezTo>
                      <a:pt x="178" y="28"/>
                      <a:pt x="177" y="28"/>
                      <a:pt x="176" y="27"/>
                    </a:cubicBezTo>
                    <a:cubicBezTo>
                      <a:pt x="176" y="27"/>
                      <a:pt x="173" y="26"/>
                      <a:pt x="173" y="27"/>
                    </a:cubicBezTo>
                    <a:cubicBezTo>
                      <a:pt x="173" y="28"/>
                      <a:pt x="174" y="28"/>
                      <a:pt x="174" y="29"/>
                    </a:cubicBezTo>
                    <a:cubicBezTo>
                      <a:pt x="174" y="30"/>
                      <a:pt x="174" y="30"/>
                      <a:pt x="173" y="30"/>
                    </a:cubicBezTo>
                    <a:cubicBezTo>
                      <a:pt x="173" y="31"/>
                      <a:pt x="173" y="31"/>
                      <a:pt x="173" y="31"/>
                    </a:cubicBezTo>
                    <a:cubicBezTo>
                      <a:pt x="173" y="31"/>
                      <a:pt x="172" y="30"/>
                      <a:pt x="172" y="30"/>
                    </a:cubicBezTo>
                    <a:cubicBezTo>
                      <a:pt x="171" y="30"/>
                      <a:pt x="170" y="30"/>
                      <a:pt x="170" y="31"/>
                    </a:cubicBezTo>
                    <a:cubicBezTo>
                      <a:pt x="169" y="32"/>
                      <a:pt x="172" y="33"/>
                      <a:pt x="173" y="33"/>
                    </a:cubicBezTo>
                    <a:cubicBezTo>
                      <a:pt x="173" y="33"/>
                      <a:pt x="174" y="33"/>
                      <a:pt x="174" y="33"/>
                    </a:cubicBezTo>
                    <a:cubicBezTo>
                      <a:pt x="175" y="32"/>
                      <a:pt x="176" y="32"/>
                      <a:pt x="176" y="32"/>
                    </a:cubicBezTo>
                    <a:cubicBezTo>
                      <a:pt x="177" y="32"/>
                      <a:pt x="177" y="34"/>
                      <a:pt x="177" y="34"/>
                    </a:cubicBezTo>
                    <a:cubicBezTo>
                      <a:pt x="177" y="34"/>
                      <a:pt x="177" y="34"/>
                      <a:pt x="176" y="34"/>
                    </a:cubicBezTo>
                    <a:cubicBezTo>
                      <a:pt x="176" y="34"/>
                      <a:pt x="175" y="34"/>
                      <a:pt x="175" y="34"/>
                    </a:cubicBezTo>
                    <a:cubicBezTo>
                      <a:pt x="174" y="34"/>
                      <a:pt x="174" y="35"/>
                      <a:pt x="173" y="35"/>
                    </a:cubicBezTo>
                    <a:cubicBezTo>
                      <a:pt x="172" y="35"/>
                      <a:pt x="171" y="34"/>
                      <a:pt x="170" y="34"/>
                    </a:cubicBezTo>
                    <a:cubicBezTo>
                      <a:pt x="169" y="33"/>
                      <a:pt x="168" y="33"/>
                      <a:pt x="168" y="32"/>
                    </a:cubicBezTo>
                    <a:cubicBezTo>
                      <a:pt x="167" y="30"/>
                      <a:pt x="169" y="30"/>
                      <a:pt x="169" y="29"/>
                    </a:cubicBezTo>
                    <a:cubicBezTo>
                      <a:pt x="168" y="29"/>
                      <a:pt x="166" y="30"/>
                      <a:pt x="166" y="31"/>
                    </a:cubicBezTo>
                    <a:cubicBezTo>
                      <a:pt x="165" y="32"/>
                      <a:pt x="166" y="33"/>
                      <a:pt x="167" y="34"/>
                    </a:cubicBezTo>
                    <a:cubicBezTo>
                      <a:pt x="168" y="34"/>
                      <a:pt x="169" y="34"/>
                      <a:pt x="169" y="35"/>
                    </a:cubicBezTo>
                    <a:cubicBezTo>
                      <a:pt x="169" y="36"/>
                      <a:pt x="168" y="36"/>
                      <a:pt x="168" y="36"/>
                    </a:cubicBezTo>
                    <a:cubicBezTo>
                      <a:pt x="167" y="37"/>
                      <a:pt x="168" y="38"/>
                      <a:pt x="168" y="39"/>
                    </a:cubicBezTo>
                    <a:cubicBezTo>
                      <a:pt x="168" y="41"/>
                      <a:pt x="167" y="42"/>
                      <a:pt x="169" y="41"/>
                    </a:cubicBezTo>
                    <a:cubicBezTo>
                      <a:pt x="170" y="41"/>
                      <a:pt x="170" y="41"/>
                      <a:pt x="172" y="41"/>
                    </a:cubicBezTo>
                    <a:cubicBezTo>
                      <a:pt x="174" y="42"/>
                      <a:pt x="175" y="44"/>
                      <a:pt x="176" y="45"/>
                    </a:cubicBezTo>
                    <a:cubicBezTo>
                      <a:pt x="177" y="46"/>
                      <a:pt x="179" y="47"/>
                      <a:pt x="178" y="48"/>
                    </a:cubicBezTo>
                    <a:cubicBezTo>
                      <a:pt x="178" y="49"/>
                      <a:pt x="176" y="49"/>
                      <a:pt x="176" y="48"/>
                    </a:cubicBezTo>
                    <a:cubicBezTo>
                      <a:pt x="174" y="47"/>
                      <a:pt x="175" y="46"/>
                      <a:pt x="174" y="45"/>
                    </a:cubicBezTo>
                    <a:cubicBezTo>
                      <a:pt x="173" y="45"/>
                      <a:pt x="173" y="45"/>
                      <a:pt x="172" y="44"/>
                    </a:cubicBezTo>
                    <a:cubicBezTo>
                      <a:pt x="172" y="43"/>
                      <a:pt x="172" y="43"/>
                      <a:pt x="172" y="43"/>
                    </a:cubicBezTo>
                    <a:cubicBezTo>
                      <a:pt x="170" y="42"/>
                      <a:pt x="171" y="48"/>
                      <a:pt x="170" y="49"/>
                    </a:cubicBezTo>
                    <a:cubicBezTo>
                      <a:pt x="170" y="49"/>
                      <a:pt x="169" y="50"/>
                      <a:pt x="169" y="50"/>
                    </a:cubicBezTo>
                    <a:cubicBezTo>
                      <a:pt x="168" y="50"/>
                      <a:pt x="167" y="51"/>
                      <a:pt x="167" y="52"/>
                    </a:cubicBezTo>
                    <a:cubicBezTo>
                      <a:pt x="165" y="53"/>
                      <a:pt x="166" y="54"/>
                      <a:pt x="164" y="54"/>
                    </a:cubicBezTo>
                    <a:cubicBezTo>
                      <a:pt x="161" y="55"/>
                      <a:pt x="159" y="55"/>
                      <a:pt x="159" y="52"/>
                    </a:cubicBezTo>
                    <a:cubicBezTo>
                      <a:pt x="160" y="52"/>
                      <a:pt x="162" y="52"/>
                      <a:pt x="162" y="51"/>
                    </a:cubicBezTo>
                    <a:cubicBezTo>
                      <a:pt x="164" y="51"/>
                      <a:pt x="162" y="50"/>
                      <a:pt x="163" y="49"/>
                    </a:cubicBezTo>
                    <a:cubicBezTo>
                      <a:pt x="164" y="48"/>
                      <a:pt x="164" y="48"/>
                      <a:pt x="164" y="48"/>
                    </a:cubicBezTo>
                    <a:cubicBezTo>
                      <a:pt x="165" y="48"/>
                      <a:pt x="165" y="47"/>
                      <a:pt x="165" y="47"/>
                    </a:cubicBezTo>
                    <a:cubicBezTo>
                      <a:pt x="166" y="46"/>
                      <a:pt x="167" y="46"/>
                      <a:pt x="166" y="44"/>
                    </a:cubicBezTo>
                    <a:cubicBezTo>
                      <a:pt x="166" y="44"/>
                      <a:pt x="165" y="43"/>
                      <a:pt x="164" y="42"/>
                    </a:cubicBezTo>
                    <a:cubicBezTo>
                      <a:pt x="164" y="41"/>
                      <a:pt x="164" y="40"/>
                      <a:pt x="164" y="39"/>
                    </a:cubicBezTo>
                    <a:cubicBezTo>
                      <a:pt x="164" y="36"/>
                      <a:pt x="165" y="35"/>
                      <a:pt x="163" y="33"/>
                    </a:cubicBezTo>
                    <a:cubicBezTo>
                      <a:pt x="162" y="31"/>
                      <a:pt x="164" y="30"/>
                      <a:pt x="162" y="29"/>
                    </a:cubicBezTo>
                    <a:cubicBezTo>
                      <a:pt x="161" y="28"/>
                      <a:pt x="159" y="28"/>
                      <a:pt x="158" y="28"/>
                    </a:cubicBezTo>
                    <a:cubicBezTo>
                      <a:pt x="158" y="28"/>
                      <a:pt x="156" y="28"/>
                      <a:pt x="156" y="28"/>
                    </a:cubicBezTo>
                    <a:cubicBezTo>
                      <a:pt x="156" y="29"/>
                      <a:pt x="156" y="29"/>
                      <a:pt x="157" y="30"/>
                    </a:cubicBezTo>
                    <a:cubicBezTo>
                      <a:pt x="157" y="31"/>
                      <a:pt x="157" y="33"/>
                      <a:pt x="156" y="33"/>
                    </a:cubicBezTo>
                    <a:cubicBezTo>
                      <a:pt x="155" y="34"/>
                      <a:pt x="153" y="33"/>
                      <a:pt x="153" y="35"/>
                    </a:cubicBezTo>
                    <a:cubicBezTo>
                      <a:pt x="153" y="36"/>
                      <a:pt x="154" y="36"/>
                      <a:pt x="154" y="36"/>
                    </a:cubicBezTo>
                    <a:cubicBezTo>
                      <a:pt x="155" y="37"/>
                      <a:pt x="154" y="37"/>
                      <a:pt x="154" y="38"/>
                    </a:cubicBezTo>
                    <a:cubicBezTo>
                      <a:pt x="154" y="40"/>
                      <a:pt x="155" y="39"/>
                      <a:pt x="157" y="40"/>
                    </a:cubicBezTo>
                    <a:cubicBezTo>
                      <a:pt x="158" y="41"/>
                      <a:pt x="157" y="44"/>
                      <a:pt x="158" y="45"/>
                    </a:cubicBezTo>
                    <a:cubicBezTo>
                      <a:pt x="157" y="45"/>
                      <a:pt x="155" y="45"/>
                      <a:pt x="154" y="44"/>
                    </a:cubicBezTo>
                    <a:cubicBezTo>
                      <a:pt x="154" y="44"/>
                      <a:pt x="154" y="43"/>
                      <a:pt x="153" y="42"/>
                    </a:cubicBezTo>
                    <a:cubicBezTo>
                      <a:pt x="152" y="42"/>
                      <a:pt x="151" y="42"/>
                      <a:pt x="150" y="42"/>
                    </a:cubicBezTo>
                    <a:cubicBezTo>
                      <a:pt x="149" y="41"/>
                      <a:pt x="148" y="41"/>
                      <a:pt x="147" y="41"/>
                    </a:cubicBezTo>
                    <a:cubicBezTo>
                      <a:pt x="147" y="42"/>
                      <a:pt x="147" y="42"/>
                      <a:pt x="146" y="42"/>
                    </a:cubicBezTo>
                    <a:cubicBezTo>
                      <a:pt x="145" y="42"/>
                      <a:pt x="145" y="42"/>
                      <a:pt x="144" y="42"/>
                    </a:cubicBezTo>
                    <a:cubicBezTo>
                      <a:pt x="142" y="44"/>
                      <a:pt x="145" y="44"/>
                      <a:pt x="144" y="46"/>
                    </a:cubicBezTo>
                    <a:cubicBezTo>
                      <a:pt x="143" y="46"/>
                      <a:pt x="142" y="46"/>
                      <a:pt x="142" y="46"/>
                    </a:cubicBezTo>
                    <a:cubicBezTo>
                      <a:pt x="140" y="46"/>
                      <a:pt x="141" y="46"/>
                      <a:pt x="141" y="45"/>
                    </a:cubicBezTo>
                    <a:cubicBezTo>
                      <a:pt x="140" y="44"/>
                      <a:pt x="139" y="45"/>
                      <a:pt x="138" y="45"/>
                    </a:cubicBezTo>
                    <a:cubicBezTo>
                      <a:pt x="138" y="45"/>
                      <a:pt x="137" y="45"/>
                      <a:pt x="137" y="45"/>
                    </a:cubicBezTo>
                    <a:cubicBezTo>
                      <a:pt x="137" y="44"/>
                      <a:pt x="137" y="44"/>
                      <a:pt x="137" y="44"/>
                    </a:cubicBezTo>
                    <a:cubicBezTo>
                      <a:pt x="137" y="45"/>
                      <a:pt x="137" y="45"/>
                      <a:pt x="137" y="45"/>
                    </a:cubicBezTo>
                    <a:cubicBezTo>
                      <a:pt x="136" y="45"/>
                      <a:pt x="136" y="45"/>
                      <a:pt x="136" y="46"/>
                    </a:cubicBezTo>
                    <a:cubicBezTo>
                      <a:pt x="136" y="46"/>
                      <a:pt x="135" y="46"/>
                      <a:pt x="135" y="45"/>
                    </a:cubicBezTo>
                    <a:cubicBezTo>
                      <a:pt x="134" y="45"/>
                      <a:pt x="134" y="45"/>
                      <a:pt x="133" y="46"/>
                    </a:cubicBezTo>
                    <a:cubicBezTo>
                      <a:pt x="132" y="46"/>
                      <a:pt x="133" y="47"/>
                      <a:pt x="132" y="47"/>
                    </a:cubicBezTo>
                    <a:cubicBezTo>
                      <a:pt x="132" y="48"/>
                      <a:pt x="131" y="48"/>
                      <a:pt x="130" y="48"/>
                    </a:cubicBezTo>
                    <a:cubicBezTo>
                      <a:pt x="128" y="48"/>
                      <a:pt x="128" y="47"/>
                      <a:pt x="129" y="46"/>
                    </a:cubicBezTo>
                    <a:cubicBezTo>
                      <a:pt x="130" y="46"/>
                      <a:pt x="130" y="46"/>
                      <a:pt x="131" y="45"/>
                    </a:cubicBezTo>
                    <a:cubicBezTo>
                      <a:pt x="131" y="45"/>
                      <a:pt x="131" y="44"/>
                      <a:pt x="131" y="44"/>
                    </a:cubicBezTo>
                    <a:cubicBezTo>
                      <a:pt x="129" y="44"/>
                      <a:pt x="127" y="46"/>
                      <a:pt x="125" y="47"/>
                    </a:cubicBezTo>
                    <a:cubicBezTo>
                      <a:pt x="123" y="47"/>
                      <a:pt x="122" y="48"/>
                      <a:pt x="121" y="50"/>
                    </a:cubicBezTo>
                    <a:cubicBezTo>
                      <a:pt x="121" y="50"/>
                      <a:pt x="121" y="50"/>
                      <a:pt x="121" y="51"/>
                    </a:cubicBezTo>
                    <a:cubicBezTo>
                      <a:pt x="120" y="51"/>
                      <a:pt x="120" y="51"/>
                      <a:pt x="120" y="52"/>
                    </a:cubicBezTo>
                    <a:cubicBezTo>
                      <a:pt x="119" y="52"/>
                      <a:pt x="120" y="53"/>
                      <a:pt x="119" y="54"/>
                    </a:cubicBezTo>
                    <a:cubicBezTo>
                      <a:pt x="119" y="55"/>
                      <a:pt x="116" y="54"/>
                      <a:pt x="116" y="53"/>
                    </a:cubicBezTo>
                    <a:cubicBezTo>
                      <a:pt x="115" y="52"/>
                      <a:pt x="115" y="51"/>
                      <a:pt x="115" y="51"/>
                    </a:cubicBezTo>
                    <a:cubicBezTo>
                      <a:pt x="116" y="50"/>
                      <a:pt x="117" y="50"/>
                      <a:pt x="115" y="49"/>
                    </a:cubicBezTo>
                    <a:cubicBezTo>
                      <a:pt x="114" y="49"/>
                      <a:pt x="113" y="49"/>
                      <a:pt x="113" y="51"/>
                    </a:cubicBezTo>
                    <a:cubicBezTo>
                      <a:pt x="113" y="52"/>
                      <a:pt x="113" y="52"/>
                      <a:pt x="114" y="53"/>
                    </a:cubicBezTo>
                    <a:cubicBezTo>
                      <a:pt x="114" y="54"/>
                      <a:pt x="115" y="55"/>
                      <a:pt x="115" y="56"/>
                    </a:cubicBezTo>
                    <a:cubicBezTo>
                      <a:pt x="114" y="57"/>
                      <a:pt x="113" y="56"/>
                      <a:pt x="113" y="56"/>
                    </a:cubicBezTo>
                    <a:cubicBezTo>
                      <a:pt x="112" y="55"/>
                      <a:pt x="112" y="55"/>
                      <a:pt x="111" y="55"/>
                    </a:cubicBezTo>
                    <a:cubicBezTo>
                      <a:pt x="110" y="56"/>
                      <a:pt x="110" y="57"/>
                      <a:pt x="109" y="57"/>
                    </a:cubicBezTo>
                    <a:cubicBezTo>
                      <a:pt x="109" y="57"/>
                      <a:pt x="108" y="57"/>
                      <a:pt x="107" y="58"/>
                    </a:cubicBezTo>
                    <a:cubicBezTo>
                      <a:pt x="106" y="59"/>
                      <a:pt x="108" y="59"/>
                      <a:pt x="108" y="60"/>
                    </a:cubicBezTo>
                    <a:cubicBezTo>
                      <a:pt x="106" y="62"/>
                      <a:pt x="106" y="62"/>
                      <a:pt x="106" y="62"/>
                    </a:cubicBezTo>
                    <a:cubicBezTo>
                      <a:pt x="105" y="61"/>
                      <a:pt x="104" y="59"/>
                      <a:pt x="103" y="60"/>
                    </a:cubicBezTo>
                    <a:cubicBezTo>
                      <a:pt x="102" y="61"/>
                      <a:pt x="104" y="62"/>
                      <a:pt x="104" y="62"/>
                    </a:cubicBezTo>
                    <a:cubicBezTo>
                      <a:pt x="105" y="63"/>
                      <a:pt x="104" y="64"/>
                      <a:pt x="103" y="64"/>
                    </a:cubicBezTo>
                    <a:cubicBezTo>
                      <a:pt x="101" y="64"/>
                      <a:pt x="101" y="64"/>
                      <a:pt x="100" y="63"/>
                    </a:cubicBezTo>
                    <a:cubicBezTo>
                      <a:pt x="99" y="63"/>
                      <a:pt x="98" y="62"/>
                      <a:pt x="97" y="62"/>
                    </a:cubicBezTo>
                    <a:cubicBezTo>
                      <a:pt x="97" y="61"/>
                      <a:pt x="98" y="61"/>
                      <a:pt x="98" y="61"/>
                    </a:cubicBezTo>
                    <a:cubicBezTo>
                      <a:pt x="98" y="60"/>
                      <a:pt x="97" y="60"/>
                      <a:pt x="97" y="60"/>
                    </a:cubicBezTo>
                    <a:cubicBezTo>
                      <a:pt x="97" y="59"/>
                      <a:pt x="97" y="58"/>
                      <a:pt x="97" y="58"/>
                    </a:cubicBezTo>
                    <a:cubicBezTo>
                      <a:pt x="96" y="57"/>
                      <a:pt x="95" y="57"/>
                      <a:pt x="95" y="57"/>
                    </a:cubicBezTo>
                    <a:cubicBezTo>
                      <a:pt x="95" y="56"/>
                      <a:pt x="95" y="56"/>
                      <a:pt x="95" y="55"/>
                    </a:cubicBezTo>
                    <a:cubicBezTo>
                      <a:pt x="94" y="55"/>
                      <a:pt x="94" y="55"/>
                      <a:pt x="93" y="55"/>
                    </a:cubicBezTo>
                    <a:cubicBezTo>
                      <a:pt x="92" y="55"/>
                      <a:pt x="90" y="54"/>
                      <a:pt x="92" y="53"/>
                    </a:cubicBezTo>
                    <a:cubicBezTo>
                      <a:pt x="92" y="52"/>
                      <a:pt x="90" y="52"/>
                      <a:pt x="90" y="51"/>
                    </a:cubicBezTo>
                    <a:cubicBezTo>
                      <a:pt x="90" y="50"/>
                      <a:pt x="91" y="50"/>
                      <a:pt x="92" y="50"/>
                    </a:cubicBezTo>
                    <a:cubicBezTo>
                      <a:pt x="92" y="50"/>
                      <a:pt x="92" y="50"/>
                      <a:pt x="93" y="50"/>
                    </a:cubicBezTo>
                    <a:cubicBezTo>
                      <a:pt x="93" y="50"/>
                      <a:pt x="94" y="49"/>
                      <a:pt x="94" y="49"/>
                    </a:cubicBezTo>
                    <a:cubicBezTo>
                      <a:pt x="95" y="50"/>
                      <a:pt x="94" y="50"/>
                      <a:pt x="94" y="51"/>
                    </a:cubicBezTo>
                    <a:cubicBezTo>
                      <a:pt x="94" y="52"/>
                      <a:pt x="94" y="53"/>
                      <a:pt x="95" y="54"/>
                    </a:cubicBezTo>
                    <a:cubicBezTo>
                      <a:pt x="96" y="54"/>
                      <a:pt x="97" y="54"/>
                      <a:pt x="98" y="54"/>
                    </a:cubicBezTo>
                    <a:cubicBezTo>
                      <a:pt x="99" y="55"/>
                      <a:pt x="100" y="55"/>
                      <a:pt x="102" y="55"/>
                    </a:cubicBezTo>
                    <a:cubicBezTo>
                      <a:pt x="102" y="55"/>
                      <a:pt x="103" y="55"/>
                      <a:pt x="103" y="55"/>
                    </a:cubicBezTo>
                    <a:cubicBezTo>
                      <a:pt x="104" y="55"/>
                      <a:pt x="104" y="56"/>
                      <a:pt x="104" y="56"/>
                    </a:cubicBezTo>
                    <a:cubicBezTo>
                      <a:pt x="104" y="57"/>
                      <a:pt x="107" y="56"/>
                      <a:pt x="107" y="56"/>
                    </a:cubicBezTo>
                    <a:cubicBezTo>
                      <a:pt x="108" y="55"/>
                      <a:pt x="108" y="52"/>
                      <a:pt x="108" y="51"/>
                    </a:cubicBezTo>
                    <a:cubicBezTo>
                      <a:pt x="107" y="50"/>
                      <a:pt x="105" y="49"/>
                      <a:pt x="104" y="48"/>
                    </a:cubicBezTo>
                    <a:cubicBezTo>
                      <a:pt x="102" y="48"/>
                      <a:pt x="100" y="48"/>
                      <a:pt x="99" y="47"/>
                    </a:cubicBezTo>
                    <a:cubicBezTo>
                      <a:pt x="98" y="46"/>
                      <a:pt x="96" y="45"/>
                      <a:pt x="95" y="45"/>
                    </a:cubicBezTo>
                    <a:cubicBezTo>
                      <a:pt x="95" y="46"/>
                      <a:pt x="95" y="46"/>
                      <a:pt x="95" y="46"/>
                    </a:cubicBezTo>
                    <a:cubicBezTo>
                      <a:pt x="93" y="46"/>
                      <a:pt x="93" y="45"/>
                      <a:pt x="93" y="44"/>
                    </a:cubicBezTo>
                    <a:cubicBezTo>
                      <a:pt x="93" y="43"/>
                      <a:pt x="93" y="43"/>
                      <a:pt x="92" y="43"/>
                    </a:cubicBezTo>
                    <a:cubicBezTo>
                      <a:pt x="92" y="42"/>
                      <a:pt x="91" y="43"/>
                      <a:pt x="91" y="43"/>
                    </a:cubicBezTo>
                    <a:cubicBezTo>
                      <a:pt x="90" y="43"/>
                      <a:pt x="91" y="43"/>
                      <a:pt x="90" y="43"/>
                    </a:cubicBezTo>
                    <a:cubicBezTo>
                      <a:pt x="90" y="43"/>
                      <a:pt x="89" y="43"/>
                      <a:pt x="89" y="43"/>
                    </a:cubicBezTo>
                    <a:cubicBezTo>
                      <a:pt x="88" y="42"/>
                      <a:pt x="88" y="42"/>
                      <a:pt x="88" y="42"/>
                    </a:cubicBezTo>
                    <a:cubicBezTo>
                      <a:pt x="87" y="43"/>
                      <a:pt x="86" y="43"/>
                      <a:pt x="86" y="42"/>
                    </a:cubicBezTo>
                    <a:cubicBezTo>
                      <a:pt x="87" y="42"/>
                      <a:pt x="89" y="42"/>
                      <a:pt x="89" y="41"/>
                    </a:cubicBezTo>
                    <a:cubicBezTo>
                      <a:pt x="88" y="41"/>
                      <a:pt x="88" y="41"/>
                      <a:pt x="88" y="41"/>
                    </a:cubicBezTo>
                    <a:cubicBezTo>
                      <a:pt x="88" y="40"/>
                      <a:pt x="88" y="40"/>
                      <a:pt x="88" y="40"/>
                    </a:cubicBezTo>
                    <a:cubicBezTo>
                      <a:pt x="88" y="40"/>
                      <a:pt x="88" y="40"/>
                      <a:pt x="88" y="40"/>
                    </a:cubicBezTo>
                    <a:cubicBezTo>
                      <a:pt x="88" y="40"/>
                      <a:pt x="87" y="40"/>
                      <a:pt x="86" y="40"/>
                    </a:cubicBezTo>
                    <a:cubicBezTo>
                      <a:pt x="86" y="41"/>
                      <a:pt x="85" y="41"/>
                      <a:pt x="85" y="41"/>
                    </a:cubicBezTo>
                    <a:cubicBezTo>
                      <a:pt x="85" y="40"/>
                      <a:pt x="85" y="40"/>
                      <a:pt x="85" y="40"/>
                    </a:cubicBezTo>
                    <a:cubicBezTo>
                      <a:pt x="86" y="40"/>
                      <a:pt x="86" y="40"/>
                      <a:pt x="86" y="40"/>
                    </a:cubicBezTo>
                    <a:cubicBezTo>
                      <a:pt x="86" y="39"/>
                      <a:pt x="84" y="39"/>
                      <a:pt x="83" y="39"/>
                    </a:cubicBezTo>
                    <a:cubicBezTo>
                      <a:pt x="82" y="40"/>
                      <a:pt x="83" y="41"/>
                      <a:pt x="81" y="41"/>
                    </a:cubicBezTo>
                    <a:cubicBezTo>
                      <a:pt x="81" y="40"/>
                      <a:pt x="82" y="40"/>
                      <a:pt x="82" y="39"/>
                    </a:cubicBezTo>
                    <a:cubicBezTo>
                      <a:pt x="81" y="39"/>
                      <a:pt x="81" y="40"/>
                      <a:pt x="81" y="40"/>
                    </a:cubicBezTo>
                    <a:cubicBezTo>
                      <a:pt x="80" y="40"/>
                      <a:pt x="80" y="40"/>
                      <a:pt x="80" y="39"/>
                    </a:cubicBezTo>
                    <a:cubicBezTo>
                      <a:pt x="79" y="39"/>
                      <a:pt x="78" y="39"/>
                      <a:pt x="78" y="40"/>
                    </a:cubicBezTo>
                    <a:cubicBezTo>
                      <a:pt x="79" y="40"/>
                      <a:pt x="79" y="40"/>
                      <a:pt x="79" y="40"/>
                    </a:cubicBezTo>
                    <a:cubicBezTo>
                      <a:pt x="78" y="41"/>
                      <a:pt x="78" y="41"/>
                      <a:pt x="77" y="41"/>
                    </a:cubicBezTo>
                    <a:cubicBezTo>
                      <a:pt x="77" y="41"/>
                      <a:pt x="78" y="42"/>
                      <a:pt x="77" y="42"/>
                    </a:cubicBezTo>
                    <a:cubicBezTo>
                      <a:pt x="76" y="43"/>
                      <a:pt x="76" y="42"/>
                      <a:pt x="75" y="42"/>
                    </a:cubicBezTo>
                    <a:cubicBezTo>
                      <a:pt x="74" y="41"/>
                      <a:pt x="70" y="41"/>
                      <a:pt x="73" y="43"/>
                    </a:cubicBezTo>
                    <a:cubicBezTo>
                      <a:pt x="72" y="43"/>
                      <a:pt x="72" y="43"/>
                      <a:pt x="71" y="44"/>
                    </a:cubicBezTo>
                    <a:cubicBezTo>
                      <a:pt x="70" y="44"/>
                      <a:pt x="70" y="44"/>
                      <a:pt x="70" y="44"/>
                    </a:cubicBezTo>
                    <a:cubicBezTo>
                      <a:pt x="68" y="45"/>
                      <a:pt x="67" y="44"/>
                      <a:pt x="66" y="45"/>
                    </a:cubicBezTo>
                    <a:cubicBezTo>
                      <a:pt x="66" y="46"/>
                      <a:pt x="66" y="46"/>
                      <a:pt x="65" y="47"/>
                    </a:cubicBezTo>
                    <a:cubicBezTo>
                      <a:pt x="65" y="47"/>
                      <a:pt x="64" y="47"/>
                      <a:pt x="64" y="47"/>
                    </a:cubicBezTo>
                    <a:cubicBezTo>
                      <a:pt x="64" y="48"/>
                      <a:pt x="66" y="48"/>
                      <a:pt x="66" y="49"/>
                    </a:cubicBezTo>
                    <a:cubicBezTo>
                      <a:pt x="66" y="49"/>
                      <a:pt x="65" y="49"/>
                      <a:pt x="65" y="49"/>
                    </a:cubicBezTo>
                    <a:cubicBezTo>
                      <a:pt x="64" y="49"/>
                      <a:pt x="64" y="49"/>
                      <a:pt x="64" y="49"/>
                    </a:cubicBezTo>
                    <a:cubicBezTo>
                      <a:pt x="63" y="50"/>
                      <a:pt x="63" y="50"/>
                      <a:pt x="63" y="50"/>
                    </a:cubicBezTo>
                    <a:cubicBezTo>
                      <a:pt x="62" y="51"/>
                      <a:pt x="62" y="51"/>
                      <a:pt x="62" y="51"/>
                    </a:cubicBezTo>
                    <a:cubicBezTo>
                      <a:pt x="61" y="51"/>
                      <a:pt x="62" y="52"/>
                      <a:pt x="62" y="52"/>
                    </a:cubicBezTo>
                    <a:cubicBezTo>
                      <a:pt x="62" y="53"/>
                      <a:pt x="62" y="53"/>
                      <a:pt x="62" y="53"/>
                    </a:cubicBezTo>
                    <a:cubicBezTo>
                      <a:pt x="62" y="54"/>
                      <a:pt x="62" y="53"/>
                      <a:pt x="62" y="54"/>
                    </a:cubicBezTo>
                    <a:cubicBezTo>
                      <a:pt x="61" y="54"/>
                      <a:pt x="60" y="55"/>
                      <a:pt x="60" y="55"/>
                    </a:cubicBezTo>
                    <a:cubicBezTo>
                      <a:pt x="60" y="55"/>
                      <a:pt x="61" y="56"/>
                      <a:pt x="61" y="57"/>
                    </a:cubicBezTo>
                    <a:cubicBezTo>
                      <a:pt x="60" y="57"/>
                      <a:pt x="59" y="57"/>
                      <a:pt x="59" y="58"/>
                    </a:cubicBezTo>
                    <a:cubicBezTo>
                      <a:pt x="59" y="58"/>
                      <a:pt x="59" y="58"/>
                      <a:pt x="59" y="58"/>
                    </a:cubicBezTo>
                    <a:cubicBezTo>
                      <a:pt x="59" y="59"/>
                      <a:pt x="58" y="59"/>
                      <a:pt x="58" y="59"/>
                    </a:cubicBezTo>
                    <a:cubicBezTo>
                      <a:pt x="57" y="61"/>
                      <a:pt x="57" y="61"/>
                      <a:pt x="57" y="61"/>
                    </a:cubicBezTo>
                    <a:cubicBezTo>
                      <a:pt x="57" y="61"/>
                      <a:pt x="57" y="61"/>
                      <a:pt x="58" y="61"/>
                    </a:cubicBezTo>
                    <a:cubicBezTo>
                      <a:pt x="59" y="61"/>
                      <a:pt x="60" y="61"/>
                      <a:pt x="60" y="62"/>
                    </a:cubicBezTo>
                    <a:cubicBezTo>
                      <a:pt x="59" y="62"/>
                      <a:pt x="58" y="62"/>
                      <a:pt x="58" y="63"/>
                    </a:cubicBezTo>
                    <a:cubicBezTo>
                      <a:pt x="57" y="63"/>
                      <a:pt x="57" y="64"/>
                      <a:pt x="57" y="64"/>
                    </a:cubicBezTo>
                    <a:cubicBezTo>
                      <a:pt x="56" y="64"/>
                      <a:pt x="55" y="64"/>
                      <a:pt x="55" y="64"/>
                    </a:cubicBezTo>
                    <a:cubicBezTo>
                      <a:pt x="53" y="64"/>
                      <a:pt x="52" y="63"/>
                      <a:pt x="52" y="65"/>
                    </a:cubicBezTo>
                    <a:cubicBezTo>
                      <a:pt x="53" y="65"/>
                      <a:pt x="54" y="65"/>
                      <a:pt x="54" y="66"/>
                    </a:cubicBezTo>
                    <a:cubicBezTo>
                      <a:pt x="54" y="67"/>
                      <a:pt x="53" y="67"/>
                      <a:pt x="52" y="67"/>
                    </a:cubicBezTo>
                    <a:cubicBezTo>
                      <a:pt x="52" y="67"/>
                      <a:pt x="51" y="67"/>
                      <a:pt x="51" y="67"/>
                    </a:cubicBezTo>
                    <a:cubicBezTo>
                      <a:pt x="50" y="67"/>
                      <a:pt x="50" y="68"/>
                      <a:pt x="50" y="68"/>
                    </a:cubicBezTo>
                    <a:cubicBezTo>
                      <a:pt x="50" y="69"/>
                      <a:pt x="49" y="69"/>
                      <a:pt x="49" y="69"/>
                    </a:cubicBezTo>
                    <a:cubicBezTo>
                      <a:pt x="48" y="69"/>
                      <a:pt x="45" y="70"/>
                      <a:pt x="45" y="70"/>
                    </a:cubicBezTo>
                    <a:cubicBezTo>
                      <a:pt x="44" y="72"/>
                      <a:pt x="47" y="71"/>
                      <a:pt x="48" y="72"/>
                    </a:cubicBezTo>
                    <a:cubicBezTo>
                      <a:pt x="47" y="72"/>
                      <a:pt x="46" y="72"/>
                      <a:pt x="46" y="73"/>
                    </a:cubicBezTo>
                    <a:cubicBezTo>
                      <a:pt x="45" y="74"/>
                      <a:pt x="45" y="74"/>
                      <a:pt x="46" y="75"/>
                    </a:cubicBezTo>
                    <a:cubicBezTo>
                      <a:pt x="46" y="75"/>
                      <a:pt x="45" y="75"/>
                      <a:pt x="45" y="76"/>
                    </a:cubicBezTo>
                    <a:cubicBezTo>
                      <a:pt x="45" y="77"/>
                      <a:pt x="45" y="78"/>
                      <a:pt x="45" y="78"/>
                    </a:cubicBezTo>
                    <a:cubicBezTo>
                      <a:pt x="46" y="78"/>
                      <a:pt x="46" y="80"/>
                      <a:pt x="45" y="81"/>
                    </a:cubicBezTo>
                    <a:cubicBezTo>
                      <a:pt x="46" y="81"/>
                      <a:pt x="47" y="80"/>
                      <a:pt x="48" y="81"/>
                    </a:cubicBezTo>
                    <a:cubicBezTo>
                      <a:pt x="48" y="81"/>
                      <a:pt x="47" y="82"/>
                      <a:pt x="46" y="82"/>
                    </a:cubicBezTo>
                    <a:cubicBezTo>
                      <a:pt x="46" y="84"/>
                      <a:pt x="46" y="85"/>
                      <a:pt x="47" y="86"/>
                    </a:cubicBezTo>
                    <a:cubicBezTo>
                      <a:pt x="48" y="87"/>
                      <a:pt x="50" y="86"/>
                      <a:pt x="51" y="86"/>
                    </a:cubicBezTo>
                    <a:cubicBezTo>
                      <a:pt x="52" y="85"/>
                      <a:pt x="52" y="85"/>
                      <a:pt x="53" y="85"/>
                    </a:cubicBezTo>
                    <a:cubicBezTo>
                      <a:pt x="53" y="84"/>
                      <a:pt x="54" y="84"/>
                      <a:pt x="55" y="84"/>
                    </a:cubicBezTo>
                    <a:cubicBezTo>
                      <a:pt x="55" y="83"/>
                      <a:pt x="53" y="82"/>
                      <a:pt x="53" y="81"/>
                    </a:cubicBezTo>
                    <a:cubicBezTo>
                      <a:pt x="55" y="80"/>
                      <a:pt x="55" y="81"/>
                      <a:pt x="56" y="82"/>
                    </a:cubicBezTo>
                    <a:cubicBezTo>
                      <a:pt x="56" y="83"/>
                      <a:pt x="57" y="84"/>
                      <a:pt x="57" y="85"/>
                    </a:cubicBezTo>
                    <a:cubicBezTo>
                      <a:pt x="58" y="86"/>
                      <a:pt x="58" y="87"/>
                      <a:pt x="59" y="88"/>
                    </a:cubicBezTo>
                    <a:cubicBezTo>
                      <a:pt x="59" y="89"/>
                      <a:pt x="60" y="89"/>
                      <a:pt x="60" y="90"/>
                    </a:cubicBezTo>
                    <a:cubicBezTo>
                      <a:pt x="60" y="90"/>
                      <a:pt x="59" y="91"/>
                      <a:pt x="60" y="91"/>
                    </a:cubicBezTo>
                    <a:cubicBezTo>
                      <a:pt x="60" y="91"/>
                      <a:pt x="60" y="91"/>
                      <a:pt x="60" y="91"/>
                    </a:cubicBezTo>
                    <a:cubicBezTo>
                      <a:pt x="60" y="92"/>
                      <a:pt x="59" y="92"/>
                      <a:pt x="59" y="93"/>
                    </a:cubicBezTo>
                    <a:cubicBezTo>
                      <a:pt x="58" y="94"/>
                      <a:pt x="59" y="95"/>
                      <a:pt x="59" y="96"/>
                    </a:cubicBezTo>
                    <a:cubicBezTo>
                      <a:pt x="59" y="96"/>
                      <a:pt x="61" y="96"/>
                      <a:pt x="61" y="96"/>
                    </a:cubicBezTo>
                    <a:cubicBezTo>
                      <a:pt x="62" y="95"/>
                      <a:pt x="62" y="95"/>
                      <a:pt x="61" y="94"/>
                    </a:cubicBezTo>
                    <a:cubicBezTo>
                      <a:pt x="63" y="93"/>
                      <a:pt x="64" y="93"/>
                      <a:pt x="65" y="92"/>
                    </a:cubicBezTo>
                    <a:cubicBezTo>
                      <a:pt x="67" y="90"/>
                      <a:pt x="66" y="89"/>
                      <a:pt x="66" y="87"/>
                    </a:cubicBezTo>
                    <a:cubicBezTo>
                      <a:pt x="66" y="85"/>
                      <a:pt x="67" y="85"/>
                      <a:pt x="68" y="83"/>
                    </a:cubicBezTo>
                    <a:cubicBezTo>
                      <a:pt x="70" y="81"/>
                      <a:pt x="65" y="83"/>
                      <a:pt x="65" y="81"/>
                    </a:cubicBezTo>
                    <a:cubicBezTo>
                      <a:pt x="67" y="80"/>
                      <a:pt x="70" y="81"/>
                      <a:pt x="69" y="79"/>
                    </a:cubicBezTo>
                    <a:cubicBezTo>
                      <a:pt x="69" y="78"/>
                      <a:pt x="69" y="78"/>
                      <a:pt x="69" y="77"/>
                    </a:cubicBezTo>
                    <a:cubicBezTo>
                      <a:pt x="69" y="76"/>
                      <a:pt x="69" y="76"/>
                      <a:pt x="69" y="76"/>
                    </a:cubicBezTo>
                    <a:cubicBezTo>
                      <a:pt x="68" y="75"/>
                      <a:pt x="67" y="75"/>
                      <a:pt x="67" y="74"/>
                    </a:cubicBezTo>
                    <a:cubicBezTo>
                      <a:pt x="66" y="73"/>
                      <a:pt x="67" y="72"/>
                      <a:pt x="67" y="71"/>
                    </a:cubicBezTo>
                    <a:cubicBezTo>
                      <a:pt x="67" y="69"/>
                      <a:pt x="67" y="69"/>
                      <a:pt x="69" y="68"/>
                    </a:cubicBezTo>
                    <a:cubicBezTo>
                      <a:pt x="71" y="68"/>
                      <a:pt x="73" y="65"/>
                      <a:pt x="74" y="63"/>
                    </a:cubicBezTo>
                    <a:cubicBezTo>
                      <a:pt x="74" y="62"/>
                      <a:pt x="73" y="61"/>
                      <a:pt x="73" y="61"/>
                    </a:cubicBezTo>
                    <a:cubicBezTo>
                      <a:pt x="74" y="60"/>
                      <a:pt x="76" y="61"/>
                      <a:pt x="75" y="59"/>
                    </a:cubicBezTo>
                    <a:cubicBezTo>
                      <a:pt x="76" y="59"/>
                      <a:pt x="76" y="59"/>
                      <a:pt x="77" y="58"/>
                    </a:cubicBezTo>
                    <a:cubicBezTo>
                      <a:pt x="77" y="58"/>
                      <a:pt x="78" y="57"/>
                      <a:pt x="78" y="57"/>
                    </a:cubicBezTo>
                    <a:cubicBezTo>
                      <a:pt x="81" y="57"/>
                      <a:pt x="80" y="58"/>
                      <a:pt x="80" y="59"/>
                    </a:cubicBezTo>
                    <a:cubicBezTo>
                      <a:pt x="81" y="60"/>
                      <a:pt x="82" y="61"/>
                      <a:pt x="80" y="62"/>
                    </a:cubicBezTo>
                    <a:cubicBezTo>
                      <a:pt x="79" y="63"/>
                      <a:pt x="79" y="63"/>
                      <a:pt x="78" y="64"/>
                    </a:cubicBezTo>
                    <a:cubicBezTo>
                      <a:pt x="77" y="66"/>
                      <a:pt x="76" y="66"/>
                      <a:pt x="75" y="67"/>
                    </a:cubicBezTo>
                    <a:cubicBezTo>
                      <a:pt x="74" y="69"/>
                      <a:pt x="74" y="69"/>
                      <a:pt x="74" y="71"/>
                    </a:cubicBezTo>
                    <a:cubicBezTo>
                      <a:pt x="75" y="72"/>
                      <a:pt x="74" y="76"/>
                      <a:pt x="75" y="77"/>
                    </a:cubicBezTo>
                    <a:cubicBezTo>
                      <a:pt x="75" y="78"/>
                      <a:pt x="77" y="78"/>
                      <a:pt x="78" y="79"/>
                    </a:cubicBezTo>
                    <a:cubicBezTo>
                      <a:pt x="79" y="79"/>
                      <a:pt x="80" y="78"/>
                      <a:pt x="81" y="77"/>
                    </a:cubicBezTo>
                    <a:cubicBezTo>
                      <a:pt x="81" y="77"/>
                      <a:pt x="82" y="77"/>
                      <a:pt x="82" y="77"/>
                    </a:cubicBezTo>
                    <a:cubicBezTo>
                      <a:pt x="82" y="77"/>
                      <a:pt x="83" y="77"/>
                      <a:pt x="83" y="77"/>
                    </a:cubicBezTo>
                    <a:cubicBezTo>
                      <a:pt x="84" y="77"/>
                      <a:pt x="84" y="76"/>
                      <a:pt x="84" y="76"/>
                    </a:cubicBezTo>
                    <a:cubicBezTo>
                      <a:pt x="85" y="76"/>
                      <a:pt x="86" y="76"/>
                      <a:pt x="87" y="76"/>
                    </a:cubicBezTo>
                    <a:cubicBezTo>
                      <a:pt x="88" y="76"/>
                      <a:pt x="89" y="77"/>
                      <a:pt x="90" y="78"/>
                    </a:cubicBezTo>
                    <a:cubicBezTo>
                      <a:pt x="91" y="80"/>
                      <a:pt x="88" y="80"/>
                      <a:pt x="87" y="80"/>
                    </a:cubicBezTo>
                    <a:cubicBezTo>
                      <a:pt x="85" y="80"/>
                      <a:pt x="84" y="81"/>
                      <a:pt x="83" y="81"/>
                    </a:cubicBezTo>
                    <a:cubicBezTo>
                      <a:pt x="82" y="81"/>
                      <a:pt x="82" y="81"/>
                      <a:pt x="81" y="81"/>
                    </a:cubicBezTo>
                    <a:cubicBezTo>
                      <a:pt x="81" y="81"/>
                      <a:pt x="80" y="81"/>
                      <a:pt x="79" y="82"/>
                    </a:cubicBezTo>
                    <a:cubicBezTo>
                      <a:pt x="78" y="83"/>
                      <a:pt x="78" y="84"/>
                      <a:pt x="79" y="85"/>
                    </a:cubicBezTo>
                    <a:cubicBezTo>
                      <a:pt x="80" y="85"/>
                      <a:pt x="80" y="85"/>
                      <a:pt x="80" y="86"/>
                    </a:cubicBezTo>
                    <a:cubicBezTo>
                      <a:pt x="80" y="86"/>
                      <a:pt x="80" y="87"/>
                      <a:pt x="80" y="87"/>
                    </a:cubicBezTo>
                    <a:cubicBezTo>
                      <a:pt x="80" y="88"/>
                      <a:pt x="81" y="90"/>
                      <a:pt x="79" y="90"/>
                    </a:cubicBezTo>
                    <a:cubicBezTo>
                      <a:pt x="78" y="90"/>
                      <a:pt x="79" y="88"/>
                      <a:pt x="78" y="88"/>
                    </a:cubicBezTo>
                    <a:cubicBezTo>
                      <a:pt x="76" y="87"/>
                      <a:pt x="76" y="89"/>
                      <a:pt x="75" y="90"/>
                    </a:cubicBezTo>
                    <a:cubicBezTo>
                      <a:pt x="75" y="91"/>
                      <a:pt x="73" y="91"/>
                      <a:pt x="73" y="92"/>
                    </a:cubicBezTo>
                    <a:cubicBezTo>
                      <a:pt x="72" y="94"/>
                      <a:pt x="74" y="94"/>
                      <a:pt x="73" y="95"/>
                    </a:cubicBezTo>
                    <a:cubicBezTo>
                      <a:pt x="73" y="96"/>
                      <a:pt x="72" y="96"/>
                      <a:pt x="72" y="96"/>
                    </a:cubicBezTo>
                    <a:cubicBezTo>
                      <a:pt x="72" y="97"/>
                      <a:pt x="73" y="97"/>
                      <a:pt x="73" y="98"/>
                    </a:cubicBezTo>
                    <a:cubicBezTo>
                      <a:pt x="73" y="99"/>
                      <a:pt x="71" y="99"/>
                      <a:pt x="71" y="99"/>
                    </a:cubicBezTo>
                    <a:cubicBezTo>
                      <a:pt x="70" y="98"/>
                      <a:pt x="70" y="97"/>
                      <a:pt x="68" y="97"/>
                    </a:cubicBezTo>
                    <a:cubicBezTo>
                      <a:pt x="66" y="98"/>
                      <a:pt x="65" y="100"/>
                      <a:pt x="63" y="100"/>
                    </a:cubicBezTo>
                    <a:cubicBezTo>
                      <a:pt x="63" y="98"/>
                      <a:pt x="61" y="99"/>
                      <a:pt x="59" y="99"/>
                    </a:cubicBezTo>
                    <a:cubicBezTo>
                      <a:pt x="58" y="99"/>
                      <a:pt x="57" y="99"/>
                      <a:pt x="57" y="99"/>
                    </a:cubicBezTo>
                    <a:cubicBezTo>
                      <a:pt x="56" y="99"/>
                      <a:pt x="57" y="98"/>
                      <a:pt x="56" y="98"/>
                    </a:cubicBezTo>
                    <a:cubicBezTo>
                      <a:pt x="56" y="98"/>
                      <a:pt x="55" y="98"/>
                      <a:pt x="55" y="98"/>
                    </a:cubicBezTo>
                    <a:cubicBezTo>
                      <a:pt x="55" y="98"/>
                      <a:pt x="54" y="98"/>
                      <a:pt x="54" y="98"/>
                    </a:cubicBezTo>
                    <a:cubicBezTo>
                      <a:pt x="53" y="98"/>
                      <a:pt x="53" y="97"/>
                      <a:pt x="53" y="96"/>
                    </a:cubicBezTo>
                    <a:cubicBezTo>
                      <a:pt x="52" y="94"/>
                      <a:pt x="52" y="94"/>
                      <a:pt x="52" y="94"/>
                    </a:cubicBezTo>
                    <a:cubicBezTo>
                      <a:pt x="53" y="93"/>
                      <a:pt x="57" y="94"/>
                      <a:pt x="55" y="92"/>
                    </a:cubicBezTo>
                    <a:cubicBezTo>
                      <a:pt x="55" y="91"/>
                      <a:pt x="53" y="91"/>
                      <a:pt x="53" y="92"/>
                    </a:cubicBezTo>
                    <a:cubicBezTo>
                      <a:pt x="52" y="92"/>
                      <a:pt x="53" y="93"/>
                      <a:pt x="52" y="93"/>
                    </a:cubicBezTo>
                    <a:cubicBezTo>
                      <a:pt x="52" y="93"/>
                      <a:pt x="52" y="93"/>
                      <a:pt x="51" y="93"/>
                    </a:cubicBezTo>
                    <a:cubicBezTo>
                      <a:pt x="51" y="93"/>
                      <a:pt x="51" y="93"/>
                      <a:pt x="51" y="93"/>
                    </a:cubicBezTo>
                    <a:cubicBezTo>
                      <a:pt x="49" y="94"/>
                      <a:pt x="51" y="95"/>
                      <a:pt x="51" y="96"/>
                    </a:cubicBezTo>
                    <a:cubicBezTo>
                      <a:pt x="52" y="97"/>
                      <a:pt x="51" y="97"/>
                      <a:pt x="51" y="98"/>
                    </a:cubicBezTo>
                    <a:cubicBezTo>
                      <a:pt x="51" y="99"/>
                      <a:pt x="52" y="99"/>
                      <a:pt x="52" y="100"/>
                    </a:cubicBezTo>
                    <a:cubicBezTo>
                      <a:pt x="52" y="100"/>
                      <a:pt x="52" y="100"/>
                      <a:pt x="52" y="101"/>
                    </a:cubicBezTo>
                    <a:cubicBezTo>
                      <a:pt x="50" y="101"/>
                      <a:pt x="50" y="101"/>
                      <a:pt x="49" y="101"/>
                    </a:cubicBezTo>
                    <a:cubicBezTo>
                      <a:pt x="48" y="102"/>
                      <a:pt x="47" y="103"/>
                      <a:pt x="46" y="103"/>
                    </a:cubicBezTo>
                    <a:cubicBezTo>
                      <a:pt x="45" y="104"/>
                      <a:pt x="45" y="105"/>
                      <a:pt x="44" y="106"/>
                    </a:cubicBezTo>
                    <a:cubicBezTo>
                      <a:pt x="43" y="107"/>
                      <a:pt x="42" y="108"/>
                      <a:pt x="42" y="109"/>
                    </a:cubicBezTo>
                    <a:cubicBezTo>
                      <a:pt x="41" y="110"/>
                      <a:pt x="40" y="111"/>
                      <a:pt x="39" y="112"/>
                    </a:cubicBezTo>
                    <a:cubicBezTo>
                      <a:pt x="38" y="112"/>
                      <a:pt x="38" y="112"/>
                      <a:pt x="37" y="113"/>
                    </a:cubicBezTo>
                    <a:cubicBezTo>
                      <a:pt x="36" y="113"/>
                      <a:pt x="36" y="114"/>
                      <a:pt x="36" y="115"/>
                    </a:cubicBezTo>
                    <a:cubicBezTo>
                      <a:pt x="36" y="115"/>
                      <a:pt x="35" y="115"/>
                      <a:pt x="35" y="115"/>
                    </a:cubicBezTo>
                    <a:cubicBezTo>
                      <a:pt x="33" y="115"/>
                      <a:pt x="34" y="115"/>
                      <a:pt x="33" y="115"/>
                    </a:cubicBezTo>
                    <a:cubicBezTo>
                      <a:pt x="33" y="114"/>
                      <a:pt x="33" y="114"/>
                      <a:pt x="32" y="114"/>
                    </a:cubicBezTo>
                    <a:cubicBezTo>
                      <a:pt x="32" y="114"/>
                      <a:pt x="31" y="114"/>
                      <a:pt x="32" y="115"/>
                    </a:cubicBezTo>
                    <a:cubicBezTo>
                      <a:pt x="32" y="116"/>
                      <a:pt x="33" y="115"/>
                      <a:pt x="32" y="116"/>
                    </a:cubicBezTo>
                    <a:cubicBezTo>
                      <a:pt x="32" y="117"/>
                      <a:pt x="32" y="117"/>
                      <a:pt x="31" y="116"/>
                    </a:cubicBezTo>
                    <a:cubicBezTo>
                      <a:pt x="31" y="116"/>
                      <a:pt x="30" y="116"/>
                      <a:pt x="30" y="116"/>
                    </a:cubicBezTo>
                    <a:cubicBezTo>
                      <a:pt x="29" y="117"/>
                      <a:pt x="25" y="118"/>
                      <a:pt x="27" y="119"/>
                    </a:cubicBezTo>
                    <a:cubicBezTo>
                      <a:pt x="29" y="119"/>
                      <a:pt x="30" y="120"/>
                      <a:pt x="31" y="120"/>
                    </a:cubicBezTo>
                    <a:cubicBezTo>
                      <a:pt x="32" y="121"/>
                      <a:pt x="33" y="122"/>
                      <a:pt x="34" y="123"/>
                    </a:cubicBezTo>
                    <a:cubicBezTo>
                      <a:pt x="34" y="124"/>
                      <a:pt x="34" y="124"/>
                      <a:pt x="34" y="124"/>
                    </a:cubicBezTo>
                    <a:cubicBezTo>
                      <a:pt x="34" y="124"/>
                      <a:pt x="34" y="125"/>
                      <a:pt x="34" y="126"/>
                    </a:cubicBezTo>
                    <a:cubicBezTo>
                      <a:pt x="34" y="126"/>
                      <a:pt x="34" y="127"/>
                      <a:pt x="34" y="128"/>
                    </a:cubicBezTo>
                    <a:cubicBezTo>
                      <a:pt x="34" y="129"/>
                      <a:pt x="34" y="131"/>
                      <a:pt x="33" y="131"/>
                    </a:cubicBezTo>
                    <a:cubicBezTo>
                      <a:pt x="33" y="132"/>
                      <a:pt x="33" y="132"/>
                      <a:pt x="33" y="132"/>
                    </a:cubicBezTo>
                    <a:cubicBezTo>
                      <a:pt x="32" y="133"/>
                      <a:pt x="31" y="133"/>
                      <a:pt x="29" y="133"/>
                    </a:cubicBezTo>
                    <a:cubicBezTo>
                      <a:pt x="28" y="133"/>
                      <a:pt x="27" y="133"/>
                      <a:pt x="26" y="133"/>
                    </a:cubicBezTo>
                    <a:cubicBezTo>
                      <a:pt x="26" y="133"/>
                      <a:pt x="26" y="133"/>
                      <a:pt x="26" y="133"/>
                    </a:cubicBezTo>
                    <a:cubicBezTo>
                      <a:pt x="25" y="133"/>
                      <a:pt x="25" y="133"/>
                      <a:pt x="25" y="132"/>
                    </a:cubicBezTo>
                    <a:cubicBezTo>
                      <a:pt x="25" y="132"/>
                      <a:pt x="24" y="133"/>
                      <a:pt x="23" y="133"/>
                    </a:cubicBezTo>
                    <a:cubicBezTo>
                      <a:pt x="22" y="133"/>
                      <a:pt x="22" y="133"/>
                      <a:pt x="22" y="133"/>
                    </a:cubicBezTo>
                    <a:cubicBezTo>
                      <a:pt x="22" y="132"/>
                      <a:pt x="22" y="132"/>
                      <a:pt x="22" y="132"/>
                    </a:cubicBezTo>
                    <a:cubicBezTo>
                      <a:pt x="21" y="132"/>
                      <a:pt x="21" y="132"/>
                      <a:pt x="20" y="132"/>
                    </a:cubicBezTo>
                    <a:cubicBezTo>
                      <a:pt x="20" y="133"/>
                      <a:pt x="19" y="133"/>
                      <a:pt x="18" y="134"/>
                    </a:cubicBezTo>
                    <a:cubicBezTo>
                      <a:pt x="17" y="134"/>
                      <a:pt x="18" y="135"/>
                      <a:pt x="18" y="136"/>
                    </a:cubicBezTo>
                    <a:cubicBezTo>
                      <a:pt x="19" y="136"/>
                      <a:pt x="19" y="136"/>
                      <a:pt x="19" y="137"/>
                    </a:cubicBezTo>
                    <a:cubicBezTo>
                      <a:pt x="18" y="137"/>
                      <a:pt x="18" y="138"/>
                      <a:pt x="18" y="138"/>
                    </a:cubicBezTo>
                    <a:cubicBezTo>
                      <a:pt x="18" y="138"/>
                      <a:pt x="18" y="138"/>
                      <a:pt x="18" y="138"/>
                    </a:cubicBezTo>
                    <a:cubicBezTo>
                      <a:pt x="18" y="139"/>
                      <a:pt x="18" y="139"/>
                      <a:pt x="18" y="139"/>
                    </a:cubicBezTo>
                    <a:cubicBezTo>
                      <a:pt x="18" y="140"/>
                      <a:pt x="18" y="140"/>
                      <a:pt x="18" y="140"/>
                    </a:cubicBezTo>
                    <a:cubicBezTo>
                      <a:pt x="18" y="141"/>
                      <a:pt x="18" y="141"/>
                      <a:pt x="18" y="142"/>
                    </a:cubicBezTo>
                    <a:cubicBezTo>
                      <a:pt x="18" y="142"/>
                      <a:pt x="18" y="143"/>
                      <a:pt x="18" y="144"/>
                    </a:cubicBezTo>
                    <a:cubicBezTo>
                      <a:pt x="17" y="145"/>
                      <a:pt x="17" y="145"/>
                      <a:pt x="17" y="145"/>
                    </a:cubicBezTo>
                    <a:cubicBezTo>
                      <a:pt x="17" y="146"/>
                      <a:pt x="17" y="146"/>
                      <a:pt x="17" y="147"/>
                    </a:cubicBezTo>
                    <a:cubicBezTo>
                      <a:pt x="17" y="147"/>
                      <a:pt x="18" y="147"/>
                      <a:pt x="18" y="147"/>
                    </a:cubicBezTo>
                    <a:cubicBezTo>
                      <a:pt x="19" y="148"/>
                      <a:pt x="18" y="148"/>
                      <a:pt x="18" y="148"/>
                    </a:cubicBezTo>
                    <a:cubicBezTo>
                      <a:pt x="18" y="149"/>
                      <a:pt x="18" y="149"/>
                      <a:pt x="18" y="149"/>
                    </a:cubicBezTo>
                    <a:cubicBezTo>
                      <a:pt x="18" y="150"/>
                      <a:pt x="18" y="150"/>
                      <a:pt x="18" y="150"/>
                    </a:cubicBezTo>
                    <a:cubicBezTo>
                      <a:pt x="18" y="150"/>
                      <a:pt x="18" y="151"/>
                      <a:pt x="18" y="151"/>
                    </a:cubicBezTo>
                    <a:cubicBezTo>
                      <a:pt x="20" y="151"/>
                      <a:pt x="20" y="151"/>
                      <a:pt x="20" y="151"/>
                    </a:cubicBezTo>
                    <a:cubicBezTo>
                      <a:pt x="21" y="151"/>
                      <a:pt x="21" y="151"/>
                      <a:pt x="22" y="151"/>
                    </a:cubicBezTo>
                    <a:cubicBezTo>
                      <a:pt x="23" y="151"/>
                      <a:pt x="23" y="152"/>
                      <a:pt x="24" y="152"/>
                    </a:cubicBezTo>
                    <a:cubicBezTo>
                      <a:pt x="24" y="153"/>
                      <a:pt x="24" y="153"/>
                      <a:pt x="24" y="153"/>
                    </a:cubicBezTo>
                    <a:cubicBezTo>
                      <a:pt x="25" y="154"/>
                      <a:pt x="25" y="154"/>
                      <a:pt x="25" y="154"/>
                    </a:cubicBezTo>
                    <a:cubicBezTo>
                      <a:pt x="25" y="154"/>
                      <a:pt x="26" y="153"/>
                      <a:pt x="26" y="153"/>
                    </a:cubicBezTo>
                    <a:cubicBezTo>
                      <a:pt x="27" y="153"/>
                      <a:pt x="27" y="153"/>
                      <a:pt x="28" y="152"/>
                    </a:cubicBezTo>
                    <a:cubicBezTo>
                      <a:pt x="29" y="151"/>
                      <a:pt x="30" y="152"/>
                      <a:pt x="31" y="152"/>
                    </a:cubicBezTo>
                    <a:cubicBezTo>
                      <a:pt x="32" y="152"/>
                      <a:pt x="32" y="152"/>
                      <a:pt x="33" y="152"/>
                    </a:cubicBezTo>
                    <a:cubicBezTo>
                      <a:pt x="33" y="151"/>
                      <a:pt x="33" y="151"/>
                      <a:pt x="33" y="150"/>
                    </a:cubicBezTo>
                    <a:cubicBezTo>
                      <a:pt x="34" y="150"/>
                      <a:pt x="34" y="149"/>
                      <a:pt x="35" y="149"/>
                    </a:cubicBezTo>
                    <a:cubicBezTo>
                      <a:pt x="35" y="148"/>
                      <a:pt x="34" y="148"/>
                      <a:pt x="35" y="147"/>
                    </a:cubicBezTo>
                    <a:cubicBezTo>
                      <a:pt x="35" y="147"/>
                      <a:pt x="36" y="147"/>
                      <a:pt x="36" y="146"/>
                    </a:cubicBezTo>
                    <a:cubicBezTo>
                      <a:pt x="36" y="146"/>
                      <a:pt x="36" y="145"/>
                      <a:pt x="36" y="145"/>
                    </a:cubicBezTo>
                    <a:cubicBezTo>
                      <a:pt x="36" y="144"/>
                      <a:pt x="36" y="143"/>
                      <a:pt x="36" y="143"/>
                    </a:cubicBezTo>
                    <a:cubicBezTo>
                      <a:pt x="36" y="142"/>
                      <a:pt x="36" y="141"/>
                      <a:pt x="37" y="141"/>
                    </a:cubicBezTo>
                    <a:cubicBezTo>
                      <a:pt x="37" y="140"/>
                      <a:pt x="38" y="140"/>
                      <a:pt x="39" y="139"/>
                    </a:cubicBezTo>
                    <a:cubicBezTo>
                      <a:pt x="39" y="139"/>
                      <a:pt x="40" y="138"/>
                      <a:pt x="41" y="138"/>
                    </a:cubicBezTo>
                    <a:cubicBezTo>
                      <a:pt x="41" y="138"/>
                      <a:pt x="42" y="137"/>
                      <a:pt x="42" y="137"/>
                    </a:cubicBezTo>
                    <a:cubicBezTo>
                      <a:pt x="43" y="136"/>
                      <a:pt x="41" y="136"/>
                      <a:pt x="41" y="135"/>
                    </a:cubicBezTo>
                    <a:cubicBezTo>
                      <a:pt x="41" y="135"/>
                      <a:pt x="42" y="133"/>
                      <a:pt x="42" y="133"/>
                    </a:cubicBezTo>
                    <a:cubicBezTo>
                      <a:pt x="42" y="133"/>
                      <a:pt x="42" y="133"/>
                      <a:pt x="42" y="133"/>
                    </a:cubicBezTo>
                    <a:cubicBezTo>
                      <a:pt x="42" y="133"/>
                      <a:pt x="44" y="132"/>
                      <a:pt x="44" y="132"/>
                    </a:cubicBezTo>
                    <a:cubicBezTo>
                      <a:pt x="45" y="132"/>
                      <a:pt x="45" y="132"/>
                      <a:pt x="46" y="133"/>
                    </a:cubicBezTo>
                    <a:cubicBezTo>
                      <a:pt x="47" y="133"/>
                      <a:pt x="48" y="133"/>
                      <a:pt x="48" y="133"/>
                    </a:cubicBezTo>
                    <a:cubicBezTo>
                      <a:pt x="49" y="133"/>
                      <a:pt x="49" y="132"/>
                      <a:pt x="49" y="132"/>
                    </a:cubicBezTo>
                    <a:cubicBezTo>
                      <a:pt x="50" y="132"/>
                      <a:pt x="50" y="132"/>
                      <a:pt x="51" y="132"/>
                    </a:cubicBezTo>
                    <a:cubicBezTo>
                      <a:pt x="51" y="130"/>
                      <a:pt x="51" y="130"/>
                      <a:pt x="52" y="130"/>
                    </a:cubicBezTo>
                    <a:cubicBezTo>
                      <a:pt x="54" y="129"/>
                      <a:pt x="55" y="130"/>
                      <a:pt x="55" y="131"/>
                    </a:cubicBezTo>
                    <a:cubicBezTo>
                      <a:pt x="56" y="132"/>
                      <a:pt x="56" y="132"/>
                      <a:pt x="56" y="133"/>
                    </a:cubicBezTo>
                    <a:cubicBezTo>
                      <a:pt x="56" y="133"/>
                      <a:pt x="56" y="134"/>
                      <a:pt x="56" y="134"/>
                    </a:cubicBezTo>
                    <a:cubicBezTo>
                      <a:pt x="57" y="135"/>
                      <a:pt x="57" y="135"/>
                      <a:pt x="57" y="135"/>
                    </a:cubicBezTo>
                    <a:cubicBezTo>
                      <a:pt x="58" y="136"/>
                      <a:pt x="58" y="136"/>
                      <a:pt x="58" y="136"/>
                    </a:cubicBezTo>
                    <a:cubicBezTo>
                      <a:pt x="59" y="137"/>
                      <a:pt x="60" y="137"/>
                      <a:pt x="61" y="138"/>
                    </a:cubicBezTo>
                    <a:cubicBezTo>
                      <a:pt x="61" y="138"/>
                      <a:pt x="61" y="138"/>
                      <a:pt x="62" y="138"/>
                    </a:cubicBezTo>
                    <a:cubicBezTo>
                      <a:pt x="62" y="139"/>
                      <a:pt x="63" y="139"/>
                      <a:pt x="63" y="139"/>
                    </a:cubicBezTo>
                    <a:cubicBezTo>
                      <a:pt x="64" y="139"/>
                      <a:pt x="65" y="139"/>
                      <a:pt x="65" y="140"/>
                    </a:cubicBezTo>
                    <a:cubicBezTo>
                      <a:pt x="66" y="141"/>
                      <a:pt x="66" y="142"/>
                      <a:pt x="67" y="143"/>
                    </a:cubicBezTo>
                    <a:cubicBezTo>
                      <a:pt x="67" y="144"/>
                      <a:pt x="68" y="144"/>
                      <a:pt x="68" y="144"/>
                    </a:cubicBezTo>
                    <a:cubicBezTo>
                      <a:pt x="68" y="145"/>
                      <a:pt x="68" y="146"/>
                      <a:pt x="67" y="146"/>
                    </a:cubicBezTo>
                    <a:cubicBezTo>
                      <a:pt x="67" y="147"/>
                      <a:pt x="67" y="147"/>
                      <a:pt x="67" y="147"/>
                    </a:cubicBezTo>
                    <a:cubicBezTo>
                      <a:pt x="67" y="147"/>
                      <a:pt x="68" y="147"/>
                      <a:pt x="68" y="147"/>
                    </a:cubicBezTo>
                    <a:cubicBezTo>
                      <a:pt x="69" y="147"/>
                      <a:pt x="69" y="146"/>
                      <a:pt x="69" y="145"/>
                    </a:cubicBezTo>
                    <a:cubicBezTo>
                      <a:pt x="70" y="144"/>
                      <a:pt x="70" y="144"/>
                      <a:pt x="70" y="143"/>
                    </a:cubicBezTo>
                    <a:cubicBezTo>
                      <a:pt x="70" y="143"/>
                      <a:pt x="69" y="143"/>
                      <a:pt x="69" y="142"/>
                    </a:cubicBezTo>
                    <a:cubicBezTo>
                      <a:pt x="69" y="142"/>
                      <a:pt x="69" y="141"/>
                      <a:pt x="69" y="141"/>
                    </a:cubicBezTo>
                    <a:cubicBezTo>
                      <a:pt x="70" y="141"/>
                      <a:pt x="70" y="140"/>
                      <a:pt x="70" y="141"/>
                    </a:cubicBezTo>
                    <a:cubicBezTo>
                      <a:pt x="71" y="141"/>
                      <a:pt x="71" y="142"/>
                      <a:pt x="72" y="141"/>
                    </a:cubicBezTo>
                    <a:cubicBezTo>
                      <a:pt x="72" y="141"/>
                      <a:pt x="71" y="141"/>
                      <a:pt x="71" y="140"/>
                    </a:cubicBezTo>
                    <a:cubicBezTo>
                      <a:pt x="71" y="140"/>
                      <a:pt x="71" y="139"/>
                      <a:pt x="70" y="139"/>
                    </a:cubicBezTo>
                    <a:cubicBezTo>
                      <a:pt x="70" y="139"/>
                      <a:pt x="69" y="139"/>
                      <a:pt x="69" y="138"/>
                    </a:cubicBezTo>
                    <a:cubicBezTo>
                      <a:pt x="68" y="138"/>
                      <a:pt x="68" y="138"/>
                      <a:pt x="68" y="137"/>
                    </a:cubicBezTo>
                    <a:cubicBezTo>
                      <a:pt x="68" y="137"/>
                      <a:pt x="67" y="137"/>
                      <a:pt x="67" y="137"/>
                    </a:cubicBezTo>
                    <a:cubicBezTo>
                      <a:pt x="66" y="137"/>
                      <a:pt x="66" y="136"/>
                      <a:pt x="65" y="136"/>
                    </a:cubicBezTo>
                    <a:cubicBezTo>
                      <a:pt x="65" y="136"/>
                      <a:pt x="65" y="136"/>
                      <a:pt x="64" y="135"/>
                    </a:cubicBezTo>
                    <a:cubicBezTo>
                      <a:pt x="64" y="134"/>
                      <a:pt x="63" y="133"/>
                      <a:pt x="62" y="132"/>
                    </a:cubicBezTo>
                    <a:cubicBezTo>
                      <a:pt x="61" y="132"/>
                      <a:pt x="60" y="131"/>
                      <a:pt x="60" y="130"/>
                    </a:cubicBezTo>
                    <a:cubicBezTo>
                      <a:pt x="60" y="129"/>
                      <a:pt x="60" y="128"/>
                      <a:pt x="59" y="127"/>
                    </a:cubicBezTo>
                    <a:cubicBezTo>
                      <a:pt x="59" y="127"/>
                      <a:pt x="58" y="126"/>
                      <a:pt x="58" y="125"/>
                    </a:cubicBezTo>
                    <a:cubicBezTo>
                      <a:pt x="58" y="125"/>
                      <a:pt x="59" y="124"/>
                      <a:pt x="60" y="125"/>
                    </a:cubicBezTo>
                    <a:cubicBezTo>
                      <a:pt x="61" y="125"/>
                      <a:pt x="61" y="125"/>
                      <a:pt x="61" y="125"/>
                    </a:cubicBezTo>
                    <a:cubicBezTo>
                      <a:pt x="61" y="126"/>
                      <a:pt x="61" y="126"/>
                      <a:pt x="61" y="126"/>
                    </a:cubicBezTo>
                    <a:cubicBezTo>
                      <a:pt x="61" y="127"/>
                      <a:pt x="61" y="127"/>
                      <a:pt x="61" y="127"/>
                    </a:cubicBezTo>
                    <a:cubicBezTo>
                      <a:pt x="63" y="128"/>
                      <a:pt x="63" y="128"/>
                      <a:pt x="63" y="128"/>
                    </a:cubicBezTo>
                    <a:cubicBezTo>
                      <a:pt x="63" y="128"/>
                      <a:pt x="63" y="127"/>
                      <a:pt x="64" y="127"/>
                    </a:cubicBezTo>
                    <a:cubicBezTo>
                      <a:pt x="64" y="128"/>
                      <a:pt x="64" y="129"/>
                      <a:pt x="65" y="130"/>
                    </a:cubicBezTo>
                    <a:cubicBezTo>
                      <a:pt x="65" y="130"/>
                      <a:pt x="65" y="130"/>
                      <a:pt x="66" y="131"/>
                    </a:cubicBezTo>
                    <a:cubicBezTo>
                      <a:pt x="66" y="131"/>
                      <a:pt x="67" y="132"/>
                      <a:pt x="67" y="132"/>
                    </a:cubicBezTo>
                    <a:cubicBezTo>
                      <a:pt x="67" y="132"/>
                      <a:pt x="67" y="132"/>
                      <a:pt x="67" y="132"/>
                    </a:cubicBezTo>
                    <a:cubicBezTo>
                      <a:pt x="68" y="132"/>
                      <a:pt x="68" y="132"/>
                      <a:pt x="69" y="132"/>
                    </a:cubicBezTo>
                    <a:cubicBezTo>
                      <a:pt x="69" y="132"/>
                      <a:pt x="69" y="132"/>
                      <a:pt x="70" y="132"/>
                    </a:cubicBezTo>
                    <a:cubicBezTo>
                      <a:pt x="70" y="133"/>
                      <a:pt x="70" y="133"/>
                      <a:pt x="70" y="133"/>
                    </a:cubicBezTo>
                    <a:cubicBezTo>
                      <a:pt x="71" y="134"/>
                      <a:pt x="71" y="134"/>
                      <a:pt x="71" y="134"/>
                    </a:cubicBezTo>
                    <a:cubicBezTo>
                      <a:pt x="72" y="135"/>
                      <a:pt x="74" y="134"/>
                      <a:pt x="74" y="136"/>
                    </a:cubicBezTo>
                    <a:cubicBezTo>
                      <a:pt x="74" y="136"/>
                      <a:pt x="74" y="137"/>
                      <a:pt x="74" y="137"/>
                    </a:cubicBezTo>
                    <a:cubicBezTo>
                      <a:pt x="74" y="138"/>
                      <a:pt x="75" y="138"/>
                      <a:pt x="75" y="138"/>
                    </a:cubicBezTo>
                    <a:cubicBezTo>
                      <a:pt x="76" y="139"/>
                      <a:pt x="76" y="141"/>
                      <a:pt x="75" y="141"/>
                    </a:cubicBezTo>
                    <a:cubicBezTo>
                      <a:pt x="75" y="142"/>
                      <a:pt x="74" y="143"/>
                      <a:pt x="75" y="143"/>
                    </a:cubicBezTo>
                    <a:cubicBezTo>
                      <a:pt x="75" y="143"/>
                      <a:pt x="76" y="143"/>
                      <a:pt x="76" y="143"/>
                    </a:cubicBezTo>
                    <a:cubicBezTo>
                      <a:pt x="77" y="143"/>
                      <a:pt x="77" y="143"/>
                      <a:pt x="77" y="143"/>
                    </a:cubicBezTo>
                    <a:cubicBezTo>
                      <a:pt x="78" y="143"/>
                      <a:pt x="78" y="144"/>
                      <a:pt x="78" y="145"/>
                    </a:cubicBezTo>
                    <a:cubicBezTo>
                      <a:pt x="78" y="145"/>
                      <a:pt x="78" y="145"/>
                      <a:pt x="78" y="145"/>
                    </a:cubicBezTo>
                    <a:cubicBezTo>
                      <a:pt x="79" y="145"/>
                      <a:pt x="79" y="145"/>
                      <a:pt x="79" y="145"/>
                    </a:cubicBezTo>
                    <a:cubicBezTo>
                      <a:pt x="80" y="146"/>
                      <a:pt x="80" y="146"/>
                      <a:pt x="81" y="146"/>
                    </a:cubicBezTo>
                    <a:cubicBezTo>
                      <a:pt x="81" y="146"/>
                      <a:pt x="82" y="147"/>
                      <a:pt x="81" y="147"/>
                    </a:cubicBezTo>
                    <a:cubicBezTo>
                      <a:pt x="81" y="147"/>
                      <a:pt x="80" y="147"/>
                      <a:pt x="80" y="146"/>
                    </a:cubicBezTo>
                    <a:cubicBezTo>
                      <a:pt x="79" y="146"/>
                      <a:pt x="77" y="146"/>
                      <a:pt x="78" y="147"/>
                    </a:cubicBezTo>
                    <a:cubicBezTo>
                      <a:pt x="78" y="148"/>
                      <a:pt x="79" y="148"/>
                      <a:pt x="79" y="148"/>
                    </a:cubicBezTo>
                    <a:cubicBezTo>
                      <a:pt x="79" y="149"/>
                      <a:pt x="79" y="149"/>
                      <a:pt x="79" y="149"/>
                    </a:cubicBezTo>
                    <a:cubicBezTo>
                      <a:pt x="79" y="150"/>
                      <a:pt x="79" y="150"/>
                      <a:pt x="79" y="150"/>
                    </a:cubicBezTo>
                    <a:cubicBezTo>
                      <a:pt x="80" y="149"/>
                      <a:pt x="80" y="149"/>
                      <a:pt x="80" y="149"/>
                    </a:cubicBezTo>
                    <a:cubicBezTo>
                      <a:pt x="80" y="149"/>
                      <a:pt x="80" y="149"/>
                      <a:pt x="81" y="149"/>
                    </a:cubicBezTo>
                    <a:cubicBezTo>
                      <a:pt x="81" y="150"/>
                      <a:pt x="81" y="150"/>
                      <a:pt x="81" y="150"/>
                    </a:cubicBezTo>
                    <a:cubicBezTo>
                      <a:pt x="82" y="150"/>
                      <a:pt x="82" y="150"/>
                      <a:pt x="82" y="150"/>
                    </a:cubicBezTo>
                    <a:cubicBezTo>
                      <a:pt x="82" y="148"/>
                      <a:pt x="81" y="148"/>
                      <a:pt x="83" y="147"/>
                    </a:cubicBezTo>
                    <a:cubicBezTo>
                      <a:pt x="83" y="147"/>
                      <a:pt x="84" y="147"/>
                      <a:pt x="84" y="146"/>
                    </a:cubicBezTo>
                    <a:cubicBezTo>
                      <a:pt x="84" y="146"/>
                      <a:pt x="83" y="145"/>
                      <a:pt x="83" y="145"/>
                    </a:cubicBezTo>
                    <a:cubicBezTo>
                      <a:pt x="83" y="144"/>
                      <a:pt x="83" y="144"/>
                      <a:pt x="82" y="143"/>
                    </a:cubicBezTo>
                    <a:cubicBezTo>
                      <a:pt x="82" y="142"/>
                      <a:pt x="81" y="142"/>
                      <a:pt x="81" y="141"/>
                    </a:cubicBezTo>
                    <a:cubicBezTo>
                      <a:pt x="81" y="140"/>
                      <a:pt x="81" y="139"/>
                      <a:pt x="82" y="140"/>
                    </a:cubicBezTo>
                    <a:cubicBezTo>
                      <a:pt x="82" y="140"/>
                      <a:pt x="82" y="141"/>
                      <a:pt x="83" y="141"/>
                    </a:cubicBezTo>
                    <a:cubicBezTo>
                      <a:pt x="83" y="141"/>
                      <a:pt x="84" y="141"/>
                      <a:pt x="84" y="140"/>
                    </a:cubicBezTo>
                    <a:cubicBezTo>
                      <a:pt x="84" y="140"/>
                      <a:pt x="82" y="140"/>
                      <a:pt x="83" y="139"/>
                    </a:cubicBezTo>
                    <a:cubicBezTo>
                      <a:pt x="83" y="138"/>
                      <a:pt x="84" y="139"/>
                      <a:pt x="85" y="139"/>
                    </a:cubicBezTo>
                    <a:cubicBezTo>
                      <a:pt x="85" y="139"/>
                      <a:pt x="86" y="139"/>
                      <a:pt x="86" y="138"/>
                    </a:cubicBezTo>
                    <a:cubicBezTo>
                      <a:pt x="86" y="139"/>
                      <a:pt x="87" y="139"/>
                      <a:pt x="87" y="139"/>
                    </a:cubicBezTo>
                    <a:cubicBezTo>
                      <a:pt x="88" y="139"/>
                      <a:pt x="88" y="139"/>
                      <a:pt x="89" y="139"/>
                    </a:cubicBezTo>
                    <a:cubicBezTo>
                      <a:pt x="90" y="139"/>
                      <a:pt x="91" y="138"/>
                      <a:pt x="92" y="138"/>
                    </a:cubicBezTo>
                    <a:cubicBezTo>
                      <a:pt x="92" y="137"/>
                      <a:pt x="92" y="137"/>
                      <a:pt x="91" y="137"/>
                    </a:cubicBezTo>
                    <a:cubicBezTo>
                      <a:pt x="91" y="136"/>
                      <a:pt x="90" y="135"/>
                      <a:pt x="90" y="134"/>
                    </a:cubicBezTo>
                    <a:cubicBezTo>
                      <a:pt x="90" y="132"/>
                      <a:pt x="91" y="132"/>
                      <a:pt x="91" y="131"/>
                    </a:cubicBezTo>
                    <a:cubicBezTo>
                      <a:pt x="91" y="130"/>
                      <a:pt x="90" y="128"/>
                      <a:pt x="91" y="128"/>
                    </a:cubicBezTo>
                    <a:cubicBezTo>
                      <a:pt x="92" y="127"/>
                      <a:pt x="92" y="128"/>
                      <a:pt x="92" y="128"/>
                    </a:cubicBezTo>
                    <a:cubicBezTo>
                      <a:pt x="92" y="128"/>
                      <a:pt x="93" y="128"/>
                      <a:pt x="93" y="127"/>
                    </a:cubicBezTo>
                    <a:cubicBezTo>
                      <a:pt x="93" y="127"/>
                      <a:pt x="93" y="126"/>
                      <a:pt x="93" y="126"/>
                    </a:cubicBezTo>
                    <a:cubicBezTo>
                      <a:pt x="94" y="125"/>
                      <a:pt x="93" y="125"/>
                      <a:pt x="94" y="124"/>
                    </a:cubicBezTo>
                    <a:cubicBezTo>
                      <a:pt x="94" y="124"/>
                      <a:pt x="94" y="124"/>
                      <a:pt x="94" y="124"/>
                    </a:cubicBezTo>
                    <a:cubicBezTo>
                      <a:pt x="95" y="123"/>
                      <a:pt x="95" y="123"/>
                      <a:pt x="95" y="123"/>
                    </a:cubicBezTo>
                    <a:cubicBezTo>
                      <a:pt x="95" y="122"/>
                      <a:pt x="95" y="122"/>
                      <a:pt x="95" y="122"/>
                    </a:cubicBezTo>
                    <a:cubicBezTo>
                      <a:pt x="95" y="121"/>
                      <a:pt x="95" y="121"/>
                      <a:pt x="95" y="121"/>
                    </a:cubicBezTo>
                    <a:cubicBezTo>
                      <a:pt x="95" y="120"/>
                      <a:pt x="96" y="120"/>
                      <a:pt x="97" y="120"/>
                    </a:cubicBezTo>
                    <a:cubicBezTo>
                      <a:pt x="98" y="120"/>
                      <a:pt x="98" y="120"/>
                      <a:pt x="98" y="120"/>
                    </a:cubicBezTo>
                    <a:cubicBezTo>
                      <a:pt x="98" y="121"/>
                      <a:pt x="98" y="121"/>
                      <a:pt x="97" y="121"/>
                    </a:cubicBezTo>
                    <a:cubicBezTo>
                      <a:pt x="97" y="122"/>
                      <a:pt x="97" y="122"/>
                      <a:pt x="98" y="122"/>
                    </a:cubicBezTo>
                    <a:cubicBezTo>
                      <a:pt x="99" y="122"/>
                      <a:pt x="100" y="122"/>
                      <a:pt x="100" y="123"/>
                    </a:cubicBezTo>
                    <a:cubicBezTo>
                      <a:pt x="100" y="124"/>
                      <a:pt x="99" y="124"/>
                      <a:pt x="99" y="124"/>
                    </a:cubicBezTo>
                    <a:cubicBezTo>
                      <a:pt x="98" y="124"/>
                      <a:pt x="97" y="124"/>
                      <a:pt x="97" y="125"/>
                    </a:cubicBezTo>
                    <a:cubicBezTo>
                      <a:pt x="98" y="125"/>
                      <a:pt x="99" y="125"/>
                      <a:pt x="100" y="125"/>
                    </a:cubicBezTo>
                    <a:cubicBezTo>
                      <a:pt x="101" y="125"/>
                      <a:pt x="100" y="125"/>
                      <a:pt x="100" y="126"/>
                    </a:cubicBezTo>
                    <a:cubicBezTo>
                      <a:pt x="100" y="126"/>
                      <a:pt x="99" y="127"/>
                      <a:pt x="100" y="128"/>
                    </a:cubicBezTo>
                    <a:cubicBezTo>
                      <a:pt x="101" y="128"/>
                      <a:pt x="101" y="126"/>
                      <a:pt x="102" y="126"/>
                    </a:cubicBezTo>
                    <a:cubicBezTo>
                      <a:pt x="103" y="126"/>
                      <a:pt x="104" y="126"/>
                      <a:pt x="104" y="126"/>
                    </a:cubicBezTo>
                    <a:cubicBezTo>
                      <a:pt x="105" y="126"/>
                      <a:pt x="105" y="126"/>
                      <a:pt x="106" y="126"/>
                    </a:cubicBezTo>
                    <a:cubicBezTo>
                      <a:pt x="106" y="125"/>
                      <a:pt x="106" y="125"/>
                      <a:pt x="106" y="125"/>
                    </a:cubicBezTo>
                    <a:cubicBezTo>
                      <a:pt x="105" y="124"/>
                      <a:pt x="105" y="124"/>
                      <a:pt x="105" y="125"/>
                    </a:cubicBezTo>
                    <a:cubicBezTo>
                      <a:pt x="104" y="125"/>
                      <a:pt x="104" y="125"/>
                      <a:pt x="104" y="124"/>
                    </a:cubicBezTo>
                    <a:cubicBezTo>
                      <a:pt x="103" y="124"/>
                      <a:pt x="103" y="124"/>
                      <a:pt x="103" y="124"/>
                    </a:cubicBezTo>
                    <a:cubicBezTo>
                      <a:pt x="103" y="123"/>
                      <a:pt x="103" y="123"/>
                      <a:pt x="103" y="123"/>
                    </a:cubicBezTo>
                    <a:cubicBezTo>
                      <a:pt x="102" y="123"/>
                      <a:pt x="103" y="123"/>
                      <a:pt x="102" y="123"/>
                    </a:cubicBezTo>
                    <a:cubicBezTo>
                      <a:pt x="101" y="122"/>
                      <a:pt x="101" y="122"/>
                      <a:pt x="101" y="122"/>
                    </a:cubicBezTo>
                    <a:cubicBezTo>
                      <a:pt x="101" y="122"/>
                      <a:pt x="102" y="122"/>
                      <a:pt x="102" y="122"/>
                    </a:cubicBezTo>
                    <a:cubicBezTo>
                      <a:pt x="103" y="121"/>
                      <a:pt x="104" y="121"/>
                      <a:pt x="104" y="121"/>
                    </a:cubicBezTo>
                    <a:cubicBezTo>
                      <a:pt x="105" y="121"/>
                      <a:pt x="104" y="121"/>
                      <a:pt x="104" y="120"/>
                    </a:cubicBezTo>
                    <a:cubicBezTo>
                      <a:pt x="105" y="120"/>
                      <a:pt x="106" y="120"/>
                      <a:pt x="107" y="119"/>
                    </a:cubicBezTo>
                    <a:cubicBezTo>
                      <a:pt x="108" y="119"/>
                      <a:pt x="109" y="118"/>
                      <a:pt x="110" y="118"/>
                    </a:cubicBezTo>
                    <a:cubicBezTo>
                      <a:pt x="111" y="118"/>
                      <a:pt x="111" y="118"/>
                      <a:pt x="111" y="119"/>
                    </a:cubicBezTo>
                    <a:cubicBezTo>
                      <a:pt x="111" y="119"/>
                      <a:pt x="111" y="119"/>
                      <a:pt x="111" y="119"/>
                    </a:cubicBezTo>
                    <a:cubicBezTo>
                      <a:pt x="111" y="120"/>
                      <a:pt x="111" y="120"/>
                      <a:pt x="111" y="120"/>
                    </a:cubicBezTo>
                    <a:cubicBezTo>
                      <a:pt x="111" y="120"/>
                      <a:pt x="110" y="120"/>
                      <a:pt x="110" y="120"/>
                    </a:cubicBezTo>
                    <a:cubicBezTo>
                      <a:pt x="109" y="120"/>
                      <a:pt x="109" y="120"/>
                      <a:pt x="109" y="120"/>
                    </a:cubicBezTo>
                    <a:cubicBezTo>
                      <a:pt x="109" y="121"/>
                      <a:pt x="109" y="121"/>
                      <a:pt x="109" y="121"/>
                    </a:cubicBezTo>
                    <a:cubicBezTo>
                      <a:pt x="109" y="122"/>
                      <a:pt x="108" y="123"/>
                      <a:pt x="108" y="123"/>
                    </a:cubicBezTo>
                    <a:cubicBezTo>
                      <a:pt x="108" y="123"/>
                      <a:pt x="107" y="124"/>
                      <a:pt x="107" y="124"/>
                    </a:cubicBezTo>
                    <a:cubicBezTo>
                      <a:pt x="107" y="125"/>
                      <a:pt x="107" y="125"/>
                      <a:pt x="107" y="125"/>
                    </a:cubicBezTo>
                    <a:cubicBezTo>
                      <a:pt x="107" y="126"/>
                      <a:pt x="108" y="126"/>
                      <a:pt x="108" y="126"/>
                    </a:cubicBezTo>
                    <a:cubicBezTo>
                      <a:pt x="109" y="126"/>
                      <a:pt x="109" y="126"/>
                      <a:pt x="109" y="127"/>
                    </a:cubicBezTo>
                    <a:cubicBezTo>
                      <a:pt x="109" y="127"/>
                      <a:pt x="110" y="127"/>
                      <a:pt x="110" y="127"/>
                    </a:cubicBezTo>
                    <a:cubicBezTo>
                      <a:pt x="111" y="128"/>
                      <a:pt x="111" y="128"/>
                      <a:pt x="111" y="129"/>
                    </a:cubicBezTo>
                    <a:cubicBezTo>
                      <a:pt x="112" y="130"/>
                      <a:pt x="115" y="130"/>
                      <a:pt x="116" y="131"/>
                    </a:cubicBezTo>
                    <a:cubicBezTo>
                      <a:pt x="116" y="132"/>
                      <a:pt x="116" y="132"/>
                      <a:pt x="116" y="133"/>
                    </a:cubicBezTo>
                    <a:cubicBezTo>
                      <a:pt x="116" y="133"/>
                      <a:pt x="117" y="134"/>
                      <a:pt x="118" y="134"/>
                    </a:cubicBezTo>
                    <a:cubicBezTo>
                      <a:pt x="119" y="136"/>
                      <a:pt x="117" y="136"/>
                      <a:pt x="116" y="136"/>
                    </a:cubicBezTo>
                    <a:cubicBezTo>
                      <a:pt x="114" y="136"/>
                      <a:pt x="113" y="136"/>
                      <a:pt x="112" y="136"/>
                    </a:cubicBezTo>
                    <a:cubicBezTo>
                      <a:pt x="110" y="136"/>
                      <a:pt x="108" y="136"/>
                      <a:pt x="106" y="136"/>
                    </a:cubicBezTo>
                    <a:cubicBezTo>
                      <a:pt x="106" y="136"/>
                      <a:pt x="106" y="136"/>
                      <a:pt x="106" y="136"/>
                    </a:cubicBezTo>
                    <a:cubicBezTo>
                      <a:pt x="106" y="135"/>
                      <a:pt x="104" y="135"/>
                      <a:pt x="104" y="135"/>
                    </a:cubicBezTo>
                    <a:cubicBezTo>
                      <a:pt x="103" y="134"/>
                      <a:pt x="103" y="135"/>
                      <a:pt x="102" y="135"/>
                    </a:cubicBezTo>
                    <a:cubicBezTo>
                      <a:pt x="101" y="136"/>
                      <a:pt x="100" y="136"/>
                      <a:pt x="99" y="136"/>
                    </a:cubicBezTo>
                    <a:cubicBezTo>
                      <a:pt x="98" y="137"/>
                      <a:pt x="99" y="137"/>
                      <a:pt x="98" y="137"/>
                    </a:cubicBezTo>
                    <a:cubicBezTo>
                      <a:pt x="97" y="138"/>
                      <a:pt x="97" y="137"/>
                      <a:pt x="97" y="137"/>
                    </a:cubicBezTo>
                    <a:cubicBezTo>
                      <a:pt x="96" y="137"/>
                      <a:pt x="96" y="137"/>
                      <a:pt x="96" y="137"/>
                    </a:cubicBezTo>
                    <a:cubicBezTo>
                      <a:pt x="95" y="137"/>
                      <a:pt x="94" y="137"/>
                      <a:pt x="93" y="138"/>
                    </a:cubicBezTo>
                    <a:cubicBezTo>
                      <a:pt x="93" y="138"/>
                      <a:pt x="94" y="139"/>
                      <a:pt x="94" y="139"/>
                    </a:cubicBezTo>
                    <a:cubicBezTo>
                      <a:pt x="94" y="140"/>
                      <a:pt x="93" y="140"/>
                      <a:pt x="92" y="140"/>
                    </a:cubicBezTo>
                    <a:cubicBezTo>
                      <a:pt x="92" y="140"/>
                      <a:pt x="91" y="140"/>
                      <a:pt x="91" y="140"/>
                    </a:cubicBezTo>
                    <a:cubicBezTo>
                      <a:pt x="91" y="140"/>
                      <a:pt x="90" y="140"/>
                      <a:pt x="90" y="140"/>
                    </a:cubicBezTo>
                    <a:cubicBezTo>
                      <a:pt x="89" y="141"/>
                      <a:pt x="87" y="142"/>
                      <a:pt x="87" y="142"/>
                    </a:cubicBezTo>
                    <a:cubicBezTo>
                      <a:pt x="88" y="142"/>
                      <a:pt x="88" y="142"/>
                      <a:pt x="89" y="143"/>
                    </a:cubicBezTo>
                    <a:cubicBezTo>
                      <a:pt x="88" y="143"/>
                      <a:pt x="88" y="143"/>
                      <a:pt x="88" y="143"/>
                    </a:cubicBezTo>
                    <a:cubicBezTo>
                      <a:pt x="89" y="144"/>
                      <a:pt x="89" y="144"/>
                      <a:pt x="89" y="144"/>
                    </a:cubicBezTo>
                    <a:cubicBezTo>
                      <a:pt x="89" y="144"/>
                      <a:pt x="89" y="145"/>
                      <a:pt x="89" y="145"/>
                    </a:cubicBezTo>
                    <a:cubicBezTo>
                      <a:pt x="89" y="145"/>
                      <a:pt x="88" y="145"/>
                      <a:pt x="88" y="146"/>
                    </a:cubicBezTo>
                    <a:cubicBezTo>
                      <a:pt x="89" y="146"/>
                      <a:pt x="89" y="146"/>
                      <a:pt x="89" y="146"/>
                    </a:cubicBezTo>
                    <a:cubicBezTo>
                      <a:pt x="89" y="147"/>
                      <a:pt x="89" y="147"/>
                      <a:pt x="89" y="147"/>
                    </a:cubicBezTo>
                    <a:cubicBezTo>
                      <a:pt x="89" y="147"/>
                      <a:pt x="89" y="147"/>
                      <a:pt x="89" y="147"/>
                    </a:cubicBezTo>
                    <a:cubicBezTo>
                      <a:pt x="89" y="148"/>
                      <a:pt x="89" y="148"/>
                      <a:pt x="89" y="148"/>
                    </a:cubicBezTo>
                    <a:cubicBezTo>
                      <a:pt x="90" y="148"/>
                      <a:pt x="90" y="148"/>
                      <a:pt x="90" y="149"/>
                    </a:cubicBezTo>
                    <a:cubicBezTo>
                      <a:pt x="91" y="149"/>
                      <a:pt x="91" y="149"/>
                      <a:pt x="91" y="149"/>
                    </a:cubicBezTo>
                    <a:cubicBezTo>
                      <a:pt x="91" y="150"/>
                      <a:pt x="91" y="150"/>
                      <a:pt x="91" y="150"/>
                    </a:cubicBezTo>
                    <a:cubicBezTo>
                      <a:pt x="91" y="151"/>
                      <a:pt x="92" y="150"/>
                      <a:pt x="92" y="150"/>
                    </a:cubicBezTo>
                    <a:cubicBezTo>
                      <a:pt x="93" y="150"/>
                      <a:pt x="94" y="150"/>
                      <a:pt x="95" y="151"/>
                    </a:cubicBezTo>
                    <a:cubicBezTo>
                      <a:pt x="95" y="151"/>
                      <a:pt x="96" y="151"/>
                      <a:pt x="97" y="151"/>
                    </a:cubicBezTo>
                    <a:cubicBezTo>
                      <a:pt x="97" y="150"/>
                      <a:pt x="98" y="150"/>
                      <a:pt x="98" y="150"/>
                    </a:cubicBezTo>
                    <a:cubicBezTo>
                      <a:pt x="99" y="149"/>
                      <a:pt x="100" y="150"/>
                      <a:pt x="101" y="150"/>
                    </a:cubicBezTo>
                    <a:cubicBezTo>
                      <a:pt x="102" y="151"/>
                      <a:pt x="104" y="150"/>
                      <a:pt x="105" y="150"/>
                    </a:cubicBezTo>
                    <a:cubicBezTo>
                      <a:pt x="106" y="150"/>
                      <a:pt x="107" y="149"/>
                      <a:pt x="107" y="149"/>
                    </a:cubicBezTo>
                    <a:cubicBezTo>
                      <a:pt x="108" y="149"/>
                      <a:pt x="108" y="150"/>
                      <a:pt x="108" y="150"/>
                    </a:cubicBezTo>
                    <a:cubicBezTo>
                      <a:pt x="108" y="151"/>
                      <a:pt x="108" y="153"/>
                      <a:pt x="108" y="154"/>
                    </a:cubicBezTo>
                    <a:cubicBezTo>
                      <a:pt x="108" y="155"/>
                      <a:pt x="108" y="155"/>
                      <a:pt x="107" y="156"/>
                    </a:cubicBezTo>
                    <a:cubicBezTo>
                      <a:pt x="107" y="156"/>
                      <a:pt x="106" y="156"/>
                      <a:pt x="106" y="157"/>
                    </a:cubicBezTo>
                    <a:cubicBezTo>
                      <a:pt x="106" y="158"/>
                      <a:pt x="106" y="159"/>
                      <a:pt x="106" y="159"/>
                    </a:cubicBezTo>
                    <a:cubicBezTo>
                      <a:pt x="106" y="161"/>
                      <a:pt x="106" y="162"/>
                      <a:pt x="105" y="163"/>
                    </a:cubicBezTo>
                    <a:cubicBezTo>
                      <a:pt x="104" y="164"/>
                      <a:pt x="103" y="164"/>
                      <a:pt x="102" y="164"/>
                    </a:cubicBezTo>
                    <a:cubicBezTo>
                      <a:pt x="101" y="163"/>
                      <a:pt x="100" y="163"/>
                      <a:pt x="99" y="162"/>
                    </a:cubicBezTo>
                    <a:cubicBezTo>
                      <a:pt x="99" y="162"/>
                      <a:pt x="98" y="162"/>
                      <a:pt x="98" y="163"/>
                    </a:cubicBezTo>
                    <a:cubicBezTo>
                      <a:pt x="97" y="163"/>
                      <a:pt x="97" y="164"/>
                      <a:pt x="97" y="164"/>
                    </a:cubicBezTo>
                    <a:cubicBezTo>
                      <a:pt x="96" y="165"/>
                      <a:pt x="94" y="164"/>
                      <a:pt x="93" y="164"/>
                    </a:cubicBezTo>
                    <a:cubicBezTo>
                      <a:pt x="92" y="164"/>
                      <a:pt x="91" y="164"/>
                      <a:pt x="90" y="164"/>
                    </a:cubicBezTo>
                    <a:cubicBezTo>
                      <a:pt x="89" y="164"/>
                      <a:pt x="88" y="164"/>
                      <a:pt x="87" y="163"/>
                    </a:cubicBezTo>
                    <a:cubicBezTo>
                      <a:pt x="87" y="163"/>
                      <a:pt x="86" y="163"/>
                      <a:pt x="86" y="163"/>
                    </a:cubicBezTo>
                    <a:cubicBezTo>
                      <a:pt x="85" y="163"/>
                      <a:pt x="85" y="163"/>
                      <a:pt x="84" y="163"/>
                    </a:cubicBezTo>
                    <a:cubicBezTo>
                      <a:pt x="84" y="163"/>
                      <a:pt x="84" y="162"/>
                      <a:pt x="84" y="162"/>
                    </a:cubicBezTo>
                    <a:cubicBezTo>
                      <a:pt x="82" y="160"/>
                      <a:pt x="78" y="160"/>
                      <a:pt x="77" y="162"/>
                    </a:cubicBezTo>
                    <a:cubicBezTo>
                      <a:pt x="76" y="164"/>
                      <a:pt x="78" y="166"/>
                      <a:pt x="76" y="167"/>
                    </a:cubicBezTo>
                    <a:cubicBezTo>
                      <a:pt x="75" y="167"/>
                      <a:pt x="74" y="167"/>
                      <a:pt x="73" y="166"/>
                    </a:cubicBezTo>
                    <a:cubicBezTo>
                      <a:pt x="73" y="166"/>
                      <a:pt x="72" y="166"/>
                      <a:pt x="71" y="165"/>
                    </a:cubicBezTo>
                    <a:cubicBezTo>
                      <a:pt x="71" y="165"/>
                      <a:pt x="70" y="165"/>
                      <a:pt x="69" y="165"/>
                    </a:cubicBezTo>
                    <a:cubicBezTo>
                      <a:pt x="69" y="165"/>
                      <a:pt x="69" y="164"/>
                      <a:pt x="69" y="164"/>
                    </a:cubicBezTo>
                    <a:cubicBezTo>
                      <a:pt x="69" y="163"/>
                      <a:pt x="68" y="163"/>
                      <a:pt x="68" y="162"/>
                    </a:cubicBezTo>
                    <a:cubicBezTo>
                      <a:pt x="67" y="162"/>
                      <a:pt x="66" y="161"/>
                      <a:pt x="65" y="161"/>
                    </a:cubicBezTo>
                    <a:cubicBezTo>
                      <a:pt x="64" y="161"/>
                      <a:pt x="64" y="161"/>
                      <a:pt x="64" y="161"/>
                    </a:cubicBezTo>
                    <a:cubicBezTo>
                      <a:pt x="63" y="161"/>
                      <a:pt x="62" y="162"/>
                      <a:pt x="62" y="161"/>
                    </a:cubicBezTo>
                    <a:cubicBezTo>
                      <a:pt x="61" y="161"/>
                      <a:pt x="60" y="160"/>
                      <a:pt x="59" y="160"/>
                    </a:cubicBezTo>
                    <a:cubicBezTo>
                      <a:pt x="58" y="159"/>
                      <a:pt x="57" y="159"/>
                      <a:pt x="57" y="158"/>
                    </a:cubicBezTo>
                    <a:cubicBezTo>
                      <a:pt x="57" y="157"/>
                      <a:pt x="58" y="157"/>
                      <a:pt x="59" y="156"/>
                    </a:cubicBezTo>
                    <a:cubicBezTo>
                      <a:pt x="59" y="155"/>
                      <a:pt x="58" y="155"/>
                      <a:pt x="58" y="154"/>
                    </a:cubicBezTo>
                    <a:cubicBezTo>
                      <a:pt x="57" y="153"/>
                      <a:pt x="56" y="153"/>
                      <a:pt x="57" y="152"/>
                    </a:cubicBezTo>
                    <a:cubicBezTo>
                      <a:pt x="57" y="151"/>
                      <a:pt x="58" y="151"/>
                      <a:pt x="57" y="150"/>
                    </a:cubicBezTo>
                    <a:cubicBezTo>
                      <a:pt x="56" y="150"/>
                      <a:pt x="56" y="150"/>
                      <a:pt x="56" y="150"/>
                    </a:cubicBezTo>
                    <a:cubicBezTo>
                      <a:pt x="55" y="149"/>
                      <a:pt x="54" y="150"/>
                      <a:pt x="53" y="150"/>
                    </a:cubicBezTo>
                    <a:cubicBezTo>
                      <a:pt x="53" y="151"/>
                      <a:pt x="52" y="150"/>
                      <a:pt x="52" y="150"/>
                    </a:cubicBezTo>
                    <a:cubicBezTo>
                      <a:pt x="51" y="150"/>
                      <a:pt x="51" y="150"/>
                      <a:pt x="50" y="150"/>
                    </a:cubicBezTo>
                    <a:cubicBezTo>
                      <a:pt x="50" y="150"/>
                      <a:pt x="49" y="150"/>
                      <a:pt x="48" y="151"/>
                    </a:cubicBezTo>
                    <a:cubicBezTo>
                      <a:pt x="48" y="151"/>
                      <a:pt x="48" y="150"/>
                      <a:pt x="47" y="150"/>
                    </a:cubicBezTo>
                    <a:cubicBezTo>
                      <a:pt x="46" y="150"/>
                      <a:pt x="45" y="150"/>
                      <a:pt x="44" y="151"/>
                    </a:cubicBezTo>
                    <a:cubicBezTo>
                      <a:pt x="43" y="151"/>
                      <a:pt x="41" y="151"/>
                      <a:pt x="40" y="151"/>
                    </a:cubicBezTo>
                    <a:cubicBezTo>
                      <a:pt x="39" y="152"/>
                      <a:pt x="38" y="151"/>
                      <a:pt x="38" y="152"/>
                    </a:cubicBezTo>
                    <a:cubicBezTo>
                      <a:pt x="37" y="153"/>
                      <a:pt x="37" y="153"/>
                      <a:pt x="37" y="153"/>
                    </a:cubicBezTo>
                    <a:cubicBezTo>
                      <a:pt x="37" y="153"/>
                      <a:pt x="36" y="153"/>
                      <a:pt x="35" y="154"/>
                    </a:cubicBezTo>
                    <a:cubicBezTo>
                      <a:pt x="34" y="154"/>
                      <a:pt x="34" y="154"/>
                      <a:pt x="33" y="155"/>
                    </a:cubicBezTo>
                    <a:cubicBezTo>
                      <a:pt x="33" y="155"/>
                      <a:pt x="33" y="156"/>
                      <a:pt x="32" y="156"/>
                    </a:cubicBezTo>
                    <a:cubicBezTo>
                      <a:pt x="32" y="156"/>
                      <a:pt x="32" y="156"/>
                      <a:pt x="32" y="156"/>
                    </a:cubicBezTo>
                    <a:cubicBezTo>
                      <a:pt x="32" y="156"/>
                      <a:pt x="31" y="156"/>
                      <a:pt x="31" y="156"/>
                    </a:cubicBezTo>
                    <a:cubicBezTo>
                      <a:pt x="31" y="155"/>
                      <a:pt x="30" y="155"/>
                      <a:pt x="30" y="155"/>
                    </a:cubicBezTo>
                    <a:cubicBezTo>
                      <a:pt x="29" y="155"/>
                      <a:pt x="28" y="156"/>
                      <a:pt x="27" y="156"/>
                    </a:cubicBezTo>
                    <a:cubicBezTo>
                      <a:pt x="25" y="156"/>
                      <a:pt x="25" y="155"/>
                      <a:pt x="25" y="154"/>
                    </a:cubicBezTo>
                    <a:cubicBezTo>
                      <a:pt x="24" y="156"/>
                      <a:pt x="24" y="156"/>
                      <a:pt x="23" y="157"/>
                    </a:cubicBezTo>
                    <a:cubicBezTo>
                      <a:pt x="23" y="158"/>
                      <a:pt x="22" y="159"/>
                      <a:pt x="22" y="159"/>
                    </a:cubicBezTo>
                    <a:cubicBezTo>
                      <a:pt x="20" y="160"/>
                      <a:pt x="18" y="161"/>
                      <a:pt x="18" y="163"/>
                    </a:cubicBezTo>
                    <a:cubicBezTo>
                      <a:pt x="17" y="164"/>
                      <a:pt x="17" y="165"/>
                      <a:pt x="17" y="166"/>
                    </a:cubicBezTo>
                    <a:cubicBezTo>
                      <a:pt x="17" y="167"/>
                      <a:pt x="17" y="168"/>
                      <a:pt x="17" y="169"/>
                    </a:cubicBezTo>
                    <a:cubicBezTo>
                      <a:pt x="17" y="170"/>
                      <a:pt x="17" y="170"/>
                      <a:pt x="17" y="171"/>
                    </a:cubicBezTo>
                    <a:cubicBezTo>
                      <a:pt x="16" y="172"/>
                      <a:pt x="15" y="172"/>
                      <a:pt x="14" y="173"/>
                    </a:cubicBezTo>
                    <a:cubicBezTo>
                      <a:pt x="13" y="174"/>
                      <a:pt x="13" y="175"/>
                      <a:pt x="12" y="175"/>
                    </a:cubicBezTo>
                    <a:cubicBezTo>
                      <a:pt x="11" y="175"/>
                      <a:pt x="11" y="176"/>
                      <a:pt x="10" y="176"/>
                    </a:cubicBezTo>
                    <a:cubicBezTo>
                      <a:pt x="10" y="176"/>
                      <a:pt x="10" y="176"/>
                      <a:pt x="10" y="176"/>
                    </a:cubicBezTo>
                    <a:cubicBezTo>
                      <a:pt x="10" y="176"/>
                      <a:pt x="10" y="176"/>
                      <a:pt x="9" y="176"/>
                    </a:cubicBezTo>
                    <a:cubicBezTo>
                      <a:pt x="8" y="176"/>
                      <a:pt x="9" y="177"/>
                      <a:pt x="9" y="178"/>
                    </a:cubicBezTo>
                    <a:cubicBezTo>
                      <a:pt x="9" y="178"/>
                      <a:pt x="8" y="179"/>
                      <a:pt x="7" y="180"/>
                    </a:cubicBezTo>
                    <a:cubicBezTo>
                      <a:pt x="6" y="181"/>
                      <a:pt x="6" y="182"/>
                      <a:pt x="6" y="183"/>
                    </a:cubicBezTo>
                    <a:cubicBezTo>
                      <a:pt x="6" y="184"/>
                      <a:pt x="4" y="185"/>
                      <a:pt x="4" y="186"/>
                    </a:cubicBezTo>
                    <a:cubicBezTo>
                      <a:pt x="3" y="187"/>
                      <a:pt x="2" y="189"/>
                      <a:pt x="2" y="190"/>
                    </a:cubicBezTo>
                    <a:cubicBezTo>
                      <a:pt x="2" y="191"/>
                      <a:pt x="2" y="191"/>
                      <a:pt x="2" y="192"/>
                    </a:cubicBezTo>
                    <a:cubicBezTo>
                      <a:pt x="2" y="192"/>
                      <a:pt x="1" y="193"/>
                      <a:pt x="1" y="193"/>
                    </a:cubicBezTo>
                    <a:cubicBezTo>
                      <a:pt x="0" y="194"/>
                      <a:pt x="0" y="196"/>
                      <a:pt x="1" y="196"/>
                    </a:cubicBezTo>
                    <a:cubicBezTo>
                      <a:pt x="2" y="196"/>
                      <a:pt x="3" y="196"/>
                      <a:pt x="3" y="198"/>
                    </a:cubicBezTo>
                    <a:cubicBezTo>
                      <a:pt x="3" y="198"/>
                      <a:pt x="3" y="199"/>
                      <a:pt x="3" y="200"/>
                    </a:cubicBezTo>
                    <a:cubicBezTo>
                      <a:pt x="3" y="200"/>
                      <a:pt x="4" y="200"/>
                      <a:pt x="4" y="201"/>
                    </a:cubicBezTo>
                    <a:cubicBezTo>
                      <a:pt x="5" y="202"/>
                      <a:pt x="3" y="203"/>
                      <a:pt x="3" y="205"/>
                    </a:cubicBezTo>
                    <a:cubicBezTo>
                      <a:pt x="3" y="205"/>
                      <a:pt x="4" y="207"/>
                      <a:pt x="3" y="208"/>
                    </a:cubicBezTo>
                    <a:cubicBezTo>
                      <a:pt x="2" y="209"/>
                      <a:pt x="1" y="208"/>
                      <a:pt x="1" y="209"/>
                    </a:cubicBezTo>
                    <a:cubicBezTo>
                      <a:pt x="1" y="210"/>
                      <a:pt x="3" y="210"/>
                      <a:pt x="3" y="211"/>
                    </a:cubicBezTo>
                    <a:cubicBezTo>
                      <a:pt x="3" y="212"/>
                      <a:pt x="2" y="213"/>
                      <a:pt x="3" y="214"/>
                    </a:cubicBezTo>
                    <a:cubicBezTo>
                      <a:pt x="4" y="215"/>
                      <a:pt x="5" y="214"/>
                      <a:pt x="6" y="215"/>
                    </a:cubicBezTo>
                    <a:cubicBezTo>
                      <a:pt x="6" y="215"/>
                      <a:pt x="6" y="215"/>
                      <a:pt x="6" y="215"/>
                    </a:cubicBezTo>
                    <a:cubicBezTo>
                      <a:pt x="6" y="215"/>
                      <a:pt x="6" y="215"/>
                      <a:pt x="6" y="215"/>
                    </a:cubicBezTo>
                    <a:cubicBezTo>
                      <a:pt x="6" y="216"/>
                      <a:pt x="6" y="216"/>
                      <a:pt x="6" y="217"/>
                    </a:cubicBezTo>
                    <a:cubicBezTo>
                      <a:pt x="6" y="217"/>
                      <a:pt x="6" y="217"/>
                      <a:pt x="6" y="217"/>
                    </a:cubicBezTo>
                    <a:cubicBezTo>
                      <a:pt x="6" y="218"/>
                      <a:pt x="8" y="219"/>
                      <a:pt x="9" y="220"/>
                    </a:cubicBezTo>
                    <a:cubicBezTo>
                      <a:pt x="10" y="221"/>
                      <a:pt x="10" y="222"/>
                      <a:pt x="11" y="224"/>
                    </a:cubicBezTo>
                    <a:cubicBezTo>
                      <a:pt x="11" y="225"/>
                      <a:pt x="11" y="226"/>
                      <a:pt x="12" y="226"/>
                    </a:cubicBezTo>
                    <a:cubicBezTo>
                      <a:pt x="13" y="226"/>
                      <a:pt x="14" y="226"/>
                      <a:pt x="14" y="227"/>
                    </a:cubicBezTo>
                    <a:cubicBezTo>
                      <a:pt x="14" y="227"/>
                      <a:pt x="14" y="227"/>
                      <a:pt x="14" y="227"/>
                    </a:cubicBezTo>
                    <a:cubicBezTo>
                      <a:pt x="15" y="227"/>
                      <a:pt x="16" y="227"/>
                      <a:pt x="16" y="227"/>
                    </a:cubicBezTo>
                    <a:cubicBezTo>
                      <a:pt x="16" y="228"/>
                      <a:pt x="16" y="228"/>
                      <a:pt x="16" y="228"/>
                    </a:cubicBezTo>
                    <a:cubicBezTo>
                      <a:pt x="16" y="229"/>
                      <a:pt x="16" y="229"/>
                      <a:pt x="17" y="229"/>
                    </a:cubicBezTo>
                    <a:cubicBezTo>
                      <a:pt x="18" y="230"/>
                      <a:pt x="18" y="230"/>
                      <a:pt x="19" y="231"/>
                    </a:cubicBezTo>
                    <a:cubicBezTo>
                      <a:pt x="20" y="232"/>
                      <a:pt x="20" y="232"/>
                      <a:pt x="21" y="232"/>
                    </a:cubicBezTo>
                    <a:cubicBezTo>
                      <a:pt x="21" y="232"/>
                      <a:pt x="22" y="231"/>
                      <a:pt x="23" y="231"/>
                    </a:cubicBezTo>
                    <a:cubicBezTo>
                      <a:pt x="24" y="231"/>
                      <a:pt x="24" y="231"/>
                      <a:pt x="25" y="231"/>
                    </a:cubicBezTo>
                    <a:cubicBezTo>
                      <a:pt x="27" y="230"/>
                      <a:pt x="28" y="229"/>
                      <a:pt x="30" y="229"/>
                    </a:cubicBezTo>
                    <a:cubicBezTo>
                      <a:pt x="31" y="229"/>
                      <a:pt x="32" y="230"/>
                      <a:pt x="34" y="231"/>
                    </a:cubicBezTo>
                    <a:cubicBezTo>
                      <a:pt x="35" y="231"/>
                      <a:pt x="36" y="230"/>
                      <a:pt x="37" y="229"/>
                    </a:cubicBezTo>
                    <a:cubicBezTo>
                      <a:pt x="38" y="229"/>
                      <a:pt x="38" y="228"/>
                      <a:pt x="40" y="228"/>
                    </a:cubicBezTo>
                    <a:cubicBezTo>
                      <a:pt x="41" y="227"/>
                      <a:pt x="43" y="228"/>
                      <a:pt x="44" y="227"/>
                    </a:cubicBezTo>
                    <a:cubicBezTo>
                      <a:pt x="45" y="227"/>
                      <a:pt x="45" y="226"/>
                      <a:pt x="46" y="226"/>
                    </a:cubicBezTo>
                    <a:cubicBezTo>
                      <a:pt x="47" y="226"/>
                      <a:pt x="49" y="227"/>
                      <a:pt x="50" y="228"/>
                    </a:cubicBezTo>
                    <a:cubicBezTo>
                      <a:pt x="50" y="228"/>
                      <a:pt x="51" y="228"/>
                      <a:pt x="51" y="229"/>
                    </a:cubicBezTo>
                    <a:cubicBezTo>
                      <a:pt x="51" y="230"/>
                      <a:pt x="51" y="230"/>
                      <a:pt x="51" y="230"/>
                    </a:cubicBezTo>
                    <a:cubicBezTo>
                      <a:pt x="52" y="230"/>
                      <a:pt x="52" y="230"/>
                      <a:pt x="52" y="230"/>
                    </a:cubicBezTo>
                    <a:cubicBezTo>
                      <a:pt x="52" y="231"/>
                      <a:pt x="52" y="231"/>
                      <a:pt x="52" y="232"/>
                    </a:cubicBezTo>
                    <a:cubicBezTo>
                      <a:pt x="53" y="232"/>
                      <a:pt x="53" y="231"/>
                      <a:pt x="54" y="231"/>
                    </a:cubicBezTo>
                    <a:cubicBezTo>
                      <a:pt x="54" y="231"/>
                      <a:pt x="55" y="231"/>
                      <a:pt x="56" y="231"/>
                    </a:cubicBezTo>
                    <a:cubicBezTo>
                      <a:pt x="56" y="231"/>
                      <a:pt x="56" y="231"/>
                      <a:pt x="56" y="231"/>
                    </a:cubicBezTo>
                    <a:cubicBezTo>
                      <a:pt x="57" y="231"/>
                      <a:pt x="58" y="231"/>
                      <a:pt x="58" y="231"/>
                    </a:cubicBezTo>
                    <a:cubicBezTo>
                      <a:pt x="59" y="231"/>
                      <a:pt x="59" y="232"/>
                      <a:pt x="59" y="233"/>
                    </a:cubicBezTo>
                    <a:cubicBezTo>
                      <a:pt x="59" y="234"/>
                      <a:pt x="60" y="234"/>
                      <a:pt x="60" y="235"/>
                    </a:cubicBezTo>
                    <a:cubicBezTo>
                      <a:pt x="60" y="236"/>
                      <a:pt x="60" y="237"/>
                      <a:pt x="59" y="238"/>
                    </a:cubicBezTo>
                    <a:cubicBezTo>
                      <a:pt x="59" y="239"/>
                      <a:pt x="59" y="239"/>
                      <a:pt x="59" y="240"/>
                    </a:cubicBezTo>
                    <a:cubicBezTo>
                      <a:pt x="59" y="240"/>
                      <a:pt x="59" y="241"/>
                      <a:pt x="59" y="241"/>
                    </a:cubicBezTo>
                    <a:cubicBezTo>
                      <a:pt x="58" y="242"/>
                      <a:pt x="58" y="243"/>
                      <a:pt x="58" y="244"/>
                    </a:cubicBezTo>
                    <a:cubicBezTo>
                      <a:pt x="58" y="245"/>
                      <a:pt x="59" y="245"/>
                      <a:pt x="60" y="246"/>
                    </a:cubicBezTo>
                    <a:cubicBezTo>
                      <a:pt x="60" y="247"/>
                      <a:pt x="61" y="248"/>
                      <a:pt x="62" y="249"/>
                    </a:cubicBezTo>
                    <a:cubicBezTo>
                      <a:pt x="62" y="251"/>
                      <a:pt x="63" y="251"/>
                      <a:pt x="64" y="253"/>
                    </a:cubicBezTo>
                    <a:cubicBezTo>
                      <a:pt x="65" y="254"/>
                      <a:pt x="65" y="253"/>
                      <a:pt x="67" y="254"/>
                    </a:cubicBezTo>
                    <a:cubicBezTo>
                      <a:pt x="67" y="254"/>
                      <a:pt x="66" y="255"/>
                      <a:pt x="66" y="255"/>
                    </a:cubicBezTo>
                    <a:cubicBezTo>
                      <a:pt x="66" y="256"/>
                      <a:pt x="67" y="256"/>
                      <a:pt x="67" y="256"/>
                    </a:cubicBezTo>
                    <a:cubicBezTo>
                      <a:pt x="67" y="257"/>
                      <a:pt x="69" y="260"/>
                      <a:pt x="68" y="260"/>
                    </a:cubicBezTo>
                    <a:cubicBezTo>
                      <a:pt x="68" y="260"/>
                      <a:pt x="68" y="260"/>
                      <a:pt x="68" y="260"/>
                    </a:cubicBezTo>
                    <a:cubicBezTo>
                      <a:pt x="68" y="260"/>
                      <a:pt x="68" y="261"/>
                      <a:pt x="68" y="262"/>
                    </a:cubicBezTo>
                    <a:cubicBezTo>
                      <a:pt x="68" y="263"/>
                      <a:pt x="69" y="264"/>
                      <a:pt x="69" y="265"/>
                    </a:cubicBezTo>
                    <a:cubicBezTo>
                      <a:pt x="69" y="266"/>
                      <a:pt x="69" y="267"/>
                      <a:pt x="69" y="268"/>
                    </a:cubicBezTo>
                    <a:cubicBezTo>
                      <a:pt x="69" y="269"/>
                      <a:pt x="68" y="269"/>
                      <a:pt x="67" y="270"/>
                    </a:cubicBezTo>
                    <a:cubicBezTo>
                      <a:pt x="66" y="272"/>
                      <a:pt x="66" y="275"/>
                      <a:pt x="65" y="277"/>
                    </a:cubicBezTo>
                    <a:cubicBezTo>
                      <a:pt x="65" y="278"/>
                      <a:pt x="64" y="279"/>
                      <a:pt x="65" y="280"/>
                    </a:cubicBezTo>
                    <a:cubicBezTo>
                      <a:pt x="66" y="280"/>
                      <a:pt x="66" y="280"/>
                      <a:pt x="66" y="280"/>
                    </a:cubicBezTo>
                    <a:cubicBezTo>
                      <a:pt x="66" y="281"/>
                      <a:pt x="66" y="281"/>
                      <a:pt x="66" y="281"/>
                    </a:cubicBezTo>
                    <a:cubicBezTo>
                      <a:pt x="66" y="282"/>
                      <a:pt x="67" y="282"/>
                      <a:pt x="68" y="283"/>
                    </a:cubicBezTo>
                    <a:cubicBezTo>
                      <a:pt x="69" y="284"/>
                      <a:pt x="69" y="285"/>
                      <a:pt x="69" y="286"/>
                    </a:cubicBezTo>
                    <a:cubicBezTo>
                      <a:pt x="70" y="288"/>
                      <a:pt x="71" y="290"/>
                      <a:pt x="72" y="293"/>
                    </a:cubicBezTo>
                    <a:cubicBezTo>
                      <a:pt x="72" y="294"/>
                      <a:pt x="72" y="295"/>
                      <a:pt x="72" y="297"/>
                    </a:cubicBezTo>
                    <a:cubicBezTo>
                      <a:pt x="73" y="298"/>
                      <a:pt x="72" y="299"/>
                      <a:pt x="73" y="300"/>
                    </a:cubicBezTo>
                    <a:cubicBezTo>
                      <a:pt x="73" y="302"/>
                      <a:pt x="74" y="303"/>
                      <a:pt x="75" y="304"/>
                    </a:cubicBezTo>
                    <a:cubicBezTo>
                      <a:pt x="75" y="304"/>
                      <a:pt x="75" y="304"/>
                      <a:pt x="75" y="304"/>
                    </a:cubicBezTo>
                    <a:cubicBezTo>
                      <a:pt x="76" y="305"/>
                      <a:pt x="76" y="307"/>
                      <a:pt x="77" y="308"/>
                    </a:cubicBezTo>
                    <a:cubicBezTo>
                      <a:pt x="77" y="310"/>
                      <a:pt x="78" y="310"/>
                      <a:pt x="79" y="311"/>
                    </a:cubicBezTo>
                    <a:cubicBezTo>
                      <a:pt x="80" y="313"/>
                      <a:pt x="78" y="314"/>
                      <a:pt x="79" y="316"/>
                    </a:cubicBezTo>
                    <a:cubicBezTo>
                      <a:pt x="79" y="316"/>
                      <a:pt x="79" y="316"/>
                      <a:pt x="79" y="317"/>
                    </a:cubicBezTo>
                    <a:cubicBezTo>
                      <a:pt x="79" y="317"/>
                      <a:pt x="79" y="317"/>
                      <a:pt x="79" y="318"/>
                    </a:cubicBezTo>
                    <a:cubicBezTo>
                      <a:pt x="80" y="319"/>
                      <a:pt x="81" y="318"/>
                      <a:pt x="82" y="319"/>
                    </a:cubicBezTo>
                    <a:cubicBezTo>
                      <a:pt x="83" y="319"/>
                      <a:pt x="83" y="320"/>
                      <a:pt x="84" y="319"/>
                    </a:cubicBezTo>
                    <a:cubicBezTo>
                      <a:pt x="86" y="318"/>
                      <a:pt x="87" y="317"/>
                      <a:pt x="89" y="317"/>
                    </a:cubicBezTo>
                    <a:cubicBezTo>
                      <a:pt x="89" y="317"/>
                      <a:pt x="90" y="317"/>
                      <a:pt x="90" y="317"/>
                    </a:cubicBezTo>
                    <a:cubicBezTo>
                      <a:pt x="91" y="317"/>
                      <a:pt x="92" y="317"/>
                      <a:pt x="93" y="317"/>
                    </a:cubicBezTo>
                    <a:cubicBezTo>
                      <a:pt x="93" y="316"/>
                      <a:pt x="93" y="316"/>
                      <a:pt x="94" y="316"/>
                    </a:cubicBezTo>
                    <a:cubicBezTo>
                      <a:pt x="94" y="315"/>
                      <a:pt x="95" y="316"/>
                      <a:pt x="95" y="316"/>
                    </a:cubicBezTo>
                    <a:cubicBezTo>
                      <a:pt x="98" y="315"/>
                      <a:pt x="99" y="315"/>
                      <a:pt x="101" y="313"/>
                    </a:cubicBezTo>
                    <a:cubicBezTo>
                      <a:pt x="102" y="312"/>
                      <a:pt x="103" y="311"/>
                      <a:pt x="103" y="310"/>
                    </a:cubicBezTo>
                    <a:cubicBezTo>
                      <a:pt x="104" y="310"/>
                      <a:pt x="104" y="309"/>
                      <a:pt x="105" y="308"/>
                    </a:cubicBezTo>
                    <a:cubicBezTo>
                      <a:pt x="106" y="307"/>
                      <a:pt x="107" y="307"/>
                      <a:pt x="108" y="306"/>
                    </a:cubicBezTo>
                    <a:cubicBezTo>
                      <a:pt x="109" y="305"/>
                      <a:pt x="109" y="303"/>
                      <a:pt x="110" y="302"/>
                    </a:cubicBezTo>
                    <a:cubicBezTo>
                      <a:pt x="110" y="300"/>
                      <a:pt x="111" y="299"/>
                      <a:pt x="111" y="298"/>
                    </a:cubicBezTo>
                    <a:cubicBezTo>
                      <a:pt x="111" y="298"/>
                      <a:pt x="111" y="297"/>
                      <a:pt x="112" y="296"/>
                    </a:cubicBezTo>
                    <a:cubicBezTo>
                      <a:pt x="113" y="295"/>
                      <a:pt x="115" y="295"/>
                      <a:pt x="116" y="294"/>
                    </a:cubicBezTo>
                    <a:cubicBezTo>
                      <a:pt x="118" y="293"/>
                      <a:pt x="118" y="290"/>
                      <a:pt x="117" y="288"/>
                    </a:cubicBezTo>
                    <a:cubicBezTo>
                      <a:pt x="117" y="287"/>
                      <a:pt x="116" y="285"/>
                      <a:pt x="116" y="285"/>
                    </a:cubicBezTo>
                    <a:cubicBezTo>
                      <a:pt x="116" y="284"/>
                      <a:pt x="117" y="284"/>
                      <a:pt x="118" y="284"/>
                    </a:cubicBezTo>
                    <a:cubicBezTo>
                      <a:pt x="118" y="283"/>
                      <a:pt x="118" y="282"/>
                      <a:pt x="118" y="281"/>
                    </a:cubicBezTo>
                    <a:cubicBezTo>
                      <a:pt x="119" y="281"/>
                      <a:pt x="120" y="280"/>
                      <a:pt x="120" y="280"/>
                    </a:cubicBezTo>
                    <a:cubicBezTo>
                      <a:pt x="120" y="280"/>
                      <a:pt x="120" y="280"/>
                      <a:pt x="120" y="280"/>
                    </a:cubicBezTo>
                    <a:cubicBezTo>
                      <a:pt x="120" y="279"/>
                      <a:pt x="122" y="279"/>
                      <a:pt x="123" y="278"/>
                    </a:cubicBezTo>
                    <a:cubicBezTo>
                      <a:pt x="123" y="277"/>
                      <a:pt x="124" y="277"/>
                      <a:pt x="124" y="276"/>
                    </a:cubicBezTo>
                    <a:cubicBezTo>
                      <a:pt x="125" y="275"/>
                      <a:pt x="127" y="275"/>
                      <a:pt x="127" y="275"/>
                    </a:cubicBezTo>
                    <a:cubicBezTo>
                      <a:pt x="128" y="274"/>
                      <a:pt x="128" y="274"/>
                      <a:pt x="129" y="273"/>
                    </a:cubicBezTo>
                    <a:cubicBezTo>
                      <a:pt x="129" y="273"/>
                      <a:pt x="129" y="273"/>
                      <a:pt x="129" y="272"/>
                    </a:cubicBezTo>
                    <a:cubicBezTo>
                      <a:pt x="129" y="271"/>
                      <a:pt x="128" y="271"/>
                      <a:pt x="128" y="270"/>
                    </a:cubicBezTo>
                    <a:cubicBezTo>
                      <a:pt x="128" y="269"/>
                      <a:pt x="128" y="269"/>
                      <a:pt x="128" y="268"/>
                    </a:cubicBezTo>
                    <a:cubicBezTo>
                      <a:pt x="128" y="267"/>
                      <a:pt x="128" y="266"/>
                      <a:pt x="128" y="265"/>
                    </a:cubicBezTo>
                    <a:cubicBezTo>
                      <a:pt x="128" y="265"/>
                      <a:pt x="129" y="263"/>
                      <a:pt x="128" y="263"/>
                    </a:cubicBezTo>
                    <a:cubicBezTo>
                      <a:pt x="128" y="262"/>
                      <a:pt x="128" y="263"/>
                      <a:pt x="128" y="262"/>
                    </a:cubicBezTo>
                    <a:cubicBezTo>
                      <a:pt x="128" y="261"/>
                      <a:pt x="128" y="261"/>
                      <a:pt x="128" y="261"/>
                    </a:cubicBezTo>
                    <a:cubicBezTo>
                      <a:pt x="128" y="260"/>
                      <a:pt x="127" y="260"/>
                      <a:pt x="127" y="260"/>
                    </a:cubicBezTo>
                    <a:cubicBezTo>
                      <a:pt x="126" y="259"/>
                      <a:pt x="126" y="258"/>
                      <a:pt x="126" y="257"/>
                    </a:cubicBezTo>
                    <a:cubicBezTo>
                      <a:pt x="126" y="255"/>
                      <a:pt x="125" y="254"/>
                      <a:pt x="125" y="252"/>
                    </a:cubicBezTo>
                    <a:cubicBezTo>
                      <a:pt x="125" y="252"/>
                      <a:pt x="124" y="251"/>
                      <a:pt x="125" y="250"/>
                    </a:cubicBezTo>
                    <a:cubicBezTo>
                      <a:pt x="125" y="249"/>
                      <a:pt x="126" y="250"/>
                      <a:pt x="126" y="248"/>
                    </a:cubicBezTo>
                    <a:cubicBezTo>
                      <a:pt x="127" y="247"/>
                      <a:pt x="126" y="247"/>
                      <a:pt x="126" y="246"/>
                    </a:cubicBezTo>
                    <a:cubicBezTo>
                      <a:pt x="126" y="245"/>
                      <a:pt x="127" y="245"/>
                      <a:pt x="128" y="245"/>
                    </a:cubicBezTo>
                    <a:cubicBezTo>
                      <a:pt x="128" y="244"/>
                      <a:pt x="128" y="243"/>
                      <a:pt x="129" y="243"/>
                    </a:cubicBezTo>
                    <a:cubicBezTo>
                      <a:pt x="129" y="242"/>
                      <a:pt x="129" y="241"/>
                      <a:pt x="130" y="241"/>
                    </a:cubicBezTo>
                    <a:cubicBezTo>
                      <a:pt x="130" y="240"/>
                      <a:pt x="131" y="239"/>
                      <a:pt x="131" y="239"/>
                    </a:cubicBezTo>
                    <a:cubicBezTo>
                      <a:pt x="132" y="237"/>
                      <a:pt x="133" y="236"/>
                      <a:pt x="134" y="235"/>
                    </a:cubicBezTo>
                    <a:cubicBezTo>
                      <a:pt x="134" y="235"/>
                      <a:pt x="134" y="235"/>
                      <a:pt x="134" y="235"/>
                    </a:cubicBezTo>
                    <a:cubicBezTo>
                      <a:pt x="135" y="235"/>
                      <a:pt x="135" y="234"/>
                      <a:pt x="136" y="234"/>
                    </a:cubicBezTo>
                    <a:cubicBezTo>
                      <a:pt x="137" y="233"/>
                      <a:pt x="138" y="233"/>
                      <a:pt x="138" y="232"/>
                    </a:cubicBezTo>
                    <a:cubicBezTo>
                      <a:pt x="139" y="231"/>
                      <a:pt x="139" y="230"/>
                      <a:pt x="140" y="229"/>
                    </a:cubicBezTo>
                    <a:cubicBezTo>
                      <a:pt x="140" y="228"/>
                      <a:pt x="142" y="227"/>
                      <a:pt x="143" y="226"/>
                    </a:cubicBezTo>
                    <a:cubicBezTo>
                      <a:pt x="143" y="225"/>
                      <a:pt x="144" y="224"/>
                      <a:pt x="145" y="223"/>
                    </a:cubicBezTo>
                    <a:cubicBezTo>
                      <a:pt x="145" y="222"/>
                      <a:pt x="145" y="221"/>
                      <a:pt x="145" y="220"/>
                    </a:cubicBezTo>
                    <a:cubicBezTo>
                      <a:pt x="145" y="219"/>
                      <a:pt x="146" y="219"/>
                      <a:pt x="146" y="218"/>
                    </a:cubicBezTo>
                    <a:cubicBezTo>
                      <a:pt x="147" y="217"/>
                      <a:pt x="147" y="216"/>
                      <a:pt x="147" y="215"/>
                    </a:cubicBezTo>
                    <a:cubicBezTo>
                      <a:pt x="148" y="214"/>
                      <a:pt x="148" y="212"/>
                      <a:pt x="148" y="211"/>
                    </a:cubicBezTo>
                    <a:cubicBezTo>
                      <a:pt x="147" y="209"/>
                      <a:pt x="145" y="211"/>
                      <a:pt x="144" y="211"/>
                    </a:cubicBezTo>
                    <a:cubicBezTo>
                      <a:pt x="143" y="212"/>
                      <a:pt x="142" y="212"/>
                      <a:pt x="141" y="212"/>
                    </a:cubicBezTo>
                    <a:cubicBezTo>
                      <a:pt x="140" y="211"/>
                      <a:pt x="140" y="212"/>
                      <a:pt x="139" y="212"/>
                    </a:cubicBezTo>
                    <a:cubicBezTo>
                      <a:pt x="139" y="212"/>
                      <a:pt x="139" y="212"/>
                      <a:pt x="139" y="213"/>
                    </a:cubicBezTo>
                    <a:cubicBezTo>
                      <a:pt x="138" y="213"/>
                      <a:pt x="138" y="213"/>
                      <a:pt x="138" y="213"/>
                    </a:cubicBezTo>
                    <a:cubicBezTo>
                      <a:pt x="137" y="213"/>
                      <a:pt x="137" y="213"/>
                      <a:pt x="137" y="213"/>
                    </a:cubicBezTo>
                    <a:cubicBezTo>
                      <a:pt x="136" y="213"/>
                      <a:pt x="136" y="214"/>
                      <a:pt x="135" y="214"/>
                    </a:cubicBezTo>
                    <a:cubicBezTo>
                      <a:pt x="134" y="214"/>
                      <a:pt x="133" y="214"/>
                      <a:pt x="133" y="214"/>
                    </a:cubicBezTo>
                    <a:cubicBezTo>
                      <a:pt x="132" y="213"/>
                      <a:pt x="130" y="212"/>
                      <a:pt x="130" y="211"/>
                    </a:cubicBezTo>
                    <a:cubicBezTo>
                      <a:pt x="131" y="210"/>
                      <a:pt x="130" y="208"/>
                      <a:pt x="129" y="208"/>
                    </a:cubicBezTo>
                    <a:cubicBezTo>
                      <a:pt x="128" y="208"/>
                      <a:pt x="127" y="207"/>
                      <a:pt x="127" y="207"/>
                    </a:cubicBezTo>
                    <a:cubicBezTo>
                      <a:pt x="127" y="206"/>
                      <a:pt x="126" y="206"/>
                      <a:pt x="126" y="206"/>
                    </a:cubicBezTo>
                    <a:cubicBezTo>
                      <a:pt x="126" y="205"/>
                      <a:pt x="125" y="205"/>
                      <a:pt x="125" y="205"/>
                    </a:cubicBezTo>
                    <a:cubicBezTo>
                      <a:pt x="125" y="205"/>
                      <a:pt x="124" y="205"/>
                      <a:pt x="124" y="205"/>
                    </a:cubicBezTo>
                    <a:cubicBezTo>
                      <a:pt x="124" y="205"/>
                      <a:pt x="124" y="205"/>
                      <a:pt x="124" y="205"/>
                    </a:cubicBezTo>
                    <a:cubicBezTo>
                      <a:pt x="123" y="204"/>
                      <a:pt x="123" y="204"/>
                      <a:pt x="123" y="204"/>
                    </a:cubicBezTo>
                    <a:cubicBezTo>
                      <a:pt x="122" y="203"/>
                      <a:pt x="122" y="203"/>
                      <a:pt x="122" y="203"/>
                    </a:cubicBezTo>
                    <a:cubicBezTo>
                      <a:pt x="121" y="203"/>
                      <a:pt x="121" y="203"/>
                      <a:pt x="121" y="202"/>
                    </a:cubicBezTo>
                    <a:cubicBezTo>
                      <a:pt x="120" y="200"/>
                      <a:pt x="119" y="199"/>
                      <a:pt x="119" y="197"/>
                    </a:cubicBezTo>
                    <a:cubicBezTo>
                      <a:pt x="119" y="196"/>
                      <a:pt x="118" y="196"/>
                      <a:pt x="116" y="195"/>
                    </a:cubicBezTo>
                    <a:cubicBezTo>
                      <a:pt x="115" y="194"/>
                      <a:pt x="114" y="191"/>
                      <a:pt x="114" y="189"/>
                    </a:cubicBezTo>
                    <a:cubicBezTo>
                      <a:pt x="113" y="187"/>
                      <a:pt x="111" y="186"/>
                      <a:pt x="110" y="184"/>
                    </a:cubicBezTo>
                    <a:cubicBezTo>
                      <a:pt x="109" y="183"/>
                      <a:pt x="110" y="183"/>
                      <a:pt x="111" y="182"/>
                    </a:cubicBezTo>
                    <a:cubicBezTo>
                      <a:pt x="111" y="182"/>
                      <a:pt x="111" y="181"/>
                      <a:pt x="110" y="181"/>
                    </a:cubicBezTo>
                    <a:cubicBezTo>
                      <a:pt x="109" y="180"/>
                      <a:pt x="109" y="179"/>
                      <a:pt x="108" y="178"/>
                    </a:cubicBezTo>
                    <a:cubicBezTo>
                      <a:pt x="107" y="178"/>
                      <a:pt x="107" y="177"/>
                      <a:pt x="107" y="177"/>
                    </a:cubicBezTo>
                    <a:cubicBezTo>
                      <a:pt x="106" y="175"/>
                      <a:pt x="106" y="175"/>
                      <a:pt x="105" y="173"/>
                    </a:cubicBezTo>
                    <a:cubicBezTo>
                      <a:pt x="104" y="173"/>
                      <a:pt x="104" y="173"/>
                      <a:pt x="104" y="172"/>
                    </a:cubicBezTo>
                    <a:cubicBezTo>
                      <a:pt x="104" y="171"/>
                      <a:pt x="104" y="171"/>
                      <a:pt x="103" y="170"/>
                    </a:cubicBezTo>
                    <a:cubicBezTo>
                      <a:pt x="103" y="170"/>
                      <a:pt x="102" y="168"/>
                      <a:pt x="102" y="167"/>
                    </a:cubicBezTo>
                    <a:cubicBezTo>
                      <a:pt x="103" y="166"/>
                      <a:pt x="103" y="168"/>
                      <a:pt x="103" y="168"/>
                    </a:cubicBezTo>
                    <a:cubicBezTo>
                      <a:pt x="104" y="169"/>
                      <a:pt x="104" y="169"/>
                      <a:pt x="105" y="170"/>
                    </a:cubicBezTo>
                    <a:cubicBezTo>
                      <a:pt x="105" y="170"/>
                      <a:pt x="105" y="171"/>
                      <a:pt x="105" y="171"/>
                    </a:cubicBezTo>
                    <a:cubicBezTo>
                      <a:pt x="106" y="172"/>
                      <a:pt x="106" y="172"/>
                      <a:pt x="107" y="173"/>
                    </a:cubicBezTo>
                    <a:cubicBezTo>
                      <a:pt x="107" y="174"/>
                      <a:pt x="106" y="174"/>
                      <a:pt x="107" y="175"/>
                    </a:cubicBezTo>
                    <a:cubicBezTo>
                      <a:pt x="107" y="173"/>
                      <a:pt x="107" y="170"/>
                      <a:pt x="109" y="169"/>
                    </a:cubicBezTo>
                    <a:cubicBezTo>
                      <a:pt x="109" y="170"/>
                      <a:pt x="109" y="171"/>
                      <a:pt x="109" y="173"/>
                    </a:cubicBezTo>
                    <a:cubicBezTo>
                      <a:pt x="109" y="174"/>
                      <a:pt x="109" y="174"/>
                      <a:pt x="110" y="174"/>
                    </a:cubicBezTo>
                    <a:cubicBezTo>
                      <a:pt x="111" y="175"/>
                      <a:pt x="111" y="175"/>
                      <a:pt x="112" y="176"/>
                    </a:cubicBezTo>
                    <a:cubicBezTo>
                      <a:pt x="112" y="176"/>
                      <a:pt x="112" y="177"/>
                      <a:pt x="112" y="177"/>
                    </a:cubicBezTo>
                    <a:cubicBezTo>
                      <a:pt x="112" y="178"/>
                      <a:pt x="113" y="178"/>
                      <a:pt x="113" y="178"/>
                    </a:cubicBezTo>
                    <a:cubicBezTo>
                      <a:pt x="114" y="179"/>
                      <a:pt x="116" y="181"/>
                      <a:pt x="116" y="182"/>
                    </a:cubicBezTo>
                    <a:cubicBezTo>
                      <a:pt x="117" y="183"/>
                      <a:pt x="117" y="183"/>
                      <a:pt x="118" y="183"/>
                    </a:cubicBezTo>
                    <a:cubicBezTo>
                      <a:pt x="119" y="184"/>
                      <a:pt x="119" y="185"/>
                      <a:pt x="119" y="186"/>
                    </a:cubicBezTo>
                    <a:cubicBezTo>
                      <a:pt x="120" y="187"/>
                      <a:pt x="120" y="188"/>
                      <a:pt x="120" y="189"/>
                    </a:cubicBezTo>
                    <a:cubicBezTo>
                      <a:pt x="120" y="190"/>
                      <a:pt x="120" y="191"/>
                      <a:pt x="121" y="191"/>
                    </a:cubicBezTo>
                    <a:cubicBezTo>
                      <a:pt x="122" y="192"/>
                      <a:pt x="123" y="192"/>
                      <a:pt x="124" y="193"/>
                    </a:cubicBezTo>
                    <a:cubicBezTo>
                      <a:pt x="125" y="194"/>
                      <a:pt x="125" y="195"/>
                      <a:pt x="126" y="196"/>
                    </a:cubicBezTo>
                    <a:cubicBezTo>
                      <a:pt x="127" y="197"/>
                      <a:pt x="128" y="199"/>
                      <a:pt x="129" y="200"/>
                    </a:cubicBezTo>
                    <a:cubicBezTo>
                      <a:pt x="129" y="201"/>
                      <a:pt x="129" y="201"/>
                      <a:pt x="129" y="202"/>
                    </a:cubicBezTo>
                    <a:cubicBezTo>
                      <a:pt x="129" y="203"/>
                      <a:pt x="129" y="203"/>
                      <a:pt x="130" y="204"/>
                    </a:cubicBezTo>
                    <a:cubicBezTo>
                      <a:pt x="130" y="206"/>
                      <a:pt x="131" y="207"/>
                      <a:pt x="132" y="208"/>
                    </a:cubicBezTo>
                    <a:cubicBezTo>
                      <a:pt x="133" y="209"/>
                      <a:pt x="134" y="209"/>
                      <a:pt x="135" y="208"/>
                    </a:cubicBezTo>
                    <a:cubicBezTo>
                      <a:pt x="135" y="207"/>
                      <a:pt x="136" y="207"/>
                      <a:pt x="137" y="207"/>
                    </a:cubicBezTo>
                    <a:cubicBezTo>
                      <a:pt x="139" y="207"/>
                      <a:pt x="141" y="206"/>
                      <a:pt x="143" y="205"/>
                    </a:cubicBezTo>
                    <a:cubicBezTo>
                      <a:pt x="144" y="204"/>
                      <a:pt x="144" y="203"/>
                      <a:pt x="145" y="203"/>
                    </a:cubicBezTo>
                    <a:cubicBezTo>
                      <a:pt x="146" y="203"/>
                      <a:pt x="147" y="203"/>
                      <a:pt x="148" y="202"/>
                    </a:cubicBezTo>
                    <a:cubicBezTo>
                      <a:pt x="149" y="202"/>
                      <a:pt x="149" y="201"/>
                      <a:pt x="150" y="201"/>
                    </a:cubicBezTo>
                    <a:cubicBezTo>
                      <a:pt x="150" y="200"/>
                      <a:pt x="150" y="200"/>
                      <a:pt x="151" y="199"/>
                    </a:cubicBezTo>
                    <a:cubicBezTo>
                      <a:pt x="152" y="199"/>
                      <a:pt x="152" y="198"/>
                      <a:pt x="153" y="198"/>
                    </a:cubicBezTo>
                    <a:cubicBezTo>
                      <a:pt x="154" y="197"/>
                      <a:pt x="155" y="197"/>
                      <a:pt x="155" y="196"/>
                    </a:cubicBezTo>
                    <a:cubicBezTo>
                      <a:pt x="156" y="196"/>
                      <a:pt x="156" y="195"/>
                      <a:pt x="157" y="194"/>
                    </a:cubicBezTo>
                    <a:cubicBezTo>
                      <a:pt x="158" y="193"/>
                      <a:pt x="159" y="191"/>
                      <a:pt x="159" y="190"/>
                    </a:cubicBezTo>
                    <a:cubicBezTo>
                      <a:pt x="160" y="189"/>
                      <a:pt x="161" y="189"/>
                      <a:pt x="161" y="189"/>
                    </a:cubicBezTo>
                    <a:cubicBezTo>
                      <a:pt x="161" y="188"/>
                      <a:pt x="162" y="187"/>
                      <a:pt x="162" y="186"/>
                    </a:cubicBezTo>
                    <a:cubicBezTo>
                      <a:pt x="163" y="184"/>
                      <a:pt x="161" y="183"/>
                      <a:pt x="160" y="182"/>
                    </a:cubicBezTo>
                    <a:cubicBezTo>
                      <a:pt x="159" y="182"/>
                      <a:pt x="159" y="181"/>
                      <a:pt x="158" y="181"/>
                    </a:cubicBezTo>
                    <a:cubicBezTo>
                      <a:pt x="158" y="181"/>
                      <a:pt x="157" y="181"/>
                      <a:pt x="157" y="181"/>
                    </a:cubicBezTo>
                    <a:cubicBezTo>
                      <a:pt x="157" y="181"/>
                      <a:pt x="156" y="181"/>
                      <a:pt x="156" y="181"/>
                    </a:cubicBezTo>
                    <a:cubicBezTo>
                      <a:pt x="155" y="180"/>
                      <a:pt x="155" y="179"/>
                      <a:pt x="155" y="178"/>
                    </a:cubicBezTo>
                    <a:cubicBezTo>
                      <a:pt x="155" y="178"/>
                      <a:pt x="154" y="177"/>
                      <a:pt x="154" y="176"/>
                    </a:cubicBezTo>
                    <a:cubicBezTo>
                      <a:pt x="154" y="176"/>
                      <a:pt x="154" y="175"/>
                      <a:pt x="153" y="175"/>
                    </a:cubicBezTo>
                    <a:cubicBezTo>
                      <a:pt x="153" y="176"/>
                      <a:pt x="153" y="177"/>
                      <a:pt x="153" y="177"/>
                    </a:cubicBezTo>
                    <a:cubicBezTo>
                      <a:pt x="152" y="177"/>
                      <a:pt x="151" y="178"/>
                      <a:pt x="151" y="179"/>
                    </a:cubicBezTo>
                    <a:cubicBezTo>
                      <a:pt x="150" y="180"/>
                      <a:pt x="149" y="181"/>
                      <a:pt x="148" y="181"/>
                    </a:cubicBezTo>
                    <a:cubicBezTo>
                      <a:pt x="148" y="181"/>
                      <a:pt x="148" y="181"/>
                      <a:pt x="147" y="181"/>
                    </a:cubicBezTo>
                    <a:cubicBezTo>
                      <a:pt x="147" y="181"/>
                      <a:pt x="147" y="181"/>
                      <a:pt x="146" y="181"/>
                    </a:cubicBezTo>
                    <a:cubicBezTo>
                      <a:pt x="146" y="181"/>
                      <a:pt x="145" y="182"/>
                      <a:pt x="145" y="181"/>
                    </a:cubicBezTo>
                    <a:cubicBezTo>
                      <a:pt x="145" y="180"/>
                      <a:pt x="145" y="179"/>
                      <a:pt x="145" y="179"/>
                    </a:cubicBezTo>
                    <a:cubicBezTo>
                      <a:pt x="145" y="178"/>
                      <a:pt x="145" y="177"/>
                      <a:pt x="145" y="177"/>
                    </a:cubicBezTo>
                    <a:cubicBezTo>
                      <a:pt x="144" y="177"/>
                      <a:pt x="144" y="178"/>
                      <a:pt x="143" y="179"/>
                    </a:cubicBezTo>
                    <a:cubicBezTo>
                      <a:pt x="142" y="179"/>
                      <a:pt x="142" y="178"/>
                      <a:pt x="142" y="178"/>
                    </a:cubicBezTo>
                    <a:cubicBezTo>
                      <a:pt x="142" y="177"/>
                      <a:pt x="141" y="176"/>
                      <a:pt x="141" y="176"/>
                    </a:cubicBezTo>
                    <a:cubicBezTo>
                      <a:pt x="141" y="175"/>
                      <a:pt x="141" y="174"/>
                      <a:pt x="141" y="174"/>
                    </a:cubicBezTo>
                    <a:cubicBezTo>
                      <a:pt x="140" y="173"/>
                      <a:pt x="139" y="173"/>
                      <a:pt x="139" y="173"/>
                    </a:cubicBezTo>
                    <a:cubicBezTo>
                      <a:pt x="138" y="172"/>
                      <a:pt x="138" y="171"/>
                      <a:pt x="138" y="170"/>
                    </a:cubicBezTo>
                    <a:cubicBezTo>
                      <a:pt x="138" y="170"/>
                      <a:pt x="137" y="169"/>
                      <a:pt x="137" y="169"/>
                    </a:cubicBezTo>
                    <a:cubicBezTo>
                      <a:pt x="136" y="168"/>
                      <a:pt x="137" y="167"/>
                      <a:pt x="137" y="166"/>
                    </a:cubicBezTo>
                    <a:cubicBezTo>
                      <a:pt x="138" y="165"/>
                      <a:pt x="139" y="166"/>
                      <a:pt x="140" y="166"/>
                    </a:cubicBezTo>
                    <a:cubicBezTo>
                      <a:pt x="141" y="166"/>
                      <a:pt x="142" y="167"/>
                      <a:pt x="142" y="167"/>
                    </a:cubicBezTo>
                    <a:cubicBezTo>
                      <a:pt x="143" y="168"/>
                      <a:pt x="143" y="168"/>
                      <a:pt x="143" y="169"/>
                    </a:cubicBezTo>
                    <a:cubicBezTo>
                      <a:pt x="144" y="170"/>
                      <a:pt x="144" y="170"/>
                      <a:pt x="144" y="170"/>
                    </a:cubicBezTo>
                    <a:cubicBezTo>
                      <a:pt x="145" y="171"/>
                      <a:pt x="144" y="171"/>
                      <a:pt x="145" y="172"/>
                    </a:cubicBezTo>
                    <a:cubicBezTo>
                      <a:pt x="145" y="172"/>
                      <a:pt x="146" y="172"/>
                      <a:pt x="147" y="173"/>
                    </a:cubicBezTo>
                    <a:cubicBezTo>
                      <a:pt x="148" y="173"/>
                      <a:pt x="148" y="174"/>
                      <a:pt x="149" y="174"/>
                    </a:cubicBezTo>
                    <a:cubicBezTo>
                      <a:pt x="150" y="174"/>
                      <a:pt x="151" y="174"/>
                      <a:pt x="152" y="173"/>
                    </a:cubicBezTo>
                    <a:cubicBezTo>
                      <a:pt x="154" y="172"/>
                      <a:pt x="155" y="172"/>
                      <a:pt x="156" y="174"/>
                    </a:cubicBezTo>
                    <a:cubicBezTo>
                      <a:pt x="156" y="176"/>
                      <a:pt x="159" y="176"/>
                      <a:pt x="160" y="176"/>
                    </a:cubicBezTo>
                    <a:cubicBezTo>
                      <a:pt x="162" y="177"/>
                      <a:pt x="165" y="178"/>
                      <a:pt x="167" y="177"/>
                    </a:cubicBezTo>
                    <a:cubicBezTo>
                      <a:pt x="167" y="177"/>
                      <a:pt x="167" y="177"/>
                      <a:pt x="167" y="177"/>
                    </a:cubicBezTo>
                    <a:cubicBezTo>
                      <a:pt x="168" y="176"/>
                      <a:pt x="169" y="176"/>
                      <a:pt x="170" y="177"/>
                    </a:cubicBezTo>
                    <a:cubicBezTo>
                      <a:pt x="170" y="177"/>
                      <a:pt x="171" y="177"/>
                      <a:pt x="171" y="177"/>
                    </a:cubicBezTo>
                    <a:cubicBezTo>
                      <a:pt x="172" y="177"/>
                      <a:pt x="173" y="176"/>
                      <a:pt x="174" y="176"/>
                    </a:cubicBezTo>
                    <a:cubicBezTo>
                      <a:pt x="175" y="177"/>
                      <a:pt x="177" y="178"/>
                      <a:pt x="178" y="179"/>
                    </a:cubicBezTo>
                    <a:cubicBezTo>
                      <a:pt x="179" y="180"/>
                      <a:pt x="180" y="180"/>
                      <a:pt x="181" y="180"/>
                    </a:cubicBezTo>
                    <a:cubicBezTo>
                      <a:pt x="181" y="180"/>
                      <a:pt x="182" y="181"/>
                      <a:pt x="183" y="181"/>
                    </a:cubicBezTo>
                    <a:cubicBezTo>
                      <a:pt x="183" y="181"/>
                      <a:pt x="183" y="181"/>
                      <a:pt x="183" y="181"/>
                    </a:cubicBezTo>
                    <a:cubicBezTo>
                      <a:pt x="184" y="181"/>
                      <a:pt x="185" y="181"/>
                      <a:pt x="185" y="182"/>
                    </a:cubicBezTo>
                    <a:cubicBezTo>
                      <a:pt x="185" y="182"/>
                      <a:pt x="183" y="183"/>
                      <a:pt x="183" y="183"/>
                    </a:cubicBezTo>
                    <a:cubicBezTo>
                      <a:pt x="182" y="184"/>
                      <a:pt x="183" y="184"/>
                      <a:pt x="184" y="185"/>
                    </a:cubicBezTo>
                    <a:cubicBezTo>
                      <a:pt x="185" y="186"/>
                      <a:pt x="185" y="187"/>
                      <a:pt x="186" y="188"/>
                    </a:cubicBezTo>
                    <a:cubicBezTo>
                      <a:pt x="190" y="188"/>
                      <a:pt x="188" y="185"/>
                      <a:pt x="190" y="184"/>
                    </a:cubicBezTo>
                    <a:cubicBezTo>
                      <a:pt x="191" y="184"/>
                      <a:pt x="190" y="186"/>
                      <a:pt x="190" y="186"/>
                    </a:cubicBezTo>
                    <a:cubicBezTo>
                      <a:pt x="190" y="187"/>
                      <a:pt x="191" y="188"/>
                      <a:pt x="191" y="189"/>
                    </a:cubicBezTo>
                    <a:cubicBezTo>
                      <a:pt x="192" y="191"/>
                      <a:pt x="192" y="192"/>
                      <a:pt x="193" y="193"/>
                    </a:cubicBezTo>
                    <a:cubicBezTo>
                      <a:pt x="194" y="195"/>
                      <a:pt x="195" y="196"/>
                      <a:pt x="195" y="197"/>
                    </a:cubicBezTo>
                    <a:cubicBezTo>
                      <a:pt x="195" y="198"/>
                      <a:pt x="195" y="199"/>
                      <a:pt x="195" y="200"/>
                    </a:cubicBezTo>
                    <a:cubicBezTo>
                      <a:pt x="196" y="201"/>
                      <a:pt x="197" y="201"/>
                      <a:pt x="198" y="202"/>
                    </a:cubicBezTo>
                    <a:cubicBezTo>
                      <a:pt x="198" y="203"/>
                      <a:pt x="198" y="203"/>
                      <a:pt x="199" y="204"/>
                    </a:cubicBezTo>
                    <a:cubicBezTo>
                      <a:pt x="199" y="205"/>
                      <a:pt x="200" y="206"/>
                      <a:pt x="201" y="207"/>
                    </a:cubicBezTo>
                    <a:cubicBezTo>
                      <a:pt x="201" y="208"/>
                      <a:pt x="202" y="209"/>
                      <a:pt x="202" y="210"/>
                    </a:cubicBezTo>
                    <a:cubicBezTo>
                      <a:pt x="203" y="210"/>
                      <a:pt x="203" y="211"/>
                      <a:pt x="203" y="212"/>
                    </a:cubicBezTo>
                    <a:cubicBezTo>
                      <a:pt x="203" y="213"/>
                      <a:pt x="203" y="213"/>
                      <a:pt x="203" y="214"/>
                    </a:cubicBezTo>
                    <a:cubicBezTo>
                      <a:pt x="204" y="215"/>
                      <a:pt x="204" y="215"/>
                      <a:pt x="205" y="216"/>
                    </a:cubicBezTo>
                    <a:cubicBezTo>
                      <a:pt x="206" y="217"/>
                      <a:pt x="206" y="218"/>
                      <a:pt x="207" y="217"/>
                    </a:cubicBezTo>
                    <a:cubicBezTo>
                      <a:pt x="207" y="216"/>
                      <a:pt x="207" y="215"/>
                      <a:pt x="208" y="215"/>
                    </a:cubicBezTo>
                    <a:cubicBezTo>
                      <a:pt x="208" y="214"/>
                      <a:pt x="209" y="214"/>
                      <a:pt x="210" y="213"/>
                    </a:cubicBezTo>
                    <a:cubicBezTo>
                      <a:pt x="210" y="212"/>
                      <a:pt x="210" y="212"/>
                      <a:pt x="210" y="212"/>
                    </a:cubicBezTo>
                    <a:cubicBezTo>
                      <a:pt x="210" y="212"/>
                      <a:pt x="210" y="211"/>
                      <a:pt x="210" y="211"/>
                    </a:cubicBezTo>
                    <a:cubicBezTo>
                      <a:pt x="211" y="210"/>
                      <a:pt x="210" y="210"/>
                      <a:pt x="210" y="209"/>
                    </a:cubicBezTo>
                    <a:cubicBezTo>
                      <a:pt x="210" y="208"/>
                      <a:pt x="210" y="207"/>
                      <a:pt x="210" y="206"/>
                    </a:cubicBezTo>
                    <a:cubicBezTo>
                      <a:pt x="211" y="204"/>
                      <a:pt x="210" y="202"/>
                      <a:pt x="210" y="200"/>
                    </a:cubicBezTo>
                    <a:cubicBezTo>
                      <a:pt x="210" y="199"/>
                      <a:pt x="210" y="198"/>
                      <a:pt x="211" y="197"/>
                    </a:cubicBezTo>
                    <a:cubicBezTo>
                      <a:pt x="211" y="197"/>
                      <a:pt x="212" y="197"/>
                      <a:pt x="213" y="196"/>
                    </a:cubicBezTo>
                    <a:cubicBezTo>
                      <a:pt x="214" y="196"/>
                      <a:pt x="214" y="195"/>
                      <a:pt x="214" y="194"/>
                    </a:cubicBezTo>
                    <a:cubicBezTo>
                      <a:pt x="214" y="194"/>
                      <a:pt x="215" y="194"/>
                      <a:pt x="216" y="193"/>
                    </a:cubicBezTo>
                    <a:cubicBezTo>
                      <a:pt x="216" y="192"/>
                      <a:pt x="217" y="192"/>
                      <a:pt x="217" y="191"/>
                    </a:cubicBezTo>
                    <a:cubicBezTo>
                      <a:pt x="218" y="191"/>
                      <a:pt x="218" y="191"/>
                      <a:pt x="218" y="190"/>
                    </a:cubicBezTo>
                    <a:cubicBezTo>
                      <a:pt x="218" y="189"/>
                      <a:pt x="218" y="189"/>
                      <a:pt x="218" y="189"/>
                    </a:cubicBezTo>
                    <a:cubicBezTo>
                      <a:pt x="218" y="188"/>
                      <a:pt x="219" y="189"/>
                      <a:pt x="220" y="188"/>
                    </a:cubicBezTo>
                    <a:cubicBezTo>
                      <a:pt x="221" y="188"/>
                      <a:pt x="221" y="187"/>
                      <a:pt x="222" y="187"/>
                    </a:cubicBezTo>
                    <a:cubicBezTo>
                      <a:pt x="222" y="186"/>
                      <a:pt x="221" y="185"/>
                      <a:pt x="222" y="184"/>
                    </a:cubicBezTo>
                    <a:cubicBezTo>
                      <a:pt x="222" y="184"/>
                      <a:pt x="223" y="183"/>
                      <a:pt x="223" y="183"/>
                    </a:cubicBezTo>
                    <a:cubicBezTo>
                      <a:pt x="223" y="183"/>
                      <a:pt x="224" y="183"/>
                      <a:pt x="224" y="183"/>
                    </a:cubicBezTo>
                    <a:cubicBezTo>
                      <a:pt x="225" y="183"/>
                      <a:pt x="225" y="183"/>
                      <a:pt x="225" y="184"/>
                    </a:cubicBezTo>
                    <a:cubicBezTo>
                      <a:pt x="226" y="184"/>
                      <a:pt x="227" y="184"/>
                      <a:pt x="227" y="183"/>
                    </a:cubicBezTo>
                    <a:cubicBezTo>
                      <a:pt x="228" y="183"/>
                      <a:pt x="228" y="183"/>
                      <a:pt x="229" y="183"/>
                    </a:cubicBezTo>
                    <a:cubicBezTo>
                      <a:pt x="229" y="183"/>
                      <a:pt x="230" y="183"/>
                      <a:pt x="230" y="183"/>
                    </a:cubicBezTo>
                    <a:cubicBezTo>
                      <a:pt x="231" y="183"/>
                      <a:pt x="233" y="183"/>
                      <a:pt x="233" y="184"/>
                    </a:cubicBezTo>
                    <a:cubicBezTo>
                      <a:pt x="233" y="185"/>
                      <a:pt x="232" y="185"/>
                      <a:pt x="232" y="186"/>
                    </a:cubicBezTo>
                    <a:cubicBezTo>
                      <a:pt x="232" y="187"/>
                      <a:pt x="232" y="187"/>
                      <a:pt x="233" y="187"/>
                    </a:cubicBezTo>
                    <a:cubicBezTo>
                      <a:pt x="234" y="188"/>
                      <a:pt x="235" y="189"/>
                      <a:pt x="236" y="190"/>
                    </a:cubicBezTo>
                    <a:cubicBezTo>
                      <a:pt x="236" y="191"/>
                      <a:pt x="237" y="192"/>
                      <a:pt x="238" y="192"/>
                    </a:cubicBezTo>
                    <a:cubicBezTo>
                      <a:pt x="238" y="193"/>
                      <a:pt x="239" y="192"/>
                      <a:pt x="239" y="193"/>
                    </a:cubicBezTo>
                    <a:cubicBezTo>
                      <a:pt x="239" y="194"/>
                      <a:pt x="236" y="197"/>
                      <a:pt x="239" y="197"/>
                    </a:cubicBezTo>
                    <a:cubicBezTo>
                      <a:pt x="239" y="196"/>
                      <a:pt x="239" y="196"/>
                      <a:pt x="239" y="196"/>
                    </a:cubicBezTo>
                    <a:cubicBezTo>
                      <a:pt x="240" y="197"/>
                      <a:pt x="240" y="197"/>
                      <a:pt x="240" y="197"/>
                    </a:cubicBezTo>
                    <a:cubicBezTo>
                      <a:pt x="240" y="197"/>
                      <a:pt x="240" y="197"/>
                      <a:pt x="240" y="197"/>
                    </a:cubicBezTo>
                    <a:cubicBezTo>
                      <a:pt x="241" y="197"/>
                      <a:pt x="241" y="199"/>
                      <a:pt x="242" y="198"/>
                    </a:cubicBezTo>
                    <a:cubicBezTo>
                      <a:pt x="242" y="198"/>
                      <a:pt x="243" y="195"/>
                      <a:pt x="243" y="195"/>
                    </a:cubicBezTo>
                    <a:cubicBezTo>
                      <a:pt x="244" y="195"/>
                      <a:pt x="246" y="198"/>
                      <a:pt x="246" y="198"/>
                    </a:cubicBezTo>
                    <a:cubicBezTo>
                      <a:pt x="246" y="199"/>
                      <a:pt x="246" y="200"/>
                      <a:pt x="247" y="201"/>
                    </a:cubicBezTo>
                    <a:cubicBezTo>
                      <a:pt x="247" y="201"/>
                      <a:pt x="247" y="201"/>
                      <a:pt x="248" y="202"/>
                    </a:cubicBezTo>
                    <a:cubicBezTo>
                      <a:pt x="248" y="203"/>
                      <a:pt x="248" y="203"/>
                      <a:pt x="248" y="203"/>
                    </a:cubicBezTo>
                    <a:cubicBezTo>
                      <a:pt x="248" y="203"/>
                      <a:pt x="249" y="204"/>
                      <a:pt x="249" y="204"/>
                    </a:cubicBezTo>
                    <a:cubicBezTo>
                      <a:pt x="250" y="205"/>
                      <a:pt x="250" y="205"/>
                      <a:pt x="250" y="206"/>
                    </a:cubicBezTo>
                    <a:cubicBezTo>
                      <a:pt x="248" y="206"/>
                      <a:pt x="250" y="208"/>
                      <a:pt x="250" y="208"/>
                    </a:cubicBezTo>
                    <a:cubicBezTo>
                      <a:pt x="250" y="209"/>
                      <a:pt x="250" y="210"/>
                      <a:pt x="250" y="211"/>
                    </a:cubicBezTo>
                    <a:cubicBezTo>
                      <a:pt x="250" y="211"/>
                      <a:pt x="250" y="212"/>
                      <a:pt x="250" y="213"/>
                    </a:cubicBezTo>
                    <a:cubicBezTo>
                      <a:pt x="250" y="214"/>
                      <a:pt x="250" y="215"/>
                      <a:pt x="250" y="216"/>
                    </a:cubicBezTo>
                    <a:cubicBezTo>
                      <a:pt x="252" y="216"/>
                      <a:pt x="251" y="214"/>
                      <a:pt x="252" y="215"/>
                    </a:cubicBezTo>
                    <a:cubicBezTo>
                      <a:pt x="253" y="216"/>
                      <a:pt x="254" y="217"/>
                      <a:pt x="255" y="218"/>
                    </a:cubicBezTo>
                    <a:cubicBezTo>
                      <a:pt x="255" y="219"/>
                      <a:pt x="256" y="220"/>
                      <a:pt x="256" y="221"/>
                    </a:cubicBezTo>
                    <a:cubicBezTo>
                      <a:pt x="257" y="222"/>
                      <a:pt x="257" y="223"/>
                      <a:pt x="258" y="224"/>
                    </a:cubicBezTo>
                    <a:cubicBezTo>
                      <a:pt x="258" y="225"/>
                      <a:pt x="258" y="225"/>
                      <a:pt x="258" y="226"/>
                    </a:cubicBezTo>
                    <a:cubicBezTo>
                      <a:pt x="259" y="227"/>
                      <a:pt x="259" y="227"/>
                      <a:pt x="260" y="228"/>
                    </a:cubicBezTo>
                    <a:cubicBezTo>
                      <a:pt x="262" y="228"/>
                      <a:pt x="263" y="230"/>
                      <a:pt x="265" y="230"/>
                    </a:cubicBezTo>
                    <a:cubicBezTo>
                      <a:pt x="266" y="229"/>
                      <a:pt x="265" y="228"/>
                      <a:pt x="264" y="227"/>
                    </a:cubicBezTo>
                    <a:cubicBezTo>
                      <a:pt x="263" y="226"/>
                      <a:pt x="263" y="226"/>
                      <a:pt x="263" y="224"/>
                    </a:cubicBezTo>
                    <a:cubicBezTo>
                      <a:pt x="263" y="223"/>
                      <a:pt x="262" y="222"/>
                      <a:pt x="262" y="221"/>
                    </a:cubicBezTo>
                    <a:cubicBezTo>
                      <a:pt x="261" y="220"/>
                      <a:pt x="260" y="220"/>
                      <a:pt x="259" y="219"/>
                    </a:cubicBezTo>
                    <a:cubicBezTo>
                      <a:pt x="259" y="219"/>
                      <a:pt x="259" y="218"/>
                      <a:pt x="259" y="217"/>
                    </a:cubicBezTo>
                    <a:cubicBezTo>
                      <a:pt x="259" y="217"/>
                      <a:pt x="258" y="217"/>
                      <a:pt x="258" y="217"/>
                    </a:cubicBezTo>
                    <a:cubicBezTo>
                      <a:pt x="258" y="217"/>
                      <a:pt x="258" y="217"/>
                      <a:pt x="258" y="217"/>
                    </a:cubicBezTo>
                    <a:cubicBezTo>
                      <a:pt x="257" y="217"/>
                      <a:pt x="256" y="216"/>
                      <a:pt x="255" y="215"/>
                    </a:cubicBezTo>
                    <a:cubicBezTo>
                      <a:pt x="254" y="214"/>
                      <a:pt x="254" y="213"/>
                      <a:pt x="253" y="212"/>
                    </a:cubicBezTo>
                    <a:cubicBezTo>
                      <a:pt x="252" y="211"/>
                      <a:pt x="252" y="210"/>
                      <a:pt x="253" y="208"/>
                    </a:cubicBezTo>
                    <a:cubicBezTo>
                      <a:pt x="253" y="207"/>
                      <a:pt x="253" y="207"/>
                      <a:pt x="253" y="206"/>
                    </a:cubicBezTo>
                    <a:cubicBezTo>
                      <a:pt x="253" y="205"/>
                      <a:pt x="252" y="205"/>
                      <a:pt x="252" y="204"/>
                    </a:cubicBezTo>
                    <a:cubicBezTo>
                      <a:pt x="252" y="203"/>
                      <a:pt x="253" y="202"/>
                      <a:pt x="254" y="202"/>
                    </a:cubicBezTo>
                    <a:cubicBezTo>
                      <a:pt x="254" y="203"/>
                      <a:pt x="254" y="203"/>
                      <a:pt x="254" y="204"/>
                    </a:cubicBezTo>
                    <a:cubicBezTo>
                      <a:pt x="255" y="204"/>
                      <a:pt x="255" y="204"/>
                      <a:pt x="256" y="204"/>
                    </a:cubicBezTo>
                    <a:cubicBezTo>
                      <a:pt x="256" y="204"/>
                      <a:pt x="256" y="204"/>
                      <a:pt x="256" y="204"/>
                    </a:cubicBezTo>
                    <a:cubicBezTo>
                      <a:pt x="258" y="204"/>
                      <a:pt x="258" y="205"/>
                      <a:pt x="259" y="205"/>
                    </a:cubicBezTo>
                    <a:cubicBezTo>
                      <a:pt x="260" y="207"/>
                      <a:pt x="262" y="207"/>
                      <a:pt x="262" y="209"/>
                    </a:cubicBezTo>
                    <a:cubicBezTo>
                      <a:pt x="263" y="209"/>
                      <a:pt x="263" y="209"/>
                      <a:pt x="263" y="211"/>
                    </a:cubicBezTo>
                    <a:cubicBezTo>
                      <a:pt x="264" y="211"/>
                      <a:pt x="263" y="213"/>
                      <a:pt x="264" y="214"/>
                    </a:cubicBezTo>
                    <a:cubicBezTo>
                      <a:pt x="265" y="214"/>
                      <a:pt x="266" y="213"/>
                      <a:pt x="267" y="213"/>
                    </a:cubicBezTo>
                    <a:cubicBezTo>
                      <a:pt x="268" y="212"/>
                      <a:pt x="267" y="211"/>
                      <a:pt x="268" y="210"/>
                    </a:cubicBezTo>
                    <a:cubicBezTo>
                      <a:pt x="268" y="209"/>
                      <a:pt x="269" y="209"/>
                      <a:pt x="269" y="209"/>
                    </a:cubicBezTo>
                    <a:cubicBezTo>
                      <a:pt x="270" y="209"/>
                      <a:pt x="270" y="209"/>
                      <a:pt x="271" y="209"/>
                    </a:cubicBezTo>
                    <a:cubicBezTo>
                      <a:pt x="272" y="209"/>
                      <a:pt x="272" y="206"/>
                      <a:pt x="273" y="205"/>
                    </a:cubicBezTo>
                    <a:cubicBezTo>
                      <a:pt x="273" y="204"/>
                      <a:pt x="273" y="203"/>
                      <a:pt x="272" y="201"/>
                    </a:cubicBezTo>
                    <a:cubicBezTo>
                      <a:pt x="272" y="200"/>
                      <a:pt x="272" y="199"/>
                      <a:pt x="271" y="198"/>
                    </a:cubicBezTo>
                    <a:cubicBezTo>
                      <a:pt x="271" y="198"/>
                      <a:pt x="270" y="198"/>
                      <a:pt x="269" y="197"/>
                    </a:cubicBezTo>
                    <a:cubicBezTo>
                      <a:pt x="269" y="197"/>
                      <a:pt x="269" y="197"/>
                      <a:pt x="268" y="196"/>
                    </a:cubicBezTo>
                    <a:cubicBezTo>
                      <a:pt x="267" y="196"/>
                      <a:pt x="267" y="195"/>
                      <a:pt x="266" y="194"/>
                    </a:cubicBezTo>
                    <a:cubicBezTo>
                      <a:pt x="265" y="194"/>
                      <a:pt x="265" y="194"/>
                      <a:pt x="265" y="193"/>
                    </a:cubicBezTo>
                    <a:cubicBezTo>
                      <a:pt x="264" y="193"/>
                      <a:pt x="265" y="192"/>
                      <a:pt x="264" y="192"/>
                    </a:cubicBezTo>
                    <a:cubicBezTo>
                      <a:pt x="264" y="191"/>
                      <a:pt x="262" y="191"/>
                      <a:pt x="262" y="190"/>
                    </a:cubicBezTo>
                    <a:cubicBezTo>
                      <a:pt x="262" y="188"/>
                      <a:pt x="263" y="187"/>
                      <a:pt x="264" y="186"/>
                    </a:cubicBezTo>
                    <a:cubicBezTo>
                      <a:pt x="265" y="186"/>
                      <a:pt x="265" y="184"/>
                      <a:pt x="266" y="184"/>
                    </a:cubicBezTo>
                    <a:cubicBezTo>
                      <a:pt x="267" y="183"/>
                      <a:pt x="268" y="183"/>
                      <a:pt x="269" y="184"/>
                    </a:cubicBezTo>
                    <a:cubicBezTo>
                      <a:pt x="270" y="184"/>
                      <a:pt x="271" y="185"/>
                      <a:pt x="270" y="186"/>
                    </a:cubicBezTo>
                    <a:cubicBezTo>
                      <a:pt x="271" y="186"/>
                      <a:pt x="273" y="186"/>
                      <a:pt x="273" y="185"/>
                    </a:cubicBezTo>
                    <a:cubicBezTo>
                      <a:pt x="273" y="185"/>
                      <a:pt x="273" y="184"/>
                      <a:pt x="273" y="184"/>
                    </a:cubicBezTo>
                    <a:cubicBezTo>
                      <a:pt x="273" y="183"/>
                      <a:pt x="274" y="184"/>
                      <a:pt x="275" y="183"/>
                    </a:cubicBezTo>
                    <a:cubicBezTo>
                      <a:pt x="275" y="183"/>
                      <a:pt x="276" y="183"/>
                      <a:pt x="276" y="183"/>
                    </a:cubicBezTo>
                    <a:cubicBezTo>
                      <a:pt x="277" y="183"/>
                      <a:pt x="277" y="182"/>
                      <a:pt x="277" y="182"/>
                    </a:cubicBezTo>
                    <a:cubicBezTo>
                      <a:pt x="277" y="181"/>
                      <a:pt x="278" y="181"/>
                      <a:pt x="279" y="181"/>
                    </a:cubicBezTo>
                    <a:cubicBezTo>
                      <a:pt x="279" y="181"/>
                      <a:pt x="279" y="181"/>
                      <a:pt x="280" y="181"/>
                    </a:cubicBezTo>
                    <a:cubicBezTo>
                      <a:pt x="280" y="181"/>
                      <a:pt x="281" y="180"/>
                      <a:pt x="281" y="180"/>
                    </a:cubicBezTo>
                    <a:cubicBezTo>
                      <a:pt x="282" y="180"/>
                      <a:pt x="282" y="180"/>
                      <a:pt x="283" y="180"/>
                    </a:cubicBezTo>
                    <a:cubicBezTo>
                      <a:pt x="283" y="180"/>
                      <a:pt x="285" y="179"/>
                      <a:pt x="286" y="178"/>
                    </a:cubicBezTo>
                    <a:cubicBezTo>
                      <a:pt x="286" y="178"/>
                      <a:pt x="285" y="178"/>
                      <a:pt x="285" y="177"/>
                    </a:cubicBezTo>
                    <a:cubicBezTo>
                      <a:pt x="285" y="176"/>
                      <a:pt x="285" y="176"/>
                      <a:pt x="285" y="176"/>
                    </a:cubicBezTo>
                    <a:cubicBezTo>
                      <a:pt x="286" y="175"/>
                      <a:pt x="287" y="174"/>
                      <a:pt x="287" y="173"/>
                    </a:cubicBezTo>
                    <a:cubicBezTo>
                      <a:pt x="289" y="171"/>
                      <a:pt x="289" y="171"/>
                      <a:pt x="288" y="169"/>
                    </a:cubicBezTo>
                    <a:cubicBezTo>
                      <a:pt x="289" y="168"/>
                      <a:pt x="291" y="168"/>
                      <a:pt x="291" y="167"/>
                    </a:cubicBezTo>
                    <a:cubicBezTo>
                      <a:pt x="292" y="165"/>
                      <a:pt x="291" y="164"/>
                      <a:pt x="290" y="163"/>
                    </a:cubicBezTo>
                    <a:cubicBezTo>
                      <a:pt x="289" y="163"/>
                      <a:pt x="288" y="163"/>
                      <a:pt x="288" y="163"/>
                    </a:cubicBezTo>
                    <a:cubicBezTo>
                      <a:pt x="287" y="164"/>
                      <a:pt x="287" y="165"/>
                      <a:pt x="286" y="165"/>
                    </a:cubicBezTo>
                    <a:cubicBezTo>
                      <a:pt x="284" y="164"/>
                      <a:pt x="286" y="163"/>
                      <a:pt x="285" y="162"/>
                    </a:cubicBezTo>
                    <a:cubicBezTo>
                      <a:pt x="286" y="162"/>
                      <a:pt x="287" y="162"/>
                      <a:pt x="287" y="162"/>
                    </a:cubicBezTo>
                    <a:cubicBezTo>
                      <a:pt x="288" y="162"/>
                      <a:pt x="288" y="163"/>
                      <a:pt x="289" y="162"/>
                    </a:cubicBezTo>
                    <a:cubicBezTo>
                      <a:pt x="290" y="162"/>
                      <a:pt x="288" y="161"/>
                      <a:pt x="288" y="160"/>
                    </a:cubicBezTo>
                    <a:cubicBezTo>
                      <a:pt x="286" y="159"/>
                      <a:pt x="287" y="159"/>
                      <a:pt x="288" y="159"/>
                    </a:cubicBezTo>
                    <a:cubicBezTo>
                      <a:pt x="290" y="158"/>
                      <a:pt x="289" y="156"/>
                      <a:pt x="287" y="157"/>
                    </a:cubicBezTo>
                    <a:cubicBezTo>
                      <a:pt x="287" y="157"/>
                      <a:pt x="286" y="154"/>
                      <a:pt x="285" y="154"/>
                    </a:cubicBezTo>
                    <a:cubicBezTo>
                      <a:pt x="284" y="153"/>
                      <a:pt x="282" y="152"/>
                      <a:pt x="282" y="152"/>
                    </a:cubicBezTo>
                    <a:cubicBezTo>
                      <a:pt x="281" y="151"/>
                      <a:pt x="282" y="151"/>
                      <a:pt x="282" y="150"/>
                    </a:cubicBezTo>
                    <a:cubicBezTo>
                      <a:pt x="282" y="150"/>
                      <a:pt x="282" y="149"/>
                      <a:pt x="282" y="149"/>
                    </a:cubicBezTo>
                    <a:cubicBezTo>
                      <a:pt x="283" y="148"/>
                      <a:pt x="284" y="147"/>
                      <a:pt x="285" y="147"/>
                    </a:cubicBezTo>
                    <a:cubicBezTo>
                      <a:pt x="285" y="145"/>
                      <a:pt x="286" y="146"/>
                      <a:pt x="287" y="146"/>
                    </a:cubicBezTo>
                    <a:cubicBezTo>
                      <a:pt x="289" y="145"/>
                      <a:pt x="287" y="144"/>
                      <a:pt x="286" y="143"/>
                    </a:cubicBezTo>
                    <a:cubicBezTo>
                      <a:pt x="286" y="143"/>
                      <a:pt x="285" y="143"/>
                      <a:pt x="284" y="143"/>
                    </a:cubicBezTo>
                    <a:cubicBezTo>
                      <a:pt x="284" y="143"/>
                      <a:pt x="283" y="142"/>
                      <a:pt x="283" y="143"/>
                    </a:cubicBezTo>
                    <a:cubicBezTo>
                      <a:pt x="282" y="143"/>
                      <a:pt x="281" y="145"/>
                      <a:pt x="280" y="145"/>
                    </a:cubicBezTo>
                    <a:cubicBezTo>
                      <a:pt x="279" y="145"/>
                      <a:pt x="277" y="144"/>
                      <a:pt x="277" y="143"/>
                    </a:cubicBezTo>
                    <a:cubicBezTo>
                      <a:pt x="277" y="143"/>
                      <a:pt x="278" y="142"/>
                      <a:pt x="278" y="142"/>
                    </a:cubicBezTo>
                    <a:cubicBezTo>
                      <a:pt x="278" y="141"/>
                      <a:pt x="277" y="141"/>
                      <a:pt x="276" y="141"/>
                    </a:cubicBezTo>
                    <a:cubicBezTo>
                      <a:pt x="275" y="140"/>
                      <a:pt x="275" y="139"/>
                      <a:pt x="277" y="139"/>
                    </a:cubicBezTo>
                    <a:cubicBezTo>
                      <a:pt x="279" y="139"/>
                      <a:pt x="279" y="139"/>
                      <a:pt x="279" y="138"/>
                    </a:cubicBezTo>
                    <a:cubicBezTo>
                      <a:pt x="279" y="137"/>
                      <a:pt x="279" y="137"/>
                      <a:pt x="280" y="137"/>
                    </a:cubicBezTo>
                    <a:cubicBezTo>
                      <a:pt x="280" y="137"/>
                      <a:pt x="281" y="137"/>
                      <a:pt x="281" y="136"/>
                    </a:cubicBezTo>
                    <a:cubicBezTo>
                      <a:pt x="282" y="136"/>
                      <a:pt x="283" y="133"/>
                      <a:pt x="284" y="134"/>
                    </a:cubicBezTo>
                    <a:cubicBezTo>
                      <a:pt x="285" y="135"/>
                      <a:pt x="283" y="137"/>
                      <a:pt x="283" y="137"/>
                    </a:cubicBezTo>
                    <a:cubicBezTo>
                      <a:pt x="282" y="138"/>
                      <a:pt x="284" y="139"/>
                      <a:pt x="283" y="140"/>
                    </a:cubicBezTo>
                    <a:cubicBezTo>
                      <a:pt x="284" y="141"/>
                      <a:pt x="285" y="139"/>
                      <a:pt x="286" y="139"/>
                    </a:cubicBezTo>
                    <a:cubicBezTo>
                      <a:pt x="287" y="138"/>
                      <a:pt x="289" y="138"/>
                      <a:pt x="290" y="138"/>
                    </a:cubicBezTo>
                    <a:cubicBezTo>
                      <a:pt x="291" y="138"/>
                      <a:pt x="291" y="139"/>
                      <a:pt x="292" y="140"/>
                    </a:cubicBezTo>
                    <a:cubicBezTo>
                      <a:pt x="292" y="140"/>
                      <a:pt x="292" y="141"/>
                      <a:pt x="292" y="141"/>
                    </a:cubicBezTo>
                    <a:cubicBezTo>
                      <a:pt x="292" y="142"/>
                      <a:pt x="291" y="142"/>
                      <a:pt x="291" y="143"/>
                    </a:cubicBezTo>
                    <a:cubicBezTo>
                      <a:pt x="291" y="143"/>
                      <a:pt x="292" y="143"/>
                      <a:pt x="293" y="143"/>
                    </a:cubicBezTo>
                    <a:cubicBezTo>
                      <a:pt x="294" y="143"/>
                      <a:pt x="294" y="143"/>
                      <a:pt x="294" y="143"/>
                    </a:cubicBezTo>
                    <a:cubicBezTo>
                      <a:pt x="295" y="143"/>
                      <a:pt x="296" y="144"/>
                      <a:pt x="297" y="145"/>
                    </a:cubicBezTo>
                    <a:cubicBezTo>
                      <a:pt x="297" y="146"/>
                      <a:pt x="295" y="145"/>
                      <a:pt x="296" y="147"/>
                    </a:cubicBezTo>
                    <a:cubicBezTo>
                      <a:pt x="296" y="148"/>
                      <a:pt x="297" y="148"/>
                      <a:pt x="297" y="148"/>
                    </a:cubicBezTo>
                    <a:cubicBezTo>
                      <a:pt x="298" y="149"/>
                      <a:pt x="297" y="149"/>
                      <a:pt x="297" y="149"/>
                    </a:cubicBezTo>
                    <a:cubicBezTo>
                      <a:pt x="297" y="150"/>
                      <a:pt x="297" y="151"/>
                      <a:pt x="297" y="151"/>
                    </a:cubicBezTo>
                    <a:cubicBezTo>
                      <a:pt x="298" y="152"/>
                      <a:pt x="298" y="152"/>
                      <a:pt x="298" y="153"/>
                    </a:cubicBezTo>
                    <a:cubicBezTo>
                      <a:pt x="299" y="153"/>
                      <a:pt x="300" y="152"/>
                      <a:pt x="301" y="151"/>
                    </a:cubicBezTo>
                    <a:cubicBezTo>
                      <a:pt x="301" y="151"/>
                      <a:pt x="301" y="151"/>
                      <a:pt x="301" y="150"/>
                    </a:cubicBezTo>
                    <a:cubicBezTo>
                      <a:pt x="301" y="150"/>
                      <a:pt x="302" y="150"/>
                      <a:pt x="302" y="150"/>
                    </a:cubicBezTo>
                    <a:cubicBezTo>
                      <a:pt x="302" y="150"/>
                      <a:pt x="302" y="150"/>
                      <a:pt x="302" y="150"/>
                    </a:cubicBezTo>
                    <a:cubicBezTo>
                      <a:pt x="303" y="149"/>
                      <a:pt x="302" y="149"/>
                      <a:pt x="302" y="148"/>
                    </a:cubicBezTo>
                    <a:cubicBezTo>
                      <a:pt x="302" y="148"/>
                      <a:pt x="302" y="147"/>
                      <a:pt x="302" y="147"/>
                    </a:cubicBezTo>
                    <a:cubicBezTo>
                      <a:pt x="302" y="145"/>
                      <a:pt x="302" y="144"/>
                      <a:pt x="301" y="143"/>
                    </a:cubicBezTo>
                    <a:cubicBezTo>
                      <a:pt x="300" y="142"/>
                      <a:pt x="300" y="142"/>
                      <a:pt x="299" y="140"/>
                    </a:cubicBezTo>
                    <a:cubicBezTo>
                      <a:pt x="299" y="139"/>
                      <a:pt x="298" y="140"/>
                      <a:pt x="297" y="139"/>
                    </a:cubicBezTo>
                    <a:cubicBezTo>
                      <a:pt x="296" y="138"/>
                      <a:pt x="299" y="136"/>
                      <a:pt x="300" y="136"/>
                    </a:cubicBezTo>
                    <a:cubicBezTo>
                      <a:pt x="301" y="135"/>
                      <a:pt x="300" y="133"/>
                      <a:pt x="300" y="132"/>
                    </a:cubicBezTo>
                    <a:cubicBezTo>
                      <a:pt x="300" y="132"/>
                      <a:pt x="300" y="132"/>
                      <a:pt x="300" y="132"/>
                    </a:cubicBezTo>
                    <a:cubicBezTo>
                      <a:pt x="301" y="132"/>
                      <a:pt x="301" y="132"/>
                      <a:pt x="302" y="131"/>
                    </a:cubicBezTo>
                    <a:cubicBezTo>
                      <a:pt x="302" y="130"/>
                      <a:pt x="302" y="130"/>
                      <a:pt x="302" y="130"/>
                    </a:cubicBezTo>
                    <a:cubicBezTo>
                      <a:pt x="302" y="129"/>
                      <a:pt x="302" y="128"/>
                      <a:pt x="304" y="129"/>
                    </a:cubicBezTo>
                    <a:cubicBezTo>
                      <a:pt x="304" y="129"/>
                      <a:pt x="305" y="130"/>
                      <a:pt x="306" y="130"/>
                    </a:cubicBezTo>
                    <a:cubicBezTo>
                      <a:pt x="307" y="130"/>
                      <a:pt x="308" y="130"/>
                      <a:pt x="309" y="129"/>
                    </a:cubicBezTo>
                    <a:cubicBezTo>
                      <a:pt x="309" y="128"/>
                      <a:pt x="309" y="127"/>
                      <a:pt x="309" y="127"/>
                    </a:cubicBezTo>
                    <a:cubicBezTo>
                      <a:pt x="310" y="126"/>
                      <a:pt x="310" y="125"/>
                      <a:pt x="311" y="124"/>
                    </a:cubicBezTo>
                    <a:cubicBezTo>
                      <a:pt x="311" y="123"/>
                      <a:pt x="312" y="122"/>
                      <a:pt x="312" y="122"/>
                    </a:cubicBezTo>
                    <a:cubicBezTo>
                      <a:pt x="313" y="121"/>
                      <a:pt x="313" y="119"/>
                      <a:pt x="313" y="119"/>
                    </a:cubicBezTo>
                    <a:cubicBezTo>
                      <a:pt x="312" y="118"/>
                      <a:pt x="314" y="117"/>
                      <a:pt x="315" y="116"/>
                    </a:cubicBezTo>
                    <a:cubicBezTo>
                      <a:pt x="315" y="115"/>
                      <a:pt x="315" y="114"/>
                      <a:pt x="315" y="113"/>
                    </a:cubicBezTo>
                    <a:cubicBezTo>
                      <a:pt x="316" y="110"/>
                      <a:pt x="315" y="107"/>
                      <a:pt x="315" y="105"/>
                    </a:cubicBezTo>
                    <a:cubicBezTo>
                      <a:pt x="315" y="103"/>
                      <a:pt x="316" y="103"/>
                      <a:pt x="315" y="101"/>
                    </a:cubicBezTo>
                    <a:cubicBezTo>
                      <a:pt x="315" y="101"/>
                      <a:pt x="314" y="101"/>
                      <a:pt x="314" y="100"/>
                    </a:cubicBezTo>
                    <a:cubicBezTo>
                      <a:pt x="314" y="100"/>
                      <a:pt x="314" y="99"/>
                      <a:pt x="314" y="99"/>
                    </a:cubicBezTo>
                    <a:cubicBezTo>
                      <a:pt x="313" y="98"/>
                      <a:pt x="312" y="97"/>
                      <a:pt x="311" y="96"/>
                    </a:cubicBezTo>
                    <a:cubicBezTo>
                      <a:pt x="311" y="96"/>
                      <a:pt x="309" y="94"/>
                      <a:pt x="308" y="95"/>
                    </a:cubicBezTo>
                    <a:cubicBezTo>
                      <a:pt x="307" y="95"/>
                      <a:pt x="308" y="96"/>
                      <a:pt x="308" y="97"/>
                    </a:cubicBezTo>
                    <a:cubicBezTo>
                      <a:pt x="307" y="97"/>
                      <a:pt x="307" y="97"/>
                      <a:pt x="306" y="96"/>
                    </a:cubicBezTo>
                    <a:cubicBezTo>
                      <a:pt x="306" y="96"/>
                      <a:pt x="305" y="96"/>
                      <a:pt x="305" y="96"/>
                    </a:cubicBezTo>
                    <a:cubicBezTo>
                      <a:pt x="305" y="96"/>
                      <a:pt x="305" y="95"/>
                      <a:pt x="305" y="95"/>
                    </a:cubicBezTo>
                    <a:cubicBezTo>
                      <a:pt x="303" y="95"/>
                      <a:pt x="303" y="95"/>
                      <a:pt x="303" y="95"/>
                    </a:cubicBezTo>
                    <a:cubicBezTo>
                      <a:pt x="303" y="95"/>
                      <a:pt x="304" y="96"/>
                      <a:pt x="303" y="96"/>
                    </a:cubicBezTo>
                    <a:cubicBezTo>
                      <a:pt x="302" y="98"/>
                      <a:pt x="302" y="95"/>
                      <a:pt x="302" y="94"/>
                    </a:cubicBezTo>
                    <a:cubicBezTo>
                      <a:pt x="301" y="94"/>
                      <a:pt x="301" y="94"/>
                      <a:pt x="300" y="94"/>
                    </a:cubicBezTo>
                    <a:cubicBezTo>
                      <a:pt x="300" y="94"/>
                      <a:pt x="300" y="94"/>
                      <a:pt x="300" y="94"/>
                    </a:cubicBezTo>
                    <a:cubicBezTo>
                      <a:pt x="299" y="94"/>
                      <a:pt x="299" y="94"/>
                      <a:pt x="299" y="93"/>
                    </a:cubicBezTo>
                    <a:cubicBezTo>
                      <a:pt x="298" y="91"/>
                      <a:pt x="300" y="90"/>
                      <a:pt x="301" y="90"/>
                    </a:cubicBezTo>
                    <a:cubicBezTo>
                      <a:pt x="302" y="89"/>
                      <a:pt x="304" y="89"/>
                      <a:pt x="305" y="88"/>
                    </a:cubicBezTo>
                    <a:cubicBezTo>
                      <a:pt x="306" y="87"/>
                      <a:pt x="306" y="85"/>
                      <a:pt x="306" y="84"/>
                    </a:cubicBezTo>
                    <a:cubicBezTo>
                      <a:pt x="307" y="83"/>
                      <a:pt x="306" y="82"/>
                      <a:pt x="307" y="82"/>
                    </a:cubicBezTo>
                    <a:cubicBezTo>
                      <a:pt x="308" y="82"/>
                      <a:pt x="308" y="82"/>
                      <a:pt x="309" y="81"/>
                    </a:cubicBezTo>
                    <a:cubicBezTo>
                      <a:pt x="310" y="81"/>
                      <a:pt x="310" y="79"/>
                      <a:pt x="311" y="78"/>
                    </a:cubicBezTo>
                    <a:cubicBezTo>
                      <a:pt x="314" y="77"/>
                      <a:pt x="316" y="76"/>
                      <a:pt x="319" y="76"/>
                    </a:cubicBezTo>
                    <a:cubicBezTo>
                      <a:pt x="319" y="77"/>
                      <a:pt x="319" y="78"/>
                      <a:pt x="320" y="79"/>
                    </a:cubicBezTo>
                    <a:cubicBezTo>
                      <a:pt x="321" y="79"/>
                      <a:pt x="321" y="78"/>
                      <a:pt x="320" y="77"/>
                    </a:cubicBezTo>
                    <a:cubicBezTo>
                      <a:pt x="322" y="77"/>
                      <a:pt x="322" y="78"/>
                      <a:pt x="323" y="78"/>
                    </a:cubicBezTo>
                    <a:cubicBezTo>
                      <a:pt x="323" y="78"/>
                      <a:pt x="325" y="78"/>
                      <a:pt x="326" y="78"/>
                    </a:cubicBezTo>
                    <a:cubicBezTo>
                      <a:pt x="328" y="78"/>
                      <a:pt x="327" y="76"/>
                      <a:pt x="328" y="76"/>
                    </a:cubicBezTo>
                    <a:cubicBezTo>
                      <a:pt x="329" y="76"/>
                      <a:pt x="330" y="77"/>
                      <a:pt x="331" y="77"/>
                    </a:cubicBezTo>
                    <a:cubicBezTo>
                      <a:pt x="332" y="77"/>
                      <a:pt x="332" y="77"/>
                      <a:pt x="333" y="77"/>
                    </a:cubicBezTo>
                    <a:cubicBezTo>
                      <a:pt x="333" y="78"/>
                      <a:pt x="331" y="78"/>
                      <a:pt x="332" y="78"/>
                    </a:cubicBezTo>
                    <a:cubicBezTo>
                      <a:pt x="332" y="79"/>
                      <a:pt x="335" y="79"/>
                      <a:pt x="335" y="79"/>
                    </a:cubicBezTo>
                    <a:cubicBezTo>
                      <a:pt x="337" y="79"/>
                      <a:pt x="339" y="78"/>
                      <a:pt x="341" y="78"/>
                    </a:cubicBezTo>
                    <a:cubicBezTo>
                      <a:pt x="341" y="77"/>
                      <a:pt x="339" y="77"/>
                      <a:pt x="338" y="76"/>
                    </a:cubicBezTo>
                    <a:cubicBezTo>
                      <a:pt x="339" y="76"/>
                      <a:pt x="340" y="76"/>
                      <a:pt x="340" y="75"/>
                    </a:cubicBezTo>
                    <a:cubicBezTo>
                      <a:pt x="341" y="75"/>
                      <a:pt x="341" y="75"/>
                      <a:pt x="341" y="74"/>
                    </a:cubicBezTo>
                    <a:cubicBezTo>
                      <a:pt x="341" y="73"/>
                      <a:pt x="341" y="74"/>
                      <a:pt x="341" y="73"/>
                    </a:cubicBezTo>
                    <a:cubicBezTo>
                      <a:pt x="342" y="73"/>
                      <a:pt x="342" y="73"/>
                      <a:pt x="343" y="72"/>
                    </a:cubicBezTo>
                    <a:cubicBezTo>
                      <a:pt x="343" y="71"/>
                      <a:pt x="343" y="70"/>
                      <a:pt x="344" y="69"/>
                    </a:cubicBezTo>
                    <a:cubicBezTo>
                      <a:pt x="345" y="68"/>
                      <a:pt x="346" y="69"/>
                      <a:pt x="347" y="68"/>
                    </a:cubicBezTo>
                    <a:cubicBezTo>
                      <a:pt x="348" y="68"/>
                      <a:pt x="350" y="66"/>
                      <a:pt x="350" y="67"/>
                    </a:cubicBezTo>
                    <a:cubicBezTo>
                      <a:pt x="351" y="67"/>
                      <a:pt x="350" y="70"/>
                      <a:pt x="350" y="70"/>
                    </a:cubicBezTo>
                    <a:cubicBezTo>
                      <a:pt x="350" y="71"/>
                      <a:pt x="350" y="72"/>
                      <a:pt x="351" y="72"/>
                    </a:cubicBezTo>
                    <a:cubicBezTo>
                      <a:pt x="353" y="72"/>
                      <a:pt x="353" y="71"/>
                      <a:pt x="354" y="70"/>
                    </a:cubicBezTo>
                    <a:cubicBezTo>
                      <a:pt x="354" y="70"/>
                      <a:pt x="355" y="70"/>
                      <a:pt x="355" y="70"/>
                    </a:cubicBezTo>
                    <a:cubicBezTo>
                      <a:pt x="356" y="70"/>
                      <a:pt x="357" y="70"/>
                      <a:pt x="357" y="70"/>
                    </a:cubicBezTo>
                    <a:cubicBezTo>
                      <a:pt x="358" y="69"/>
                      <a:pt x="356" y="68"/>
                      <a:pt x="357" y="67"/>
                    </a:cubicBezTo>
                    <a:cubicBezTo>
                      <a:pt x="358" y="66"/>
                      <a:pt x="359" y="66"/>
                      <a:pt x="360" y="67"/>
                    </a:cubicBezTo>
                    <a:cubicBezTo>
                      <a:pt x="360" y="67"/>
                      <a:pt x="360" y="69"/>
                      <a:pt x="360" y="70"/>
                    </a:cubicBezTo>
                    <a:cubicBezTo>
                      <a:pt x="359" y="71"/>
                      <a:pt x="359" y="71"/>
                      <a:pt x="359" y="71"/>
                    </a:cubicBezTo>
                    <a:cubicBezTo>
                      <a:pt x="359" y="72"/>
                      <a:pt x="359" y="73"/>
                      <a:pt x="359" y="73"/>
                    </a:cubicBezTo>
                    <a:cubicBezTo>
                      <a:pt x="358" y="74"/>
                      <a:pt x="357" y="74"/>
                      <a:pt x="357" y="74"/>
                    </a:cubicBezTo>
                    <a:cubicBezTo>
                      <a:pt x="356" y="74"/>
                      <a:pt x="355" y="74"/>
                      <a:pt x="355" y="74"/>
                    </a:cubicBezTo>
                    <a:cubicBezTo>
                      <a:pt x="354" y="75"/>
                      <a:pt x="354" y="76"/>
                      <a:pt x="354" y="77"/>
                    </a:cubicBezTo>
                    <a:cubicBezTo>
                      <a:pt x="353" y="78"/>
                      <a:pt x="352" y="78"/>
                      <a:pt x="352" y="80"/>
                    </a:cubicBezTo>
                    <a:cubicBezTo>
                      <a:pt x="351" y="81"/>
                      <a:pt x="351" y="81"/>
                      <a:pt x="350" y="82"/>
                    </a:cubicBezTo>
                    <a:cubicBezTo>
                      <a:pt x="349" y="82"/>
                      <a:pt x="348" y="84"/>
                      <a:pt x="347" y="84"/>
                    </a:cubicBezTo>
                    <a:cubicBezTo>
                      <a:pt x="346" y="84"/>
                      <a:pt x="346" y="84"/>
                      <a:pt x="346" y="84"/>
                    </a:cubicBezTo>
                    <a:cubicBezTo>
                      <a:pt x="345" y="84"/>
                      <a:pt x="344" y="83"/>
                      <a:pt x="344" y="84"/>
                    </a:cubicBezTo>
                    <a:cubicBezTo>
                      <a:pt x="344" y="85"/>
                      <a:pt x="345" y="85"/>
                      <a:pt x="345" y="86"/>
                    </a:cubicBezTo>
                    <a:cubicBezTo>
                      <a:pt x="345" y="86"/>
                      <a:pt x="344" y="86"/>
                      <a:pt x="344" y="87"/>
                    </a:cubicBezTo>
                    <a:cubicBezTo>
                      <a:pt x="343" y="88"/>
                      <a:pt x="343" y="92"/>
                      <a:pt x="344" y="94"/>
                    </a:cubicBezTo>
                    <a:cubicBezTo>
                      <a:pt x="344" y="95"/>
                      <a:pt x="345" y="96"/>
                      <a:pt x="346" y="97"/>
                    </a:cubicBezTo>
                    <a:cubicBezTo>
                      <a:pt x="347" y="98"/>
                      <a:pt x="348" y="98"/>
                      <a:pt x="348" y="100"/>
                    </a:cubicBezTo>
                    <a:cubicBezTo>
                      <a:pt x="348" y="100"/>
                      <a:pt x="347" y="101"/>
                      <a:pt x="347" y="102"/>
                    </a:cubicBezTo>
                    <a:cubicBezTo>
                      <a:pt x="348" y="103"/>
                      <a:pt x="348" y="103"/>
                      <a:pt x="349" y="104"/>
                    </a:cubicBezTo>
                    <a:cubicBezTo>
                      <a:pt x="349" y="105"/>
                      <a:pt x="350" y="107"/>
                      <a:pt x="351" y="106"/>
                    </a:cubicBezTo>
                    <a:cubicBezTo>
                      <a:pt x="352" y="106"/>
                      <a:pt x="352" y="105"/>
                      <a:pt x="352" y="104"/>
                    </a:cubicBezTo>
                    <a:cubicBezTo>
                      <a:pt x="353" y="104"/>
                      <a:pt x="353" y="103"/>
                      <a:pt x="354" y="103"/>
                    </a:cubicBezTo>
                    <a:cubicBezTo>
                      <a:pt x="354" y="102"/>
                      <a:pt x="353" y="99"/>
                      <a:pt x="355" y="99"/>
                    </a:cubicBezTo>
                    <a:cubicBezTo>
                      <a:pt x="355" y="98"/>
                      <a:pt x="355" y="98"/>
                      <a:pt x="356" y="97"/>
                    </a:cubicBezTo>
                    <a:cubicBezTo>
                      <a:pt x="356" y="96"/>
                      <a:pt x="358" y="97"/>
                      <a:pt x="358" y="96"/>
                    </a:cubicBezTo>
                    <a:cubicBezTo>
                      <a:pt x="359" y="95"/>
                      <a:pt x="358" y="92"/>
                      <a:pt x="359" y="91"/>
                    </a:cubicBezTo>
                    <a:cubicBezTo>
                      <a:pt x="360" y="91"/>
                      <a:pt x="361" y="93"/>
                      <a:pt x="361" y="91"/>
                    </a:cubicBezTo>
                    <a:cubicBezTo>
                      <a:pt x="361" y="90"/>
                      <a:pt x="361" y="90"/>
                      <a:pt x="360" y="89"/>
                    </a:cubicBezTo>
                    <a:cubicBezTo>
                      <a:pt x="360" y="88"/>
                      <a:pt x="360" y="88"/>
                      <a:pt x="360" y="87"/>
                    </a:cubicBezTo>
                    <a:cubicBezTo>
                      <a:pt x="360" y="87"/>
                      <a:pt x="360" y="85"/>
                      <a:pt x="360" y="85"/>
                    </a:cubicBezTo>
                    <a:cubicBezTo>
                      <a:pt x="359" y="84"/>
                      <a:pt x="359" y="85"/>
                      <a:pt x="358" y="85"/>
                    </a:cubicBezTo>
                    <a:cubicBezTo>
                      <a:pt x="358" y="85"/>
                      <a:pt x="358" y="85"/>
                      <a:pt x="357" y="85"/>
                    </a:cubicBezTo>
                    <a:cubicBezTo>
                      <a:pt x="356" y="84"/>
                      <a:pt x="356" y="83"/>
                      <a:pt x="357" y="82"/>
                    </a:cubicBezTo>
                    <a:cubicBezTo>
                      <a:pt x="358" y="81"/>
                      <a:pt x="358" y="80"/>
                      <a:pt x="359" y="79"/>
                    </a:cubicBezTo>
                    <a:cubicBezTo>
                      <a:pt x="359" y="78"/>
                      <a:pt x="359" y="77"/>
                      <a:pt x="360" y="76"/>
                    </a:cubicBezTo>
                    <a:cubicBezTo>
                      <a:pt x="362" y="75"/>
                      <a:pt x="362" y="76"/>
                      <a:pt x="363" y="77"/>
                    </a:cubicBezTo>
                    <a:cubicBezTo>
                      <a:pt x="364" y="77"/>
                      <a:pt x="365" y="76"/>
                      <a:pt x="366" y="75"/>
                    </a:cubicBezTo>
                    <a:cubicBezTo>
                      <a:pt x="366" y="75"/>
                      <a:pt x="367" y="74"/>
                      <a:pt x="367" y="74"/>
                    </a:cubicBezTo>
                    <a:cubicBezTo>
                      <a:pt x="367" y="75"/>
                      <a:pt x="367" y="76"/>
                      <a:pt x="367" y="77"/>
                    </a:cubicBezTo>
                    <a:cubicBezTo>
                      <a:pt x="368" y="77"/>
                      <a:pt x="368" y="75"/>
                      <a:pt x="370" y="75"/>
                    </a:cubicBezTo>
                    <a:cubicBezTo>
                      <a:pt x="371" y="75"/>
                      <a:pt x="372" y="75"/>
                      <a:pt x="373" y="76"/>
                    </a:cubicBezTo>
                    <a:cubicBezTo>
                      <a:pt x="373" y="77"/>
                      <a:pt x="374" y="78"/>
                      <a:pt x="375" y="77"/>
                    </a:cubicBezTo>
                    <a:cubicBezTo>
                      <a:pt x="377" y="77"/>
                      <a:pt x="377" y="75"/>
                      <a:pt x="377" y="74"/>
                    </a:cubicBezTo>
                    <a:cubicBezTo>
                      <a:pt x="379" y="73"/>
                      <a:pt x="381" y="73"/>
                      <a:pt x="382" y="73"/>
                    </a:cubicBezTo>
                    <a:cubicBezTo>
                      <a:pt x="383" y="72"/>
                      <a:pt x="383" y="71"/>
                      <a:pt x="384" y="70"/>
                    </a:cubicBezTo>
                    <a:cubicBezTo>
                      <a:pt x="386" y="69"/>
                      <a:pt x="388" y="67"/>
                      <a:pt x="390" y="67"/>
                    </a:cubicBezTo>
                    <a:cubicBezTo>
                      <a:pt x="391" y="67"/>
                      <a:pt x="393" y="67"/>
                      <a:pt x="392" y="68"/>
                    </a:cubicBezTo>
                    <a:cubicBezTo>
                      <a:pt x="393" y="69"/>
                      <a:pt x="394" y="70"/>
                      <a:pt x="394" y="68"/>
                    </a:cubicBezTo>
                    <a:cubicBezTo>
                      <a:pt x="395" y="67"/>
                      <a:pt x="393" y="67"/>
                      <a:pt x="393" y="66"/>
                    </a:cubicBezTo>
                    <a:cubicBezTo>
                      <a:pt x="392" y="65"/>
                      <a:pt x="392" y="65"/>
                      <a:pt x="392" y="65"/>
                    </a:cubicBezTo>
                    <a:cubicBezTo>
                      <a:pt x="391" y="64"/>
                      <a:pt x="391" y="64"/>
                      <a:pt x="391" y="64"/>
                    </a:cubicBezTo>
                    <a:cubicBezTo>
                      <a:pt x="391" y="63"/>
                      <a:pt x="391" y="63"/>
                      <a:pt x="391" y="63"/>
                    </a:cubicBezTo>
                    <a:cubicBezTo>
                      <a:pt x="390" y="62"/>
                      <a:pt x="390" y="62"/>
                      <a:pt x="390" y="60"/>
                    </a:cubicBezTo>
                    <a:cubicBezTo>
                      <a:pt x="389" y="60"/>
                      <a:pt x="389" y="60"/>
                      <a:pt x="388" y="60"/>
                    </a:cubicBezTo>
                    <a:cubicBezTo>
                      <a:pt x="387" y="61"/>
                      <a:pt x="387" y="61"/>
                      <a:pt x="386" y="61"/>
                    </a:cubicBezTo>
                    <a:cubicBezTo>
                      <a:pt x="386" y="60"/>
                      <a:pt x="384" y="59"/>
                      <a:pt x="384" y="59"/>
                    </a:cubicBezTo>
                    <a:cubicBezTo>
                      <a:pt x="384" y="56"/>
                      <a:pt x="390" y="58"/>
                      <a:pt x="392" y="58"/>
                    </a:cubicBezTo>
                    <a:cubicBezTo>
                      <a:pt x="393" y="58"/>
                      <a:pt x="394" y="58"/>
                      <a:pt x="394" y="57"/>
                    </a:cubicBezTo>
                    <a:cubicBezTo>
                      <a:pt x="394" y="55"/>
                      <a:pt x="393" y="54"/>
                      <a:pt x="393" y="53"/>
                    </a:cubicBezTo>
                    <a:cubicBezTo>
                      <a:pt x="394" y="52"/>
                      <a:pt x="396" y="51"/>
                      <a:pt x="396" y="51"/>
                    </a:cubicBezTo>
                    <a:cubicBezTo>
                      <a:pt x="398" y="52"/>
                      <a:pt x="396" y="53"/>
                      <a:pt x="396" y="54"/>
                    </a:cubicBezTo>
                    <a:cubicBezTo>
                      <a:pt x="397" y="54"/>
                      <a:pt x="397" y="54"/>
                      <a:pt x="398" y="54"/>
                    </a:cubicBezTo>
                    <a:cubicBezTo>
                      <a:pt x="398" y="55"/>
                      <a:pt x="398" y="55"/>
                      <a:pt x="398" y="56"/>
                    </a:cubicBezTo>
                    <a:cubicBezTo>
                      <a:pt x="399" y="56"/>
                      <a:pt x="399" y="56"/>
                      <a:pt x="400" y="55"/>
                    </a:cubicBezTo>
                    <a:cubicBezTo>
                      <a:pt x="400" y="55"/>
                      <a:pt x="401" y="55"/>
                      <a:pt x="401" y="55"/>
                    </a:cubicBezTo>
                    <a:cubicBezTo>
                      <a:pt x="402" y="56"/>
                      <a:pt x="402" y="56"/>
                      <a:pt x="402" y="56"/>
                    </a:cubicBezTo>
                    <a:cubicBezTo>
                      <a:pt x="402" y="57"/>
                      <a:pt x="403" y="57"/>
                      <a:pt x="403" y="57"/>
                    </a:cubicBezTo>
                    <a:cubicBezTo>
                      <a:pt x="404" y="58"/>
                      <a:pt x="405" y="58"/>
                      <a:pt x="406" y="58"/>
                    </a:cubicBezTo>
                    <a:cubicBezTo>
                      <a:pt x="406" y="58"/>
                      <a:pt x="407" y="58"/>
                      <a:pt x="408" y="58"/>
                    </a:cubicBezTo>
                    <a:cubicBezTo>
                      <a:pt x="408" y="60"/>
                      <a:pt x="408" y="60"/>
                      <a:pt x="409" y="61"/>
                    </a:cubicBezTo>
                    <a:cubicBezTo>
                      <a:pt x="410" y="61"/>
                      <a:pt x="412" y="62"/>
                      <a:pt x="412" y="62"/>
                    </a:cubicBezTo>
                    <a:cubicBezTo>
                      <a:pt x="413" y="61"/>
                      <a:pt x="412" y="60"/>
                      <a:pt x="412" y="59"/>
                    </a:cubicBezTo>
                    <a:cubicBezTo>
                      <a:pt x="411" y="59"/>
                      <a:pt x="412" y="58"/>
                      <a:pt x="412" y="58"/>
                    </a:cubicBezTo>
                    <a:cubicBezTo>
                      <a:pt x="412" y="57"/>
                      <a:pt x="411" y="57"/>
                      <a:pt x="411" y="56"/>
                    </a:cubicBezTo>
                    <a:cubicBezTo>
                      <a:pt x="412" y="56"/>
                      <a:pt x="412" y="56"/>
                      <a:pt x="413" y="57"/>
                    </a:cubicBezTo>
                    <a:cubicBezTo>
                      <a:pt x="414" y="57"/>
                      <a:pt x="414" y="58"/>
                      <a:pt x="415" y="57"/>
                    </a:cubicBezTo>
                    <a:cubicBezTo>
                      <a:pt x="416" y="57"/>
                      <a:pt x="416" y="55"/>
                      <a:pt x="417" y="54"/>
                    </a:cubicBezTo>
                    <a:cubicBezTo>
                      <a:pt x="418" y="53"/>
                      <a:pt x="420" y="53"/>
                      <a:pt x="418" y="52"/>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58">
                <a:extLst>
                  <a:ext uri="{FF2B5EF4-FFF2-40B4-BE49-F238E27FC236}">
                    <a16:creationId xmlns:a16="http://schemas.microsoft.com/office/drawing/2014/main" id="{D8E8EBAB-3E7B-47A6-9484-5326D9F92E26}"/>
                  </a:ext>
                </a:extLst>
              </p:cNvPr>
              <p:cNvSpPr>
                <a:spLocks/>
              </p:cNvSpPr>
              <p:nvPr/>
            </p:nvSpPr>
            <p:spPr bwMode="auto">
              <a:xfrm>
                <a:off x="3228053" y="5245353"/>
                <a:ext cx="29623" cy="56284"/>
              </a:xfrm>
              <a:custGeom>
                <a:avLst/>
                <a:gdLst>
                  <a:gd name="T0" fmla="*/ 15 w 17"/>
                  <a:gd name="T1" fmla="*/ 3 h 32"/>
                  <a:gd name="T2" fmla="*/ 14 w 17"/>
                  <a:gd name="T3" fmla="*/ 2 h 32"/>
                  <a:gd name="T4" fmla="*/ 14 w 17"/>
                  <a:gd name="T5" fmla="*/ 0 h 32"/>
                  <a:gd name="T6" fmla="*/ 13 w 17"/>
                  <a:gd name="T7" fmla="*/ 0 h 32"/>
                  <a:gd name="T8" fmla="*/ 12 w 17"/>
                  <a:gd name="T9" fmla="*/ 1 h 32"/>
                  <a:gd name="T10" fmla="*/ 12 w 17"/>
                  <a:gd name="T11" fmla="*/ 3 h 32"/>
                  <a:gd name="T12" fmla="*/ 11 w 17"/>
                  <a:gd name="T13" fmla="*/ 5 h 32"/>
                  <a:gd name="T14" fmla="*/ 8 w 17"/>
                  <a:gd name="T15" fmla="*/ 8 h 32"/>
                  <a:gd name="T16" fmla="*/ 5 w 17"/>
                  <a:gd name="T17" fmla="*/ 9 h 32"/>
                  <a:gd name="T18" fmla="*/ 2 w 17"/>
                  <a:gd name="T19" fmla="*/ 11 h 32"/>
                  <a:gd name="T20" fmla="*/ 1 w 17"/>
                  <a:gd name="T21" fmla="*/ 12 h 32"/>
                  <a:gd name="T22" fmla="*/ 2 w 17"/>
                  <a:gd name="T23" fmla="*/ 13 h 32"/>
                  <a:gd name="T24" fmla="*/ 2 w 17"/>
                  <a:gd name="T25" fmla="*/ 17 h 32"/>
                  <a:gd name="T26" fmla="*/ 2 w 17"/>
                  <a:gd name="T27" fmla="*/ 20 h 32"/>
                  <a:gd name="T28" fmla="*/ 0 w 17"/>
                  <a:gd name="T29" fmla="*/ 23 h 32"/>
                  <a:gd name="T30" fmla="*/ 2 w 17"/>
                  <a:gd name="T31" fmla="*/ 26 h 32"/>
                  <a:gd name="T32" fmla="*/ 2 w 17"/>
                  <a:gd name="T33" fmla="*/ 29 h 32"/>
                  <a:gd name="T34" fmla="*/ 3 w 17"/>
                  <a:gd name="T35" fmla="*/ 31 h 32"/>
                  <a:gd name="T36" fmla="*/ 7 w 17"/>
                  <a:gd name="T37" fmla="*/ 32 h 32"/>
                  <a:gd name="T38" fmla="*/ 8 w 17"/>
                  <a:gd name="T39" fmla="*/ 29 h 32"/>
                  <a:gd name="T40" fmla="*/ 10 w 17"/>
                  <a:gd name="T41" fmla="*/ 26 h 32"/>
                  <a:gd name="T42" fmla="*/ 10 w 17"/>
                  <a:gd name="T43" fmla="*/ 22 h 32"/>
                  <a:gd name="T44" fmla="*/ 12 w 17"/>
                  <a:gd name="T45" fmla="*/ 18 h 32"/>
                  <a:gd name="T46" fmla="*/ 13 w 17"/>
                  <a:gd name="T47" fmla="*/ 14 h 32"/>
                  <a:gd name="T48" fmla="*/ 14 w 17"/>
                  <a:gd name="T49" fmla="*/ 11 h 32"/>
                  <a:gd name="T50" fmla="*/ 14 w 17"/>
                  <a:gd name="T51" fmla="*/ 8 h 32"/>
                  <a:gd name="T52" fmla="*/ 15 w 17"/>
                  <a:gd name="T53" fmla="*/ 9 h 32"/>
                  <a:gd name="T54" fmla="*/ 16 w 17"/>
                  <a:gd name="T55" fmla="*/ 9 h 32"/>
                  <a:gd name="T56" fmla="*/ 15 w 17"/>
                  <a:gd name="T57" fmla="*/ 5 h 32"/>
                  <a:gd name="T58" fmla="*/ 15 w 17"/>
                  <a:gd name="T59"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32">
                    <a:moveTo>
                      <a:pt x="15" y="3"/>
                    </a:moveTo>
                    <a:cubicBezTo>
                      <a:pt x="15" y="3"/>
                      <a:pt x="14" y="3"/>
                      <a:pt x="14" y="2"/>
                    </a:cubicBezTo>
                    <a:cubicBezTo>
                      <a:pt x="13" y="2"/>
                      <a:pt x="14" y="1"/>
                      <a:pt x="14" y="0"/>
                    </a:cubicBezTo>
                    <a:cubicBezTo>
                      <a:pt x="13" y="0"/>
                      <a:pt x="13" y="0"/>
                      <a:pt x="13" y="0"/>
                    </a:cubicBezTo>
                    <a:cubicBezTo>
                      <a:pt x="13" y="0"/>
                      <a:pt x="12" y="1"/>
                      <a:pt x="12" y="1"/>
                    </a:cubicBezTo>
                    <a:cubicBezTo>
                      <a:pt x="12" y="3"/>
                      <a:pt x="12" y="3"/>
                      <a:pt x="12" y="3"/>
                    </a:cubicBezTo>
                    <a:cubicBezTo>
                      <a:pt x="12" y="3"/>
                      <a:pt x="11" y="4"/>
                      <a:pt x="11" y="5"/>
                    </a:cubicBezTo>
                    <a:cubicBezTo>
                      <a:pt x="10" y="6"/>
                      <a:pt x="9" y="9"/>
                      <a:pt x="8" y="8"/>
                    </a:cubicBezTo>
                    <a:cubicBezTo>
                      <a:pt x="8" y="9"/>
                      <a:pt x="6" y="8"/>
                      <a:pt x="5" y="9"/>
                    </a:cubicBezTo>
                    <a:cubicBezTo>
                      <a:pt x="4" y="9"/>
                      <a:pt x="3" y="10"/>
                      <a:pt x="2" y="11"/>
                    </a:cubicBezTo>
                    <a:cubicBezTo>
                      <a:pt x="2" y="11"/>
                      <a:pt x="1" y="11"/>
                      <a:pt x="1" y="12"/>
                    </a:cubicBezTo>
                    <a:cubicBezTo>
                      <a:pt x="0" y="13"/>
                      <a:pt x="1" y="12"/>
                      <a:pt x="2" y="13"/>
                    </a:cubicBezTo>
                    <a:cubicBezTo>
                      <a:pt x="3" y="15"/>
                      <a:pt x="2" y="15"/>
                      <a:pt x="2" y="17"/>
                    </a:cubicBezTo>
                    <a:cubicBezTo>
                      <a:pt x="2" y="18"/>
                      <a:pt x="3" y="19"/>
                      <a:pt x="2" y="20"/>
                    </a:cubicBezTo>
                    <a:cubicBezTo>
                      <a:pt x="2" y="22"/>
                      <a:pt x="0" y="22"/>
                      <a:pt x="0" y="23"/>
                    </a:cubicBezTo>
                    <a:cubicBezTo>
                      <a:pt x="0" y="24"/>
                      <a:pt x="1" y="25"/>
                      <a:pt x="2" y="26"/>
                    </a:cubicBezTo>
                    <a:cubicBezTo>
                      <a:pt x="3" y="27"/>
                      <a:pt x="3" y="28"/>
                      <a:pt x="2" y="29"/>
                    </a:cubicBezTo>
                    <a:cubicBezTo>
                      <a:pt x="2" y="30"/>
                      <a:pt x="2" y="31"/>
                      <a:pt x="3" y="31"/>
                    </a:cubicBezTo>
                    <a:cubicBezTo>
                      <a:pt x="4" y="31"/>
                      <a:pt x="6" y="32"/>
                      <a:pt x="7" y="32"/>
                    </a:cubicBezTo>
                    <a:cubicBezTo>
                      <a:pt x="8" y="31"/>
                      <a:pt x="7" y="30"/>
                      <a:pt x="8" y="29"/>
                    </a:cubicBezTo>
                    <a:cubicBezTo>
                      <a:pt x="8" y="27"/>
                      <a:pt x="9" y="27"/>
                      <a:pt x="10" y="26"/>
                    </a:cubicBezTo>
                    <a:cubicBezTo>
                      <a:pt x="10" y="25"/>
                      <a:pt x="9" y="23"/>
                      <a:pt x="10" y="22"/>
                    </a:cubicBezTo>
                    <a:cubicBezTo>
                      <a:pt x="10" y="21"/>
                      <a:pt x="12" y="20"/>
                      <a:pt x="12" y="18"/>
                    </a:cubicBezTo>
                    <a:cubicBezTo>
                      <a:pt x="13" y="17"/>
                      <a:pt x="13" y="15"/>
                      <a:pt x="13" y="14"/>
                    </a:cubicBezTo>
                    <a:cubicBezTo>
                      <a:pt x="13" y="13"/>
                      <a:pt x="14" y="12"/>
                      <a:pt x="14" y="11"/>
                    </a:cubicBezTo>
                    <a:cubicBezTo>
                      <a:pt x="13" y="11"/>
                      <a:pt x="14" y="9"/>
                      <a:pt x="14" y="8"/>
                    </a:cubicBezTo>
                    <a:cubicBezTo>
                      <a:pt x="14" y="8"/>
                      <a:pt x="15" y="8"/>
                      <a:pt x="15" y="9"/>
                    </a:cubicBezTo>
                    <a:cubicBezTo>
                      <a:pt x="16" y="9"/>
                      <a:pt x="16" y="10"/>
                      <a:pt x="16" y="9"/>
                    </a:cubicBezTo>
                    <a:cubicBezTo>
                      <a:pt x="17" y="8"/>
                      <a:pt x="15" y="6"/>
                      <a:pt x="15" y="5"/>
                    </a:cubicBezTo>
                    <a:cubicBezTo>
                      <a:pt x="15" y="4"/>
                      <a:pt x="15" y="4"/>
                      <a:pt x="15" y="3"/>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59">
                <a:extLst>
                  <a:ext uri="{FF2B5EF4-FFF2-40B4-BE49-F238E27FC236}">
                    <a16:creationId xmlns:a16="http://schemas.microsoft.com/office/drawing/2014/main" id="{891392EA-7D7A-40AE-B1BF-2BC3E47EE1F1}"/>
                  </a:ext>
                </a:extLst>
              </p:cNvPr>
              <p:cNvSpPr>
                <a:spLocks/>
              </p:cNvSpPr>
              <p:nvPr/>
            </p:nvSpPr>
            <p:spPr bwMode="auto">
              <a:xfrm>
                <a:off x="3497625" y="5229801"/>
                <a:ext cx="160706" cy="125899"/>
              </a:xfrm>
              <a:custGeom>
                <a:avLst/>
                <a:gdLst>
                  <a:gd name="T0" fmla="*/ 90 w 92"/>
                  <a:gd name="T1" fmla="*/ 33 h 72"/>
                  <a:gd name="T2" fmla="*/ 85 w 92"/>
                  <a:gd name="T3" fmla="*/ 28 h 72"/>
                  <a:gd name="T4" fmla="*/ 83 w 92"/>
                  <a:gd name="T5" fmla="*/ 26 h 72"/>
                  <a:gd name="T6" fmla="*/ 82 w 92"/>
                  <a:gd name="T7" fmla="*/ 22 h 72"/>
                  <a:gd name="T8" fmla="*/ 80 w 92"/>
                  <a:gd name="T9" fmla="*/ 20 h 72"/>
                  <a:gd name="T10" fmla="*/ 75 w 92"/>
                  <a:gd name="T11" fmla="*/ 11 h 72"/>
                  <a:gd name="T12" fmla="*/ 71 w 92"/>
                  <a:gd name="T13" fmla="*/ 7 h 72"/>
                  <a:gd name="T14" fmla="*/ 69 w 92"/>
                  <a:gd name="T15" fmla="*/ 3 h 72"/>
                  <a:gd name="T16" fmla="*/ 66 w 92"/>
                  <a:gd name="T17" fmla="*/ 0 h 72"/>
                  <a:gd name="T18" fmla="*/ 65 w 92"/>
                  <a:gd name="T19" fmla="*/ 5 h 72"/>
                  <a:gd name="T20" fmla="*/ 65 w 92"/>
                  <a:gd name="T21" fmla="*/ 9 h 72"/>
                  <a:gd name="T22" fmla="*/ 60 w 92"/>
                  <a:gd name="T23" fmla="*/ 16 h 72"/>
                  <a:gd name="T24" fmla="*/ 55 w 92"/>
                  <a:gd name="T25" fmla="*/ 12 h 72"/>
                  <a:gd name="T26" fmla="*/ 51 w 92"/>
                  <a:gd name="T27" fmla="*/ 9 h 72"/>
                  <a:gd name="T28" fmla="*/ 52 w 92"/>
                  <a:gd name="T29" fmla="*/ 7 h 72"/>
                  <a:gd name="T30" fmla="*/ 53 w 92"/>
                  <a:gd name="T31" fmla="*/ 5 h 72"/>
                  <a:gd name="T32" fmla="*/ 54 w 92"/>
                  <a:gd name="T33" fmla="*/ 3 h 72"/>
                  <a:gd name="T34" fmla="*/ 50 w 92"/>
                  <a:gd name="T35" fmla="*/ 2 h 72"/>
                  <a:gd name="T36" fmla="*/ 45 w 92"/>
                  <a:gd name="T37" fmla="*/ 2 h 72"/>
                  <a:gd name="T38" fmla="*/ 44 w 92"/>
                  <a:gd name="T39" fmla="*/ 3 h 72"/>
                  <a:gd name="T40" fmla="*/ 39 w 92"/>
                  <a:gd name="T41" fmla="*/ 6 h 72"/>
                  <a:gd name="T42" fmla="*/ 38 w 92"/>
                  <a:gd name="T43" fmla="*/ 10 h 72"/>
                  <a:gd name="T44" fmla="*/ 33 w 92"/>
                  <a:gd name="T45" fmla="*/ 10 h 72"/>
                  <a:gd name="T46" fmla="*/ 31 w 92"/>
                  <a:gd name="T47" fmla="*/ 7 h 72"/>
                  <a:gd name="T48" fmla="*/ 29 w 92"/>
                  <a:gd name="T49" fmla="*/ 10 h 72"/>
                  <a:gd name="T50" fmla="*/ 26 w 92"/>
                  <a:gd name="T51" fmla="*/ 11 h 72"/>
                  <a:gd name="T52" fmla="*/ 24 w 92"/>
                  <a:gd name="T53" fmla="*/ 14 h 72"/>
                  <a:gd name="T54" fmla="*/ 22 w 92"/>
                  <a:gd name="T55" fmla="*/ 14 h 72"/>
                  <a:gd name="T56" fmla="*/ 21 w 92"/>
                  <a:gd name="T57" fmla="*/ 19 h 72"/>
                  <a:gd name="T58" fmla="*/ 16 w 92"/>
                  <a:gd name="T59" fmla="*/ 23 h 72"/>
                  <a:gd name="T60" fmla="*/ 8 w 92"/>
                  <a:gd name="T61" fmla="*/ 24 h 72"/>
                  <a:gd name="T62" fmla="*/ 2 w 92"/>
                  <a:gd name="T63" fmla="*/ 27 h 72"/>
                  <a:gd name="T64" fmla="*/ 1 w 92"/>
                  <a:gd name="T65" fmla="*/ 31 h 72"/>
                  <a:gd name="T66" fmla="*/ 2 w 92"/>
                  <a:gd name="T67" fmla="*/ 38 h 72"/>
                  <a:gd name="T68" fmla="*/ 1 w 92"/>
                  <a:gd name="T69" fmla="*/ 44 h 72"/>
                  <a:gd name="T70" fmla="*/ 3 w 92"/>
                  <a:gd name="T71" fmla="*/ 48 h 72"/>
                  <a:gd name="T72" fmla="*/ 4 w 92"/>
                  <a:gd name="T73" fmla="*/ 54 h 72"/>
                  <a:gd name="T74" fmla="*/ 1 w 92"/>
                  <a:gd name="T75" fmla="*/ 57 h 72"/>
                  <a:gd name="T76" fmla="*/ 9 w 92"/>
                  <a:gd name="T77" fmla="*/ 59 h 72"/>
                  <a:gd name="T78" fmla="*/ 14 w 92"/>
                  <a:gd name="T79" fmla="*/ 57 h 72"/>
                  <a:gd name="T80" fmla="*/ 21 w 92"/>
                  <a:gd name="T81" fmla="*/ 57 h 72"/>
                  <a:gd name="T82" fmla="*/ 23 w 92"/>
                  <a:gd name="T83" fmla="*/ 54 h 72"/>
                  <a:gd name="T84" fmla="*/ 33 w 92"/>
                  <a:gd name="T85" fmla="*/ 52 h 72"/>
                  <a:gd name="T86" fmla="*/ 39 w 92"/>
                  <a:gd name="T87" fmla="*/ 50 h 72"/>
                  <a:gd name="T88" fmla="*/ 44 w 92"/>
                  <a:gd name="T89" fmla="*/ 52 h 72"/>
                  <a:gd name="T90" fmla="*/ 47 w 92"/>
                  <a:gd name="T91" fmla="*/ 56 h 72"/>
                  <a:gd name="T92" fmla="*/ 47 w 92"/>
                  <a:gd name="T93" fmla="*/ 59 h 72"/>
                  <a:gd name="T94" fmla="*/ 51 w 92"/>
                  <a:gd name="T95" fmla="*/ 57 h 72"/>
                  <a:gd name="T96" fmla="*/ 55 w 92"/>
                  <a:gd name="T97" fmla="*/ 53 h 72"/>
                  <a:gd name="T98" fmla="*/ 53 w 92"/>
                  <a:gd name="T99" fmla="*/ 58 h 72"/>
                  <a:gd name="T100" fmla="*/ 55 w 92"/>
                  <a:gd name="T101" fmla="*/ 58 h 72"/>
                  <a:gd name="T102" fmla="*/ 56 w 92"/>
                  <a:gd name="T103" fmla="*/ 62 h 72"/>
                  <a:gd name="T104" fmla="*/ 59 w 92"/>
                  <a:gd name="T105" fmla="*/ 69 h 72"/>
                  <a:gd name="T106" fmla="*/ 64 w 92"/>
                  <a:gd name="T107" fmla="*/ 69 h 72"/>
                  <a:gd name="T108" fmla="*/ 67 w 92"/>
                  <a:gd name="T109" fmla="*/ 68 h 72"/>
                  <a:gd name="T110" fmla="*/ 71 w 92"/>
                  <a:gd name="T111" fmla="*/ 71 h 72"/>
                  <a:gd name="T112" fmla="*/ 76 w 92"/>
                  <a:gd name="T113" fmla="*/ 67 h 72"/>
                  <a:gd name="T114" fmla="*/ 81 w 92"/>
                  <a:gd name="T115" fmla="*/ 67 h 72"/>
                  <a:gd name="T116" fmla="*/ 83 w 92"/>
                  <a:gd name="T117" fmla="*/ 60 h 72"/>
                  <a:gd name="T118" fmla="*/ 86 w 92"/>
                  <a:gd name="T119" fmla="*/ 54 h 72"/>
                  <a:gd name="T120" fmla="*/ 89 w 92"/>
                  <a:gd name="T121" fmla="*/ 50 h 72"/>
                  <a:gd name="T122" fmla="*/ 90 w 92"/>
                  <a:gd name="T123" fmla="*/ 46 h 72"/>
                  <a:gd name="T124" fmla="*/ 91 w 92"/>
                  <a:gd name="T125"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72">
                    <a:moveTo>
                      <a:pt x="92" y="37"/>
                    </a:moveTo>
                    <a:cubicBezTo>
                      <a:pt x="92" y="36"/>
                      <a:pt x="91" y="36"/>
                      <a:pt x="90" y="35"/>
                    </a:cubicBezTo>
                    <a:cubicBezTo>
                      <a:pt x="90" y="35"/>
                      <a:pt x="90" y="34"/>
                      <a:pt x="90" y="33"/>
                    </a:cubicBezTo>
                    <a:cubicBezTo>
                      <a:pt x="89" y="33"/>
                      <a:pt x="89" y="32"/>
                      <a:pt x="88" y="31"/>
                    </a:cubicBezTo>
                    <a:cubicBezTo>
                      <a:pt x="88" y="31"/>
                      <a:pt x="86" y="29"/>
                      <a:pt x="86" y="28"/>
                    </a:cubicBezTo>
                    <a:cubicBezTo>
                      <a:pt x="85" y="28"/>
                      <a:pt x="85" y="28"/>
                      <a:pt x="85" y="28"/>
                    </a:cubicBezTo>
                    <a:cubicBezTo>
                      <a:pt x="84" y="27"/>
                      <a:pt x="86" y="28"/>
                      <a:pt x="86" y="27"/>
                    </a:cubicBezTo>
                    <a:cubicBezTo>
                      <a:pt x="86" y="27"/>
                      <a:pt x="84" y="26"/>
                      <a:pt x="83" y="25"/>
                    </a:cubicBezTo>
                    <a:cubicBezTo>
                      <a:pt x="83" y="26"/>
                      <a:pt x="83" y="26"/>
                      <a:pt x="83" y="26"/>
                    </a:cubicBezTo>
                    <a:cubicBezTo>
                      <a:pt x="82" y="25"/>
                      <a:pt x="82" y="25"/>
                      <a:pt x="82" y="24"/>
                    </a:cubicBezTo>
                    <a:cubicBezTo>
                      <a:pt x="83" y="23"/>
                      <a:pt x="83" y="23"/>
                      <a:pt x="83" y="23"/>
                    </a:cubicBezTo>
                    <a:cubicBezTo>
                      <a:pt x="83" y="23"/>
                      <a:pt x="82" y="23"/>
                      <a:pt x="82" y="22"/>
                    </a:cubicBezTo>
                    <a:cubicBezTo>
                      <a:pt x="81" y="22"/>
                      <a:pt x="81" y="22"/>
                      <a:pt x="81" y="21"/>
                    </a:cubicBezTo>
                    <a:cubicBezTo>
                      <a:pt x="81" y="21"/>
                      <a:pt x="81" y="21"/>
                      <a:pt x="81" y="21"/>
                    </a:cubicBezTo>
                    <a:cubicBezTo>
                      <a:pt x="80" y="20"/>
                      <a:pt x="80" y="20"/>
                      <a:pt x="80" y="20"/>
                    </a:cubicBezTo>
                    <a:cubicBezTo>
                      <a:pt x="79" y="20"/>
                      <a:pt x="79" y="19"/>
                      <a:pt x="78" y="19"/>
                    </a:cubicBezTo>
                    <a:cubicBezTo>
                      <a:pt x="76" y="18"/>
                      <a:pt x="74" y="17"/>
                      <a:pt x="75" y="15"/>
                    </a:cubicBezTo>
                    <a:cubicBezTo>
                      <a:pt x="76" y="14"/>
                      <a:pt x="75" y="12"/>
                      <a:pt x="75" y="11"/>
                    </a:cubicBezTo>
                    <a:cubicBezTo>
                      <a:pt x="74" y="11"/>
                      <a:pt x="74" y="10"/>
                      <a:pt x="74" y="10"/>
                    </a:cubicBezTo>
                    <a:cubicBezTo>
                      <a:pt x="74" y="9"/>
                      <a:pt x="75" y="8"/>
                      <a:pt x="74" y="8"/>
                    </a:cubicBezTo>
                    <a:cubicBezTo>
                      <a:pt x="74" y="7"/>
                      <a:pt x="72" y="7"/>
                      <a:pt x="71" y="7"/>
                    </a:cubicBezTo>
                    <a:cubicBezTo>
                      <a:pt x="71" y="8"/>
                      <a:pt x="70" y="7"/>
                      <a:pt x="70" y="7"/>
                    </a:cubicBezTo>
                    <a:cubicBezTo>
                      <a:pt x="70" y="6"/>
                      <a:pt x="70" y="5"/>
                      <a:pt x="70" y="5"/>
                    </a:cubicBezTo>
                    <a:cubicBezTo>
                      <a:pt x="70" y="4"/>
                      <a:pt x="69" y="3"/>
                      <a:pt x="69" y="3"/>
                    </a:cubicBezTo>
                    <a:cubicBezTo>
                      <a:pt x="68" y="2"/>
                      <a:pt x="68" y="2"/>
                      <a:pt x="68" y="1"/>
                    </a:cubicBezTo>
                    <a:cubicBezTo>
                      <a:pt x="68" y="1"/>
                      <a:pt x="67" y="0"/>
                      <a:pt x="66" y="0"/>
                    </a:cubicBezTo>
                    <a:cubicBezTo>
                      <a:pt x="66" y="0"/>
                      <a:pt x="66" y="0"/>
                      <a:pt x="66" y="0"/>
                    </a:cubicBezTo>
                    <a:cubicBezTo>
                      <a:pt x="66" y="1"/>
                      <a:pt x="66" y="1"/>
                      <a:pt x="66" y="1"/>
                    </a:cubicBezTo>
                    <a:cubicBezTo>
                      <a:pt x="67" y="2"/>
                      <a:pt x="66" y="3"/>
                      <a:pt x="66" y="3"/>
                    </a:cubicBezTo>
                    <a:cubicBezTo>
                      <a:pt x="65" y="4"/>
                      <a:pt x="65" y="4"/>
                      <a:pt x="65" y="5"/>
                    </a:cubicBezTo>
                    <a:cubicBezTo>
                      <a:pt x="65" y="6"/>
                      <a:pt x="65" y="6"/>
                      <a:pt x="65" y="6"/>
                    </a:cubicBezTo>
                    <a:cubicBezTo>
                      <a:pt x="66" y="6"/>
                      <a:pt x="65" y="6"/>
                      <a:pt x="65" y="7"/>
                    </a:cubicBezTo>
                    <a:cubicBezTo>
                      <a:pt x="65" y="7"/>
                      <a:pt x="65" y="8"/>
                      <a:pt x="65" y="9"/>
                    </a:cubicBezTo>
                    <a:cubicBezTo>
                      <a:pt x="65" y="10"/>
                      <a:pt x="65" y="10"/>
                      <a:pt x="65" y="11"/>
                    </a:cubicBezTo>
                    <a:cubicBezTo>
                      <a:pt x="65" y="12"/>
                      <a:pt x="65" y="13"/>
                      <a:pt x="64" y="13"/>
                    </a:cubicBezTo>
                    <a:cubicBezTo>
                      <a:pt x="64" y="14"/>
                      <a:pt x="61" y="16"/>
                      <a:pt x="60" y="16"/>
                    </a:cubicBezTo>
                    <a:cubicBezTo>
                      <a:pt x="59" y="15"/>
                      <a:pt x="59" y="14"/>
                      <a:pt x="58" y="13"/>
                    </a:cubicBezTo>
                    <a:cubicBezTo>
                      <a:pt x="58" y="13"/>
                      <a:pt x="57" y="13"/>
                      <a:pt x="56" y="13"/>
                    </a:cubicBezTo>
                    <a:cubicBezTo>
                      <a:pt x="56" y="12"/>
                      <a:pt x="55" y="12"/>
                      <a:pt x="55" y="12"/>
                    </a:cubicBezTo>
                    <a:cubicBezTo>
                      <a:pt x="54" y="12"/>
                      <a:pt x="54" y="11"/>
                      <a:pt x="53" y="11"/>
                    </a:cubicBezTo>
                    <a:cubicBezTo>
                      <a:pt x="53" y="11"/>
                      <a:pt x="52" y="11"/>
                      <a:pt x="52" y="11"/>
                    </a:cubicBezTo>
                    <a:cubicBezTo>
                      <a:pt x="51" y="9"/>
                      <a:pt x="51" y="9"/>
                      <a:pt x="51" y="9"/>
                    </a:cubicBezTo>
                    <a:cubicBezTo>
                      <a:pt x="51" y="9"/>
                      <a:pt x="51" y="9"/>
                      <a:pt x="51" y="9"/>
                    </a:cubicBezTo>
                    <a:cubicBezTo>
                      <a:pt x="51" y="8"/>
                      <a:pt x="51" y="8"/>
                      <a:pt x="51" y="8"/>
                    </a:cubicBezTo>
                    <a:cubicBezTo>
                      <a:pt x="52" y="7"/>
                      <a:pt x="52" y="7"/>
                      <a:pt x="52" y="7"/>
                    </a:cubicBezTo>
                    <a:cubicBezTo>
                      <a:pt x="52" y="6"/>
                      <a:pt x="52" y="7"/>
                      <a:pt x="52" y="6"/>
                    </a:cubicBezTo>
                    <a:cubicBezTo>
                      <a:pt x="52" y="6"/>
                      <a:pt x="51" y="5"/>
                      <a:pt x="52" y="5"/>
                    </a:cubicBezTo>
                    <a:cubicBezTo>
                      <a:pt x="52" y="5"/>
                      <a:pt x="53" y="5"/>
                      <a:pt x="53" y="5"/>
                    </a:cubicBezTo>
                    <a:cubicBezTo>
                      <a:pt x="54" y="5"/>
                      <a:pt x="54" y="5"/>
                      <a:pt x="54" y="4"/>
                    </a:cubicBezTo>
                    <a:cubicBezTo>
                      <a:pt x="54" y="4"/>
                      <a:pt x="54" y="4"/>
                      <a:pt x="54" y="4"/>
                    </a:cubicBezTo>
                    <a:cubicBezTo>
                      <a:pt x="54" y="3"/>
                      <a:pt x="54" y="3"/>
                      <a:pt x="54" y="3"/>
                    </a:cubicBezTo>
                    <a:cubicBezTo>
                      <a:pt x="54" y="3"/>
                      <a:pt x="52" y="2"/>
                      <a:pt x="52" y="3"/>
                    </a:cubicBezTo>
                    <a:cubicBezTo>
                      <a:pt x="51" y="3"/>
                      <a:pt x="52" y="3"/>
                      <a:pt x="51" y="3"/>
                    </a:cubicBezTo>
                    <a:cubicBezTo>
                      <a:pt x="50" y="3"/>
                      <a:pt x="50" y="3"/>
                      <a:pt x="50" y="2"/>
                    </a:cubicBezTo>
                    <a:cubicBezTo>
                      <a:pt x="49" y="2"/>
                      <a:pt x="48" y="3"/>
                      <a:pt x="47" y="3"/>
                    </a:cubicBezTo>
                    <a:cubicBezTo>
                      <a:pt x="47" y="3"/>
                      <a:pt x="46" y="2"/>
                      <a:pt x="45" y="2"/>
                    </a:cubicBezTo>
                    <a:cubicBezTo>
                      <a:pt x="45" y="2"/>
                      <a:pt x="45" y="2"/>
                      <a:pt x="45" y="2"/>
                    </a:cubicBezTo>
                    <a:cubicBezTo>
                      <a:pt x="44" y="1"/>
                      <a:pt x="44" y="1"/>
                      <a:pt x="44" y="1"/>
                    </a:cubicBezTo>
                    <a:cubicBezTo>
                      <a:pt x="44" y="1"/>
                      <a:pt x="42" y="0"/>
                      <a:pt x="42" y="1"/>
                    </a:cubicBezTo>
                    <a:cubicBezTo>
                      <a:pt x="42" y="2"/>
                      <a:pt x="46" y="2"/>
                      <a:pt x="44" y="3"/>
                    </a:cubicBezTo>
                    <a:cubicBezTo>
                      <a:pt x="42" y="4"/>
                      <a:pt x="41" y="4"/>
                      <a:pt x="40" y="4"/>
                    </a:cubicBezTo>
                    <a:cubicBezTo>
                      <a:pt x="39" y="4"/>
                      <a:pt x="38" y="5"/>
                      <a:pt x="38" y="5"/>
                    </a:cubicBezTo>
                    <a:cubicBezTo>
                      <a:pt x="38" y="6"/>
                      <a:pt x="39" y="6"/>
                      <a:pt x="39" y="6"/>
                    </a:cubicBezTo>
                    <a:cubicBezTo>
                      <a:pt x="39" y="6"/>
                      <a:pt x="37" y="6"/>
                      <a:pt x="37" y="7"/>
                    </a:cubicBezTo>
                    <a:cubicBezTo>
                      <a:pt x="37" y="8"/>
                      <a:pt x="38" y="8"/>
                      <a:pt x="38" y="9"/>
                    </a:cubicBezTo>
                    <a:cubicBezTo>
                      <a:pt x="39" y="9"/>
                      <a:pt x="39" y="10"/>
                      <a:pt x="38" y="10"/>
                    </a:cubicBezTo>
                    <a:cubicBezTo>
                      <a:pt x="37" y="10"/>
                      <a:pt x="37" y="9"/>
                      <a:pt x="36" y="10"/>
                    </a:cubicBezTo>
                    <a:cubicBezTo>
                      <a:pt x="35" y="11"/>
                      <a:pt x="35" y="11"/>
                      <a:pt x="34" y="12"/>
                    </a:cubicBezTo>
                    <a:cubicBezTo>
                      <a:pt x="33" y="12"/>
                      <a:pt x="33" y="11"/>
                      <a:pt x="33" y="10"/>
                    </a:cubicBezTo>
                    <a:cubicBezTo>
                      <a:pt x="34" y="9"/>
                      <a:pt x="34" y="10"/>
                      <a:pt x="33" y="9"/>
                    </a:cubicBezTo>
                    <a:cubicBezTo>
                      <a:pt x="32" y="8"/>
                      <a:pt x="32" y="8"/>
                      <a:pt x="32" y="7"/>
                    </a:cubicBezTo>
                    <a:cubicBezTo>
                      <a:pt x="32" y="7"/>
                      <a:pt x="31" y="7"/>
                      <a:pt x="31" y="7"/>
                    </a:cubicBezTo>
                    <a:cubicBezTo>
                      <a:pt x="31" y="8"/>
                      <a:pt x="31" y="9"/>
                      <a:pt x="30" y="9"/>
                    </a:cubicBezTo>
                    <a:cubicBezTo>
                      <a:pt x="29" y="9"/>
                      <a:pt x="29" y="9"/>
                      <a:pt x="29" y="9"/>
                    </a:cubicBezTo>
                    <a:cubicBezTo>
                      <a:pt x="28" y="10"/>
                      <a:pt x="29" y="10"/>
                      <a:pt x="29" y="10"/>
                    </a:cubicBezTo>
                    <a:cubicBezTo>
                      <a:pt x="29" y="11"/>
                      <a:pt x="27" y="10"/>
                      <a:pt x="27" y="10"/>
                    </a:cubicBezTo>
                    <a:cubicBezTo>
                      <a:pt x="26" y="11"/>
                      <a:pt x="28" y="11"/>
                      <a:pt x="28" y="12"/>
                    </a:cubicBezTo>
                    <a:cubicBezTo>
                      <a:pt x="28" y="13"/>
                      <a:pt x="27" y="11"/>
                      <a:pt x="26" y="11"/>
                    </a:cubicBezTo>
                    <a:cubicBezTo>
                      <a:pt x="24" y="12"/>
                      <a:pt x="27" y="13"/>
                      <a:pt x="27" y="13"/>
                    </a:cubicBezTo>
                    <a:cubicBezTo>
                      <a:pt x="28" y="14"/>
                      <a:pt x="26" y="14"/>
                      <a:pt x="25" y="14"/>
                    </a:cubicBezTo>
                    <a:cubicBezTo>
                      <a:pt x="25" y="14"/>
                      <a:pt x="23" y="12"/>
                      <a:pt x="24" y="14"/>
                    </a:cubicBezTo>
                    <a:cubicBezTo>
                      <a:pt x="24" y="14"/>
                      <a:pt x="27" y="15"/>
                      <a:pt x="25" y="16"/>
                    </a:cubicBezTo>
                    <a:cubicBezTo>
                      <a:pt x="24" y="16"/>
                      <a:pt x="23" y="15"/>
                      <a:pt x="23" y="14"/>
                    </a:cubicBezTo>
                    <a:cubicBezTo>
                      <a:pt x="23" y="14"/>
                      <a:pt x="23" y="14"/>
                      <a:pt x="22" y="14"/>
                    </a:cubicBezTo>
                    <a:cubicBezTo>
                      <a:pt x="22" y="13"/>
                      <a:pt x="21" y="14"/>
                      <a:pt x="21" y="15"/>
                    </a:cubicBezTo>
                    <a:cubicBezTo>
                      <a:pt x="21" y="15"/>
                      <a:pt x="21" y="16"/>
                      <a:pt x="21" y="17"/>
                    </a:cubicBezTo>
                    <a:cubicBezTo>
                      <a:pt x="21" y="18"/>
                      <a:pt x="22" y="18"/>
                      <a:pt x="21" y="19"/>
                    </a:cubicBezTo>
                    <a:cubicBezTo>
                      <a:pt x="20" y="20"/>
                      <a:pt x="19" y="20"/>
                      <a:pt x="18" y="21"/>
                    </a:cubicBezTo>
                    <a:cubicBezTo>
                      <a:pt x="17" y="22"/>
                      <a:pt x="17" y="22"/>
                      <a:pt x="17" y="22"/>
                    </a:cubicBezTo>
                    <a:cubicBezTo>
                      <a:pt x="17" y="22"/>
                      <a:pt x="16" y="23"/>
                      <a:pt x="16" y="23"/>
                    </a:cubicBezTo>
                    <a:cubicBezTo>
                      <a:pt x="15" y="23"/>
                      <a:pt x="14" y="23"/>
                      <a:pt x="13" y="23"/>
                    </a:cubicBezTo>
                    <a:cubicBezTo>
                      <a:pt x="12" y="23"/>
                      <a:pt x="12" y="23"/>
                      <a:pt x="11" y="24"/>
                    </a:cubicBezTo>
                    <a:cubicBezTo>
                      <a:pt x="10" y="24"/>
                      <a:pt x="9" y="24"/>
                      <a:pt x="8" y="24"/>
                    </a:cubicBezTo>
                    <a:cubicBezTo>
                      <a:pt x="7" y="25"/>
                      <a:pt x="7" y="25"/>
                      <a:pt x="6" y="26"/>
                    </a:cubicBezTo>
                    <a:cubicBezTo>
                      <a:pt x="5" y="26"/>
                      <a:pt x="4" y="28"/>
                      <a:pt x="3" y="28"/>
                    </a:cubicBezTo>
                    <a:cubicBezTo>
                      <a:pt x="2" y="28"/>
                      <a:pt x="2" y="27"/>
                      <a:pt x="2" y="27"/>
                    </a:cubicBezTo>
                    <a:cubicBezTo>
                      <a:pt x="1" y="27"/>
                      <a:pt x="1" y="28"/>
                      <a:pt x="1" y="28"/>
                    </a:cubicBezTo>
                    <a:cubicBezTo>
                      <a:pt x="1" y="29"/>
                      <a:pt x="1" y="29"/>
                      <a:pt x="1" y="29"/>
                    </a:cubicBezTo>
                    <a:cubicBezTo>
                      <a:pt x="1" y="30"/>
                      <a:pt x="1" y="30"/>
                      <a:pt x="1" y="31"/>
                    </a:cubicBezTo>
                    <a:cubicBezTo>
                      <a:pt x="1" y="32"/>
                      <a:pt x="2" y="33"/>
                      <a:pt x="2" y="34"/>
                    </a:cubicBezTo>
                    <a:cubicBezTo>
                      <a:pt x="2" y="34"/>
                      <a:pt x="2" y="35"/>
                      <a:pt x="2" y="35"/>
                    </a:cubicBezTo>
                    <a:cubicBezTo>
                      <a:pt x="2" y="36"/>
                      <a:pt x="2" y="37"/>
                      <a:pt x="2" y="38"/>
                    </a:cubicBezTo>
                    <a:cubicBezTo>
                      <a:pt x="2" y="39"/>
                      <a:pt x="1" y="38"/>
                      <a:pt x="1" y="38"/>
                    </a:cubicBezTo>
                    <a:cubicBezTo>
                      <a:pt x="0" y="39"/>
                      <a:pt x="1" y="40"/>
                      <a:pt x="1" y="41"/>
                    </a:cubicBezTo>
                    <a:cubicBezTo>
                      <a:pt x="1" y="41"/>
                      <a:pt x="1" y="43"/>
                      <a:pt x="1" y="44"/>
                    </a:cubicBezTo>
                    <a:cubicBezTo>
                      <a:pt x="2" y="44"/>
                      <a:pt x="2" y="44"/>
                      <a:pt x="2" y="44"/>
                    </a:cubicBezTo>
                    <a:cubicBezTo>
                      <a:pt x="3" y="45"/>
                      <a:pt x="3" y="45"/>
                      <a:pt x="3" y="46"/>
                    </a:cubicBezTo>
                    <a:cubicBezTo>
                      <a:pt x="3" y="47"/>
                      <a:pt x="3" y="47"/>
                      <a:pt x="3" y="48"/>
                    </a:cubicBezTo>
                    <a:cubicBezTo>
                      <a:pt x="3" y="49"/>
                      <a:pt x="3" y="50"/>
                      <a:pt x="3" y="50"/>
                    </a:cubicBezTo>
                    <a:cubicBezTo>
                      <a:pt x="4" y="51"/>
                      <a:pt x="5" y="51"/>
                      <a:pt x="5" y="52"/>
                    </a:cubicBezTo>
                    <a:cubicBezTo>
                      <a:pt x="5" y="53"/>
                      <a:pt x="4" y="53"/>
                      <a:pt x="4" y="54"/>
                    </a:cubicBezTo>
                    <a:cubicBezTo>
                      <a:pt x="4" y="54"/>
                      <a:pt x="5" y="55"/>
                      <a:pt x="5" y="55"/>
                    </a:cubicBezTo>
                    <a:cubicBezTo>
                      <a:pt x="4" y="55"/>
                      <a:pt x="4" y="56"/>
                      <a:pt x="3" y="57"/>
                    </a:cubicBezTo>
                    <a:cubicBezTo>
                      <a:pt x="3" y="57"/>
                      <a:pt x="2" y="57"/>
                      <a:pt x="1" y="57"/>
                    </a:cubicBezTo>
                    <a:cubicBezTo>
                      <a:pt x="1" y="59"/>
                      <a:pt x="4" y="59"/>
                      <a:pt x="5" y="59"/>
                    </a:cubicBezTo>
                    <a:cubicBezTo>
                      <a:pt x="5" y="60"/>
                      <a:pt x="7" y="60"/>
                      <a:pt x="8" y="60"/>
                    </a:cubicBezTo>
                    <a:cubicBezTo>
                      <a:pt x="8" y="60"/>
                      <a:pt x="9" y="59"/>
                      <a:pt x="9" y="59"/>
                    </a:cubicBezTo>
                    <a:cubicBezTo>
                      <a:pt x="10" y="58"/>
                      <a:pt x="10" y="58"/>
                      <a:pt x="10" y="58"/>
                    </a:cubicBezTo>
                    <a:cubicBezTo>
                      <a:pt x="11" y="57"/>
                      <a:pt x="12" y="58"/>
                      <a:pt x="13" y="58"/>
                    </a:cubicBezTo>
                    <a:cubicBezTo>
                      <a:pt x="13" y="57"/>
                      <a:pt x="14" y="57"/>
                      <a:pt x="14" y="57"/>
                    </a:cubicBezTo>
                    <a:cubicBezTo>
                      <a:pt x="14" y="57"/>
                      <a:pt x="15" y="57"/>
                      <a:pt x="16" y="57"/>
                    </a:cubicBezTo>
                    <a:cubicBezTo>
                      <a:pt x="17" y="56"/>
                      <a:pt x="18" y="56"/>
                      <a:pt x="19" y="56"/>
                    </a:cubicBezTo>
                    <a:cubicBezTo>
                      <a:pt x="20" y="56"/>
                      <a:pt x="20" y="57"/>
                      <a:pt x="21" y="57"/>
                    </a:cubicBezTo>
                    <a:cubicBezTo>
                      <a:pt x="21" y="57"/>
                      <a:pt x="21" y="58"/>
                      <a:pt x="22" y="57"/>
                    </a:cubicBezTo>
                    <a:cubicBezTo>
                      <a:pt x="22" y="57"/>
                      <a:pt x="22" y="56"/>
                      <a:pt x="22" y="56"/>
                    </a:cubicBezTo>
                    <a:cubicBezTo>
                      <a:pt x="23" y="55"/>
                      <a:pt x="23" y="54"/>
                      <a:pt x="23" y="54"/>
                    </a:cubicBezTo>
                    <a:cubicBezTo>
                      <a:pt x="24" y="53"/>
                      <a:pt x="25" y="53"/>
                      <a:pt x="27" y="53"/>
                    </a:cubicBezTo>
                    <a:cubicBezTo>
                      <a:pt x="28" y="53"/>
                      <a:pt x="29" y="53"/>
                      <a:pt x="30" y="53"/>
                    </a:cubicBezTo>
                    <a:cubicBezTo>
                      <a:pt x="31" y="53"/>
                      <a:pt x="32" y="53"/>
                      <a:pt x="33" y="52"/>
                    </a:cubicBezTo>
                    <a:cubicBezTo>
                      <a:pt x="34" y="52"/>
                      <a:pt x="35" y="51"/>
                      <a:pt x="36" y="51"/>
                    </a:cubicBezTo>
                    <a:cubicBezTo>
                      <a:pt x="36" y="51"/>
                      <a:pt x="37" y="51"/>
                      <a:pt x="38" y="50"/>
                    </a:cubicBezTo>
                    <a:cubicBezTo>
                      <a:pt x="38" y="50"/>
                      <a:pt x="38" y="50"/>
                      <a:pt x="39" y="50"/>
                    </a:cubicBezTo>
                    <a:cubicBezTo>
                      <a:pt x="39" y="50"/>
                      <a:pt x="40" y="50"/>
                      <a:pt x="40" y="50"/>
                    </a:cubicBezTo>
                    <a:cubicBezTo>
                      <a:pt x="41" y="50"/>
                      <a:pt x="41" y="51"/>
                      <a:pt x="41" y="51"/>
                    </a:cubicBezTo>
                    <a:cubicBezTo>
                      <a:pt x="42" y="52"/>
                      <a:pt x="43" y="51"/>
                      <a:pt x="44" y="52"/>
                    </a:cubicBezTo>
                    <a:cubicBezTo>
                      <a:pt x="45" y="52"/>
                      <a:pt x="46" y="52"/>
                      <a:pt x="46" y="53"/>
                    </a:cubicBezTo>
                    <a:cubicBezTo>
                      <a:pt x="47" y="53"/>
                      <a:pt x="45" y="54"/>
                      <a:pt x="45" y="55"/>
                    </a:cubicBezTo>
                    <a:cubicBezTo>
                      <a:pt x="46" y="56"/>
                      <a:pt x="47" y="55"/>
                      <a:pt x="47" y="56"/>
                    </a:cubicBezTo>
                    <a:cubicBezTo>
                      <a:pt x="48" y="56"/>
                      <a:pt x="47" y="57"/>
                      <a:pt x="48" y="57"/>
                    </a:cubicBezTo>
                    <a:cubicBezTo>
                      <a:pt x="48" y="58"/>
                      <a:pt x="48" y="58"/>
                      <a:pt x="48" y="58"/>
                    </a:cubicBezTo>
                    <a:cubicBezTo>
                      <a:pt x="48" y="59"/>
                      <a:pt x="46" y="58"/>
                      <a:pt x="47" y="59"/>
                    </a:cubicBezTo>
                    <a:cubicBezTo>
                      <a:pt x="47" y="60"/>
                      <a:pt x="49" y="60"/>
                      <a:pt x="49" y="60"/>
                    </a:cubicBezTo>
                    <a:cubicBezTo>
                      <a:pt x="50" y="60"/>
                      <a:pt x="49" y="59"/>
                      <a:pt x="50" y="58"/>
                    </a:cubicBezTo>
                    <a:cubicBezTo>
                      <a:pt x="50" y="57"/>
                      <a:pt x="50" y="58"/>
                      <a:pt x="51" y="57"/>
                    </a:cubicBezTo>
                    <a:cubicBezTo>
                      <a:pt x="51" y="57"/>
                      <a:pt x="52" y="57"/>
                      <a:pt x="52" y="56"/>
                    </a:cubicBezTo>
                    <a:cubicBezTo>
                      <a:pt x="52" y="55"/>
                      <a:pt x="52" y="55"/>
                      <a:pt x="53" y="54"/>
                    </a:cubicBezTo>
                    <a:cubicBezTo>
                      <a:pt x="53" y="54"/>
                      <a:pt x="55" y="53"/>
                      <a:pt x="55" y="53"/>
                    </a:cubicBezTo>
                    <a:cubicBezTo>
                      <a:pt x="56" y="54"/>
                      <a:pt x="53" y="55"/>
                      <a:pt x="53" y="56"/>
                    </a:cubicBezTo>
                    <a:cubicBezTo>
                      <a:pt x="53" y="56"/>
                      <a:pt x="54" y="56"/>
                      <a:pt x="54" y="56"/>
                    </a:cubicBezTo>
                    <a:cubicBezTo>
                      <a:pt x="54" y="57"/>
                      <a:pt x="53" y="57"/>
                      <a:pt x="53" y="58"/>
                    </a:cubicBezTo>
                    <a:cubicBezTo>
                      <a:pt x="53" y="58"/>
                      <a:pt x="52" y="59"/>
                      <a:pt x="52" y="60"/>
                    </a:cubicBezTo>
                    <a:cubicBezTo>
                      <a:pt x="54" y="60"/>
                      <a:pt x="53" y="59"/>
                      <a:pt x="54" y="59"/>
                    </a:cubicBezTo>
                    <a:cubicBezTo>
                      <a:pt x="55" y="58"/>
                      <a:pt x="55" y="58"/>
                      <a:pt x="55" y="58"/>
                    </a:cubicBezTo>
                    <a:cubicBezTo>
                      <a:pt x="56" y="59"/>
                      <a:pt x="55" y="59"/>
                      <a:pt x="55" y="60"/>
                    </a:cubicBezTo>
                    <a:cubicBezTo>
                      <a:pt x="55" y="61"/>
                      <a:pt x="55" y="61"/>
                      <a:pt x="56" y="61"/>
                    </a:cubicBezTo>
                    <a:cubicBezTo>
                      <a:pt x="57" y="62"/>
                      <a:pt x="56" y="62"/>
                      <a:pt x="56" y="62"/>
                    </a:cubicBezTo>
                    <a:cubicBezTo>
                      <a:pt x="56" y="64"/>
                      <a:pt x="57" y="64"/>
                      <a:pt x="57" y="65"/>
                    </a:cubicBezTo>
                    <a:cubicBezTo>
                      <a:pt x="57" y="66"/>
                      <a:pt x="57" y="66"/>
                      <a:pt x="57" y="66"/>
                    </a:cubicBezTo>
                    <a:cubicBezTo>
                      <a:pt x="57" y="67"/>
                      <a:pt x="58" y="68"/>
                      <a:pt x="59" y="69"/>
                    </a:cubicBezTo>
                    <a:cubicBezTo>
                      <a:pt x="60" y="68"/>
                      <a:pt x="60" y="68"/>
                      <a:pt x="60" y="68"/>
                    </a:cubicBezTo>
                    <a:cubicBezTo>
                      <a:pt x="60" y="68"/>
                      <a:pt x="61" y="68"/>
                      <a:pt x="61" y="68"/>
                    </a:cubicBezTo>
                    <a:cubicBezTo>
                      <a:pt x="62" y="68"/>
                      <a:pt x="63" y="68"/>
                      <a:pt x="64" y="69"/>
                    </a:cubicBezTo>
                    <a:cubicBezTo>
                      <a:pt x="64" y="69"/>
                      <a:pt x="64" y="70"/>
                      <a:pt x="65" y="70"/>
                    </a:cubicBezTo>
                    <a:cubicBezTo>
                      <a:pt x="67" y="69"/>
                      <a:pt x="67" y="69"/>
                      <a:pt x="67" y="69"/>
                    </a:cubicBezTo>
                    <a:cubicBezTo>
                      <a:pt x="67" y="69"/>
                      <a:pt x="67" y="69"/>
                      <a:pt x="67" y="68"/>
                    </a:cubicBezTo>
                    <a:cubicBezTo>
                      <a:pt x="68" y="68"/>
                      <a:pt x="69" y="69"/>
                      <a:pt x="70" y="69"/>
                    </a:cubicBezTo>
                    <a:cubicBezTo>
                      <a:pt x="70" y="70"/>
                      <a:pt x="70" y="70"/>
                      <a:pt x="71" y="70"/>
                    </a:cubicBezTo>
                    <a:cubicBezTo>
                      <a:pt x="71" y="71"/>
                      <a:pt x="71" y="71"/>
                      <a:pt x="71" y="71"/>
                    </a:cubicBezTo>
                    <a:cubicBezTo>
                      <a:pt x="72" y="72"/>
                      <a:pt x="73" y="70"/>
                      <a:pt x="74" y="70"/>
                    </a:cubicBezTo>
                    <a:cubicBezTo>
                      <a:pt x="74" y="69"/>
                      <a:pt x="75" y="70"/>
                      <a:pt x="75" y="69"/>
                    </a:cubicBezTo>
                    <a:cubicBezTo>
                      <a:pt x="76" y="69"/>
                      <a:pt x="75" y="68"/>
                      <a:pt x="76" y="67"/>
                    </a:cubicBezTo>
                    <a:cubicBezTo>
                      <a:pt x="76" y="67"/>
                      <a:pt x="77" y="68"/>
                      <a:pt x="77" y="68"/>
                    </a:cubicBezTo>
                    <a:cubicBezTo>
                      <a:pt x="78" y="68"/>
                      <a:pt x="78" y="68"/>
                      <a:pt x="79" y="67"/>
                    </a:cubicBezTo>
                    <a:cubicBezTo>
                      <a:pt x="79" y="67"/>
                      <a:pt x="80" y="67"/>
                      <a:pt x="81" y="67"/>
                    </a:cubicBezTo>
                    <a:cubicBezTo>
                      <a:pt x="81" y="66"/>
                      <a:pt x="80" y="65"/>
                      <a:pt x="80" y="64"/>
                    </a:cubicBezTo>
                    <a:cubicBezTo>
                      <a:pt x="81" y="63"/>
                      <a:pt x="82" y="63"/>
                      <a:pt x="82" y="62"/>
                    </a:cubicBezTo>
                    <a:cubicBezTo>
                      <a:pt x="83" y="61"/>
                      <a:pt x="83" y="61"/>
                      <a:pt x="83" y="60"/>
                    </a:cubicBezTo>
                    <a:cubicBezTo>
                      <a:pt x="84" y="59"/>
                      <a:pt x="84" y="59"/>
                      <a:pt x="84" y="58"/>
                    </a:cubicBezTo>
                    <a:cubicBezTo>
                      <a:pt x="83" y="57"/>
                      <a:pt x="84" y="57"/>
                      <a:pt x="85" y="56"/>
                    </a:cubicBezTo>
                    <a:cubicBezTo>
                      <a:pt x="85" y="55"/>
                      <a:pt x="86" y="55"/>
                      <a:pt x="86" y="54"/>
                    </a:cubicBezTo>
                    <a:cubicBezTo>
                      <a:pt x="86" y="53"/>
                      <a:pt x="86" y="53"/>
                      <a:pt x="86" y="53"/>
                    </a:cubicBezTo>
                    <a:cubicBezTo>
                      <a:pt x="86" y="52"/>
                      <a:pt x="87" y="52"/>
                      <a:pt x="87" y="52"/>
                    </a:cubicBezTo>
                    <a:cubicBezTo>
                      <a:pt x="88" y="51"/>
                      <a:pt x="89" y="51"/>
                      <a:pt x="89" y="50"/>
                    </a:cubicBezTo>
                    <a:cubicBezTo>
                      <a:pt x="89" y="49"/>
                      <a:pt x="89" y="49"/>
                      <a:pt x="89" y="49"/>
                    </a:cubicBezTo>
                    <a:cubicBezTo>
                      <a:pt x="89" y="48"/>
                      <a:pt x="89" y="48"/>
                      <a:pt x="89" y="48"/>
                    </a:cubicBezTo>
                    <a:cubicBezTo>
                      <a:pt x="89" y="47"/>
                      <a:pt x="90" y="46"/>
                      <a:pt x="90" y="46"/>
                    </a:cubicBezTo>
                    <a:cubicBezTo>
                      <a:pt x="90" y="45"/>
                      <a:pt x="90" y="44"/>
                      <a:pt x="91" y="43"/>
                    </a:cubicBezTo>
                    <a:cubicBezTo>
                      <a:pt x="91" y="42"/>
                      <a:pt x="91" y="42"/>
                      <a:pt x="91" y="41"/>
                    </a:cubicBezTo>
                    <a:cubicBezTo>
                      <a:pt x="91" y="40"/>
                      <a:pt x="91" y="39"/>
                      <a:pt x="91" y="39"/>
                    </a:cubicBezTo>
                    <a:cubicBezTo>
                      <a:pt x="91" y="38"/>
                      <a:pt x="92" y="38"/>
                      <a:pt x="92" y="37"/>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60">
                <a:extLst>
                  <a:ext uri="{FF2B5EF4-FFF2-40B4-BE49-F238E27FC236}">
                    <a16:creationId xmlns:a16="http://schemas.microsoft.com/office/drawing/2014/main" id="{6FF028FA-D6E0-4E0B-999C-994EE0E6B300}"/>
                  </a:ext>
                </a:extLst>
              </p:cNvPr>
              <p:cNvSpPr>
                <a:spLocks/>
              </p:cNvSpPr>
              <p:nvPr/>
            </p:nvSpPr>
            <p:spPr bwMode="auto">
              <a:xfrm>
                <a:off x="3613155" y="5363105"/>
                <a:ext cx="15552" cy="15552"/>
              </a:xfrm>
              <a:custGeom>
                <a:avLst/>
                <a:gdLst>
                  <a:gd name="T0" fmla="*/ 8 w 9"/>
                  <a:gd name="T1" fmla="*/ 0 h 9"/>
                  <a:gd name="T2" fmla="*/ 7 w 9"/>
                  <a:gd name="T3" fmla="*/ 1 h 9"/>
                  <a:gd name="T4" fmla="*/ 6 w 9"/>
                  <a:gd name="T5" fmla="*/ 1 h 9"/>
                  <a:gd name="T6" fmla="*/ 5 w 9"/>
                  <a:gd name="T7" fmla="*/ 1 h 9"/>
                  <a:gd name="T8" fmla="*/ 5 w 9"/>
                  <a:gd name="T9" fmla="*/ 1 h 9"/>
                  <a:gd name="T10" fmla="*/ 2 w 9"/>
                  <a:gd name="T11" fmla="*/ 1 h 9"/>
                  <a:gd name="T12" fmla="*/ 0 w 9"/>
                  <a:gd name="T13" fmla="*/ 0 h 9"/>
                  <a:gd name="T14" fmla="*/ 1 w 9"/>
                  <a:gd name="T15" fmla="*/ 2 h 9"/>
                  <a:gd name="T16" fmla="*/ 1 w 9"/>
                  <a:gd name="T17" fmla="*/ 3 h 9"/>
                  <a:gd name="T18" fmla="*/ 1 w 9"/>
                  <a:gd name="T19" fmla="*/ 5 h 9"/>
                  <a:gd name="T20" fmla="*/ 1 w 9"/>
                  <a:gd name="T21" fmla="*/ 7 h 9"/>
                  <a:gd name="T22" fmla="*/ 2 w 9"/>
                  <a:gd name="T23" fmla="*/ 7 h 9"/>
                  <a:gd name="T24" fmla="*/ 2 w 9"/>
                  <a:gd name="T25" fmla="*/ 8 h 9"/>
                  <a:gd name="T26" fmla="*/ 3 w 9"/>
                  <a:gd name="T27" fmla="*/ 9 h 9"/>
                  <a:gd name="T28" fmla="*/ 5 w 9"/>
                  <a:gd name="T29" fmla="*/ 9 h 9"/>
                  <a:gd name="T30" fmla="*/ 6 w 9"/>
                  <a:gd name="T31" fmla="*/ 8 h 9"/>
                  <a:gd name="T32" fmla="*/ 6 w 9"/>
                  <a:gd name="T33" fmla="*/ 7 h 9"/>
                  <a:gd name="T34" fmla="*/ 7 w 9"/>
                  <a:gd name="T35" fmla="*/ 7 h 9"/>
                  <a:gd name="T36" fmla="*/ 7 w 9"/>
                  <a:gd name="T37" fmla="*/ 5 h 9"/>
                  <a:gd name="T38" fmla="*/ 8 w 9"/>
                  <a:gd name="T39" fmla="*/ 5 h 9"/>
                  <a:gd name="T40" fmla="*/ 8 w 9"/>
                  <a:gd name="T41" fmla="*/ 4 h 9"/>
                  <a:gd name="T42" fmla="*/ 8 w 9"/>
                  <a:gd name="T43" fmla="*/ 1 h 9"/>
                  <a:gd name="T44" fmla="*/ 8 w 9"/>
                  <a:gd name="T4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8" y="0"/>
                    </a:moveTo>
                    <a:cubicBezTo>
                      <a:pt x="8" y="0"/>
                      <a:pt x="7" y="1"/>
                      <a:pt x="7" y="1"/>
                    </a:cubicBezTo>
                    <a:cubicBezTo>
                      <a:pt x="7" y="1"/>
                      <a:pt x="6" y="1"/>
                      <a:pt x="6" y="1"/>
                    </a:cubicBezTo>
                    <a:cubicBezTo>
                      <a:pt x="5" y="1"/>
                      <a:pt x="5" y="1"/>
                      <a:pt x="5" y="1"/>
                    </a:cubicBezTo>
                    <a:cubicBezTo>
                      <a:pt x="5" y="1"/>
                      <a:pt x="5" y="1"/>
                      <a:pt x="5" y="1"/>
                    </a:cubicBezTo>
                    <a:cubicBezTo>
                      <a:pt x="4" y="1"/>
                      <a:pt x="3" y="1"/>
                      <a:pt x="2" y="1"/>
                    </a:cubicBezTo>
                    <a:cubicBezTo>
                      <a:pt x="2" y="1"/>
                      <a:pt x="1" y="0"/>
                      <a:pt x="0" y="0"/>
                    </a:cubicBezTo>
                    <a:cubicBezTo>
                      <a:pt x="0" y="1"/>
                      <a:pt x="1" y="1"/>
                      <a:pt x="1" y="2"/>
                    </a:cubicBezTo>
                    <a:cubicBezTo>
                      <a:pt x="1" y="2"/>
                      <a:pt x="1" y="3"/>
                      <a:pt x="1" y="3"/>
                    </a:cubicBezTo>
                    <a:cubicBezTo>
                      <a:pt x="2" y="4"/>
                      <a:pt x="2" y="5"/>
                      <a:pt x="1" y="5"/>
                    </a:cubicBezTo>
                    <a:cubicBezTo>
                      <a:pt x="1" y="6"/>
                      <a:pt x="1" y="6"/>
                      <a:pt x="1" y="7"/>
                    </a:cubicBezTo>
                    <a:cubicBezTo>
                      <a:pt x="2" y="7"/>
                      <a:pt x="2" y="7"/>
                      <a:pt x="2" y="7"/>
                    </a:cubicBezTo>
                    <a:cubicBezTo>
                      <a:pt x="2" y="8"/>
                      <a:pt x="2" y="7"/>
                      <a:pt x="2" y="8"/>
                    </a:cubicBezTo>
                    <a:cubicBezTo>
                      <a:pt x="3" y="8"/>
                      <a:pt x="2" y="9"/>
                      <a:pt x="3" y="9"/>
                    </a:cubicBezTo>
                    <a:cubicBezTo>
                      <a:pt x="3" y="9"/>
                      <a:pt x="4" y="9"/>
                      <a:pt x="5" y="9"/>
                    </a:cubicBezTo>
                    <a:cubicBezTo>
                      <a:pt x="5" y="9"/>
                      <a:pt x="6" y="9"/>
                      <a:pt x="6" y="8"/>
                    </a:cubicBezTo>
                    <a:cubicBezTo>
                      <a:pt x="6" y="8"/>
                      <a:pt x="5" y="7"/>
                      <a:pt x="6" y="7"/>
                    </a:cubicBezTo>
                    <a:cubicBezTo>
                      <a:pt x="7" y="7"/>
                      <a:pt x="7" y="8"/>
                      <a:pt x="7" y="7"/>
                    </a:cubicBezTo>
                    <a:cubicBezTo>
                      <a:pt x="7" y="6"/>
                      <a:pt x="7" y="6"/>
                      <a:pt x="7" y="5"/>
                    </a:cubicBezTo>
                    <a:cubicBezTo>
                      <a:pt x="7" y="5"/>
                      <a:pt x="8" y="5"/>
                      <a:pt x="8" y="5"/>
                    </a:cubicBezTo>
                    <a:cubicBezTo>
                      <a:pt x="8" y="4"/>
                      <a:pt x="8" y="4"/>
                      <a:pt x="8" y="4"/>
                    </a:cubicBezTo>
                    <a:cubicBezTo>
                      <a:pt x="8" y="3"/>
                      <a:pt x="8" y="2"/>
                      <a:pt x="8" y="1"/>
                    </a:cubicBezTo>
                    <a:cubicBezTo>
                      <a:pt x="8" y="1"/>
                      <a:pt x="9" y="1"/>
                      <a:pt x="8" y="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61">
                <a:extLst>
                  <a:ext uri="{FF2B5EF4-FFF2-40B4-BE49-F238E27FC236}">
                    <a16:creationId xmlns:a16="http://schemas.microsoft.com/office/drawing/2014/main" id="{35D642A3-A539-4FE0-81FB-1D5717D005D5}"/>
                  </a:ext>
                </a:extLst>
              </p:cNvPr>
              <p:cNvSpPr>
                <a:spLocks/>
              </p:cNvSpPr>
              <p:nvPr/>
            </p:nvSpPr>
            <p:spPr bwMode="auto">
              <a:xfrm>
                <a:off x="3625005" y="5355699"/>
                <a:ext cx="3703" cy="3703"/>
              </a:xfrm>
              <a:custGeom>
                <a:avLst/>
                <a:gdLst>
                  <a:gd name="T0" fmla="*/ 1 w 2"/>
                  <a:gd name="T1" fmla="*/ 0 h 2"/>
                  <a:gd name="T2" fmla="*/ 1 w 2"/>
                  <a:gd name="T3" fmla="*/ 0 h 2"/>
                  <a:gd name="T4" fmla="*/ 0 w 2"/>
                  <a:gd name="T5" fmla="*/ 1 h 2"/>
                  <a:gd name="T6" fmla="*/ 1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cubicBezTo>
                      <a:pt x="1" y="0"/>
                      <a:pt x="1" y="0"/>
                      <a:pt x="1" y="0"/>
                    </a:cubicBezTo>
                    <a:cubicBezTo>
                      <a:pt x="0" y="0"/>
                      <a:pt x="0" y="1"/>
                      <a:pt x="0" y="1"/>
                    </a:cubicBezTo>
                    <a:cubicBezTo>
                      <a:pt x="0" y="1"/>
                      <a:pt x="1" y="1"/>
                      <a:pt x="1" y="2"/>
                    </a:cubicBezTo>
                    <a:cubicBezTo>
                      <a:pt x="2" y="2"/>
                      <a:pt x="2" y="0"/>
                      <a:pt x="1" y="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62">
                <a:extLst>
                  <a:ext uri="{FF2B5EF4-FFF2-40B4-BE49-F238E27FC236}">
                    <a16:creationId xmlns:a16="http://schemas.microsoft.com/office/drawing/2014/main" id="{3BBDD405-50D6-49EA-A106-99453D557CD9}"/>
                  </a:ext>
                </a:extLst>
              </p:cNvPr>
              <p:cNvSpPr>
                <a:spLocks/>
              </p:cNvSpPr>
              <p:nvPr/>
            </p:nvSpPr>
            <p:spPr bwMode="auto">
              <a:xfrm>
                <a:off x="3585013" y="5336444"/>
                <a:ext cx="8887" cy="3703"/>
              </a:xfrm>
              <a:custGeom>
                <a:avLst/>
                <a:gdLst>
                  <a:gd name="T0" fmla="*/ 4 w 5"/>
                  <a:gd name="T1" fmla="*/ 0 h 2"/>
                  <a:gd name="T2" fmla="*/ 4 w 5"/>
                  <a:gd name="T3" fmla="*/ 1 h 2"/>
                  <a:gd name="T4" fmla="*/ 3 w 5"/>
                  <a:gd name="T5" fmla="*/ 0 h 2"/>
                  <a:gd name="T6" fmla="*/ 3 w 5"/>
                  <a:gd name="T7" fmla="*/ 0 h 2"/>
                  <a:gd name="T8" fmla="*/ 3 w 5"/>
                  <a:gd name="T9" fmla="*/ 0 h 2"/>
                  <a:gd name="T10" fmla="*/ 0 w 5"/>
                  <a:gd name="T11" fmla="*/ 1 h 2"/>
                  <a:gd name="T12" fmla="*/ 1 w 5"/>
                  <a:gd name="T13" fmla="*/ 2 h 2"/>
                  <a:gd name="T14" fmla="*/ 4 w 5"/>
                  <a:gd name="T15" fmla="*/ 1 h 2"/>
                  <a:gd name="T16" fmla="*/ 4 w 5"/>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4" y="0"/>
                    </a:moveTo>
                    <a:cubicBezTo>
                      <a:pt x="4" y="1"/>
                      <a:pt x="4" y="1"/>
                      <a:pt x="4" y="1"/>
                    </a:cubicBezTo>
                    <a:cubicBezTo>
                      <a:pt x="3" y="0"/>
                      <a:pt x="3" y="0"/>
                      <a:pt x="3" y="0"/>
                    </a:cubicBezTo>
                    <a:cubicBezTo>
                      <a:pt x="3" y="0"/>
                      <a:pt x="3" y="0"/>
                      <a:pt x="3" y="0"/>
                    </a:cubicBezTo>
                    <a:cubicBezTo>
                      <a:pt x="3" y="0"/>
                      <a:pt x="3" y="0"/>
                      <a:pt x="3" y="0"/>
                    </a:cubicBezTo>
                    <a:cubicBezTo>
                      <a:pt x="2" y="0"/>
                      <a:pt x="1" y="0"/>
                      <a:pt x="0" y="1"/>
                    </a:cubicBezTo>
                    <a:cubicBezTo>
                      <a:pt x="0" y="1"/>
                      <a:pt x="1" y="1"/>
                      <a:pt x="1" y="2"/>
                    </a:cubicBezTo>
                    <a:cubicBezTo>
                      <a:pt x="2" y="2"/>
                      <a:pt x="3" y="1"/>
                      <a:pt x="4" y="1"/>
                    </a:cubicBezTo>
                    <a:cubicBezTo>
                      <a:pt x="4" y="1"/>
                      <a:pt x="5" y="1"/>
                      <a:pt x="4" y="0"/>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63">
                <a:extLst>
                  <a:ext uri="{FF2B5EF4-FFF2-40B4-BE49-F238E27FC236}">
                    <a16:creationId xmlns:a16="http://schemas.microsoft.com/office/drawing/2014/main" id="{3B7F911F-C6B9-4E88-A20E-2350AB534FAA}"/>
                  </a:ext>
                </a:extLst>
              </p:cNvPr>
              <p:cNvSpPr>
                <a:spLocks/>
              </p:cNvSpPr>
              <p:nvPr/>
            </p:nvSpPr>
            <p:spPr bwMode="auto">
              <a:xfrm>
                <a:off x="3416901" y="5168333"/>
                <a:ext cx="48878" cy="45916"/>
              </a:xfrm>
              <a:custGeom>
                <a:avLst/>
                <a:gdLst>
                  <a:gd name="T0" fmla="*/ 27 w 28"/>
                  <a:gd name="T1" fmla="*/ 23 h 26"/>
                  <a:gd name="T2" fmla="*/ 27 w 28"/>
                  <a:gd name="T3" fmla="*/ 19 h 26"/>
                  <a:gd name="T4" fmla="*/ 25 w 28"/>
                  <a:gd name="T5" fmla="*/ 18 h 26"/>
                  <a:gd name="T6" fmla="*/ 24 w 28"/>
                  <a:gd name="T7" fmla="*/ 17 h 26"/>
                  <a:gd name="T8" fmla="*/ 21 w 28"/>
                  <a:gd name="T9" fmla="*/ 14 h 26"/>
                  <a:gd name="T10" fmla="*/ 21 w 28"/>
                  <a:gd name="T11" fmla="*/ 13 h 26"/>
                  <a:gd name="T12" fmla="*/ 18 w 28"/>
                  <a:gd name="T13" fmla="*/ 11 h 26"/>
                  <a:gd name="T14" fmla="*/ 17 w 28"/>
                  <a:gd name="T15" fmla="*/ 10 h 26"/>
                  <a:gd name="T16" fmla="*/ 16 w 28"/>
                  <a:gd name="T17" fmla="*/ 10 h 26"/>
                  <a:gd name="T18" fmla="*/ 15 w 28"/>
                  <a:gd name="T19" fmla="*/ 9 h 26"/>
                  <a:gd name="T20" fmla="*/ 15 w 28"/>
                  <a:gd name="T21" fmla="*/ 8 h 26"/>
                  <a:gd name="T22" fmla="*/ 14 w 28"/>
                  <a:gd name="T23" fmla="*/ 8 h 26"/>
                  <a:gd name="T24" fmla="*/ 13 w 28"/>
                  <a:gd name="T25" fmla="*/ 8 h 26"/>
                  <a:gd name="T26" fmla="*/ 12 w 28"/>
                  <a:gd name="T27" fmla="*/ 7 h 26"/>
                  <a:gd name="T28" fmla="*/ 11 w 28"/>
                  <a:gd name="T29" fmla="*/ 6 h 26"/>
                  <a:gd name="T30" fmla="*/ 10 w 28"/>
                  <a:gd name="T31" fmla="*/ 5 h 26"/>
                  <a:gd name="T32" fmla="*/ 8 w 28"/>
                  <a:gd name="T33" fmla="*/ 3 h 26"/>
                  <a:gd name="T34" fmla="*/ 7 w 28"/>
                  <a:gd name="T35" fmla="*/ 2 h 26"/>
                  <a:gd name="T36" fmla="*/ 7 w 28"/>
                  <a:gd name="T37" fmla="*/ 2 h 26"/>
                  <a:gd name="T38" fmla="*/ 1 w 28"/>
                  <a:gd name="T39" fmla="*/ 0 h 26"/>
                  <a:gd name="T40" fmla="*/ 4 w 28"/>
                  <a:gd name="T41" fmla="*/ 4 h 26"/>
                  <a:gd name="T42" fmla="*/ 6 w 28"/>
                  <a:gd name="T43" fmla="*/ 7 h 26"/>
                  <a:gd name="T44" fmla="*/ 10 w 28"/>
                  <a:gd name="T45" fmla="*/ 9 h 26"/>
                  <a:gd name="T46" fmla="*/ 11 w 28"/>
                  <a:gd name="T47" fmla="*/ 13 h 26"/>
                  <a:gd name="T48" fmla="*/ 14 w 28"/>
                  <a:gd name="T49" fmla="*/ 14 h 26"/>
                  <a:gd name="T50" fmla="*/ 14 w 28"/>
                  <a:gd name="T51" fmla="*/ 15 h 26"/>
                  <a:gd name="T52" fmla="*/ 15 w 28"/>
                  <a:gd name="T53" fmla="*/ 16 h 26"/>
                  <a:gd name="T54" fmla="*/ 17 w 28"/>
                  <a:gd name="T55" fmla="*/ 18 h 26"/>
                  <a:gd name="T56" fmla="*/ 19 w 28"/>
                  <a:gd name="T57" fmla="*/ 20 h 26"/>
                  <a:gd name="T58" fmla="*/ 20 w 28"/>
                  <a:gd name="T59" fmla="*/ 22 h 26"/>
                  <a:gd name="T60" fmla="*/ 22 w 28"/>
                  <a:gd name="T61" fmla="*/ 24 h 26"/>
                  <a:gd name="T62" fmla="*/ 26 w 28"/>
                  <a:gd name="T63" fmla="*/ 26 h 26"/>
                  <a:gd name="T64" fmla="*/ 28 w 28"/>
                  <a:gd name="T65" fmla="*/ 26 h 26"/>
                  <a:gd name="T66" fmla="*/ 27 w 28"/>
                  <a:gd name="T67"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6">
                    <a:moveTo>
                      <a:pt x="27" y="23"/>
                    </a:moveTo>
                    <a:cubicBezTo>
                      <a:pt x="27" y="21"/>
                      <a:pt x="27" y="20"/>
                      <a:pt x="27" y="19"/>
                    </a:cubicBezTo>
                    <a:cubicBezTo>
                      <a:pt x="26" y="18"/>
                      <a:pt x="26" y="18"/>
                      <a:pt x="25" y="18"/>
                    </a:cubicBezTo>
                    <a:cubicBezTo>
                      <a:pt x="24" y="17"/>
                      <a:pt x="24" y="18"/>
                      <a:pt x="24" y="17"/>
                    </a:cubicBezTo>
                    <a:cubicBezTo>
                      <a:pt x="23" y="15"/>
                      <a:pt x="23" y="14"/>
                      <a:pt x="21" y="14"/>
                    </a:cubicBezTo>
                    <a:cubicBezTo>
                      <a:pt x="21" y="13"/>
                      <a:pt x="21" y="13"/>
                      <a:pt x="21" y="13"/>
                    </a:cubicBezTo>
                    <a:cubicBezTo>
                      <a:pt x="20" y="12"/>
                      <a:pt x="19" y="12"/>
                      <a:pt x="18" y="11"/>
                    </a:cubicBezTo>
                    <a:cubicBezTo>
                      <a:pt x="17" y="10"/>
                      <a:pt x="17" y="10"/>
                      <a:pt x="17" y="10"/>
                    </a:cubicBezTo>
                    <a:cubicBezTo>
                      <a:pt x="16" y="10"/>
                      <a:pt x="16" y="10"/>
                      <a:pt x="16" y="10"/>
                    </a:cubicBezTo>
                    <a:cubicBezTo>
                      <a:pt x="15" y="9"/>
                      <a:pt x="15" y="9"/>
                      <a:pt x="15" y="9"/>
                    </a:cubicBezTo>
                    <a:cubicBezTo>
                      <a:pt x="15" y="9"/>
                      <a:pt x="15" y="8"/>
                      <a:pt x="15" y="8"/>
                    </a:cubicBezTo>
                    <a:cubicBezTo>
                      <a:pt x="14" y="8"/>
                      <a:pt x="14" y="8"/>
                      <a:pt x="14" y="8"/>
                    </a:cubicBezTo>
                    <a:cubicBezTo>
                      <a:pt x="13" y="8"/>
                      <a:pt x="13" y="8"/>
                      <a:pt x="13" y="8"/>
                    </a:cubicBezTo>
                    <a:cubicBezTo>
                      <a:pt x="12" y="7"/>
                      <a:pt x="12" y="7"/>
                      <a:pt x="12" y="7"/>
                    </a:cubicBezTo>
                    <a:cubicBezTo>
                      <a:pt x="11" y="6"/>
                      <a:pt x="11" y="6"/>
                      <a:pt x="11" y="6"/>
                    </a:cubicBezTo>
                    <a:cubicBezTo>
                      <a:pt x="11" y="6"/>
                      <a:pt x="10" y="5"/>
                      <a:pt x="10" y="5"/>
                    </a:cubicBezTo>
                    <a:cubicBezTo>
                      <a:pt x="9" y="4"/>
                      <a:pt x="9" y="4"/>
                      <a:pt x="8" y="3"/>
                    </a:cubicBezTo>
                    <a:cubicBezTo>
                      <a:pt x="8" y="3"/>
                      <a:pt x="7" y="3"/>
                      <a:pt x="7" y="2"/>
                    </a:cubicBezTo>
                    <a:cubicBezTo>
                      <a:pt x="7" y="2"/>
                      <a:pt x="7" y="2"/>
                      <a:pt x="7" y="2"/>
                    </a:cubicBezTo>
                    <a:cubicBezTo>
                      <a:pt x="6" y="1"/>
                      <a:pt x="3" y="0"/>
                      <a:pt x="1" y="0"/>
                    </a:cubicBezTo>
                    <a:cubicBezTo>
                      <a:pt x="0" y="2"/>
                      <a:pt x="3" y="3"/>
                      <a:pt x="4" y="4"/>
                    </a:cubicBezTo>
                    <a:cubicBezTo>
                      <a:pt x="5" y="5"/>
                      <a:pt x="5" y="6"/>
                      <a:pt x="6" y="7"/>
                    </a:cubicBezTo>
                    <a:cubicBezTo>
                      <a:pt x="7" y="8"/>
                      <a:pt x="8" y="8"/>
                      <a:pt x="10" y="9"/>
                    </a:cubicBezTo>
                    <a:cubicBezTo>
                      <a:pt x="11" y="10"/>
                      <a:pt x="11" y="11"/>
                      <a:pt x="11" y="13"/>
                    </a:cubicBezTo>
                    <a:cubicBezTo>
                      <a:pt x="12" y="13"/>
                      <a:pt x="13" y="13"/>
                      <a:pt x="14" y="14"/>
                    </a:cubicBezTo>
                    <a:cubicBezTo>
                      <a:pt x="14" y="15"/>
                      <a:pt x="14" y="15"/>
                      <a:pt x="14" y="15"/>
                    </a:cubicBezTo>
                    <a:cubicBezTo>
                      <a:pt x="15" y="16"/>
                      <a:pt x="15" y="16"/>
                      <a:pt x="15" y="16"/>
                    </a:cubicBezTo>
                    <a:cubicBezTo>
                      <a:pt x="16" y="16"/>
                      <a:pt x="16" y="17"/>
                      <a:pt x="17" y="18"/>
                    </a:cubicBezTo>
                    <a:cubicBezTo>
                      <a:pt x="17" y="19"/>
                      <a:pt x="18" y="19"/>
                      <a:pt x="19" y="20"/>
                    </a:cubicBezTo>
                    <a:cubicBezTo>
                      <a:pt x="19" y="21"/>
                      <a:pt x="19" y="21"/>
                      <a:pt x="20" y="22"/>
                    </a:cubicBezTo>
                    <a:cubicBezTo>
                      <a:pt x="21" y="23"/>
                      <a:pt x="21" y="23"/>
                      <a:pt x="22" y="24"/>
                    </a:cubicBezTo>
                    <a:cubicBezTo>
                      <a:pt x="24" y="24"/>
                      <a:pt x="24" y="26"/>
                      <a:pt x="26" y="26"/>
                    </a:cubicBezTo>
                    <a:cubicBezTo>
                      <a:pt x="27" y="25"/>
                      <a:pt x="27" y="26"/>
                      <a:pt x="28" y="26"/>
                    </a:cubicBezTo>
                    <a:cubicBezTo>
                      <a:pt x="28" y="25"/>
                      <a:pt x="27" y="24"/>
                      <a:pt x="27" y="23"/>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0" name="Freeform 64">
                <a:extLst>
                  <a:ext uri="{FF2B5EF4-FFF2-40B4-BE49-F238E27FC236}">
                    <a16:creationId xmlns:a16="http://schemas.microsoft.com/office/drawing/2014/main" id="{B15C015D-2F9E-4958-9B57-EC84F6A36DAC}"/>
                  </a:ext>
                </a:extLst>
              </p:cNvPr>
              <p:cNvSpPr>
                <a:spLocks/>
              </p:cNvSpPr>
              <p:nvPr/>
            </p:nvSpPr>
            <p:spPr bwMode="auto">
              <a:xfrm>
                <a:off x="3464299" y="5214249"/>
                <a:ext cx="38510" cy="11849"/>
              </a:xfrm>
              <a:custGeom>
                <a:avLst/>
                <a:gdLst>
                  <a:gd name="T0" fmla="*/ 22 w 22"/>
                  <a:gd name="T1" fmla="*/ 6 h 7"/>
                  <a:gd name="T2" fmla="*/ 21 w 22"/>
                  <a:gd name="T3" fmla="*/ 5 h 7"/>
                  <a:gd name="T4" fmla="*/ 20 w 22"/>
                  <a:gd name="T5" fmla="*/ 4 h 7"/>
                  <a:gd name="T6" fmla="*/ 19 w 22"/>
                  <a:gd name="T7" fmla="*/ 5 h 7"/>
                  <a:gd name="T8" fmla="*/ 17 w 22"/>
                  <a:gd name="T9" fmla="*/ 2 h 7"/>
                  <a:gd name="T10" fmla="*/ 16 w 22"/>
                  <a:gd name="T11" fmla="*/ 2 h 7"/>
                  <a:gd name="T12" fmla="*/ 14 w 22"/>
                  <a:gd name="T13" fmla="*/ 1 h 7"/>
                  <a:gd name="T14" fmla="*/ 13 w 22"/>
                  <a:gd name="T15" fmla="*/ 2 h 7"/>
                  <a:gd name="T16" fmla="*/ 11 w 22"/>
                  <a:gd name="T17" fmla="*/ 2 h 7"/>
                  <a:gd name="T18" fmla="*/ 10 w 22"/>
                  <a:gd name="T19" fmla="*/ 2 h 7"/>
                  <a:gd name="T20" fmla="*/ 8 w 22"/>
                  <a:gd name="T21" fmla="*/ 2 h 7"/>
                  <a:gd name="T22" fmla="*/ 8 w 22"/>
                  <a:gd name="T23" fmla="*/ 2 h 7"/>
                  <a:gd name="T24" fmla="*/ 8 w 22"/>
                  <a:gd name="T25" fmla="*/ 2 h 7"/>
                  <a:gd name="T26" fmla="*/ 7 w 22"/>
                  <a:gd name="T27" fmla="*/ 2 h 7"/>
                  <a:gd name="T28" fmla="*/ 6 w 22"/>
                  <a:gd name="T29" fmla="*/ 1 h 7"/>
                  <a:gd name="T30" fmla="*/ 4 w 22"/>
                  <a:gd name="T31" fmla="*/ 1 h 7"/>
                  <a:gd name="T32" fmla="*/ 2 w 22"/>
                  <a:gd name="T33" fmla="*/ 1 h 7"/>
                  <a:gd name="T34" fmla="*/ 1 w 22"/>
                  <a:gd name="T35" fmla="*/ 1 h 7"/>
                  <a:gd name="T36" fmla="*/ 2 w 22"/>
                  <a:gd name="T37" fmla="*/ 2 h 7"/>
                  <a:gd name="T38" fmla="*/ 1 w 22"/>
                  <a:gd name="T39" fmla="*/ 3 h 7"/>
                  <a:gd name="T40" fmla="*/ 3 w 22"/>
                  <a:gd name="T41" fmla="*/ 3 h 7"/>
                  <a:gd name="T42" fmla="*/ 3 w 22"/>
                  <a:gd name="T43" fmla="*/ 3 h 7"/>
                  <a:gd name="T44" fmla="*/ 4 w 22"/>
                  <a:gd name="T45" fmla="*/ 3 h 7"/>
                  <a:gd name="T46" fmla="*/ 6 w 22"/>
                  <a:gd name="T47" fmla="*/ 4 h 7"/>
                  <a:gd name="T48" fmla="*/ 8 w 22"/>
                  <a:gd name="T49" fmla="*/ 4 h 7"/>
                  <a:gd name="T50" fmla="*/ 8 w 22"/>
                  <a:gd name="T51" fmla="*/ 4 h 7"/>
                  <a:gd name="T52" fmla="*/ 9 w 22"/>
                  <a:gd name="T53" fmla="*/ 4 h 7"/>
                  <a:gd name="T54" fmla="*/ 10 w 22"/>
                  <a:gd name="T55" fmla="*/ 4 h 7"/>
                  <a:gd name="T56" fmla="*/ 12 w 22"/>
                  <a:gd name="T57" fmla="*/ 4 h 7"/>
                  <a:gd name="T58" fmla="*/ 13 w 22"/>
                  <a:gd name="T59" fmla="*/ 6 h 7"/>
                  <a:gd name="T60" fmla="*/ 15 w 22"/>
                  <a:gd name="T61" fmla="*/ 6 h 7"/>
                  <a:gd name="T62" fmla="*/ 17 w 22"/>
                  <a:gd name="T63" fmla="*/ 6 h 7"/>
                  <a:gd name="T64" fmla="*/ 18 w 22"/>
                  <a:gd name="T65" fmla="*/ 6 h 7"/>
                  <a:gd name="T66" fmla="*/ 19 w 22"/>
                  <a:gd name="T67" fmla="*/ 6 h 7"/>
                  <a:gd name="T68" fmla="*/ 21 w 22"/>
                  <a:gd name="T69" fmla="*/ 7 h 7"/>
                  <a:gd name="T70" fmla="*/ 22 w 22"/>
                  <a:gd name="T7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 h="7">
                    <a:moveTo>
                      <a:pt x="22" y="6"/>
                    </a:moveTo>
                    <a:cubicBezTo>
                      <a:pt x="22" y="6"/>
                      <a:pt x="21" y="6"/>
                      <a:pt x="21" y="5"/>
                    </a:cubicBezTo>
                    <a:cubicBezTo>
                      <a:pt x="22" y="4"/>
                      <a:pt x="20" y="4"/>
                      <a:pt x="20" y="4"/>
                    </a:cubicBezTo>
                    <a:cubicBezTo>
                      <a:pt x="19" y="4"/>
                      <a:pt x="18" y="4"/>
                      <a:pt x="19" y="5"/>
                    </a:cubicBezTo>
                    <a:cubicBezTo>
                      <a:pt x="17" y="5"/>
                      <a:pt x="18" y="3"/>
                      <a:pt x="17" y="2"/>
                    </a:cubicBezTo>
                    <a:cubicBezTo>
                      <a:pt x="17" y="2"/>
                      <a:pt x="16" y="2"/>
                      <a:pt x="16" y="2"/>
                    </a:cubicBezTo>
                    <a:cubicBezTo>
                      <a:pt x="15" y="2"/>
                      <a:pt x="15" y="2"/>
                      <a:pt x="14" y="1"/>
                    </a:cubicBezTo>
                    <a:cubicBezTo>
                      <a:pt x="14" y="1"/>
                      <a:pt x="13" y="1"/>
                      <a:pt x="13" y="2"/>
                    </a:cubicBezTo>
                    <a:cubicBezTo>
                      <a:pt x="12" y="2"/>
                      <a:pt x="12" y="2"/>
                      <a:pt x="11" y="2"/>
                    </a:cubicBezTo>
                    <a:cubicBezTo>
                      <a:pt x="11" y="2"/>
                      <a:pt x="10" y="2"/>
                      <a:pt x="10" y="2"/>
                    </a:cubicBezTo>
                    <a:cubicBezTo>
                      <a:pt x="9" y="2"/>
                      <a:pt x="9" y="2"/>
                      <a:pt x="8" y="2"/>
                    </a:cubicBezTo>
                    <a:cubicBezTo>
                      <a:pt x="8" y="2"/>
                      <a:pt x="8" y="2"/>
                      <a:pt x="8" y="2"/>
                    </a:cubicBezTo>
                    <a:cubicBezTo>
                      <a:pt x="8" y="2"/>
                      <a:pt x="8" y="2"/>
                      <a:pt x="8" y="2"/>
                    </a:cubicBezTo>
                    <a:cubicBezTo>
                      <a:pt x="7" y="2"/>
                      <a:pt x="7" y="2"/>
                      <a:pt x="7" y="2"/>
                    </a:cubicBezTo>
                    <a:cubicBezTo>
                      <a:pt x="7" y="1"/>
                      <a:pt x="7" y="1"/>
                      <a:pt x="6" y="1"/>
                    </a:cubicBezTo>
                    <a:cubicBezTo>
                      <a:pt x="5" y="1"/>
                      <a:pt x="5" y="1"/>
                      <a:pt x="4" y="1"/>
                    </a:cubicBezTo>
                    <a:cubicBezTo>
                      <a:pt x="3" y="0"/>
                      <a:pt x="3" y="1"/>
                      <a:pt x="2" y="1"/>
                    </a:cubicBezTo>
                    <a:cubicBezTo>
                      <a:pt x="1" y="1"/>
                      <a:pt x="1" y="1"/>
                      <a:pt x="1" y="1"/>
                    </a:cubicBezTo>
                    <a:cubicBezTo>
                      <a:pt x="1" y="2"/>
                      <a:pt x="2" y="2"/>
                      <a:pt x="2" y="2"/>
                    </a:cubicBezTo>
                    <a:cubicBezTo>
                      <a:pt x="1" y="2"/>
                      <a:pt x="0" y="3"/>
                      <a:pt x="1" y="3"/>
                    </a:cubicBezTo>
                    <a:cubicBezTo>
                      <a:pt x="2" y="3"/>
                      <a:pt x="3" y="2"/>
                      <a:pt x="3" y="3"/>
                    </a:cubicBezTo>
                    <a:cubicBezTo>
                      <a:pt x="3" y="3"/>
                      <a:pt x="3" y="3"/>
                      <a:pt x="3" y="3"/>
                    </a:cubicBezTo>
                    <a:cubicBezTo>
                      <a:pt x="3" y="3"/>
                      <a:pt x="4" y="3"/>
                      <a:pt x="4" y="3"/>
                    </a:cubicBezTo>
                    <a:cubicBezTo>
                      <a:pt x="5" y="3"/>
                      <a:pt x="5" y="4"/>
                      <a:pt x="6" y="4"/>
                    </a:cubicBezTo>
                    <a:cubicBezTo>
                      <a:pt x="7" y="4"/>
                      <a:pt x="7" y="4"/>
                      <a:pt x="8" y="4"/>
                    </a:cubicBezTo>
                    <a:cubicBezTo>
                      <a:pt x="8" y="4"/>
                      <a:pt x="8" y="4"/>
                      <a:pt x="8" y="4"/>
                    </a:cubicBezTo>
                    <a:cubicBezTo>
                      <a:pt x="9" y="4"/>
                      <a:pt x="9" y="4"/>
                      <a:pt x="9" y="4"/>
                    </a:cubicBezTo>
                    <a:cubicBezTo>
                      <a:pt x="9" y="4"/>
                      <a:pt x="10" y="4"/>
                      <a:pt x="10" y="4"/>
                    </a:cubicBezTo>
                    <a:cubicBezTo>
                      <a:pt x="11" y="4"/>
                      <a:pt x="11" y="4"/>
                      <a:pt x="12" y="4"/>
                    </a:cubicBezTo>
                    <a:cubicBezTo>
                      <a:pt x="12" y="4"/>
                      <a:pt x="13" y="5"/>
                      <a:pt x="13" y="6"/>
                    </a:cubicBezTo>
                    <a:cubicBezTo>
                      <a:pt x="14" y="6"/>
                      <a:pt x="15" y="6"/>
                      <a:pt x="15" y="6"/>
                    </a:cubicBezTo>
                    <a:cubicBezTo>
                      <a:pt x="16" y="6"/>
                      <a:pt x="16" y="6"/>
                      <a:pt x="17" y="6"/>
                    </a:cubicBezTo>
                    <a:cubicBezTo>
                      <a:pt x="18" y="6"/>
                      <a:pt x="18" y="5"/>
                      <a:pt x="18" y="6"/>
                    </a:cubicBezTo>
                    <a:cubicBezTo>
                      <a:pt x="19" y="6"/>
                      <a:pt x="19" y="6"/>
                      <a:pt x="19" y="6"/>
                    </a:cubicBezTo>
                    <a:cubicBezTo>
                      <a:pt x="19" y="7"/>
                      <a:pt x="20" y="7"/>
                      <a:pt x="21" y="7"/>
                    </a:cubicBezTo>
                    <a:cubicBezTo>
                      <a:pt x="21" y="7"/>
                      <a:pt x="22" y="7"/>
                      <a:pt x="22" y="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1" name="Freeform 65">
                <a:extLst>
                  <a:ext uri="{FF2B5EF4-FFF2-40B4-BE49-F238E27FC236}">
                    <a16:creationId xmlns:a16="http://schemas.microsoft.com/office/drawing/2014/main" id="{6FC6ECA7-4B1C-4BAC-93AB-F55E96CD621E}"/>
                  </a:ext>
                </a:extLst>
              </p:cNvPr>
              <p:cNvSpPr>
                <a:spLocks/>
              </p:cNvSpPr>
              <p:nvPr/>
            </p:nvSpPr>
            <p:spPr bwMode="auto">
              <a:xfrm>
                <a:off x="3507993" y="5220914"/>
                <a:ext cx="6665" cy="5184"/>
              </a:xfrm>
              <a:custGeom>
                <a:avLst/>
                <a:gdLst>
                  <a:gd name="T0" fmla="*/ 1 w 4"/>
                  <a:gd name="T1" fmla="*/ 1 h 3"/>
                  <a:gd name="T2" fmla="*/ 1 w 4"/>
                  <a:gd name="T3" fmla="*/ 1 h 3"/>
                  <a:gd name="T4" fmla="*/ 0 w 4"/>
                  <a:gd name="T5" fmla="*/ 2 h 3"/>
                  <a:gd name="T6" fmla="*/ 1 w 4"/>
                  <a:gd name="T7" fmla="*/ 2 h 3"/>
                  <a:gd name="T8" fmla="*/ 2 w 4"/>
                  <a:gd name="T9" fmla="*/ 3 h 3"/>
                  <a:gd name="T10" fmla="*/ 3 w 4"/>
                  <a:gd name="T11" fmla="*/ 2 h 3"/>
                  <a:gd name="T12" fmla="*/ 3 w 4"/>
                  <a:gd name="T13" fmla="*/ 2 h 3"/>
                  <a:gd name="T14" fmla="*/ 4 w 4"/>
                  <a:gd name="T15" fmla="*/ 2 h 3"/>
                  <a:gd name="T16" fmla="*/ 1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1"/>
                    </a:moveTo>
                    <a:cubicBezTo>
                      <a:pt x="1" y="1"/>
                      <a:pt x="1" y="1"/>
                      <a:pt x="1" y="1"/>
                    </a:cubicBezTo>
                    <a:cubicBezTo>
                      <a:pt x="0" y="1"/>
                      <a:pt x="0" y="2"/>
                      <a:pt x="0" y="2"/>
                    </a:cubicBezTo>
                    <a:cubicBezTo>
                      <a:pt x="1" y="2"/>
                      <a:pt x="1" y="2"/>
                      <a:pt x="1" y="2"/>
                    </a:cubicBezTo>
                    <a:cubicBezTo>
                      <a:pt x="2" y="2"/>
                      <a:pt x="2" y="3"/>
                      <a:pt x="2" y="3"/>
                    </a:cubicBezTo>
                    <a:cubicBezTo>
                      <a:pt x="3" y="2"/>
                      <a:pt x="3" y="2"/>
                      <a:pt x="3" y="2"/>
                    </a:cubicBezTo>
                    <a:cubicBezTo>
                      <a:pt x="3" y="2"/>
                      <a:pt x="3" y="2"/>
                      <a:pt x="3" y="2"/>
                    </a:cubicBezTo>
                    <a:cubicBezTo>
                      <a:pt x="4" y="2"/>
                      <a:pt x="4" y="2"/>
                      <a:pt x="4" y="2"/>
                    </a:cubicBezTo>
                    <a:cubicBezTo>
                      <a:pt x="3" y="1"/>
                      <a:pt x="1" y="0"/>
                      <a:pt x="1" y="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2" name="Freeform 66">
                <a:extLst>
                  <a:ext uri="{FF2B5EF4-FFF2-40B4-BE49-F238E27FC236}">
                    <a16:creationId xmlns:a16="http://schemas.microsoft.com/office/drawing/2014/main" id="{1D687B54-F6F1-4EC4-BA0E-FBC2DDD5FE60}"/>
                  </a:ext>
                </a:extLst>
              </p:cNvPr>
              <p:cNvSpPr>
                <a:spLocks/>
              </p:cNvSpPr>
              <p:nvPr/>
            </p:nvSpPr>
            <p:spPr bwMode="auto">
              <a:xfrm>
                <a:off x="3514658" y="5220914"/>
                <a:ext cx="3703" cy="3703"/>
              </a:xfrm>
              <a:custGeom>
                <a:avLst/>
                <a:gdLst>
                  <a:gd name="T0" fmla="*/ 0 w 2"/>
                  <a:gd name="T1" fmla="*/ 1 h 2"/>
                  <a:gd name="T2" fmla="*/ 2 w 2"/>
                  <a:gd name="T3" fmla="*/ 2 h 2"/>
                  <a:gd name="T4" fmla="*/ 2 w 2"/>
                  <a:gd name="T5" fmla="*/ 1 h 2"/>
                  <a:gd name="T6" fmla="*/ 2 w 2"/>
                  <a:gd name="T7" fmla="*/ 1 h 2"/>
                  <a:gd name="T8" fmla="*/ 1 w 2"/>
                  <a:gd name="T9" fmla="*/ 1 h 2"/>
                  <a:gd name="T10" fmla="*/ 1 w 2"/>
                  <a:gd name="T11" fmla="*/ 1 h 2"/>
                  <a:gd name="T12" fmla="*/ 0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1"/>
                    </a:moveTo>
                    <a:cubicBezTo>
                      <a:pt x="0" y="1"/>
                      <a:pt x="2" y="2"/>
                      <a:pt x="2" y="2"/>
                    </a:cubicBezTo>
                    <a:cubicBezTo>
                      <a:pt x="2" y="1"/>
                      <a:pt x="2" y="1"/>
                      <a:pt x="2" y="1"/>
                    </a:cubicBezTo>
                    <a:cubicBezTo>
                      <a:pt x="2" y="1"/>
                      <a:pt x="2" y="1"/>
                      <a:pt x="2" y="1"/>
                    </a:cubicBezTo>
                    <a:cubicBezTo>
                      <a:pt x="1" y="1"/>
                      <a:pt x="1" y="1"/>
                      <a:pt x="1" y="1"/>
                    </a:cubicBezTo>
                    <a:cubicBezTo>
                      <a:pt x="1" y="1"/>
                      <a:pt x="1" y="1"/>
                      <a:pt x="1" y="1"/>
                    </a:cubicBezTo>
                    <a:cubicBezTo>
                      <a:pt x="1" y="1"/>
                      <a:pt x="0" y="0"/>
                      <a:pt x="0" y="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3" name="Freeform 67">
                <a:extLst>
                  <a:ext uri="{FF2B5EF4-FFF2-40B4-BE49-F238E27FC236}">
                    <a16:creationId xmlns:a16="http://schemas.microsoft.com/office/drawing/2014/main" id="{2C3C4CA0-CE8F-45E2-A890-3900C9FD8DFE}"/>
                  </a:ext>
                </a:extLst>
              </p:cNvPr>
              <p:cNvSpPr>
                <a:spLocks/>
              </p:cNvSpPr>
              <p:nvPr/>
            </p:nvSpPr>
            <p:spPr bwMode="auto">
              <a:xfrm>
                <a:off x="3522064" y="5219433"/>
                <a:ext cx="14071" cy="5184"/>
              </a:xfrm>
              <a:custGeom>
                <a:avLst/>
                <a:gdLst>
                  <a:gd name="T0" fmla="*/ 0 w 8"/>
                  <a:gd name="T1" fmla="*/ 3 h 3"/>
                  <a:gd name="T2" fmla="*/ 1 w 8"/>
                  <a:gd name="T3" fmla="*/ 3 h 3"/>
                  <a:gd name="T4" fmla="*/ 5 w 8"/>
                  <a:gd name="T5" fmla="*/ 2 h 3"/>
                  <a:gd name="T6" fmla="*/ 7 w 8"/>
                  <a:gd name="T7" fmla="*/ 1 h 3"/>
                  <a:gd name="T8" fmla="*/ 3 w 8"/>
                  <a:gd name="T9" fmla="*/ 2 h 3"/>
                  <a:gd name="T10" fmla="*/ 2 w 8"/>
                  <a:gd name="T11" fmla="*/ 1 h 3"/>
                  <a:gd name="T12" fmla="*/ 2 w 8"/>
                  <a:gd name="T13" fmla="*/ 1 h 3"/>
                  <a:gd name="T14" fmla="*/ 1 w 8"/>
                  <a:gd name="T15" fmla="*/ 2 h 3"/>
                  <a:gd name="T16" fmla="*/ 0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0" y="3"/>
                    </a:moveTo>
                    <a:cubicBezTo>
                      <a:pt x="1" y="3"/>
                      <a:pt x="1" y="3"/>
                      <a:pt x="1" y="3"/>
                    </a:cubicBezTo>
                    <a:cubicBezTo>
                      <a:pt x="2" y="3"/>
                      <a:pt x="4" y="2"/>
                      <a:pt x="5" y="2"/>
                    </a:cubicBezTo>
                    <a:cubicBezTo>
                      <a:pt x="6" y="2"/>
                      <a:pt x="8" y="2"/>
                      <a:pt x="7" y="1"/>
                    </a:cubicBezTo>
                    <a:cubicBezTo>
                      <a:pt x="7" y="0"/>
                      <a:pt x="3" y="3"/>
                      <a:pt x="3" y="2"/>
                    </a:cubicBezTo>
                    <a:cubicBezTo>
                      <a:pt x="3" y="2"/>
                      <a:pt x="2" y="1"/>
                      <a:pt x="2" y="1"/>
                    </a:cubicBezTo>
                    <a:cubicBezTo>
                      <a:pt x="2" y="1"/>
                      <a:pt x="2" y="1"/>
                      <a:pt x="2" y="1"/>
                    </a:cubicBezTo>
                    <a:cubicBezTo>
                      <a:pt x="1" y="1"/>
                      <a:pt x="1" y="2"/>
                      <a:pt x="1" y="2"/>
                    </a:cubicBezTo>
                    <a:lnTo>
                      <a:pt x="0" y="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4" name="Freeform 68">
                <a:extLst>
                  <a:ext uri="{FF2B5EF4-FFF2-40B4-BE49-F238E27FC236}">
                    <a16:creationId xmlns:a16="http://schemas.microsoft.com/office/drawing/2014/main" id="{DC7E4BB5-6F31-4154-9068-7DBB7FCDBB5F}"/>
                  </a:ext>
                </a:extLst>
              </p:cNvPr>
              <p:cNvSpPr>
                <a:spLocks/>
              </p:cNvSpPr>
              <p:nvPr/>
            </p:nvSpPr>
            <p:spPr bwMode="auto">
              <a:xfrm>
                <a:off x="3518361" y="5226098"/>
                <a:ext cx="8887" cy="3703"/>
              </a:xfrm>
              <a:custGeom>
                <a:avLst/>
                <a:gdLst>
                  <a:gd name="T0" fmla="*/ 0 w 5"/>
                  <a:gd name="T1" fmla="*/ 1 h 2"/>
                  <a:gd name="T2" fmla="*/ 2 w 5"/>
                  <a:gd name="T3" fmla="*/ 1 h 2"/>
                  <a:gd name="T4" fmla="*/ 3 w 5"/>
                  <a:gd name="T5" fmla="*/ 1 h 2"/>
                  <a:gd name="T6" fmla="*/ 3 w 5"/>
                  <a:gd name="T7" fmla="*/ 2 h 2"/>
                  <a:gd name="T8" fmla="*/ 5 w 5"/>
                  <a:gd name="T9" fmla="*/ 2 h 2"/>
                  <a:gd name="T10" fmla="*/ 2 w 5"/>
                  <a:gd name="T11" fmla="*/ 0 h 2"/>
                  <a:gd name="T12" fmla="*/ 0 w 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1"/>
                    </a:moveTo>
                    <a:cubicBezTo>
                      <a:pt x="0" y="1"/>
                      <a:pt x="1" y="1"/>
                      <a:pt x="2" y="1"/>
                    </a:cubicBezTo>
                    <a:cubicBezTo>
                      <a:pt x="3" y="1"/>
                      <a:pt x="3" y="1"/>
                      <a:pt x="3" y="1"/>
                    </a:cubicBezTo>
                    <a:cubicBezTo>
                      <a:pt x="3" y="2"/>
                      <a:pt x="3" y="2"/>
                      <a:pt x="3" y="2"/>
                    </a:cubicBezTo>
                    <a:cubicBezTo>
                      <a:pt x="4" y="2"/>
                      <a:pt x="4" y="1"/>
                      <a:pt x="5" y="2"/>
                    </a:cubicBezTo>
                    <a:cubicBezTo>
                      <a:pt x="5" y="1"/>
                      <a:pt x="3" y="0"/>
                      <a:pt x="2" y="0"/>
                    </a:cubicBezTo>
                    <a:cubicBezTo>
                      <a:pt x="2" y="0"/>
                      <a:pt x="1" y="0"/>
                      <a:pt x="0" y="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5" name="Freeform 69">
                <a:extLst>
                  <a:ext uri="{FF2B5EF4-FFF2-40B4-BE49-F238E27FC236}">
                    <a16:creationId xmlns:a16="http://schemas.microsoft.com/office/drawing/2014/main" id="{6A2226F8-30A8-4A24-A588-8B7E372A496B}"/>
                  </a:ext>
                </a:extLst>
              </p:cNvPr>
              <p:cNvSpPr>
                <a:spLocks/>
              </p:cNvSpPr>
              <p:nvPr/>
            </p:nvSpPr>
            <p:spPr bwMode="auto">
              <a:xfrm>
                <a:off x="3537616" y="5219433"/>
                <a:ext cx="14071" cy="8146"/>
              </a:xfrm>
              <a:custGeom>
                <a:avLst/>
                <a:gdLst>
                  <a:gd name="T0" fmla="*/ 3 w 8"/>
                  <a:gd name="T1" fmla="*/ 2 h 5"/>
                  <a:gd name="T2" fmla="*/ 2 w 8"/>
                  <a:gd name="T3" fmla="*/ 3 h 5"/>
                  <a:gd name="T4" fmla="*/ 1 w 8"/>
                  <a:gd name="T5" fmla="*/ 3 h 5"/>
                  <a:gd name="T6" fmla="*/ 0 w 8"/>
                  <a:gd name="T7" fmla="*/ 5 h 5"/>
                  <a:gd name="T8" fmla="*/ 2 w 8"/>
                  <a:gd name="T9" fmla="*/ 5 h 5"/>
                  <a:gd name="T10" fmla="*/ 3 w 8"/>
                  <a:gd name="T11" fmla="*/ 4 h 5"/>
                  <a:gd name="T12" fmla="*/ 5 w 8"/>
                  <a:gd name="T13" fmla="*/ 3 h 5"/>
                  <a:gd name="T14" fmla="*/ 6 w 8"/>
                  <a:gd name="T15" fmla="*/ 2 h 5"/>
                  <a:gd name="T16" fmla="*/ 7 w 8"/>
                  <a:gd name="T17" fmla="*/ 2 h 5"/>
                  <a:gd name="T18" fmla="*/ 5 w 8"/>
                  <a:gd name="T19" fmla="*/ 1 h 5"/>
                  <a:gd name="T20" fmla="*/ 3 w 8"/>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2"/>
                    </a:moveTo>
                    <a:cubicBezTo>
                      <a:pt x="2" y="3"/>
                      <a:pt x="2" y="3"/>
                      <a:pt x="2" y="3"/>
                    </a:cubicBezTo>
                    <a:cubicBezTo>
                      <a:pt x="1" y="3"/>
                      <a:pt x="1" y="3"/>
                      <a:pt x="1" y="3"/>
                    </a:cubicBezTo>
                    <a:cubicBezTo>
                      <a:pt x="0" y="4"/>
                      <a:pt x="0" y="5"/>
                      <a:pt x="0" y="5"/>
                    </a:cubicBezTo>
                    <a:cubicBezTo>
                      <a:pt x="1" y="5"/>
                      <a:pt x="1" y="5"/>
                      <a:pt x="2" y="5"/>
                    </a:cubicBezTo>
                    <a:cubicBezTo>
                      <a:pt x="2" y="5"/>
                      <a:pt x="2" y="4"/>
                      <a:pt x="3" y="4"/>
                    </a:cubicBezTo>
                    <a:cubicBezTo>
                      <a:pt x="3" y="3"/>
                      <a:pt x="4" y="3"/>
                      <a:pt x="5" y="3"/>
                    </a:cubicBezTo>
                    <a:cubicBezTo>
                      <a:pt x="5" y="3"/>
                      <a:pt x="5" y="3"/>
                      <a:pt x="6" y="2"/>
                    </a:cubicBezTo>
                    <a:cubicBezTo>
                      <a:pt x="7" y="2"/>
                      <a:pt x="7" y="2"/>
                      <a:pt x="7" y="2"/>
                    </a:cubicBezTo>
                    <a:cubicBezTo>
                      <a:pt x="8" y="0"/>
                      <a:pt x="6" y="1"/>
                      <a:pt x="5" y="1"/>
                    </a:cubicBezTo>
                    <a:cubicBezTo>
                      <a:pt x="5" y="1"/>
                      <a:pt x="4" y="2"/>
                      <a:pt x="3" y="2"/>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6" name="Freeform 70">
                <a:extLst>
                  <a:ext uri="{FF2B5EF4-FFF2-40B4-BE49-F238E27FC236}">
                    <a16:creationId xmlns:a16="http://schemas.microsoft.com/office/drawing/2014/main" id="{9B68C1FD-C119-4542-9D23-920997BF2CC6}"/>
                  </a:ext>
                </a:extLst>
              </p:cNvPr>
              <p:cNvSpPr>
                <a:spLocks/>
              </p:cNvSpPr>
              <p:nvPr/>
            </p:nvSpPr>
            <p:spPr bwMode="auto">
              <a:xfrm>
                <a:off x="3564277" y="5189069"/>
                <a:ext cx="82204" cy="37029"/>
              </a:xfrm>
              <a:custGeom>
                <a:avLst/>
                <a:gdLst>
                  <a:gd name="T0" fmla="*/ 2 w 47"/>
                  <a:gd name="T1" fmla="*/ 2 h 21"/>
                  <a:gd name="T2" fmla="*/ 3 w 47"/>
                  <a:gd name="T3" fmla="*/ 2 h 21"/>
                  <a:gd name="T4" fmla="*/ 7 w 47"/>
                  <a:gd name="T5" fmla="*/ 3 h 21"/>
                  <a:gd name="T6" fmla="*/ 3 w 47"/>
                  <a:gd name="T7" fmla="*/ 5 h 21"/>
                  <a:gd name="T8" fmla="*/ 5 w 47"/>
                  <a:gd name="T9" fmla="*/ 8 h 21"/>
                  <a:gd name="T10" fmla="*/ 7 w 47"/>
                  <a:gd name="T11" fmla="*/ 5 h 21"/>
                  <a:gd name="T12" fmla="*/ 7 w 47"/>
                  <a:gd name="T13" fmla="*/ 7 h 21"/>
                  <a:gd name="T14" fmla="*/ 15 w 47"/>
                  <a:gd name="T15" fmla="*/ 10 h 21"/>
                  <a:gd name="T16" fmla="*/ 18 w 47"/>
                  <a:gd name="T17" fmla="*/ 11 h 21"/>
                  <a:gd name="T18" fmla="*/ 19 w 47"/>
                  <a:gd name="T19" fmla="*/ 13 h 21"/>
                  <a:gd name="T20" fmla="*/ 20 w 47"/>
                  <a:gd name="T21" fmla="*/ 15 h 21"/>
                  <a:gd name="T22" fmla="*/ 23 w 47"/>
                  <a:gd name="T23" fmla="*/ 17 h 21"/>
                  <a:gd name="T24" fmla="*/ 25 w 47"/>
                  <a:gd name="T25" fmla="*/ 19 h 21"/>
                  <a:gd name="T26" fmla="*/ 30 w 47"/>
                  <a:gd name="T27" fmla="*/ 17 h 21"/>
                  <a:gd name="T28" fmla="*/ 30 w 47"/>
                  <a:gd name="T29" fmla="*/ 16 h 21"/>
                  <a:gd name="T30" fmla="*/ 35 w 47"/>
                  <a:gd name="T31" fmla="*/ 15 h 21"/>
                  <a:gd name="T32" fmla="*/ 37 w 47"/>
                  <a:gd name="T33" fmla="*/ 15 h 21"/>
                  <a:gd name="T34" fmla="*/ 42 w 47"/>
                  <a:gd name="T35" fmla="*/ 20 h 21"/>
                  <a:gd name="T36" fmla="*/ 45 w 47"/>
                  <a:gd name="T37" fmla="*/ 21 h 21"/>
                  <a:gd name="T38" fmla="*/ 46 w 47"/>
                  <a:gd name="T39" fmla="*/ 21 h 21"/>
                  <a:gd name="T40" fmla="*/ 45 w 47"/>
                  <a:gd name="T41" fmla="*/ 18 h 21"/>
                  <a:gd name="T42" fmla="*/ 44 w 47"/>
                  <a:gd name="T43" fmla="*/ 17 h 21"/>
                  <a:gd name="T44" fmla="*/ 42 w 47"/>
                  <a:gd name="T45" fmla="*/ 16 h 21"/>
                  <a:gd name="T46" fmla="*/ 39 w 47"/>
                  <a:gd name="T47" fmla="*/ 13 h 21"/>
                  <a:gd name="T48" fmla="*/ 40 w 47"/>
                  <a:gd name="T49" fmla="*/ 11 h 21"/>
                  <a:gd name="T50" fmla="*/ 34 w 47"/>
                  <a:gd name="T51" fmla="*/ 8 h 21"/>
                  <a:gd name="T52" fmla="*/ 27 w 47"/>
                  <a:gd name="T53" fmla="*/ 6 h 21"/>
                  <a:gd name="T54" fmla="*/ 22 w 47"/>
                  <a:gd name="T55" fmla="*/ 3 h 21"/>
                  <a:gd name="T56" fmla="*/ 18 w 47"/>
                  <a:gd name="T57" fmla="*/ 2 h 21"/>
                  <a:gd name="T58" fmla="*/ 14 w 47"/>
                  <a:gd name="T59" fmla="*/ 2 h 21"/>
                  <a:gd name="T60" fmla="*/ 12 w 47"/>
                  <a:gd name="T61" fmla="*/ 3 h 21"/>
                  <a:gd name="T62" fmla="*/ 11 w 47"/>
                  <a:gd name="T63" fmla="*/ 4 h 21"/>
                  <a:gd name="T64" fmla="*/ 9 w 47"/>
                  <a:gd name="T65" fmla="*/ 4 h 21"/>
                  <a:gd name="T66" fmla="*/ 7 w 47"/>
                  <a:gd name="T67" fmla="*/ 2 h 21"/>
                  <a:gd name="T68" fmla="*/ 4 w 47"/>
                  <a:gd name="T69" fmla="*/ 0 h 21"/>
                  <a:gd name="T70" fmla="*/ 2 w 47"/>
                  <a:gd name="T7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21">
                    <a:moveTo>
                      <a:pt x="1" y="1"/>
                    </a:moveTo>
                    <a:cubicBezTo>
                      <a:pt x="1" y="2"/>
                      <a:pt x="2" y="1"/>
                      <a:pt x="2" y="2"/>
                    </a:cubicBezTo>
                    <a:cubicBezTo>
                      <a:pt x="2" y="3"/>
                      <a:pt x="2" y="3"/>
                      <a:pt x="2" y="3"/>
                    </a:cubicBezTo>
                    <a:cubicBezTo>
                      <a:pt x="3" y="3"/>
                      <a:pt x="3" y="2"/>
                      <a:pt x="3" y="2"/>
                    </a:cubicBezTo>
                    <a:cubicBezTo>
                      <a:pt x="4" y="2"/>
                      <a:pt x="4" y="2"/>
                      <a:pt x="5" y="2"/>
                    </a:cubicBezTo>
                    <a:cubicBezTo>
                      <a:pt x="5" y="2"/>
                      <a:pt x="6" y="2"/>
                      <a:pt x="7" y="3"/>
                    </a:cubicBezTo>
                    <a:cubicBezTo>
                      <a:pt x="6" y="3"/>
                      <a:pt x="5" y="3"/>
                      <a:pt x="4" y="4"/>
                    </a:cubicBezTo>
                    <a:cubicBezTo>
                      <a:pt x="4" y="4"/>
                      <a:pt x="3" y="4"/>
                      <a:pt x="3" y="5"/>
                    </a:cubicBezTo>
                    <a:cubicBezTo>
                      <a:pt x="3" y="5"/>
                      <a:pt x="4" y="5"/>
                      <a:pt x="5" y="6"/>
                    </a:cubicBezTo>
                    <a:cubicBezTo>
                      <a:pt x="6" y="6"/>
                      <a:pt x="5" y="7"/>
                      <a:pt x="5" y="8"/>
                    </a:cubicBezTo>
                    <a:cubicBezTo>
                      <a:pt x="6" y="8"/>
                      <a:pt x="7" y="8"/>
                      <a:pt x="7" y="7"/>
                    </a:cubicBezTo>
                    <a:cubicBezTo>
                      <a:pt x="7" y="7"/>
                      <a:pt x="7" y="6"/>
                      <a:pt x="7" y="5"/>
                    </a:cubicBezTo>
                    <a:cubicBezTo>
                      <a:pt x="8" y="5"/>
                      <a:pt x="8" y="5"/>
                      <a:pt x="8" y="5"/>
                    </a:cubicBezTo>
                    <a:cubicBezTo>
                      <a:pt x="9" y="6"/>
                      <a:pt x="8" y="6"/>
                      <a:pt x="7" y="7"/>
                    </a:cubicBezTo>
                    <a:cubicBezTo>
                      <a:pt x="9" y="7"/>
                      <a:pt x="10" y="8"/>
                      <a:pt x="11" y="8"/>
                    </a:cubicBezTo>
                    <a:cubicBezTo>
                      <a:pt x="12" y="8"/>
                      <a:pt x="13" y="9"/>
                      <a:pt x="15" y="10"/>
                    </a:cubicBezTo>
                    <a:cubicBezTo>
                      <a:pt x="15" y="10"/>
                      <a:pt x="16" y="10"/>
                      <a:pt x="17" y="10"/>
                    </a:cubicBezTo>
                    <a:cubicBezTo>
                      <a:pt x="17" y="10"/>
                      <a:pt x="18" y="11"/>
                      <a:pt x="18" y="11"/>
                    </a:cubicBezTo>
                    <a:cubicBezTo>
                      <a:pt x="19" y="12"/>
                      <a:pt x="19" y="12"/>
                      <a:pt x="19" y="12"/>
                    </a:cubicBezTo>
                    <a:cubicBezTo>
                      <a:pt x="19" y="12"/>
                      <a:pt x="19" y="12"/>
                      <a:pt x="19" y="13"/>
                    </a:cubicBezTo>
                    <a:cubicBezTo>
                      <a:pt x="19" y="13"/>
                      <a:pt x="19" y="14"/>
                      <a:pt x="19" y="14"/>
                    </a:cubicBezTo>
                    <a:cubicBezTo>
                      <a:pt x="20" y="14"/>
                      <a:pt x="20" y="15"/>
                      <a:pt x="20" y="15"/>
                    </a:cubicBezTo>
                    <a:cubicBezTo>
                      <a:pt x="20" y="16"/>
                      <a:pt x="21" y="16"/>
                      <a:pt x="20" y="17"/>
                    </a:cubicBezTo>
                    <a:cubicBezTo>
                      <a:pt x="21" y="17"/>
                      <a:pt x="22" y="17"/>
                      <a:pt x="23" y="17"/>
                    </a:cubicBezTo>
                    <a:cubicBezTo>
                      <a:pt x="23" y="18"/>
                      <a:pt x="23" y="18"/>
                      <a:pt x="24" y="18"/>
                    </a:cubicBezTo>
                    <a:cubicBezTo>
                      <a:pt x="24" y="19"/>
                      <a:pt x="25" y="19"/>
                      <a:pt x="25" y="19"/>
                    </a:cubicBezTo>
                    <a:cubicBezTo>
                      <a:pt x="26" y="19"/>
                      <a:pt x="26" y="19"/>
                      <a:pt x="27" y="19"/>
                    </a:cubicBezTo>
                    <a:cubicBezTo>
                      <a:pt x="28" y="19"/>
                      <a:pt x="30" y="19"/>
                      <a:pt x="30" y="17"/>
                    </a:cubicBezTo>
                    <a:cubicBezTo>
                      <a:pt x="29" y="17"/>
                      <a:pt x="28" y="17"/>
                      <a:pt x="28" y="17"/>
                    </a:cubicBezTo>
                    <a:cubicBezTo>
                      <a:pt x="27" y="16"/>
                      <a:pt x="29" y="16"/>
                      <a:pt x="30" y="16"/>
                    </a:cubicBezTo>
                    <a:cubicBezTo>
                      <a:pt x="31" y="16"/>
                      <a:pt x="31" y="15"/>
                      <a:pt x="31" y="15"/>
                    </a:cubicBezTo>
                    <a:cubicBezTo>
                      <a:pt x="32" y="14"/>
                      <a:pt x="34" y="14"/>
                      <a:pt x="35" y="15"/>
                    </a:cubicBezTo>
                    <a:cubicBezTo>
                      <a:pt x="35" y="15"/>
                      <a:pt x="36" y="15"/>
                      <a:pt x="36" y="15"/>
                    </a:cubicBezTo>
                    <a:cubicBezTo>
                      <a:pt x="37" y="15"/>
                      <a:pt x="37" y="15"/>
                      <a:pt x="37" y="15"/>
                    </a:cubicBezTo>
                    <a:cubicBezTo>
                      <a:pt x="37" y="16"/>
                      <a:pt x="37" y="17"/>
                      <a:pt x="38" y="17"/>
                    </a:cubicBezTo>
                    <a:cubicBezTo>
                      <a:pt x="38" y="19"/>
                      <a:pt x="41" y="19"/>
                      <a:pt x="42" y="20"/>
                    </a:cubicBezTo>
                    <a:cubicBezTo>
                      <a:pt x="43" y="20"/>
                      <a:pt x="43" y="20"/>
                      <a:pt x="44" y="20"/>
                    </a:cubicBezTo>
                    <a:cubicBezTo>
                      <a:pt x="44" y="20"/>
                      <a:pt x="44" y="20"/>
                      <a:pt x="45" y="21"/>
                    </a:cubicBezTo>
                    <a:cubicBezTo>
                      <a:pt x="45" y="21"/>
                      <a:pt x="45" y="21"/>
                      <a:pt x="45" y="21"/>
                    </a:cubicBezTo>
                    <a:cubicBezTo>
                      <a:pt x="46" y="21"/>
                      <a:pt x="46" y="21"/>
                      <a:pt x="46" y="21"/>
                    </a:cubicBezTo>
                    <a:cubicBezTo>
                      <a:pt x="47" y="21"/>
                      <a:pt x="47" y="21"/>
                      <a:pt x="47" y="20"/>
                    </a:cubicBezTo>
                    <a:cubicBezTo>
                      <a:pt x="46" y="19"/>
                      <a:pt x="45" y="20"/>
                      <a:pt x="45" y="18"/>
                    </a:cubicBezTo>
                    <a:cubicBezTo>
                      <a:pt x="45" y="18"/>
                      <a:pt x="44" y="18"/>
                      <a:pt x="44" y="18"/>
                    </a:cubicBezTo>
                    <a:cubicBezTo>
                      <a:pt x="43" y="18"/>
                      <a:pt x="43" y="17"/>
                      <a:pt x="44" y="17"/>
                    </a:cubicBezTo>
                    <a:cubicBezTo>
                      <a:pt x="43" y="17"/>
                      <a:pt x="43" y="17"/>
                      <a:pt x="42" y="17"/>
                    </a:cubicBezTo>
                    <a:cubicBezTo>
                      <a:pt x="42" y="17"/>
                      <a:pt x="42" y="16"/>
                      <a:pt x="42" y="16"/>
                    </a:cubicBezTo>
                    <a:cubicBezTo>
                      <a:pt x="41" y="15"/>
                      <a:pt x="40" y="15"/>
                      <a:pt x="40" y="15"/>
                    </a:cubicBezTo>
                    <a:cubicBezTo>
                      <a:pt x="40" y="14"/>
                      <a:pt x="39" y="14"/>
                      <a:pt x="39" y="13"/>
                    </a:cubicBezTo>
                    <a:cubicBezTo>
                      <a:pt x="39" y="13"/>
                      <a:pt x="38" y="12"/>
                      <a:pt x="38" y="12"/>
                    </a:cubicBezTo>
                    <a:cubicBezTo>
                      <a:pt x="38" y="12"/>
                      <a:pt x="40" y="11"/>
                      <a:pt x="40" y="11"/>
                    </a:cubicBezTo>
                    <a:cubicBezTo>
                      <a:pt x="39" y="10"/>
                      <a:pt x="37" y="10"/>
                      <a:pt x="36" y="10"/>
                    </a:cubicBezTo>
                    <a:cubicBezTo>
                      <a:pt x="35" y="10"/>
                      <a:pt x="35" y="9"/>
                      <a:pt x="34" y="8"/>
                    </a:cubicBezTo>
                    <a:cubicBezTo>
                      <a:pt x="34" y="7"/>
                      <a:pt x="33" y="7"/>
                      <a:pt x="31" y="7"/>
                    </a:cubicBezTo>
                    <a:cubicBezTo>
                      <a:pt x="30" y="5"/>
                      <a:pt x="28" y="6"/>
                      <a:pt x="27" y="6"/>
                    </a:cubicBezTo>
                    <a:cubicBezTo>
                      <a:pt x="26" y="6"/>
                      <a:pt x="25" y="5"/>
                      <a:pt x="24" y="4"/>
                    </a:cubicBezTo>
                    <a:cubicBezTo>
                      <a:pt x="24" y="4"/>
                      <a:pt x="23" y="4"/>
                      <a:pt x="22" y="3"/>
                    </a:cubicBezTo>
                    <a:cubicBezTo>
                      <a:pt x="22" y="3"/>
                      <a:pt x="21" y="4"/>
                      <a:pt x="20" y="3"/>
                    </a:cubicBezTo>
                    <a:cubicBezTo>
                      <a:pt x="19" y="3"/>
                      <a:pt x="19" y="3"/>
                      <a:pt x="18" y="2"/>
                    </a:cubicBezTo>
                    <a:cubicBezTo>
                      <a:pt x="18" y="2"/>
                      <a:pt x="17" y="2"/>
                      <a:pt x="17" y="1"/>
                    </a:cubicBezTo>
                    <a:cubicBezTo>
                      <a:pt x="16" y="1"/>
                      <a:pt x="13" y="1"/>
                      <a:pt x="14" y="2"/>
                    </a:cubicBezTo>
                    <a:cubicBezTo>
                      <a:pt x="14" y="3"/>
                      <a:pt x="14" y="3"/>
                      <a:pt x="14" y="3"/>
                    </a:cubicBezTo>
                    <a:cubicBezTo>
                      <a:pt x="13" y="3"/>
                      <a:pt x="13" y="3"/>
                      <a:pt x="12" y="3"/>
                    </a:cubicBezTo>
                    <a:cubicBezTo>
                      <a:pt x="12" y="3"/>
                      <a:pt x="12" y="3"/>
                      <a:pt x="12" y="4"/>
                    </a:cubicBezTo>
                    <a:cubicBezTo>
                      <a:pt x="12" y="4"/>
                      <a:pt x="12" y="4"/>
                      <a:pt x="11" y="4"/>
                    </a:cubicBezTo>
                    <a:cubicBezTo>
                      <a:pt x="11" y="5"/>
                      <a:pt x="10" y="5"/>
                      <a:pt x="10" y="5"/>
                    </a:cubicBezTo>
                    <a:cubicBezTo>
                      <a:pt x="9" y="5"/>
                      <a:pt x="9" y="4"/>
                      <a:pt x="9" y="4"/>
                    </a:cubicBezTo>
                    <a:cubicBezTo>
                      <a:pt x="9" y="3"/>
                      <a:pt x="9" y="3"/>
                      <a:pt x="8" y="3"/>
                    </a:cubicBezTo>
                    <a:cubicBezTo>
                      <a:pt x="7" y="2"/>
                      <a:pt x="8" y="3"/>
                      <a:pt x="7" y="2"/>
                    </a:cubicBezTo>
                    <a:cubicBezTo>
                      <a:pt x="7" y="1"/>
                      <a:pt x="7" y="0"/>
                      <a:pt x="5" y="0"/>
                    </a:cubicBezTo>
                    <a:cubicBezTo>
                      <a:pt x="5" y="0"/>
                      <a:pt x="4" y="0"/>
                      <a:pt x="4" y="0"/>
                    </a:cubicBezTo>
                    <a:cubicBezTo>
                      <a:pt x="3" y="0"/>
                      <a:pt x="3" y="0"/>
                      <a:pt x="2" y="0"/>
                    </a:cubicBezTo>
                    <a:cubicBezTo>
                      <a:pt x="2" y="0"/>
                      <a:pt x="2" y="0"/>
                      <a:pt x="2" y="0"/>
                    </a:cubicBezTo>
                    <a:cubicBezTo>
                      <a:pt x="2" y="0"/>
                      <a:pt x="0" y="0"/>
                      <a:pt x="1" y="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7" name="Freeform 71">
                <a:extLst>
                  <a:ext uri="{FF2B5EF4-FFF2-40B4-BE49-F238E27FC236}">
                    <a16:creationId xmlns:a16="http://schemas.microsoft.com/office/drawing/2014/main" id="{C9042DA2-257D-4FEC-80B1-AA897DFD7E77}"/>
                  </a:ext>
                </a:extLst>
              </p:cNvPr>
              <p:cNvSpPr>
                <a:spLocks/>
              </p:cNvSpPr>
              <p:nvPr/>
            </p:nvSpPr>
            <p:spPr bwMode="auto">
              <a:xfrm>
                <a:off x="3542800" y="4947640"/>
                <a:ext cx="19255" cy="48878"/>
              </a:xfrm>
              <a:custGeom>
                <a:avLst/>
                <a:gdLst>
                  <a:gd name="T0" fmla="*/ 0 w 11"/>
                  <a:gd name="T1" fmla="*/ 4 h 28"/>
                  <a:gd name="T2" fmla="*/ 1 w 11"/>
                  <a:gd name="T3" fmla="*/ 5 h 28"/>
                  <a:gd name="T4" fmla="*/ 1 w 11"/>
                  <a:gd name="T5" fmla="*/ 6 h 28"/>
                  <a:gd name="T6" fmla="*/ 2 w 11"/>
                  <a:gd name="T7" fmla="*/ 8 h 28"/>
                  <a:gd name="T8" fmla="*/ 2 w 11"/>
                  <a:gd name="T9" fmla="*/ 8 h 28"/>
                  <a:gd name="T10" fmla="*/ 2 w 11"/>
                  <a:gd name="T11" fmla="*/ 9 h 28"/>
                  <a:gd name="T12" fmla="*/ 2 w 11"/>
                  <a:gd name="T13" fmla="*/ 10 h 28"/>
                  <a:gd name="T14" fmla="*/ 3 w 11"/>
                  <a:gd name="T15" fmla="*/ 11 h 28"/>
                  <a:gd name="T16" fmla="*/ 4 w 11"/>
                  <a:gd name="T17" fmla="*/ 12 h 28"/>
                  <a:gd name="T18" fmla="*/ 4 w 11"/>
                  <a:gd name="T19" fmla="*/ 13 h 28"/>
                  <a:gd name="T20" fmla="*/ 4 w 11"/>
                  <a:gd name="T21" fmla="*/ 14 h 28"/>
                  <a:gd name="T22" fmla="*/ 3 w 11"/>
                  <a:gd name="T23" fmla="*/ 15 h 28"/>
                  <a:gd name="T24" fmla="*/ 4 w 11"/>
                  <a:gd name="T25" fmla="*/ 17 h 28"/>
                  <a:gd name="T26" fmla="*/ 5 w 11"/>
                  <a:gd name="T27" fmla="*/ 19 h 28"/>
                  <a:gd name="T28" fmla="*/ 6 w 11"/>
                  <a:gd name="T29" fmla="*/ 21 h 28"/>
                  <a:gd name="T30" fmla="*/ 6 w 11"/>
                  <a:gd name="T31" fmla="*/ 22 h 28"/>
                  <a:gd name="T32" fmla="*/ 6 w 11"/>
                  <a:gd name="T33" fmla="*/ 23 h 28"/>
                  <a:gd name="T34" fmla="*/ 6 w 11"/>
                  <a:gd name="T35" fmla="*/ 24 h 28"/>
                  <a:gd name="T36" fmla="*/ 7 w 11"/>
                  <a:gd name="T37" fmla="*/ 24 h 28"/>
                  <a:gd name="T38" fmla="*/ 7 w 11"/>
                  <a:gd name="T39" fmla="*/ 26 h 28"/>
                  <a:gd name="T40" fmla="*/ 8 w 11"/>
                  <a:gd name="T41" fmla="*/ 27 h 28"/>
                  <a:gd name="T42" fmla="*/ 8 w 11"/>
                  <a:gd name="T43" fmla="*/ 28 h 28"/>
                  <a:gd name="T44" fmla="*/ 9 w 11"/>
                  <a:gd name="T45" fmla="*/ 27 h 28"/>
                  <a:gd name="T46" fmla="*/ 11 w 11"/>
                  <a:gd name="T47" fmla="*/ 28 h 28"/>
                  <a:gd name="T48" fmla="*/ 11 w 11"/>
                  <a:gd name="T49" fmla="*/ 27 h 28"/>
                  <a:gd name="T50" fmla="*/ 10 w 11"/>
                  <a:gd name="T51" fmla="*/ 26 h 28"/>
                  <a:gd name="T52" fmla="*/ 9 w 11"/>
                  <a:gd name="T53" fmla="*/ 25 h 28"/>
                  <a:gd name="T54" fmla="*/ 8 w 11"/>
                  <a:gd name="T55" fmla="*/ 24 h 28"/>
                  <a:gd name="T56" fmla="*/ 7 w 11"/>
                  <a:gd name="T57" fmla="*/ 22 h 28"/>
                  <a:gd name="T58" fmla="*/ 7 w 11"/>
                  <a:gd name="T59" fmla="*/ 20 h 28"/>
                  <a:gd name="T60" fmla="*/ 8 w 11"/>
                  <a:gd name="T61" fmla="*/ 17 h 28"/>
                  <a:gd name="T62" fmla="*/ 9 w 11"/>
                  <a:gd name="T63" fmla="*/ 18 h 28"/>
                  <a:gd name="T64" fmla="*/ 10 w 11"/>
                  <a:gd name="T65" fmla="*/ 20 h 28"/>
                  <a:gd name="T66" fmla="*/ 11 w 11"/>
                  <a:gd name="T67" fmla="*/ 19 h 28"/>
                  <a:gd name="T68" fmla="*/ 9 w 11"/>
                  <a:gd name="T69" fmla="*/ 18 h 28"/>
                  <a:gd name="T70" fmla="*/ 9 w 11"/>
                  <a:gd name="T71" fmla="*/ 17 h 28"/>
                  <a:gd name="T72" fmla="*/ 8 w 11"/>
                  <a:gd name="T73" fmla="*/ 16 h 28"/>
                  <a:gd name="T74" fmla="*/ 7 w 11"/>
                  <a:gd name="T75" fmla="*/ 13 h 28"/>
                  <a:gd name="T76" fmla="*/ 6 w 11"/>
                  <a:gd name="T77" fmla="*/ 12 h 28"/>
                  <a:gd name="T78" fmla="*/ 6 w 11"/>
                  <a:gd name="T79" fmla="*/ 10 h 28"/>
                  <a:gd name="T80" fmla="*/ 5 w 11"/>
                  <a:gd name="T81" fmla="*/ 9 h 28"/>
                  <a:gd name="T82" fmla="*/ 5 w 11"/>
                  <a:gd name="T83" fmla="*/ 8 h 28"/>
                  <a:gd name="T84" fmla="*/ 4 w 11"/>
                  <a:gd name="T85" fmla="*/ 7 h 28"/>
                  <a:gd name="T86" fmla="*/ 5 w 11"/>
                  <a:gd name="T87" fmla="*/ 6 h 28"/>
                  <a:gd name="T88" fmla="*/ 4 w 11"/>
                  <a:gd name="T89" fmla="*/ 5 h 28"/>
                  <a:gd name="T90" fmla="*/ 5 w 11"/>
                  <a:gd name="T91" fmla="*/ 5 h 28"/>
                  <a:gd name="T92" fmla="*/ 3 w 11"/>
                  <a:gd name="T93" fmla="*/ 3 h 28"/>
                  <a:gd name="T94" fmla="*/ 3 w 11"/>
                  <a:gd name="T95" fmla="*/ 2 h 28"/>
                  <a:gd name="T96" fmla="*/ 3 w 11"/>
                  <a:gd name="T97" fmla="*/ 2 h 28"/>
                  <a:gd name="T98" fmla="*/ 3 w 11"/>
                  <a:gd name="T99" fmla="*/ 1 h 28"/>
                  <a:gd name="T100" fmla="*/ 3 w 11"/>
                  <a:gd name="T101" fmla="*/ 1 h 28"/>
                  <a:gd name="T102" fmla="*/ 3 w 11"/>
                  <a:gd name="T103" fmla="*/ 1 h 28"/>
                  <a:gd name="T104" fmla="*/ 1 w 11"/>
                  <a:gd name="T105" fmla="*/ 1 h 28"/>
                  <a:gd name="T106" fmla="*/ 1 w 11"/>
                  <a:gd name="T107" fmla="*/ 2 h 28"/>
                  <a:gd name="T108" fmla="*/ 2 w 11"/>
                  <a:gd name="T109" fmla="*/ 4 h 28"/>
                  <a:gd name="T110" fmla="*/ 0 w 11"/>
                  <a:gd name="T111"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 h="28">
                    <a:moveTo>
                      <a:pt x="0" y="4"/>
                    </a:moveTo>
                    <a:cubicBezTo>
                      <a:pt x="1" y="5"/>
                      <a:pt x="1" y="5"/>
                      <a:pt x="1" y="5"/>
                    </a:cubicBezTo>
                    <a:cubicBezTo>
                      <a:pt x="1" y="6"/>
                      <a:pt x="1" y="6"/>
                      <a:pt x="1" y="6"/>
                    </a:cubicBezTo>
                    <a:cubicBezTo>
                      <a:pt x="2" y="7"/>
                      <a:pt x="2" y="7"/>
                      <a:pt x="2" y="8"/>
                    </a:cubicBezTo>
                    <a:cubicBezTo>
                      <a:pt x="2" y="8"/>
                      <a:pt x="2" y="8"/>
                      <a:pt x="2" y="8"/>
                    </a:cubicBezTo>
                    <a:cubicBezTo>
                      <a:pt x="2" y="9"/>
                      <a:pt x="2" y="9"/>
                      <a:pt x="2" y="9"/>
                    </a:cubicBezTo>
                    <a:cubicBezTo>
                      <a:pt x="2" y="10"/>
                      <a:pt x="2" y="10"/>
                      <a:pt x="2" y="10"/>
                    </a:cubicBezTo>
                    <a:cubicBezTo>
                      <a:pt x="2" y="10"/>
                      <a:pt x="3" y="10"/>
                      <a:pt x="3" y="11"/>
                    </a:cubicBezTo>
                    <a:cubicBezTo>
                      <a:pt x="4" y="12"/>
                      <a:pt x="4" y="12"/>
                      <a:pt x="4" y="12"/>
                    </a:cubicBezTo>
                    <a:cubicBezTo>
                      <a:pt x="4" y="12"/>
                      <a:pt x="4" y="13"/>
                      <a:pt x="4" y="13"/>
                    </a:cubicBezTo>
                    <a:cubicBezTo>
                      <a:pt x="4" y="14"/>
                      <a:pt x="4" y="14"/>
                      <a:pt x="4" y="14"/>
                    </a:cubicBezTo>
                    <a:cubicBezTo>
                      <a:pt x="3" y="15"/>
                      <a:pt x="3" y="15"/>
                      <a:pt x="3" y="15"/>
                    </a:cubicBezTo>
                    <a:cubicBezTo>
                      <a:pt x="3" y="16"/>
                      <a:pt x="4" y="16"/>
                      <a:pt x="4" y="17"/>
                    </a:cubicBezTo>
                    <a:cubicBezTo>
                      <a:pt x="5" y="17"/>
                      <a:pt x="5" y="19"/>
                      <a:pt x="5" y="19"/>
                    </a:cubicBezTo>
                    <a:cubicBezTo>
                      <a:pt x="5" y="20"/>
                      <a:pt x="5" y="20"/>
                      <a:pt x="6" y="21"/>
                    </a:cubicBezTo>
                    <a:cubicBezTo>
                      <a:pt x="6" y="21"/>
                      <a:pt x="6" y="21"/>
                      <a:pt x="6" y="22"/>
                    </a:cubicBezTo>
                    <a:cubicBezTo>
                      <a:pt x="6" y="23"/>
                      <a:pt x="6" y="23"/>
                      <a:pt x="6" y="23"/>
                    </a:cubicBezTo>
                    <a:cubicBezTo>
                      <a:pt x="6" y="24"/>
                      <a:pt x="6" y="24"/>
                      <a:pt x="6" y="24"/>
                    </a:cubicBezTo>
                    <a:cubicBezTo>
                      <a:pt x="6" y="24"/>
                      <a:pt x="7" y="24"/>
                      <a:pt x="7" y="24"/>
                    </a:cubicBezTo>
                    <a:cubicBezTo>
                      <a:pt x="7" y="25"/>
                      <a:pt x="7" y="25"/>
                      <a:pt x="7" y="26"/>
                    </a:cubicBezTo>
                    <a:cubicBezTo>
                      <a:pt x="7" y="26"/>
                      <a:pt x="7" y="26"/>
                      <a:pt x="8" y="27"/>
                    </a:cubicBezTo>
                    <a:cubicBezTo>
                      <a:pt x="8" y="27"/>
                      <a:pt x="8" y="28"/>
                      <a:pt x="8" y="28"/>
                    </a:cubicBezTo>
                    <a:cubicBezTo>
                      <a:pt x="9" y="28"/>
                      <a:pt x="8" y="27"/>
                      <a:pt x="9" y="27"/>
                    </a:cubicBezTo>
                    <a:cubicBezTo>
                      <a:pt x="10" y="27"/>
                      <a:pt x="10" y="28"/>
                      <a:pt x="11" y="28"/>
                    </a:cubicBezTo>
                    <a:cubicBezTo>
                      <a:pt x="11" y="28"/>
                      <a:pt x="11" y="27"/>
                      <a:pt x="11" y="27"/>
                    </a:cubicBezTo>
                    <a:cubicBezTo>
                      <a:pt x="10" y="27"/>
                      <a:pt x="10" y="26"/>
                      <a:pt x="10" y="26"/>
                    </a:cubicBezTo>
                    <a:cubicBezTo>
                      <a:pt x="10" y="26"/>
                      <a:pt x="9" y="25"/>
                      <a:pt x="9" y="25"/>
                    </a:cubicBezTo>
                    <a:cubicBezTo>
                      <a:pt x="8" y="25"/>
                      <a:pt x="8" y="24"/>
                      <a:pt x="8" y="24"/>
                    </a:cubicBezTo>
                    <a:cubicBezTo>
                      <a:pt x="8" y="23"/>
                      <a:pt x="7" y="22"/>
                      <a:pt x="7" y="22"/>
                    </a:cubicBezTo>
                    <a:cubicBezTo>
                      <a:pt x="7" y="21"/>
                      <a:pt x="7" y="20"/>
                      <a:pt x="7" y="20"/>
                    </a:cubicBezTo>
                    <a:cubicBezTo>
                      <a:pt x="7" y="19"/>
                      <a:pt x="7" y="17"/>
                      <a:pt x="8" y="17"/>
                    </a:cubicBezTo>
                    <a:cubicBezTo>
                      <a:pt x="8" y="17"/>
                      <a:pt x="9" y="18"/>
                      <a:pt x="9" y="18"/>
                    </a:cubicBezTo>
                    <a:cubicBezTo>
                      <a:pt x="9" y="19"/>
                      <a:pt x="10" y="19"/>
                      <a:pt x="10" y="20"/>
                    </a:cubicBezTo>
                    <a:cubicBezTo>
                      <a:pt x="11" y="20"/>
                      <a:pt x="11" y="20"/>
                      <a:pt x="11" y="19"/>
                    </a:cubicBezTo>
                    <a:cubicBezTo>
                      <a:pt x="10" y="19"/>
                      <a:pt x="10" y="19"/>
                      <a:pt x="9" y="18"/>
                    </a:cubicBezTo>
                    <a:cubicBezTo>
                      <a:pt x="9" y="18"/>
                      <a:pt x="9" y="17"/>
                      <a:pt x="9" y="17"/>
                    </a:cubicBezTo>
                    <a:cubicBezTo>
                      <a:pt x="8" y="16"/>
                      <a:pt x="8" y="16"/>
                      <a:pt x="8" y="16"/>
                    </a:cubicBezTo>
                    <a:cubicBezTo>
                      <a:pt x="8" y="15"/>
                      <a:pt x="7" y="14"/>
                      <a:pt x="7" y="13"/>
                    </a:cubicBezTo>
                    <a:cubicBezTo>
                      <a:pt x="7" y="13"/>
                      <a:pt x="6" y="12"/>
                      <a:pt x="6" y="12"/>
                    </a:cubicBezTo>
                    <a:cubicBezTo>
                      <a:pt x="6" y="11"/>
                      <a:pt x="6" y="10"/>
                      <a:pt x="6" y="10"/>
                    </a:cubicBezTo>
                    <a:cubicBezTo>
                      <a:pt x="5" y="9"/>
                      <a:pt x="5" y="9"/>
                      <a:pt x="5" y="9"/>
                    </a:cubicBezTo>
                    <a:cubicBezTo>
                      <a:pt x="5" y="8"/>
                      <a:pt x="5" y="8"/>
                      <a:pt x="5" y="8"/>
                    </a:cubicBezTo>
                    <a:cubicBezTo>
                      <a:pt x="5" y="8"/>
                      <a:pt x="4" y="8"/>
                      <a:pt x="4" y="7"/>
                    </a:cubicBezTo>
                    <a:cubicBezTo>
                      <a:pt x="5" y="6"/>
                      <a:pt x="5" y="6"/>
                      <a:pt x="5" y="6"/>
                    </a:cubicBezTo>
                    <a:cubicBezTo>
                      <a:pt x="5" y="6"/>
                      <a:pt x="5" y="6"/>
                      <a:pt x="4" y="5"/>
                    </a:cubicBezTo>
                    <a:cubicBezTo>
                      <a:pt x="5" y="5"/>
                      <a:pt x="5" y="5"/>
                      <a:pt x="5" y="5"/>
                    </a:cubicBezTo>
                    <a:cubicBezTo>
                      <a:pt x="5" y="4"/>
                      <a:pt x="4" y="4"/>
                      <a:pt x="3" y="3"/>
                    </a:cubicBezTo>
                    <a:cubicBezTo>
                      <a:pt x="3" y="2"/>
                      <a:pt x="3" y="2"/>
                      <a:pt x="3" y="2"/>
                    </a:cubicBezTo>
                    <a:cubicBezTo>
                      <a:pt x="3" y="2"/>
                      <a:pt x="3" y="2"/>
                      <a:pt x="3" y="2"/>
                    </a:cubicBezTo>
                    <a:cubicBezTo>
                      <a:pt x="3" y="1"/>
                      <a:pt x="3" y="1"/>
                      <a:pt x="3" y="1"/>
                    </a:cubicBezTo>
                    <a:cubicBezTo>
                      <a:pt x="3" y="1"/>
                      <a:pt x="3" y="1"/>
                      <a:pt x="3" y="1"/>
                    </a:cubicBezTo>
                    <a:cubicBezTo>
                      <a:pt x="3" y="1"/>
                      <a:pt x="3" y="1"/>
                      <a:pt x="3" y="1"/>
                    </a:cubicBezTo>
                    <a:cubicBezTo>
                      <a:pt x="3" y="0"/>
                      <a:pt x="1" y="0"/>
                      <a:pt x="1" y="1"/>
                    </a:cubicBezTo>
                    <a:cubicBezTo>
                      <a:pt x="1" y="2"/>
                      <a:pt x="1" y="2"/>
                      <a:pt x="1" y="2"/>
                    </a:cubicBezTo>
                    <a:cubicBezTo>
                      <a:pt x="0" y="2"/>
                      <a:pt x="1" y="3"/>
                      <a:pt x="2" y="4"/>
                    </a:cubicBezTo>
                    <a:cubicBezTo>
                      <a:pt x="2" y="4"/>
                      <a:pt x="0" y="4"/>
                      <a:pt x="0" y="4"/>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18" name="Freeform 72">
                <a:extLst>
                  <a:ext uri="{FF2B5EF4-FFF2-40B4-BE49-F238E27FC236}">
                    <a16:creationId xmlns:a16="http://schemas.microsoft.com/office/drawing/2014/main" id="{0E0E5278-1C96-428C-829A-B746FA9C672C}"/>
                  </a:ext>
                </a:extLst>
              </p:cNvPr>
              <p:cNvSpPr>
                <a:spLocks/>
              </p:cNvSpPr>
              <p:nvPr/>
            </p:nvSpPr>
            <p:spPr bwMode="auto">
              <a:xfrm>
                <a:off x="2874056" y="533126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73">
                <a:extLst>
                  <a:ext uri="{FF2B5EF4-FFF2-40B4-BE49-F238E27FC236}">
                    <a16:creationId xmlns:a16="http://schemas.microsoft.com/office/drawing/2014/main" id="{344ACAC9-0750-4925-8258-F92D9778DCE3}"/>
                  </a:ext>
                </a:extLst>
              </p:cNvPr>
              <p:cNvSpPr>
                <a:spLocks/>
              </p:cNvSpPr>
              <p:nvPr/>
            </p:nvSpPr>
            <p:spPr bwMode="auto">
              <a:xfrm>
                <a:off x="2451925" y="4835812"/>
                <a:ext cx="474712" cy="612460"/>
              </a:xfrm>
              <a:custGeom>
                <a:avLst/>
                <a:gdLst>
                  <a:gd name="T0" fmla="*/ 250 w 271"/>
                  <a:gd name="T1" fmla="*/ 221 h 350"/>
                  <a:gd name="T2" fmla="*/ 235 w 271"/>
                  <a:gd name="T3" fmla="*/ 219 h 350"/>
                  <a:gd name="T4" fmla="*/ 217 w 271"/>
                  <a:gd name="T5" fmla="*/ 198 h 350"/>
                  <a:gd name="T6" fmla="*/ 196 w 271"/>
                  <a:gd name="T7" fmla="*/ 195 h 350"/>
                  <a:gd name="T8" fmla="*/ 182 w 271"/>
                  <a:gd name="T9" fmla="*/ 201 h 350"/>
                  <a:gd name="T10" fmla="*/ 169 w 271"/>
                  <a:gd name="T11" fmla="*/ 185 h 350"/>
                  <a:gd name="T12" fmla="*/ 154 w 271"/>
                  <a:gd name="T13" fmla="*/ 177 h 350"/>
                  <a:gd name="T14" fmla="*/ 149 w 271"/>
                  <a:gd name="T15" fmla="*/ 150 h 350"/>
                  <a:gd name="T16" fmla="*/ 172 w 271"/>
                  <a:gd name="T17" fmla="*/ 145 h 350"/>
                  <a:gd name="T18" fmla="*/ 180 w 271"/>
                  <a:gd name="T19" fmla="*/ 139 h 350"/>
                  <a:gd name="T20" fmla="*/ 194 w 271"/>
                  <a:gd name="T21" fmla="*/ 119 h 350"/>
                  <a:gd name="T22" fmla="*/ 217 w 271"/>
                  <a:gd name="T23" fmla="*/ 101 h 350"/>
                  <a:gd name="T24" fmla="*/ 216 w 271"/>
                  <a:gd name="T25" fmla="*/ 91 h 350"/>
                  <a:gd name="T26" fmla="*/ 224 w 271"/>
                  <a:gd name="T27" fmla="*/ 83 h 350"/>
                  <a:gd name="T28" fmla="*/ 230 w 271"/>
                  <a:gd name="T29" fmla="*/ 65 h 350"/>
                  <a:gd name="T30" fmla="*/ 214 w 271"/>
                  <a:gd name="T31" fmla="*/ 54 h 350"/>
                  <a:gd name="T32" fmla="*/ 202 w 271"/>
                  <a:gd name="T33" fmla="*/ 46 h 350"/>
                  <a:gd name="T34" fmla="*/ 191 w 271"/>
                  <a:gd name="T35" fmla="*/ 79 h 350"/>
                  <a:gd name="T36" fmla="*/ 175 w 271"/>
                  <a:gd name="T37" fmla="*/ 62 h 350"/>
                  <a:gd name="T38" fmla="*/ 172 w 271"/>
                  <a:gd name="T39" fmla="*/ 39 h 350"/>
                  <a:gd name="T40" fmla="*/ 181 w 271"/>
                  <a:gd name="T41" fmla="*/ 28 h 350"/>
                  <a:gd name="T42" fmla="*/ 196 w 271"/>
                  <a:gd name="T43" fmla="*/ 15 h 350"/>
                  <a:gd name="T44" fmla="*/ 186 w 271"/>
                  <a:gd name="T45" fmla="*/ 16 h 350"/>
                  <a:gd name="T46" fmla="*/ 176 w 271"/>
                  <a:gd name="T47" fmla="*/ 3 h 350"/>
                  <a:gd name="T48" fmla="*/ 168 w 271"/>
                  <a:gd name="T49" fmla="*/ 24 h 350"/>
                  <a:gd name="T50" fmla="*/ 151 w 271"/>
                  <a:gd name="T51" fmla="*/ 16 h 350"/>
                  <a:gd name="T52" fmla="*/ 129 w 271"/>
                  <a:gd name="T53" fmla="*/ 17 h 350"/>
                  <a:gd name="T54" fmla="*/ 110 w 271"/>
                  <a:gd name="T55" fmla="*/ 8 h 350"/>
                  <a:gd name="T56" fmla="*/ 97 w 271"/>
                  <a:gd name="T57" fmla="*/ 8 h 350"/>
                  <a:gd name="T58" fmla="*/ 69 w 271"/>
                  <a:gd name="T59" fmla="*/ 8 h 350"/>
                  <a:gd name="T60" fmla="*/ 40 w 271"/>
                  <a:gd name="T61" fmla="*/ 6 h 350"/>
                  <a:gd name="T62" fmla="*/ 14 w 271"/>
                  <a:gd name="T63" fmla="*/ 14 h 350"/>
                  <a:gd name="T64" fmla="*/ 12 w 271"/>
                  <a:gd name="T65" fmla="*/ 27 h 350"/>
                  <a:gd name="T66" fmla="*/ 17 w 271"/>
                  <a:gd name="T67" fmla="*/ 33 h 350"/>
                  <a:gd name="T68" fmla="*/ 5 w 271"/>
                  <a:gd name="T69" fmla="*/ 50 h 350"/>
                  <a:gd name="T70" fmla="*/ 19 w 271"/>
                  <a:gd name="T71" fmla="*/ 58 h 350"/>
                  <a:gd name="T72" fmla="*/ 3 w 271"/>
                  <a:gd name="T73" fmla="*/ 77 h 350"/>
                  <a:gd name="T74" fmla="*/ 36 w 271"/>
                  <a:gd name="T75" fmla="*/ 52 h 350"/>
                  <a:gd name="T76" fmla="*/ 52 w 271"/>
                  <a:gd name="T77" fmla="*/ 48 h 350"/>
                  <a:gd name="T78" fmla="*/ 81 w 271"/>
                  <a:gd name="T79" fmla="*/ 62 h 350"/>
                  <a:gd name="T80" fmla="*/ 90 w 271"/>
                  <a:gd name="T81" fmla="*/ 86 h 350"/>
                  <a:gd name="T82" fmla="*/ 93 w 271"/>
                  <a:gd name="T83" fmla="*/ 106 h 350"/>
                  <a:gd name="T84" fmla="*/ 97 w 271"/>
                  <a:gd name="T85" fmla="*/ 138 h 350"/>
                  <a:gd name="T86" fmla="*/ 112 w 271"/>
                  <a:gd name="T87" fmla="*/ 162 h 350"/>
                  <a:gd name="T88" fmla="*/ 110 w 271"/>
                  <a:gd name="T89" fmla="*/ 152 h 350"/>
                  <a:gd name="T90" fmla="*/ 118 w 271"/>
                  <a:gd name="T91" fmla="*/ 160 h 350"/>
                  <a:gd name="T92" fmla="*/ 151 w 271"/>
                  <a:gd name="T93" fmla="*/ 189 h 350"/>
                  <a:gd name="T94" fmla="*/ 170 w 271"/>
                  <a:gd name="T95" fmla="*/ 204 h 350"/>
                  <a:gd name="T96" fmla="*/ 179 w 271"/>
                  <a:gd name="T97" fmla="*/ 216 h 350"/>
                  <a:gd name="T98" fmla="*/ 172 w 271"/>
                  <a:gd name="T99" fmla="*/ 237 h 350"/>
                  <a:gd name="T100" fmla="*/ 190 w 271"/>
                  <a:gd name="T101" fmla="*/ 260 h 350"/>
                  <a:gd name="T102" fmla="*/ 192 w 271"/>
                  <a:gd name="T103" fmla="*/ 296 h 350"/>
                  <a:gd name="T104" fmla="*/ 190 w 271"/>
                  <a:gd name="T105" fmla="*/ 322 h 350"/>
                  <a:gd name="T106" fmla="*/ 188 w 271"/>
                  <a:gd name="T107" fmla="*/ 333 h 350"/>
                  <a:gd name="T108" fmla="*/ 194 w 271"/>
                  <a:gd name="T109" fmla="*/ 349 h 350"/>
                  <a:gd name="T110" fmla="*/ 203 w 271"/>
                  <a:gd name="T111" fmla="*/ 336 h 350"/>
                  <a:gd name="T112" fmla="*/ 208 w 271"/>
                  <a:gd name="T113" fmla="*/ 321 h 350"/>
                  <a:gd name="T114" fmla="*/ 222 w 271"/>
                  <a:gd name="T115" fmla="*/ 308 h 350"/>
                  <a:gd name="T116" fmla="*/ 232 w 271"/>
                  <a:gd name="T117" fmla="*/ 296 h 350"/>
                  <a:gd name="T118" fmla="*/ 245 w 271"/>
                  <a:gd name="T119" fmla="*/ 273 h 350"/>
                  <a:gd name="T120" fmla="*/ 262 w 271"/>
                  <a:gd name="T121" fmla="*/ 2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1" h="350">
                    <a:moveTo>
                      <a:pt x="269" y="228"/>
                    </a:moveTo>
                    <a:cubicBezTo>
                      <a:pt x="269" y="228"/>
                      <a:pt x="268" y="228"/>
                      <a:pt x="268" y="228"/>
                    </a:cubicBezTo>
                    <a:cubicBezTo>
                      <a:pt x="267" y="228"/>
                      <a:pt x="267" y="228"/>
                      <a:pt x="266" y="228"/>
                    </a:cubicBezTo>
                    <a:cubicBezTo>
                      <a:pt x="265" y="228"/>
                      <a:pt x="265" y="227"/>
                      <a:pt x="265" y="226"/>
                    </a:cubicBezTo>
                    <a:cubicBezTo>
                      <a:pt x="264" y="225"/>
                      <a:pt x="263" y="224"/>
                      <a:pt x="261" y="224"/>
                    </a:cubicBezTo>
                    <a:cubicBezTo>
                      <a:pt x="260" y="224"/>
                      <a:pt x="259" y="223"/>
                      <a:pt x="257" y="223"/>
                    </a:cubicBezTo>
                    <a:cubicBezTo>
                      <a:pt x="256" y="224"/>
                      <a:pt x="256" y="225"/>
                      <a:pt x="255" y="225"/>
                    </a:cubicBezTo>
                    <a:cubicBezTo>
                      <a:pt x="254" y="224"/>
                      <a:pt x="253" y="223"/>
                      <a:pt x="252" y="223"/>
                    </a:cubicBezTo>
                    <a:cubicBezTo>
                      <a:pt x="251" y="224"/>
                      <a:pt x="251" y="224"/>
                      <a:pt x="251" y="224"/>
                    </a:cubicBezTo>
                    <a:cubicBezTo>
                      <a:pt x="250" y="223"/>
                      <a:pt x="250" y="223"/>
                      <a:pt x="250" y="223"/>
                    </a:cubicBezTo>
                    <a:cubicBezTo>
                      <a:pt x="250" y="222"/>
                      <a:pt x="250" y="222"/>
                      <a:pt x="250" y="221"/>
                    </a:cubicBezTo>
                    <a:cubicBezTo>
                      <a:pt x="249" y="221"/>
                      <a:pt x="249" y="221"/>
                      <a:pt x="248" y="221"/>
                    </a:cubicBezTo>
                    <a:cubicBezTo>
                      <a:pt x="248" y="221"/>
                      <a:pt x="247" y="221"/>
                      <a:pt x="247" y="221"/>
                    </a:cubicBezTo>
                    <a:cubicBezTo>
                      <a:pt x="246" y="221"/>
                      <a:pt x="246" y="221"/>
                      <a:pt x="245" y="221"/>
                    </a:cubicBezTo>
                    <a:cubicBezTo>
                      <a:pt x="245" y="220"/>
                      <a:pt x="245" y="220"/>
                      <a:pt x="245" y="220"/>
                    </a:cubicBezTo>
                    <a:cubicBezTo>
                      <a:pt x="244" y="220"/>
                      <a:pt x="243" y="220"/>
                      <a:pt x="242" y="221"/>
                    </a:cubicBezTo>
                    <a:cubicBezTo>
                      <a:pt x="241" y="223"/>
                      <a:pt x="240" y="223"/>
                      <a:pt x="238" y="222"/>
                    </a:cubicBezTo>
                    <a:cubicBezTo>
                      <a:pt x="239" y="221"/>
                      <a:pt x="242" y="220"/>
                      <a:pt x="242" y="219"/>
                    </a:cubicBezTo>
                    <a:cubicBezTo>
                      <a:pt x="241" y="218"/>
                      <a:pt x="238" y="218"/>
                      <a:pt x="238" y="219"/>
                    </a:cubicBezTo>
                    <a:cubicBezTo>
                      <a:pt x="236" y="220"/>
                      <a:pt x="237" y="221"/>
                      <a:pt x="235" y="222"/>
                    </a:cubicBezTo>
                    <a:cubicBezTo>
                      <a:pt x="233" y="223"/>
                      <a:pt x="232" y="223"/>
                      <a:pt x="230" y="223"/>
                    </a:cubicBezTo>
                    <a:cubicBezTo>
                      <a:pt x="230" y="222"/>
                      <a:pt x="234" y="221"/>
                      <a:pt x="235" y="219"/>
                    </a:cubicBezTo>
                    <a:cubicBezTo>
                      <a:pt x="235" y="218"/>
                      <a:pt x="235" y="218"/>
                      <a:pt x="235" y="217"/>
                    </a:cubicBezTo>
                    <a:cubicBezTo>
                      <a:pt x="236" y="216"/>
                      <a:pt x="238" y="215"/>
                      <a:pt x="238" y="214"/>
                    </a:cubicBezTo>
                    <a:cubicBezTo>
                      <a:pt x="238" y="213"/>
                      <a:pt x="237" y="212"/>
                      <a:pt x="237" y="211"/>
                    </a:cubicBezTo>
                    <a:cubicBezTo>
                      <a:pt x="236" y="210"/>
                      <a:pt x="237" y="209"/>
                      <a:pt x="236" y="208"/>
                    </a:cubicBezTo>
                    <a:cubicBezTo>
                      <a:pt x="236" y="207"/>
                      <a:pt x="234" y="206"/>
                      <a:pt x="233" y="206"/>
                    </a:cubicBezTo>
                    <a:cubicBezTo>
                      <a:pt x="232" y="205"/>
                      <a:pt x="231" y="204"/>
                      <a:pt x="229" y="204"/>
                    </a:cubicBezTo>
                    <a:cubicBezTo>
                      <a:pt x="229" y="206"/>
                      <a:pt x="224" y="206"/>
                      <a:pt x="224" y="205"/>
                    </a:cubicBezTo>
                    <a:cubicBezTo>
                      <a:pt x="224" y="205"/>
                      <a:pt x="222" y="203"/>
                      <a:pt x="221" y="202"/>
                    </a:cubicBezTo>
                    <a:cubicBezTo>
                      <a:pt x="221" y="202"/>
                      <a:pt x="221" y="202"/>
                      <a:pt x="221" y="201"/>
                    </a:cubicBezTo>
                    <a:cubicBezTo>
                      <a:pt x="221" y="201"/>
                      <a:pt x="221" y="200"/>
                      <a:pt x="220" y="200"/>
                    </a:cubicBezTo>
                    <a:cubicBezTo>
                      <a:pt x="219" y="199"/>
                      <a:pt x="218" y="198"/>
                      <a:pt x="217" y="198"/>
                    </a:cubicBezTo>
                    <a:cubicBezTo>
                      <a:pt x="218" y="195"/>
                      <a:pt x="215" y="196"/>
                      <a:pt x="213" y="195"/>
                    </a:cubicBezTo>
                    <a:cubicBezTo>
                      <a:pt x="213" y="195"/>
                      <a:pt x="216" y="194"/>
                      <a:pt x="214" y="194"/>
                    </a:cubicBezTo>
                    <a:cubicBezTo>
                      <a:pt x="213" y="194"/>
                      <a:pt x="211" y="194"/>
                      <a:pt x="210" y="194"/>
                    </a:cubicBezTo>
                    <a:cubicBezTo>
                      <a:pt x="209" y="195"/>
                      <a:pt x="210" y="196"/>
                      <a:pt x="208" y="195"/>
                    </a:cubicBezTo>
                    <a:cubicBezTo>
                      <a:pt x="207" y="195"/>
                      <a:pt x="205" y="195"/>
                      <a:pt x="205" y="194"/>
                    </a:cubicBezTo>
                    <a:cubicBezTo>
                      <a:pt x="204" y="194"/>
                      <a:pt x="204" y="194"/>
                      <a:pt x="203" y="194"/>
                    </a:cubicBezTo>
                    <a:cubicBezTo>
                      <a:pt x="202" y="195"/>
                      <a:pt x="201" y="195"/>
                      <a:pt x="200" y="194"/>
                    </a:cubicBezTo>
                    <a:cubicBezTo>
                      <a:pt x="199" y="193"/>
                      <a:pt x="199" y="191"/>
                      <a:pt x="198" y="192"/>
                    </a:cubicBezTo>
                    <a:cubicBezTo>
                      <a:pt x="197" y="193"/>
                      <a:pt x="197" y="193"/>
                      <a:pt x="197" y="193"/>
                    </a:cubicBezTo>
                    <a:cubicBezTo>
                      <a:pt x="196" y="193"/>
                      <a:pt x="196" y="193"/>
                      <a:pt x="196" y="193"/>
                    </a:cubicBezTo>
                    <a:cubicBezTo>
                      <a:pt x="195" y="194"/>
                      <a:pt x="195" y="193"/>
                      <a:pt x="196" y="195"/>
                    </a:cubicBezTo>
                    <a:cubicBezTo>
                      <a:pt x="196" y="196"/>
                      <a:pt x="196" y="198"/>
                      <a:pt x="194" y="198"/>
                    </a:cubicBezTo>
                    <a:cubicBezTo>
                      <a:pt x="193" y="197"/>
                      <a:pt x="193" y="197"/>
                      <a:pt x="193" y="196"/>
                    </a:cubicBezTo>
                    <a:cubicBezTo>
                      <a:pt x="193" y="195"/>
                      <a:pt x="194" y="195"/>
                      <a:pt x="194" y="194"/>
                    </a:cubicBezTo>
                    <a:cubicBezTo>
                      <a:pt x="194" y="194"/>
                      <a:pt x="193" y="193"/>
                      <a:pt x="193" y="193"/>
                    </a:cubicBezTo>
                    <a:cubicBezTo>
                      <a:pt x="193" y="192"/>
                      <a:pt x="195" y="191"/>
                      <a:pt x="194" y="190"/>
                    </a:cubicBezTo>
                    <a:cubicBezTo>
                      <a:pt x="193" y="190"/>
                      <a:pt x="192" y="192"/>
                      <a:pt x="192" y="192"/>
                    </a:cubicBezTo>
                    <a:cubicBezTo>
                      <a:pt x="191" y="193"/>
                      <a:pt x="190" y="193"/>
                      <a:pt x="189" y="194"/>
                    </a:cubicBezTo>
                    <a:cubicBezTo>
                      <a:pt x="188" y="195"/>
                      <a:pt x="187" y="196"/>
                      <a:pt x="187" y="197"/>
                    </a:cubicBezTo>
                    <a:cubicBezTo>
                      <a:pt x="186" y="198"/>
                      <a:pt x="186" y="199"/>
                      <a:pt x="185" y="199"/>
                    </a:cubicBezTo>
                    <a:cubicBezTo>
                      <a:pt x="184" y="200"/>
                      <a:pt x="184" y="200"/>
                      <a:pt x="184" y="202"/>
                    </a:cubicBezTo>
                    <a:cubicBezTo>
                      <a:pt x="183" y="202"/>
                      <a:pt x="183" y="202"/>
                      <a:pt x="182" y="201"/>
                    </a:cubicBezTo>
                    <a:cubicBezTo>
                      <a:pt x="181" y="200"/>
                      <a:pt x="182" y="199"/>
                      <a:pt x="180" y="199"/>
                    </a:cubicBezTo>
                    <a:cubicBezTo>
                      <a:pt x="180" y="199"/>
                      <a:pt x="179" y="199"/>
                      <a:pt x="179" y="199"/>
                    </a:cubicBezTo>
                    <a:cubicBezTo>
                      <a:pt x="178" y="199"/>
                      <a:pt x="178" y="198"/>
                      <a:pt x="178" y="198"/>
                    </a:cubicBezTo>
                    <a:cubicBezTo>
                      <a:pt x="177" y="199"/>
                      <a:pt x="177" y="200"/>
                      <a:pt x="176" y="200"/>
                    </a:cubicBezTo>
                    <a:cubicBezTo>
                      <a:pt x="175" y="201"/>
                      <a:pt x="174" y="201"/>
                      <a:pt x="173" y="201"/>
                    </a:cubicBezTo>
                    <a:cubicBezTo>
                      <a:pt x="171" y="201"/>
                      <a:pt x="170" y="199"/>
                      <a:pt x="168" y="197"/>
                    </a:cubicBezTo>
                    <a:cubicBezTo>
                      <a:pt x="168" y="196"/>
                      <a:pt x="168" y="195"/>
                      <a:pt x="168" y="194"/>
                    </a:cubicBezTo>
                    <a:cubicBezTo>
                      <a:pt x="169" y="193"/>
                      <a:pt x="169" y="193"/>
                      <a:pt x="168" y="192"/>
                    </a:cubicBezTo>
                    <a:cubicBezTo>
                      <a:pt x="168" y="191"/>
                      <a:pt x="168" y="191"/>
                      <a:pt x="168" y="191"/>
                    </a:cubicBezTo>
                    <a:cubicBezTo>
                      <a:pt x="170" y="191"/>
                      <a:pt x="169" y="189"/>
                      <a:pt x="169" y="188"/>
                    </a:cubicBezTo>
                    <a:cubicBezTo>
                      <a:pt x="169" y="187"/>
                      <a:pt x="170" y="186"/>
                      <a:pt x="169" y="185"/>
                    </a:cubicBezTo>
                    <a:cubicBezTo>
                      <a:pt x="167" y="183"/>
                      <a:pt x="165" y="185"/>
                      <a:pt x="163" y="185"/>
                    </a:cubicBezTo>
                    <a:cubicBezTo>
                      <a:pt x="162" y="185"/>
                      <a:pt x="160" y="185"/>
                      <a:pt x="160" y="184"/>
                    </a:cubicBezTo>
                    <a:cubicBezTo>
                      <a:pt x="159" y="183"/>
                      <a:pt x="161" y="182"/>
                      <a:pt x="161" y="181"/>
                    </a:cubicBezTo>
                    <a:cubicBezTo>
                      <a:pt x="161" y="180"/>
                      <a:pt x="161" y="179"/>
                      <a:pt x="161" y="178"/>
                    </a:cubicBezTo>
                    <a:cubicBezTo>
                      <a:pt x="162" y="177"/>
                      <a:pt x="162" y="176"/>
                      <a:pt x="162" y="175"/>
                    </a:cubicBezTo>
                    <a:cubicBezTo>
                      <a:pt x="162" y="174"/>
                      <a:pt x="162" y="173"/>
                      <a:pt x="162" y="172"/>
                    </a:cubicBezTo>
                    <a:cubicBezTo>
                      <a:pt x="163" y="171"/>
                      <a:pt x="164" y="169"/>
                      <a:pt x="162" y="169"/>
                    </a:cubicBezTo>
                    <a:cubicBezTo>
                      <a:pt x="161" y="169"/>
                      <a:pt x="161" y="170"/>
                      <a:pt x="159" y="171"/>
                    </a:cubicBezTo>
                    <a:cubicBezTo>
                      <a:pt x="158" y="171"/>
                      <a:pt x="157" y="170"/>
                      <a:pt x="157" y="172"/>
                    </a:cubicBezTo>
                    <a:cubicBezTo>
                      <a:pt x="157" y="173"/>
                      <a:pt x="157" y="174"/>
                      <a:pt x="156" y="175"/>
                    </a:cubicBezTo>
                    <a:cubicBezTo>
                      <a:pt x="156" y="177"/>
                      <a:pt x="155" y="177"/>
                      <a:pt x="154" y="177"/>
                    </a:cubicBezTo>
                    <a:cubicBezTo>
                      <a:pt x="152" y="178"/>
                      <a:pt x="150" y="179"/>
                      <a:pt x="148" y="178"/>
                    </a:cubicBezTo>
                    <a:cubicBezTo>
                      <a:pt x="148" y="178"/>
                      <a:pt x="147" y="178"/>
                      <a:pt x="147" y="178"/>
                    </a:cubicBezTo>
                    <a:cubicBezTo>
                      <a:pt x="146" y="178"/>
                      <a:pt x="145" y="179"/>
                      <a:pt x="145" y="178"/>
                    </a:cubicBezTo>
                    <a:cubicBezTo>
                      <a:pt x="145" y="178"/>
                      <a:pt x="145" y="177"/>
                      <a:pt x="145" y="177"/>
                    </a:cubicBezTo>
                    <a:cubicBezTo>
                      <a:pt x="145" y="176"/>
                      <a:pt x="144" y="176"/>
                      <a:pt x="144" y="176"/>
                    </a:cubicBezTo>
                    <a:cubicBezTo>
                      <a:pt x="143" y="175"/>
                      <a:pt x="143" y="174"/>
                      <a:pt x="142" y="173"/>
                    </a:cubicBezTo>
                    <a:cubicBezTo>
                      <a:pt x="142" y="172"/>
                      <a:pt x="141" y="171"/>
                      <a:pt x="141" y="170"/>
                    </a:cubicBezTo>
                    <a:cubicBezTo>
                      <a:pt x="141" y="169"/>
                      <a:pt x="141" y="167"/>
                      <a:pt x="141" y="166"/>
                    </a:cubicBezTo>
                    <a:cubicBezTo>
                      <a:pt x="142" y="165"/>
                      <a:pt x="142" y="164"/>
                      <a:pt x="142" y="162"/>
                    </a:cubicBezTo>
                    <a:cubicBezTo>
                      <a:pt x="142" y="160"/>
                      <a:pt x="143" y="157"/>
                      <a:pt x="144" y="155"/>
                    </a:cubicBezTo>
                    <a:cubicBezTo>
                      <a:pt x="145" y="153"/>
                      <a:pt x="146" y="152"/>
                      <a:pt x="149" y="150"/>
                    </a:cubicBezTo>
                    <a:cubicBezTo>
                      <a:pt x="147" y="149"/>
                      <a:pt x="149" y="148"/>
                      <a:pt x="150" y="148"/>
                    </a:cubicBezTo>
                    <a:cubicBezTo>
                      <a:pt x="151" y="148"/>
                      <a:pt x="151" y="148"/>
                      <a:pt x="151" y="148"/>
                    </a:cubicBezTo>
                    <a:cubicBezTo>
                      <a:pt x="152" y="148"/>
                      <a:pt x="154" y="147"/>
                      <a:pt x="156" y="147"/>
                    </a:cubicBezTo>
                    <a:cubicBezTo>
                      <a:pt x="157" y="148"/>
                      <a:pt x="157" y="149"/>
                      <a:pt x="159" y="149"/>
                    </a:cubicBezTo>
                    <a:cubicBezTo>
                      <a:pt x="159" y="148"/>
                      <a:pt x="159" y="148"/>
                      <a:pt x="159" y="147"/>
                    </a:cubicBezTo>
                    <a:cubicBezTo>
                      <a:pt x="162" y="148"/>
                      <a:pt x="161" y="145"/>
                      <a:pt x="163" y="145"/>
                    </a:cubicBezTo>
                    <a:cubicBezTo>
                      <a:pt x="164" y="145"/>
                      <a:pt x="165" y="145"/>
                      <a:pt x="166" y="145"/>
                    </a:cubicBezTo>
                    <a:cubicBezTo>
                      <a:pt x="166" y="145"/>
                      <a:pt x="166" y="145"/>
                      <a:pt x="167" y="145"/>
                    </a:cubicBezTo>
                    <a:cubicBezTo>
                      <a:pt x="168" y="145"/>
                      <a:pt x="168" y="145"/>
                      <a:pt x="169" y="145"/>
                    </a:cubicBezTo>
                    <a:cubicBezTo>
                      <a:pt x="169" y="146"/>
                      <a:pt x="170" y="147"/>
                      <a:pt x="171" y="146"/>
                    </a:cubicBezTo>
                    <a:cubicBezTo>
                      <a:pt x="172" y="146"/>
                      <a:pt x="172" y="145"/>
                      <a:pt x="172" y="145"/>
                    </a:cubicBezTo>
                    <a:cubicBezTo>
                      <a:pt x="173" y="145"/>
                      <a:pt x="173" y="145"/>
                      <a:pt x="173" y="146"/>
                    </a:cubicBezTo>
                    <a:cubicBezTo>
                      <a:pt x="173" y="146"/>
                      <a:pt x="173" y="147"/>
                      <a:pt x="173" y="147"/>
                    </a:cubicBezTo>
                    <a:cubicBezTo>
                      <a:pt x="173" y="148"/>
                      <a:pt x="174" y="148"/>
                      <a:pt x="174" y="148"/>
                    </a:cubicBezTo>
                    <a:cubicBezTo>
                      <a:pt x="175" y="149"/>
                      <a:pt x="174" y="150"/>
                      <a:pt x="174" y="151"/>
                    </a:cubicBezTo>
                    <a:cubicBezTo>
                      <a:pt x="174" y="153"/>
                      <a:pt x="174" y="153"/>
                      <a:pt x="175" y="154"/>
                    </a:cubicBezTo>
                    <a:cubicBezTo>
                      <a:pt x="176" y="155"/>
                      <a:pt x="176" y="156"/>
                      <a:pt x="177" y="157"/>
                    </a:cubicBezTo>
                    <a:cubicBezTo>
                      <a:pt x="179" y="159"/>
                      <a:pt x="181" y="157"/>
                      <a:pt x="180" y="155"/>
                    </a:cubicBezTo>
                    <a:cubicBezTo>
                      <a:pt x="179" y="153"/>
                      <a:pt x="180" y="150"/>
                      <a:pt x="179" y="148"/>
                    </a:cubicBezTo>
                    <a:cubicBezTo>
                      <a:pt x="178" y="147"/>
                      <a:pt x="179" y="147"/>
                      <a:pt x="179" y="145"/>
                    </a:cubicBezTo>
                    <a:cubicBezTo>
                      <a:pt x="179" y="144"/>
                      <a:pt x="179" y="143"/>
                      <a:pt x="180" y="142"/>
                    </a:cubicBezTo>
                    <a:cubicBezTo>
                      <a:pt x="180" y="141"/>
                      <a:pt x="179" y="140"/>
                      <a:pt x="180" y="139"/>
                    </a:cubicBezTo>
                    <a:cubicBezTo>
                      <a:pt x="181" y="138"/>
                      <a:pt x="182" y="138"/>
                      <a:pt x="183" y="137"/>
                    </a:cubicBezTo>
                    <a:cubicBezTo>
                      <a:pt x="184" y="136"/>
                      <a:pt x="183" y="135"/>
                      <a:pt x="185" y="135"/>
                    </a:cubicBezTo>
                    <a:cubicBezTo>
                      <a:pt x="185" y="135"/>
                      <a:pt x="186" y="135"/>
                      <a:pt x="186" y="134"/>
                    </a:cubicBezTo>
                    <a:cubicBezTo>
                      <a:pt x="187" y="134"/>
                      <a:pt x="187" y="134"/>
                      <a:pt x="187" y="134"/>
                    </a:cubicBezTo>
                    <a:cubicBezTo>
                      <a:pt x="188" y="133"/>
                      <a:pt x="189" y="132"/>
                      <a:pt x="190" y="131"/>
                    </a:cubicBezTo>
                    <a:cubicBezTo>
                      <a:pt x="191" y="131"/>
                      <a:pt x="191" y="131"/>
                      <a:pt x="191" y="129"/>
                    </a:cubicBezTo>
                    <a:cubicBezTo>
                      <a:pt x="193" y="129"/>
                      <a:pt x="191" y="128"/>
                      <a:pt x="191" y="128"/>
                    </a:cubicBezTo>
                    <a:cubicBezTo>
                      <a:pt x="191" y="127"/>
                      <a:pt x="191" y="126"/>
                      <a:pt x="191" y="125"/>
                    </a:cubicBezTo>
                    <a:cubicBezTo>
                      <a:pt x="191" y="124"/>
                      <a:pt x="189" y="121"/>
                      <a:pt x="191" y="120"/>
                    </a:cubicBezTo>
                    <a:cubicBezTo>
                      <a:pt x="192" y="121"/>
                      <a:pt x="192" y="122"/>
                      <a:pt x="192" y="123"/>
                    </a:cubicBezTo>
                    <a:cubicBezTo>
                      <a:pt x="194" y="124"/>
                      <a:pt x="194" y="120"/>
                      <a:pt x="194" y="119"/>
                    </a:cubicBezTo>
                    <a:cubicBezTo>
                      <a:pt x="194" y="119"/>
                      <a:pt x="194" y="119"/>
                      <a:pt x="195" y="119"/>
                    </a:cubicBezTo>
                    <a:cubicBezTo>
                      <a:pt x="198" y="119"/>
                      <a:pt x="195" y="114"/>
                      <a:pt x="198" y="113"/>
                    </a:cubicBezTo>
                    <a:cubicBezTo>
                      <a:pt x="198" y="113"/>
                      <a:pt x="201" y="113"/>
                      <a:pt x="203" y="111"/>
                    </a:cubicBezTo>
                    <a:cubicBezTo>
                      <a:pt x="204" y="111"/>
                      <a:pt x="206" y="111"/>
                      <a:pt x="205" y="110"/>
                    </a:cubicBezTo>
                    <a:cubicBezTo>
                      <a:pt x="205" y="109"/>
                      <a:pt x="205" y="109"/>
                      <a:pt x="205" y="109"/>
                    </a:cubicBezTo>
                    <a:cubicBezTo>
                      <a:pt x="204" y="110"/>
                      <a:pt x="204" y="110"/>
                      <a:pt x="204" y="109"/>
                    </a:cubicBezTo>
                    <a:cubicBezTo>
                      <a:pt x="203" y="107"/>
                      <a:pt x="206" y="106"/>
                      <a:pt x="207" y="104"/>
                    </a:cubicBezTo>
                    <a:cubicBezTo>
                      <a:pt x="209" y="102"/>
                      <a:pt x="210" y="103"/>
                      <a:pt x="212" y="102"/>
                    </a:cubicBezTo>
                    <a:cubicBezTo>
                      <a:pt x="212" y="100"/>
                      <a:pt x="214" y="101"/>
                      <a:pt x="215" y="100"/>
                    </a:cubicBezTo>
                    <a:cubicBezTo>
                      <a:pt x="216" y="100"/>
                      <a:pt x="217" y="98"/>
                      <a:pt x="218" y="99"/>
                    </a:cubicBezTo>
                    <a:cubicBezTo>
                      <a:pt x="219" y="99"/>
                      <a:pt x="218" y="101"/>
                      <a:pt x="217" y="101"/>
                    </a:cubicBezTo>
                    <a:cubicBezTo>
                      <a:pt x="217" y="102"/>
                      <a:pt x="215" y="102"/>
                      <a:pt x="215" y="103"/>
                    </a:cubicBezTo>
                    <a:cubicBezTo>
                      <a:pt x="215" y="105"/>
                      <a:pt x="216" y="104"/>
                      <a:pt x="217" y="104"/>
                    </a:cubicBezTo>
                    <a:cubicBezTo>
                      <a:pt x="219" y="103"/>
                      <a:pt x="218" y="102"/>
                      <a:pt x="219" y="101"/>
                    </a:cubicBezTo>
                    <a:cubicBezTo>
                      <a:pt x="221" y="100"/>
                      <a:pt x="222" y="101"/>
                      <a:pt x="223" y="100"/>
                    </a:cubicBezTo>
                    <a:cubicBezTo>
                      <a:pt x="224" y="100"/>
                      <a:pt x="225" y="99"/>
                      <a:pt x="224" y="98"/>
                    </a:cubicBezTo>
                    <a:cubicBezTo>
                      <a:pt x="224" y="98"/>
                      <a:pt x="223" y="98"/>
                      <a:pt x="222" y="98"/>
                    </a:cubicBezTo>
                    <a:cubicBezTo>
                      <a:pt x="221" y="98"/>
                      <a:pt x="221" y="98"/>
                      <a:pt x="221" y="98"/>
                    </a:cubicBezTo>
                    <a:cubicBezTo>
                      <a:pt x="220" y="97"/>
                      <a:pt x="220" y="96"/>
                      <a:pt x="219" y="95"/>
                    </a:cubicBezTo>
                    <a:cubicBezTo>
                      <a:pt x="219" y="95"/>
                      <a:pt x="219" y="95"/>
                      <a:pt x="218" y="94"/>
                    </a:cubicBezTo>
                    <a:cubicBezTo>
                      <a:pt x="218" y="94"/>
                      <a:pt x="219" y="93"/>
                      <a:pt x="219" y="93"/>
                    </a:cubicBezTo>
                    <a:cubicBezTo>
                      <a:pt x="218" y="92"/>
                      <a:pt x="216" y="92"/>
                      <a:pt x="216" y="91"/>
                    </a:cubicBezTo>
                    <a:cubicBezTo>
                      <a:pt x="215" y="90"/>
                      <a:pt x="218" y="91"/>
                      <a:pt x="219" y="91"/>
                    </a:cubicBezTo>
                    <a:cubicBezTo>
                      <a:pt x="218" y="90"/>
                      <a:pt x="219" y="90"/>
                      <a:pt x="219" y="89"/>
                    </a:cubicBezTo>
                    <a:cubicBezTo>
                      <a:pt x="220" y="89"/>
                      <a:pt x="219" y="88"/>
                      <a:pt x="219" y="87"/>
                    </a:cubicBezTo>
                    <a:cubicBezTo>
                      <a:pt x="217" y="87"/>
                      <a:pt x="215" y="87"/>
                      <a:pt x="213" y="88"/>
                    </a:cubicBezTo>
                    <a:cubicBezTo>
                      <a:pt x="213" y="89"/>
                      <a:pt x="211" y="90"/>
                      <a:pt x="211" y="89"/>
                    </a:cubicBezTo>
                    <a:cubicBezTo>
                      <a:pt x="211" y="88"/>
                      <a:pt x="213" y="87"/>
                      <a:pt x="213" y="87"/>
                    </a:cubicBezTo>
                    <a:cubicBezTo>
                      <a:pt x="214" y="86"/>
                      <a:pt x="215" y="86"/>
                      <a:pt x="216" y="85"/>
                    </a:cubicBezTo>
                    <a:cubicBezTo>
                      <a:pt x="216" y="85"/>
                      <a:pt x="217" y="84"/>
                      <a:pt x="218" y="84"/>
                    </a:cubicBezTo>
                    <a:cubicBezTo>
                      <a:pt x="219" y="83"/>
                      <a:pt x="218" y="84"/>
                      <a:pt x="219" y="84"/>
                    </a:cubicBezTo>
                    <a:cubicBezTo>
                      <a:pt x="220" y="84"/>
                      <a:pt x="220" y="84"/>
                      <a:pt x="221" y="84"/>
                    </a:cubicBezTo>
                    <a:cubicBezTo>
                      <a:pt x="222" y="84"/>
                      <a:pt x="223" y="83"/>
                      <a:pt x="224" y="83"/>
                    </a:cubicBezTo>
                    <a:cubicBezTo>
                      <a:pt x="226" y="84"/>
                      <a:pt x="229" y="85"/>
                      <a:pt x="230" y="83"/>
                    </a:cubicBezTo>
                    <a:cubicBezTo>
                      <a:pt x="231" y="82"/>
                      <a:pt x="231" y="82"/>
                      <a:pt x="231" y="81"/>
                    </a:cubicBezTo>
                    <a:cubicBezTo>
                      <a:pt x="231" y="81"/>
                      <a:pt x="232" y="81"/>
                      <a:pt x="233" y="81"/>
                    </a:cubicBezTo>
                    <a:cubicBezTo>
                      <a:pt x="234" y="80"/>
                      <a:pt x="234" y="80"/>
                      <a:pt x="235" y="79"/>
                    </a:cubicBezTo>
                    <a:cubicBezTo>
                      <a:pt x="238" y="78"/>
                      <a:pt x="237" y="77"/>
                      <a:pt x="237" y="75"/>
                    </a:cubicBezTo>
                    <a:cubicBezTo>
                      <a:pt x="238" y="73"/>
                      <a:pt x="238" y="73"/>
                      <a:pt x="237" y="72"/>
                    </a:cubicBezTo>
                    <a:cubicBezTo>
                      <a:pt x="236" y="72"/>
                      <a:pt x="235" y="72"/>
                      <a:pt x="234" y="73"/>
                    </a:cubicBezTo>
                    <a:cubicBezTo>
                      <a:pt x="233" y="73"/>
                      <a:pt x="232" y="73"/>
                      <a:pt x="231" y="73"/>
                    </a:cubicBezTo>
                    <a:cubicBezTo>
                      <a:pt x="231" y="71"/>
                      <a:pt x="234" y="71"/>
                      <a:pt x="235" y="71"/>
                    </a:cubicBezTo>
                    <a:cubicBezTo>
                      <a:pt x="237" y="69"/>
                      <a:pt x="235" y="69"/>
                      <a:pt x="234" y="68"/>
                    </a:cubicBezTo>
                    <a:cubicBezTo>
                      <a:pt x="234" y="67"/>
                      <a:pt x="231" y="66"/>
                      <a:pt x="230" y="65"/>
                    </a:cubicBezTo>
                    <a:cubicBezTo>
                      <a:pt x="230" y="65"/>
                      <a:pt x="230" y="64"/>
                      <a:pt x="230" y="64"/>
                    </a:cubicBezTo>
                    <a:cubicBezTo>
                      <a:pt x="230" y="63"/>
                      <a:pt x="229" y="63"/>
                      <a:pt x="229" y="63"/>
                    </a:cubicBezTo>
                    <a:cubicBezTo>
                      <a:pt x="229" y="62"/>
                      <a:pt x="229" y="61"/>
                      <a:pt x="229" y="60"/>
                    </a:cubicBezTo>
                    <a:cubicBezTo>
                      <a:pt x="229" y="59"/>
                      <a:pt x="228" y="59"/>
                      <a:pt x="227" y="58"/>
                    </a:cubicBezTo>
                    <a:cubicBezTo>
                      <a:pt x="227" y="57"/>
                      <a:pt x="228" y="56"/>
                      <a:pt x="227" y="55"/>
                    </a:cubicBezTo>
                    <a:cubicBezTo>
                      <a:pt x="226" y="54"/>
                      <a:pt x="225" y="54"/>
                      <a:pt x="226" y="52"/>
                    </a:cubicBezTo>
                    <a:cubicBezTo>
                      <a:pt x="227" y="51"/>
                      <a:pt x="227" y="50"/>
                      <a:pt x="225" y="50"/>
                    </a:cubicBezTo>
                    <a:cubicBezTo>
                      <a:pt x="224" y="52"/>
                      <a:pt x="223" y="55"/>
                      <a:pt x="220" y="56"/>
                    </a:cubicBezTo>
                    <a:cubicBezTo>
                      <a:pt x="218" y="56"/>
                      <a:pt x="218" y="56"/>
                      <a:pt x="216" y="55"/>
                    </a:cubicBezTo>
                    <a:cubicBezTo>
                      <a:pt x="216" y="55"/>
                      <a:pt x="216" y="55"/>
                      <a:pt x="215" y="55"/>
                    </a:cubicBezTo>
                    <a:cubicBezTo>
                      <a:pt x="214" y="54"/>
                      <a:pt x="214" y="55"/>
                      <a:pt x="214" y="54"/>
                    </a:cubicBezTo>
                    <a:cubicBezTo>
                      <a:pt x="214" y="53"/>
                      <a:pt x="215" y="53"/>
                      <a:pt x="215" y="52"/>
                    </a:cubicBezTo>
                    <a:cubicBezTo>
                      <a:pt x="215" y="52"/>
                      <a:pt x="215" y="51"/>
                      <a:pt x="215" y="51"/>
                    </a:cubicBezTo>
                    <a:cubicBezTo>
                      <a:pt x="215" y="49"/>
                      <a:pt x="216" y="49"/>
                      <a:pt x="215" y="48"/>
                    </a:cubicBezTo>
                    <a:cubicBezTo>
                      <a:pt x="215" y="47"/>
                      <a:pt x="214" y="48"/>
                      <a:pt x="214" y="47"/>
                    </a:cubicBezTo>
                    <a:cubicBezTo>
                      <a:pt x="214" y="47"/>
                      <a:pt x="214" y="46"/>
                      <a:pt x="214" y="46"/>
                    </a:cubicBezTo>
                    <a:cubicBezTo>
                      <a:pt x="213" y="45"/>
                      <a:pt x="212" y="45"/>
                      <a:pt x="212" y="45"/>
                    </a:cubicBezTo>
                    <a:cubicBezTo>
                      <a:pt x="211" y="44"/>
                      <a:pt x="211" y="44"/>
                      <a:pt x="211" y="44"/>
                    </a:cubicBezTo>
                    <a:cubicBezTo>
                      <a:pt x="211" y="43"/>
                      <a:pt x="209" y="42"/>
                      <a:pt x="209" y="42"/>
                    </a:cubicBezTo>
                    <a:cubicBezTo>
                      <a:pt x="208" y="42"/>
                      <a:pt x="207" y="43"/>
                      <a:pt x="206" y="43"/>
                    </a:cubicBezTo>
                    <a:cubicBezTo>
                      <a:pt x="205" y="43"/>
                      <a:pt x="205" y="42"/>
                      <a:pt x="205" y="42"/>
                    </a:cubicBezTo>
                    <a:cubicBezTo>
                      <a:pt x="203" y="43"/>
                      <a:pt x="203" y="45"/>
                      <a:pt x="202" y="46"/>
                    </a:cubicBezTo>
                    <a:cubicBezTo>
                      <a:pt x="201" y="47"/>
                      <a:pt x="200" y="47"/>
                      <a:pt x="200" y="49"/>
                    </a:cubicBezTo>
                    <a:cubicBezTo>
                      <a:pt x="200" y="51"/>
                      <a:pt x="199" y="52"/>
                      <a:pt x="198" y="53"/>
                    </a:cubicBezTo>
                    <a:cubicBezTo>
                      <a:pt x="197" y="54"/>
                      <a:pt x="196" y="54"/>
                      <a:pt x="197" y="55"/>
                    </a:cubicBezTo>
                    <a:cubicBezTo>
                      <a:pt x="197" y="56"/>
                      <a:pt x="198" y="56"/>
                      <a:pt x="198" y="56"/>
                    </a:cubicBezTo>
                    <a:cubicBezTo>
                      <a:pt x="200" y="57"/>
                      <a:pt x="200" y="57"/>
                      <a:pt x="200" y="59"/>
                    </a:cubicBezTo>
                    <a:cubicBezTo>
                      <a:pt x="200" y="61"/>
                      <a:pt x="200" y="63"/>
                      <a:pt x="199" y="64"/>
                    </a:cubicBezTo>
                    <a:cubicBezTo>
                      <a:pt x="199" y="65"/>
                      <a:pt x="198" y="66"/>
                      <a:pt x="197" y="67"/>
                    </a:cubicBezTo>
                    <a:cubicBezTo>
                      <a:pt x="196" y="68"/>
                      <a:pt x="194" y="68"/>
                      <a:pt x="194" y="69"/>
                    </a:cubicBezTo>
                    <a:cubicBezTo>
                      <a:pt x="193" y="70"/>
                      <a:pt x="194" y="72"/>
                      <a:pt x="194" y="73"/>
                    </a:cubicBezTo>
                    <a:cubicBezTo>
                      <a:pt x="193" y="75"/>
                      <a:pt x="193" y="75"/>
                      <a:pt x="193" y="77"/>
                    </a:cubicBezTo>
                    <a:cubicBezTo>
                      <a:pt x="193" y="78"/>
                      <a:pt x="193" y="78"/>
                      <a:pt x="191" y="79"/>
                    </a:cubicBezTo>
                    <a:cubicBezTo>
                      <a:pt x="191" y="79"/>
                      <a:pt x="190" y="81"/>
                      <a:pt x="189" y="80"/>
                    </a:cubicBezTo>
                    <a:cubicBezTo>
                      <a:pt x="189" y="79"/>
                      <a:pt x="188" y="79"/>
                      <a:pt x="187" y="78"/>
                    </a:cubicBezTo>
                    <a:cubicBezTo>
                      <a:pt x="187" y="77"/>
                      <a:pt x="187" y="77"/>
                      <a:pt x="187" y="75"/>
                    </a:cubicBezTo>
                    <a:cubicBezTo>
                      <a:pt x="187" y="73"/>
                      <a:pt x="187" y="71"/>
                      <a:pt x="187" y="69"/>
                    </a:cubicBezTo>
                    <a:cubicBezTo>
                      <a:pt x="188" y="68"/>
                      <a:pt x="188" y="68"/>
                      <a:pt x="186" y="67"/>
                    </a:cubicBezTo>
                    <a:cubicBezTo>
                      <a:pt x="186" y="67"/>
                      <a:pt x="185" y="67"/>
                      <a:pt x="185" y="68"/>
                    </a:cubicBezTo>
                    <a:cubicBezTo>
                      <a:pt x="184" y="68"/>
                      <a:pt x="184" y="68"/>
                      <a:pt x="183" y="68"/>
                    </a:cubicBezTo>
                    <a:cubicBezTo>
                      <a:pt x="183" y="68"/>
                      <a:pt x="181" y="66"/>
                      <a:pt x="181" y="66"/>
                    </a:cubicBezTo>
                    <a:cubicBezTo>
                      <a:pt x="180" y="65"/>
                      <a:pt x="180" y="65"/>
                      <a:pt x="178" y="64"/>
                    </a:cubicBezTo>
                    <a:cubicBezTo>
                      <a:pt x="179" y="63"/>
                      <a:pt x="176" y="62"/>
                      <a:pt x="175" y="62"/>
                    </a:cubicBezTo>
                    <a:cubicBezTo>
                      <a:pt x="175" y="62"/>
                      <a:pt x="175" y="62"/>
                      <a:pt x="175" y="62"/>
                    </a:cubicBezTo>
                    <a:cubicBezTo>
                      <a:pt x="175" y="61"/>
                      <a:pt x="172" y="61"/>
                      <a:pt x="172" y="61"/>
                    </a:cubicBezTo>
                    <a:cubicBezTo>
                      <a:pt x="170" y="61"/>
                      <a:pt x="170" y="61"/>
                      <a:pt x="169" y="59"/>
                    </a:cubicBezTo>
                    <a:cubicBezTo>
                      <a:pt x="168" y="58"/>
                      <a:pt x="168" y="57"/>
                      <a:pt x="168" y="56"/>
                    </a:cubicBezTo>
                    <a:cubicBezTo>
                      <a:pt x="167" y="55"/>
                      <a:pt x="167" y="55"/>
                      <a:pt x="166" y="55"/>
                    </a:cubicBezTo>
                    <a:cubicBezTo>
                      <a:pt x="166" y="55"/>
                      <a:pt x="165" y="56"/>
                      <a:pt x="165" y="55"/>
                    </a:cubicBezTo>
                    <a:cubicBezTo>
                      <a:pt x="165" y="54"/>
                      <a:pt x="166" y="52"/>
                      <a:pt x="166" y="51"/>
                    </a:cubicBezTo>
                    <a:cubicBezTo>
                      <a:pt x="166" y="48"/>
                      <a:pt x="167" y="48"/>
                      <a:pt x="168" y="46"/>
                    </a:cubicBezTo>
                    <a:cubicBezTo>
                      <a:pt x="169" y="45"/>
                      <a:pt x="170" y="45"/>
                      <a:pt x="170" y="43"/>
                    </a:cubicBezTo>
                    <a:cubicBezTo>
                      <a:pt x="170" y="43"/>
                      <a:pt x="169" y="43"/>
                      <a:pt x="170" y="42"/>
                    </a:cubicBezTo>
                    <a:cubicBezTo>
                      <a:pt x="170" y="42"/>
                      <a:pt x="171" y="42"/>
                      <a:pt x="171" y="41"/>
                    </a:cubicBezTo>
                    <a:cubicBezTo>
                      <a:pt x="173" y="40"/>
                      <a:pt x="171" y="40"/>
                      <a:pt x="172" y="39"/>
                    </a:cubicBezTo>
                    <a:cubicBezTo>
                      <a:pt x="173" y="38"/>
                      <a:pt x="175" y="38"/>
                      <a:pt x="173" y="37"/>
                    </a:cubicBezTo>
                    <a:cubicBezTo>
                      <a:pt x="172" y="35"/>
                      <a:pt x="170" y="36"/>
                      <a:pt x="168" y="35"/>
                    </a:cubicBezTo>
                    <a:cubicBezTo>
                      <a:pt x="166" y="34"/>
                      <a:pt x="169" y="34"/>
                      <a:pt x="170" y="34"/>
                    </a:cubicBezTo>
                    <a:cubicBezTo>
                      <a:pt x="172" y="34"/>
                      <a:pt x="175" y="37"/>
                      <a:pt x="178" y="35"/>
                    </a:cubicBezTo>
                    <a:cubicBezTo>
                      <a:pt x="179" y="35"/>
                      <a:pt x="179" y="34"/>
                      <a:pt x="180" y="34"/>
                    </a:cubicBezTo>
                    <a:cubicBezTo>
                      <a:pt x="182" y="34"/>
                      <a:pt x="182" y="34"/>
                      <a:pt x="183" y="33"/>
                    </a:cubicBezTo>
                    <a:cubicBezTo>
                      <a:pt x="183" y="32"/>
                      <a:pt x="184" y="31"/>
                      <a:pt x="183" y="31"/>
                    </a:cubicBezTo>
                    <a:cubicBezTo>
                      <a:pt x="183" y="30"/>
                      <a:pt x="183" y="30"/>
                      <a:pt x="182" y="31"/>
                    </a:cubicBezTo>
                    <a:cubicBezTo>
                      <a:pt x="182" y="31"/>
                      <a:pt x="181" y="31"/>
                      <a:pt x="181" y="30"/>
                    </a:cubicBezTo>
                    <a:cubicBezTo>
                      <a:pt x="180" y="30"/>
                      <a:pt x="178" y="29"/>
                      <a:pt x="178" y="28"/>
                    </a:cubicBezTo>
                    <a:cubicBezTo>
                      <a:pt x="179" y="27"/>
                      <a:pt x="181" y="28"/>
                      <a:pt x="181" y="28"/>
                    </a:cubicBezTo>
                    <a:cubicBezTo>
                      <a:pt x="182" y="28"/>
                      <a:pt x="184" y="28"/>
                      <a:pt x="185" y="28"/>
                    </a:cubicBezTo>
                    <a:cubicBezTo>
                      <a:pt x="187" y="27"/>
                      <a:pt x="186" y="26"/>
                      <a:pt x="186" y="25"/>
                    </a:cubicBezTo>
                    <a:cubicBezTo>
                      <a:pt x="187" y="23"/>
                      <a:pt x="188" y="26"/>
                      <a:pt x="188" y="26"/>
                    </a:cubicBezTo>
                    <a:cubicBezTo>
                      <a:pt x="189" y="27"/>
                      <a:pt x="192" y="26"/>
                      <a:pt x="192" y="25"/>
                    </a:cubicBezTo>
                    <a:cubicBezTo>
                      <a:pt x="192" y="25"/>
                      <a:pt x="189" y="23"/>
                      <a:pt x="191" y="23"/>
                    </a:cubicBezTo>
                    <a:cubicBezTo>
                      <a:pt x="192" y="24"/>
                      <a:pt x="192" y="26"/>
                      <a:pt x="194" y="25"/>
                    </a:cubicBezTo>
                    <a:cubicBezTo>
                      <a:pt x="194" y="25"/>
                      <a:pt x="194" y="24"/>
                      <a:pt x="194" y="24"/>
                    </a:cubicBezTo>
                    <a:cubicBezTo>
                      <a:pt x="195" y="23"/>
                      <a:pt x="195" y="24"/>
                      <a:pt x="196" y="23"/>
                    </a:cubicBezTo>
                    <a:cubicBezTo>
                      <a:pt x="197" y="23"/>
                      <a:pt x="197" y="21"/>
                      <a:pt x="196" y="20"/>
                    </a:cubicBezTo>
                    <a:cubicBezTo>
                      <a:pt x="196" y="19"/>
                      <a:pt x="196" y="18"/>
                      <a:pt x="197" y="17"/>
                    </a:cubicBezTo>
                    <a:cubicBezTo>
                      <a:pt x="198" y="16"/>
                      <a:pt x="198" y="15"/>
                      <a:pt x="196" y="15"/>
                    </a:cubicBezTo>
                    <a:cubicBezTo>
                      <a:pt x="196" y="13"/>
                      <a:pt x="196" y="12"/>
                      <a:pt x="194" y="12"/>
                    </a:cubicBezTo>
                    <a:cubicBezTo>
                      <a:pt x="192" y="12"/>
                      <a:pt x="193" y="13"/>
                      <a:pt x="193" y="15"/>
                    </a:cubicBezTo>
                    <a:cubicBezTo>
                      <a:pt x="193" y="15"/>
                      <a:pt x="192" y="15"/>
                      <a:pt x="191" y="16"/>
                    </a:cubicBezTo>
                    <a:cubicBezTo>
                      <a:pt x="191" y="16"/>
                      <a:pt x="191" y="17"/>
                      <a:pt x="191" y="17"/>
                    </a:cubicBezTo>
                    <a:cubicBezTo>
                      <a:pt x="190" y="18"/>
                      <a:pt x="190" y="18"/>
                      <a:pt x="189" y="18"/>
                    </a:cubicBezTo>
                    <a:cubicBezTo>
                      <a:pt x="189" y="18"/>
                      <a:pt x="188" y="18"/>
                      <a:pt x="188" y="18"/>
                    </a:cubicBezTo>
                    <a:cubicBezTo>
                      <a:pt x="188" y="19"/>
                      <a:pt x="188" y="19"/>
                      <a:pt x="188" y="20"/>
                    </a:cubicBezTo>
                    <a:cubicBezTo>
                      <a:pt x="188" y="20"/>
                      <a:pt x="188" y="20"/>
                      <a:pt x="187" y="20"/>
                    </a:cubicBezTo>
                    <a:cubicBezTo>
                      <a:pt x="187" y="21"/>
                      <a:pt x="186" y="22"/>
                      <a:pt x="186" y="22"/>
                    </a:cubicBezTo>
                    <a:cubicBezTo>
                      <a:pt x="185" y="22"/>
                      <a:pt x="183" y="18"/>
                      <a:pt x="184" y="17"/>
                    </a:cubicBezTo>
                    <a:cubicBezTo>
                      <a:pt x="184" y="17"/>
                      <a:pt x="185" y="17"/>
                      <a:pt x="186" y="16"/>
                    </a:cubicBezTo>
                    <a:cubicBezTo>
                      <a:pt x="186" y="15"/>
                      <a:pt x="186" y="14"/>
                      <a:pt x="185" y="13"/>
                    </a:cubicBezTo>
                    <a:cubicBezTo>
                      <a:pt x="183" y="13"/>
                      <a:pt x="182" y="17"/>
                      <a:pt x="182" y="18"/>
                    </a:cubicBezTo>
                    <a:cubicBezTo>
                      <a:pt x="180" y="18"/>
                      <a:pt x="179" y="18"/>
                      <a:pt x="179" y="16"/>
                    </a:cubicBezTo>
                    <a:cubicBezTo>
                      <a:pt x="180" y="15"/>
                      <a:pt x="180" y="14"/>
                      <a:pt x="180" y="14"/>
                    </a:cubicBezTo>
                    <a:cubicBezTo>
                      <a:pt x="180" y="13"/>
                      <a:pt x="179" y="13"/>
                      <a:pt x="178" y="12"/>
                    </a:cubicBezTo>
                    <a:cubicBezTo>
                      <a:pt x="178" y="11"/>
                      <a:pt x="179" y="11"/>
                      <a:pt x="179" y="11"/>
                    </a:cubicBezTo>
                    <a:cubicBezTo>
                      <a:pt x="180" y="10"/>
                      <a:pt x="180" y="10"/>
                      <a:pt x="180" y="9"/>
                    </a:cubicBezTo>
                    <a:cubicBezTo>
                      <a:pt x="179" y="7"/>
                      <a:pt x="178" y="7"/>
                      <a:pt x="177" y="6"/>
                    </a:cubicBezTo>
                    <a:cubicBezTo>
                      <a:pt x="177" y="5"/>
                      <a:pt x="178" y="5"/>
                      <a:pt x="178" y="4"/>
                    </a:cubicBezTo>
                    <a:cubicBezTo>
                      <a:pt x="178" y="3"/>
                      <a:pt x="177" y="3"/>
                      <a:pt x="177" y="3"/>
                    </a:cubicBezTo>
                    <a:cubicBezTo>
                      <a:pt x="176" y="3"/>
                      <a:pt x="176" y="3"/>
                      <a:pt x="176" y="3"/>
                    </a:cubicBezTo>
                    <a:cubicBezTo>
                      <a:pt x="176" y="0"/>
                      <a:pt x="174" y="4"/>
                      <a:pt x="173" y="4"/>
                    </a:cubicBezTo>
                    <a:cubicBezTo>
                      <a:pt x="171" y="5"/>
                      <a:pt x="171" y="5"/>
                      <a:pt x="171" y="6"/>
                    </a:cubicBezTo>
                    <a:cubicBezTo>
                      <a:pt x="172" y="8"/>
                      <a:pt x="172" y="7"/>
                      <a:pt x="171" y="9"/>
                    </a:cubicBezTo>
                    <a:cubicBezTo>
                      <a:pt x="171" y="9"/>
                      <a:pt x="171" y="10"/>
                      <a:pt x="172" y="11"/>
                    </a:cubicBezTo>
                    <a:cubicBezTo>
                      <a:pt x="173" y="12"/>
                      <a:pt x="174" y="11"/>
                      <a:pt x="174" y="12"/>
                    </a:cubicBezTo>
                    <a:cubicBezTo>
                      <a:pt x="175" y="13"/>
                      <a:pt x="174" y="14"/>
                      <a:pt x="174" y="14"/>
                    </a:cubicBezTo>
                    <a:cubicBezTo>
                      <a:pt x="174" y="15"/>
                      <a:pt x="175" y="15"/>
                      <a:pt x="174" y="16"/>
                    </a:cubicBezTo>
                    <a:cubicBezTo>
                      <a:pt x="174" y="17"/>
                      <a:pt x="173" y="17"/>
                      <a:pt x="172" y="18"/>
                    </a:cubicBezTo>
                    <a:cubicBezTo>
                      <a:pt x="172" y="19"/>
                      <a:pt x="171" y="20"/>
                      <a:pt x="171" y="21"/>
                    </a:cubicBezTo>
                    <a:cubicBezTo>
                      <a:pt x="171" y="22"/>
                      <a:pt x="172" y="22"/>
                      <a:pt x="170" y="22"/>
                    </a:cubicBezTo>
                    <a:cubicBezTo>
                      <a:pt x="169" y="23"/>
                      <a:pt x="168" y="24"/>
                      <a:pt x="168" y="24"/>
                    </a:cubicBezTo>
                    <a:cubicBezTo>
                      <a:pt x="168" y="23"/>
                      <a:pt x="168" y="22"/>
                      <a:pt x="169" y="22"/>
                    </a:cubicBezTo>
                    <a:cubicBezTo>
                      <a:pt x="169" y="21"/>
                      <a:pt x="168" y="21"/>
                      <a:pt x="168" y="20"/>
                    </a:cubicBezTo>
                    <a:cubicBezTo>
                      <a:pt x="168" y="19"/>
                      <a:pt x="169" y="19"/>
                      <a:pt x="169" y="18"/>
                    </a:cubicBezTo>
                    <a:cubicBezTo>
                      <a:pt x="168" y="17"/>
                      <a:pt x="166" y="17"/>
                      <a:pt x="165" y="17"/>
                    </a:cubicBezTo>
                    <a:cubicBezTo>
                      <a:pt x="165" y="19"/>
                      <a:pt x="164" y="19"/>
                      <a:pt x="163" y="19"/>
                    </a:cubicBezTo>
                    <a:cubicBezTo>
                      <a:pt x="162" y="19"/>
                      <a:pt x="161" y="19"/>
                      <a:pt x="160" y="20"/>
                    </a:cubicBezTo>
                    <a:cubicBezTo>
                      <a:pt x="158" y="20"/>
                      <a:pt x="157" y="21"/>
                      <a:pt x="155" y="19"/>
                    </a:cubicBezTo>
                    <a:cubicBezTo>
                      <a:pt x="155" y="19"/>
                      <a:pt x="155" y="18"/>
                      <a:pt x="154" y="18"/>
                    </a:cubicBezTo>
                    <a:cubicBezTo>
                      <a:pt x="154" y="18"/>
                      <a:pt x="154" y="18"/>
                      <a:pt x="153" y="18"/>
                    </a:cubicBezTo>
                    <a:cubicBezTo>
                      <a:pt x="153" y="18"/>
                      <a:pt x="152" y="19"/>
                      <a:pt x="152" y="19"/>
                    </a:cubicBezTo>
                    <a:cubicBezTo>
                      <a:pt x="150" y="18"/>
                      <a:pt x="152" y="16"/>
                      <a:pt x="151" y="16"/>
                    </a:cubicBezTo>
                    <a:cubicBezTo>
                      <a:pt x="149" y="14"/>
                      <a:pt x="149" y="16"/>
                      <a:pt x="149" y="17"/>
                    </a:cubicBezTo>
                    <a:cubicBezTo>
                      <a:pt x="149" y="18"/>
                      <a:pt x="149" y="18"/>
                      <a:pt x="148" y="18"/>
                    </a:cubicBezTo>
                    <a:cubicBezTo>
                      <a:pt x="148" y="18"/>
                      <a:pt x="147" y="18"/>
                      <a:pt x="147" y="18"/>
                    </a:cubicBezTo>
                    <a:cubicBezTo>
                      <a:pt x="145" y="19"/>
                      <a:pt x="147" y="21"/>
                      <a:pt x="146" y="22"/>
                    </a:cubicBezTo>
                    <a:cubicBezTo>
                      <a:pt x="146" y="23"/>
                      <a:pt x="144" y="24"/>
                      <a:pt x="143" y="23"/>
                    </a:cubicBezTo>
                    <a:cubicBezTo>
                      <a:pt x="142" y="22"/>
                      <a:pt x="143" y="22"/>
                      <a:pt x="143" y="21"/>
                    </a:cubicBezTo>
                    <a:cubicBezTo>
                      <a:pt x="142" y="20"/>
                      <a:pt x="142" y="20"/>
                      <a:pt x="142" y="20"/>
                    </a:cubicBezTo>
                    <a:cubicBezTo>
                      <a:pt x="141" y="19"/>
                      <a:pt x="141" y="18"/>
                      <a:pt x="139" y="18"/>
                    </a:cubicBezTo>
                    <a:cubicBezTo>
                      <a:pt x="138" y="19"/>
                      <a:pt x="137" y="20"/>
                      <a:pt x="135" y="20"/>
                    </a:cubicBezTo>
                    <a:cubicBezTo>
                      <a:pt x="135" y="20"/>
                      <a:pt x="134" y="19"/>
                      <a:pt x="133" y="19"/>
                    </a:cubicBezTo>
                    <a:cubicBezTo>
                      <a:pt x="132" y="19"/>
                      <a:pt x="128" y="18"/>
                      <a:pt x="129" y="17"/>
                    </a:cubicBezTo>
                    <a:cubicBezTo>
                      <a:pt x="129" y="15"/>
                      <a:pt x="133" y="15"/>
                      <a:pt x="130" y="14"/>
                    </a:cubicBezTo>
                    <a:cubicBezTo>
                      <a:pt x="130" y="13"/>
                      <a:pt x="128" y="13"/>
                      <a:pt x="127" y="13"/>
                    </a:cubicBezTo>
                    <a:cubicBezTo>
                      <a:pt x="125" y="13"/>
                      <a:pt x="125" y="13"/>
                      <a:pt x="123" y="12"/>
                    </a:cubicBezTo>
                    <a:cubicBezTo>
                      <a:pt x="122" y="12"/>
                      <a:pt x="120" y="11"/>
                      <a:pt x="118" y="10"/>
                    </a:cubicBezTo>
                    <a:cubicBezTo>
                      <a:pt x="118" y="11"/>
                      <a:pt x="118" y="11"/>
                      <a:pt x="118" y="11"/>
                    </a:cubicBezTo>
                    <a:cubicBezTo>
                      <a:pt x="118" y="10"/>
                      <a:pt x="118" y="10"/>
                      <a:pt x="118" y="10"/>
                    </a:cubicBezTo>
                    <a:cubicBezTo>
                      <a:pt x="117" y="10"/>
                      <a:pt x="117" y="10"/>
                      <a:pt x="116" y="10"/>
                    </a:cubicBezTo>
                    <a:cubicBezTo>
                      <a:pt x="115" y="10"/>
                      <a:pt x="115" y="9"/>
                      <a:pt x="115" y="9"/>
                    </a:cubicBezTo>
                    <a:cubicBezTo>
                      <a:pt x="113" y="9"/>
                      <a:pt x="114" y="11"/>
                      <a:pt x="113" y="12"/>
                    </a:cubicBezTo>
                    <a:cubicBezTo>
                      <a:pt x="112" y="13"/>
                      <a:pt x="111" y="11"/>
                      <a:pt x="111" y="10"/>
                    </a:cubicBezTo>
                    <a:cubicBezTo>
                      <a:pt x="111" y="10"/>
                      <a:pt x="112" y="7"/>
                      <a:pt x="110" y="8"/>
                    </a:cubicBezTo>
                    <a:cubicBezTo>
                      <a:pt x="109" y="9"/>
                      <a:pt x="110" y="11"/>
                      <a:pt x="109" y="11"/>
                    </a:cubicBezTo>
                    <a:cubicBezTo>
                      <a:pt x="108" y="12"/>
                      <a:pt x="107" y="11"/>
                      <a:pt x="106" y="11"/>
                    </a:cubicBezTo>
                    <a:cubicBezTo>
                      <a:pt x="105" y="10"/>
                      <a:pt x="105" y="10"/>
                      <a:pt x="105" y="8"/>
                    </a:cubicBezTo>
                    <a:cubicBezTo>
                      <a:pt x="105" y="7"/>
                      <a:pt x="106" y="5"/>
                      <a:pt x="104" y="6"/>
                    </a:cubicBezTo>
                    <a:cubicBezTo>
                      <a:pt x="104" y="8"/>
                      <a:pt x="102" y="9"/>
                      <a:pt x="101" y="10"/>
                    </a:cubicBezTo>
                    <a:cubicBezTo>
                      <a:pt x="99" y="10"/>
                      <a:pt x="97" y="11"/>
                      <a:pt x="95" y="12"/>
                    </a:cubicBezTo>
                    <a:cubicBezTo>
                      <a:pt x="94" y="13"/>
                      <a:pt x="93" y="14"/>
                      <a:pt x="92" y="13"/>
                    </a:cubicBezTo>
                    <a:cubicBezTo>
                      <a:pt x="90" y="13"/>
                      <a:pt x="90" y="12"/>
                      <a:pt x="92" y="12"/>
                    </a:cubicBezTo>
                    <a:cubicBezTo>
                      <a:pt x="93" y="11"/>
                      <a:pt x="93" y="11"/>
                      <a:pt x="94" y="10"/>
                    </a:cubicBezTo>
                    <a:cubicBezTo>
                      <a:pt x="95" y="9"/>
                      <a:pt x="96" y="9"/>
                      <a:pt x="97" y="8"/>
                    </a:cubicBezTo>
                    <a:cubicBezTo>
                      <a:pt x="97" y="8"/>
                      <a:pt x="97" y="8"/>
                      <a:pt x="97" y="8"/>
                    </a:cubicBezTo>
                    <a:cubicBezTo>
                      <a:pt x="96" y="8"/>
                      <a:pt x="95" y="8"/>
                      <a:pt x="94" y="9"/>
                    </a:cubicBezTo>
                    <a:cubicBezTo>
                      <a:pt x="93" y="9"/>
                      <a:pt x="94" y="10"/>
                      <a:pt x="92" y="10"/>
                    </a:cubicBezTo>
                    <a:cubicBezTo>
                      <a:pt x="90" y="10"/>
                      <a:pt x="88" y="10"/>
                      <a:pt x="86" y="11"/>
                    </a:cubicBezTo>
                    <a:cubicBezTo>
                      <a:pt x="86" y="12"/>
                      <a:pt x="87" y="12"/>
                      <a:pt x="87" y="13"/>
                    </a:cubicBezTo>
                    <a:cubicBezTo>
                      <a:pt x="86" y="14"/>
                      <a:pt x="83" y="13"/>
                      <a:pt x="82" y="13"/>
                    </a:cubicBezTo>
                    <a:cubicBezTo>
                      <a:pt x="81" y="13"/>
                      <a:pt x="80" y="13"/>
                      <a:pt x="79" y="12"/>
                    </a:cubicBezTo>
                    <a:cubicBezTo>
                      <a:pt x="79" y="12"/>
                      <a:pt x="78" y="11"/>
                      <a:pt x="78" y="11"/>
                    </a:cubicBezTo>
                    <a:cubicBezTo>
                      <a:pt x="77" y="11"/>
                      <a:pt x="76" y="11"/>
                      <a:pt x="75" y="11"/>
                    </a:cubicBezTo>
                    <a:cubicBezTo>
                      <a:pt x="74" y="11"/>
                      <a:pt x="73" y="11"/>
                      <a:pt x="73" y="11"/>
                    </a:cubicBezTo>
                    <a:cubicBezTo>
                      <a:pt x="71" y="10"/>
                      <a:pt x="70" y="9"/>
                      <a:pt x="69" y="9"/>
                    </a:cubicBezTo>
                    <a:cubicBezTo>
                      <a:pt x="69" y="8"/>
                      <a:pt x="69" y="8"/>
                      <a:pt x="69" y="8"/>
                    </a:cubicBezTo>
                    <a:cubicBezTo>
                      <a:pt x="68" y="8"/>
                      <a:pt x="68" y="8"/>
                      <a:pt x="67" y="8"/>
                    </a:cubicBezTo>
                    <a:cubicBezTo>
                      <a:pt x="66" y="8"/>
                      <a:pt x="65" y="8"/>
                      <a:pt x="65" y="8"/>
                    </a:cubicBezTo>
                    <a:cubicBezTo>
                      <a:pt x="63" y="8"/>
                      <a:pt x="63" y="8"/>
                      <a:pt x="62" y="7"/>
                    </a:cubicBezTo>
                    <a:cubicBezTo>
                      <a:pt x="60" y="6"/>
                      <a:pt x="58" y="7"/>
                      <a:pt x="56" y="7"/>
                    </a:cubicBezTo>
                    <a:cubicBezTo>
                      <a:pt x="55" y="7"/>
                      <a:pt x="53" y="7"/>
                      <a:pt x="52" y="7"/>
                    </a:cubicBezTo>
                    <a:cubicBezTo>
                      <a:pt x="51" y="7"/>
                      <a:pt x="51" y="7"/>
                      <a:pt x="50" y="7"/>
                    </a:cubicBezTo>
                    <a:cubicBezTo>
                      <a:pt x="49" y="7"/>
                      <a:pt x="49" y="7"/>
                      <a:pt x="48" y="7"/>
                    </a:cubicBezTo>
                    <a:cubicBezTo>
                      <a:pt x="47" y="7"/>
                      <a:pt x="47" y="6"/>
                      <a:pt x="46" y="6"/>
                    </a:cubicBezTo>
                    <a:cubicBezTo>
                      <a:pt x="45" y="6"/>
                      <a:pt x="44" y="6"/>
                      <a:pt x="43" y="5"/>
                    </a:cubicBezTo>
                    <a:cubicBezTo>
                      <a:pt x="42" y="5"/>
                      <a:pt x="42" y="5"/>
                      <a:pt x="41" y="5"/>
                    </a:cubicBezTo>
                    <a:cubicBezTo>
                      <a:pt x="41" y="5"/>
                      <a:pt x="41" y="6"/>
                      <a:pt x="40" y="6"/>
                    </a:cubicBezTo>
                    <a:cubicBezTo>
                      <a:pt x="40" y="6"/>
                      <a:pt x="39" y="6"/>
                      <a:pt x="38" y="5"/>
                    </a:cubicBezTo>
                    <a:cubicBezTo>
                      <a:pt x="39" y="4"/>
                      <a:pt x="38" y="3"/>
                      <a:pt x="37" y="4"/>
                    </a:cubicBezTo>
                    <a:cubicBezTo>
                      <a:pt x="36" y="4"/>
                      <a:pt x="36" y="4"/>
                      <a:pt x="35" y="5"/>
                    </a:cubicBezTo>
                    <a:cubicBezTo>
                      <a:pt x="34" y="6"/>
                      <a:pt x="33" y="6"/>
                      <a:pt x="32" y="6"/>
                    </a:cubicBezTo>
                    <a:cubicBezTo>
                      <a:pt x="30" y="6"/>
                      <a:pt x="29" y="5"/>
                      <a:pt x="28" y="6"/>
                    </a:cubicBezTo>
                    <a:cubicBezTo>
                      <a:pt x="28" y="7"/>
                      <a:pt x="30" y="7"/>
                      <a:pt x="30" y="8"/>
                    </a:cubicBezTo>
                    <a:cubicBezTo>
                      <a:pt x="29" y="8"/>
                      <a:pt x="28" y="8"/>
                      <a:pt x="28" y="8"/>
                    </a:cubicBezTo>
                    <a:cubicBezTo>
                      <a:pt x="27" y="8"/>
                      <a:pt x="27" y="8"/>
                      <a:pt x="26" y="8"/>
                    </a:cubicBezTo>
                    <a:cubicBezTo>
                      <a:pt x="24" y="8"/>
                      <a:pt x="21" y="8"/>
                      <a:pt x="19" y="10"/>
                    </a:cubicBezTo>
                    <a:cubicBezTo>
                      <a:pt x="18" y="11"/>
                      <a:pt x="16" y="11"/>
                      <a:pt x="16" y="11"/>
                    </a:cubicBezTo>
                    <a:cubicBezTo>
                      <a:pt x="15" y="12"/>
                      <a:pt x="16" y="13"/>
                      <a:pt x="14" y="14"/>
                    </a:cubicBezTo>
                    <a:cubicBezTo>
                      <a:pt x="13" y="15"/>
                      <a:pt x="6" y="15"/>
                      <a:pt x="6" y="17"/>
                    </a:cubicBezTo>
                    <a:cubicBezTo>
                      <a:pt x="6" y="18"/>
                      <a:pt x="9" y="18"/>
                      <a:pt x="9" y="19"/>
                    </a:cubicBezTo>
                    <a:cubicBezTo>
                      <a:pt x="11" y="19"/>
                      <a:pt x="12" y="20"/>
                      <a:pt x="13" y="22"/>
                    </a:cubicBezTo>
                    <a:cubicBezTo>
                      <a:pt x="14" y="23"/>
                      <a:pt x="14" y="22"/>
                      <a:pt x="16" y="23"/>
                    </a:cubicBezTo>
                    <a:cubicBezTo>
                      <a:pt x="16" y="24"/>
                      <a:pt x="16" y="24"/>
                      <a:pt x="17" y="24"/>
                    </a:cubicBezTo>
                    <a:cubicBezTo>
                      <a:pt x="17" y="24"/>
                      <a:pt x="18" y="24"/>
                      <a:pt x="18" y="24"/>
                    </a:cubicBezTo>
                    <a:cubicBezTo>
                      <a:pt x="18" y="24"/>
                      <a:pt x="18" y="24"/>
                      <a:pt x="19" y="24"/>
                    </a:cubicBezTo>
                    <a:cubicBezTo>
                      <a:pt x="19" y="25"/>
                      <a:pt x="18" y="25"/>
                      <a:pt x="17" y="25"/>
                    </a:cubicBezTo>
                    <a:cubicBezTo>
                      <a:pt x="18" y="26"/>
                      <a:pt x="19" y="26"/>
                      <a:pt x="17" y="27"/>
                    </a:cubicBezTo>
                    <a:cubicBezTo>
                      <a:pt x="17" y="27"/>
                      <a:pt x="15" y="27"/>
                      <a:pt x="14" y="27"/>
                    </a:cubicBezTo>
                    <a:cubicBezTo>
                      <a:pt x="14" y="27"/>
                      <a:pt x="13" y="28"/>
                      <a:pt x="12" y="27"/>
                    </a:cubicBezTo>
                    <a:cubicBezTo>
                      <a:pt x="12" y="27"/>
                      <a:pt x="12" y="26"/>
                      <a:pt x="11" y="26"/>
                    </a:cubicBezTo>
                    <a:cubicBezTo>
                      <a:pt x="10" y="25"/>
                      <a:pt x="10" y="26"/>
                      <a:pt x="9" y="26"/>
                    </a:cubicBezTo>
                    <a:cubicBezTo>
                      <a:pt x="7" y="26"/>
                      <a:pt x="0" y="30"/>
                      <a:pt x="0" y="31"/>
                    </a:cubicBezTo>
                    <a:cubicBezTo>
                      <a:pt x="0" y="31"/>
                      <a:pt x="2" y="32"/>
                      <a:pt x="3" y="32"/>
                    </a:cubicBezTo>
                    <a:cubicBezTo>
                      <a:pt x="4" y="33"/>
                      <a:pt x="5" y="34"/>
                      <a:pt x="6" y="34"/>
                    </a:cubicBezTo>
                    <a:cubicBezTo>
                      <a:pt x="7" y="34"/>
                      <a:pt x="7" y="34"/>
                      <a:pt x="8" y="34"/>
                    </a:cubicBezTo>
                    <a:cubicBezTo>
                      <a:pt x="9" y="34"/>
                      <a:pt x="9" y="34"/>
                      <a:pt x="10" y="34"/>
                    </a:cubicBezTo>
                    <a:cubicBezTo>
                      <a:pt x="11" y="34"/>
                      <a:pt x="12" y="35"/>
                      <a:pt x="13" y="34"/>
                    </a:cubicBezTo>
                    <a:cubicBezTo>
                      <a:pt x="14" y="34"/>
                      <a:pt x="15" y="34"/>
                      <a:pt x="16" y="33"/>
                    </a:cubicBezTo>
                    <a:cubicBezTo>
                      <a:pt x="16" y="33"/>
                      <a:pt x="19" y="31"/>
                      <a:pt x="18" y="33"/>
                    </a:cubicBezTo>
                    <a:cubicBezTo>
                      <a:pt x="17" y="33"/>
                      <a:pt x="17" y="33"/>
                      <a:pt x="17" y="33"/>
                    </a:cubicBezTo>
                    <a:cubicBezTo>
                      <a:pt x="17" y="35"/>
                      <a:pt x="17" y="36"/>
                      <a:pt x="16" y="38"/>
                    </a:cubicBezTo>
                    <a:cubicBezTo>
                      <a:pt x="16" y="39"/>
                      <a:pt x="16" y="39"/>
                      <a:pt x="15" y="40"/>
                    </a:cubicBezTo>
                    <a:cubicBezTo>
                      <a:pt x="14" y="40"/>
                      <a:pt x="13" y="40"/>
                      <a:pt x="13" y="39"/>
                    </a:cubicBezTo>
                    <a:cubicBezTo>
                      <a:pt x="13" y="39"/>
                      <a:pt x="13" y="39"/>
                      <a:pt x="13" y="39"/>
                    </a:cubicBezTo>
                    <a:cubicBezTo>
                      <a:pt x="13" y="39"/>
                      <a:pt x="14" y="39"/>
                      <a:pt x="14" y="39"/>
                    </a:cubicBezTo>
                    <a:cubicBezTo>
                      <a:pt x="14" y="39"/>
                      <a:pt x="13" y="39"/>
                      <a:pt x="13" y="39"/>
                    </a:cubicBezTo>
                    <a:cubicBezTo>
                      <a:pt x="13" y="40"/>
                      <a:pt x="7" y="40"/>
                      <a:pt x="6" y="41"/>
                    </a:cubicBezTo>
                    <a:cubicBezTo>
                      <a:pt x="5" y="41"/>
                      <a:pt x="5" y="42"/>
                      <a:pt x="5" y="44"/>
                    </a:cubicBezTo>
                    <a:cubicBezTo>
                      <a:pt x="5" y="44"/>
                      <a:pt x="4" y="45"/>
                      <a:pt x="3" y="45"/>
                    </a:cubicBezTo>
                    <a:cubicBezTo>
                      <a:pt x="2" y="46"/>
                      <a:pt x="2" y="47"/>
                      <a:pt x="2" y="48"/>
                    </a:cubicBezTo>
                    <a:cubicBezTo>
                      <a:pt x="3" y="49"/>
                      <a:pt x="4" y="49"/>
                      <a:pt x="5" y="50"/>
                    </a:cubicBezTo>
                    <a:cubicBezTo>
                      <a:pt x="6" y="50"/>
                      <a:pt x="7" y="51"/>
                      <a:pt x="7" y="52"/>
                    </a:cubicBezTo>
                    <a:cubicBezTo>
                      <a:pt x="7" y="53"/>
                      <a:pt x="5" y="53"/>
                      <a:pt x="5" y="52"/>
                    </a:cubicBezTo>
                    <a:cubicBezTo>
                      <a:pt x="3" y="51"/>
                      <a:pt x="5" y="55"/>
                      <a:pt x="6" y="55"/>
                    </a:cubicBezTo>
                    <a:cubicBezTo>
                      <a:pt x="8" y="56"/>
                      <a:pt x="8" y="55"/>
                      <a:pt x="9" y="54"/>
                    </a:cubicBezTo>
                    <a:cubicBezTo>
                      <a:pt x="10" y="53"/>
                      <a:pt x="10" y="54"/>
                      <a:pt x="10" y="55"/>
                    </a:cubicBezTo>
                    <a:cubicBezTo>
                      <a:pt x="10" y="55"/>
                      <a:pt x="10" y="56"/>
                      <a:pt x="10" y="56"/>
                    </a:cubicBezTo>
                    <a:cubicBezTo>
                      <a:pt x="10" y="57"/>
                      <a:pt x="11" y="57"/>
                      <a:pt x="11" y="58"/>
                    </a:cubicBezTo>
                    <a:cubicBezTo>
                      <a:pt x="12" y="59"/>
                      <a:pt x="12" y="59"/>
                      <a:pt x="13" y="60"/>
                    </a:cubicBezTo>
                    <a:cubicBezTo>
                      <a:pt x="14" y="60"/>
                      <a:pt x="15" y="60"/>
                      <a:pt x="17" y="60"/>
                    </a:cubicBezTo>
                    <a:cubicBezTo>
                      <a:pt x="17" y="60"/>
                      <a:pt x="17" y="60"/>
                      <a:pt x="18" y="59"/>
                    </a:cubicBezTo>
                    <a:cubicBezTo>
                      <a:pt x="18" y="59"/>
                      <a:pt x="18" y="58"/>
                      <a:pt x="19" y="58"/>
                    </a:cubicBezTo>
                    <a:cubicBezTo>
                      <a:pt x="19" y="59"/>
                      <a:pt x="20" y="59"/>
                      <a:pt x="20" y="59"/>
                    </a:cubicBezTo>
                    <a:cubicBezTo>
                      <a:pt x="21" y="59"/>
                      <a:pt x="21" y="59"/>
                      <a:pt x="22" y="59"/>
                    </a:cubicBezTo>
                    <a:cubicBezTo>
                      <a:pt x="23" y="59"/>
                      <a:pt x="23" y="61"/>
                      <a:pt x="21" y="61"/>
                    </a:cubicBezTo>
                    <a:cubicBezTo>
                      <a:pt x="22" y="62"/>
                      <a:pt x="22" y="62"/>
                      <a:pt x="22" y="63"/>
                    </a:cubicBezTo>
                    <a:cubicBezTo>
                      <a:pt x="22" y="65"/>
                      <a:pt x="19" y="67"/>
                      <a:pt x="17" y="68"/>
                    </a:cubicBezTo>
                    <a:cubicBezTo>
                      <a:pt x="16" y="68"/>
                      <a:pt x="14" y="68"/>
                      <a:pt x="14" y="69"/>
                    </a:cubicBezTo>
                    <a:cubicBezTo>
                      <a:pt x="13" y="70"/>
                      <a:pt x="13" y="71"/>
                      <a:pt x="12" y="71"/>
                    </a:cubicBezTo>
                    <a:cubicBezTo>
                      <a:pt x="9" y="72"/>
                      <a:pt x="8" y="72"/>
                      <a:pt x="5" y="74"/>
                    </a:cubicBezTo>
                    <a:cubicBezTo>
                      <a:pt x="4" y="74"/>
                      <a:pt x="4" y="75"/>
                      <a:pt x="3" y="76"/>
                    </a:cubicBezTo>
                    <a:cubicBezTo>
                      <a:pt x="2" y="76"/>
                      <a:pt x="0" y="77"/>
                      <a:pt x="0" y="78"/>
                    </a:cubicBezTo>
                    <a:cubicBezTo>
                      <a:pt x="1" y="78"/>
                      <a:pt x="2" y="78"/>
                      <a:pt x="3" y="77"/>
                    </a:cubicBezTo>
                    <a:cubicBezTo>
                      <a:pt x="4" y="76"/>
                      <a:pt x="5" y="76"/>
                      <a:pt x="6" y="75"/>
                    </a:cubicBezTo>
                    <a:cubicBezTo>
                      <a:pt x="10" y="73"/>
                      <a:pt x="14" y="72"/>
                      <a:pt x="18" y="70"/>
                    </a:cubicBezTo>
                    <a:cubicBezTo>
                      <a:pt x="20" y="68"/>
                      <a:pt x="22" y="67"/>
                      <a:pt x="23" y="66"/>
                    </a:cubicBezTo>
                    <a:cubicBezTo>
                      <a:pt x="24" y="65"/>
                      <a:pt x="24" y="64"/>
                      <a:pt x="25" y="64"/>
                    </a:cubicBezTo>
                    <a:cubicBezTo>
                      <a:pt x="26" y="63"/>
                      <a:pt x="28" y="62"/>
                      <a:pt x="29" y="62"/>
                    </a:cubicBezTo>
                    <a:cubicBezTo>
                      <a:pt x="29" y="62"/>
                      <a:pt x="29" y="62"/>
                      <a:pt x="29" y="62"/>
                    </a:cubicBezTo>
                    <a:cubicBezTo>
                      <a:pt x="31" y="62"/>
                      <a:pt x="30" y="60"/>
                      <a:pt x="32" y="59"/>
                    </a:cubicBezTo>
                    <a:cubicBezTo>
                      <a:pt x="33" y="59"/>
                      <a:pt x="35" y="59"/>
                      <a:pt x="34" y="58"/>
                    </a:cubicBezTo>
                    <a:cubicBezTo>
                      <a:pt x="33" y="56"/>
                      <a:pt x="31" y="56"/>
                      <a:pt x="33" y="55"/>
                    </a:cubicBezTo>
                    <a:cubicBezTo>
                      <a:pt x="33" y="54"/>
                      <a:pt x="34" y="54"/>
                      <a:pt x="35" y="54"/>
                    </a:cubicBezTo>
                    <a:cubicBezTo>
                      <a:pt x="35" y="53"/>
                      <a:pt x="35" y="53"/>
                      <a:pt x="36" y="52"/>
                    </a:cubicBezTo>
                    <a:cubicBezTo>
                      <a:pt x="36" y="51"/>
                      <a:pt x="37" y="51"/>
                      <a:pt x="38" y="50"/>
                    </a:cubicBezTo>
                    <a:cubicBezTo>
                      <a:pt x="38" y="50"/>
                      <a:pt x="38" y="49"/>
                      <a:pt x="38" y="49"/>
                    </a:cubicBezTo>
                    <a:cubicBezTo>
                      <a:pt x="39" y="48"/>
                      <a:pt x="41" y="47"/>
                      <a:pt x="42" y="47"/>
                    </a:cubicBezTo>
                    <a:cubicBezTo>
                      <a:pt x="44" y="48"/>
                      <a:pt x="42" y="49"/>
                      <a:pt x="41" y="49"/>
                    </a:cubicBezTo>
                    <a:cubicBezTo>
                      <a:pt x="40" y="50"/>
                      <a:pt x="40" y="51"/>
                      <a:pt x="39" y="52"/>
                    </a:cubicBezTo>
                    <a:cubicBezTo>
                      <a:pt x="39" y="53"/>
                      <a:pt x="39" y="54"/>
                      <a:pt x="40" y="54"/>
                    </a:cubicBezTo>
                    <a:cubicBezTo>
                      <a:pt x="41" y="54"/>
                      <a:pt x="42" y="54"/>
                      <a:pt x="43" y="53"/>
                    </a:cubicBezTo>
                    <a:cubicBezTo>
                      <a:pt x="44" y="52"/>
                      <a:pt x="45" y="52"/>
                      <a:pt x="46" y="51"/>
                    </a:cubicBezTo>
                    <a:cubicBezTo>
                      <a:pt x="46" y="51"/>
                      <a:pt x="47" y="50"/>
                      <a:pt x="47" y="50"/>
                    </a:cubicBezTo>
                    <a:cubicBezTo>
                      <a:pt x="47" y="50"/>
                      <a:pt x="47" y="49"/>
                      <a:pt x="48" y="49"/>
                    </a:cubicBezTo>
                    <a:cubicBezTo>
                      <a:pt x="48" y="48"/>
                      <a:pt x="51" y="48"/>
                      <a:pt x="52" y="48"/>
                    </a:cubicBezTo>
                    <a:cubicBezTo>
                      <a:pt x="53" y="48"/>
                      <a:pt x="54" y="50"/>
                      <a:pt x="55" y="51"/>
                    </a:cubicBezTo>
                    <a:cubicBezTo>
                      <a:pt x="57" y="52"/>
                      <a:pt x="59" y="52"/>
                      <a:pt x="61" y="52"/>
                    </a:cubicBezTo>
                    <a:cubicBezTo>
                      <a:pt x="63" y="52"/>
                      <a:pt x="64" y="51"/>
                      <a:pt x="66" y="51"/>
                    </a:cubicBezTo>
                    <a:cubicBezTo>
                      <a:pt x="66" y="52"/>
                      <a:pt x="66" y="52"/>
                      <a:pt x="67" y="53"/>
                    </a:cubicBezTo>
                    <a:cubicBezTo>
                      <a:pt x="68" y="53"/>
                      <a:pt x="69" y="53"/>
                      <a:pt x="69" y="54"/>
                    </a:cubicBezTo>
                    <a:cubicBezTo>
                      <a:pt x="70" y="55"/>
                      <a:pt x="72" y="56"/>
                      <a:pt x="73" y="56"/>
                    </a:cubicBezTo>
                    <a:cubicBezTo>
                      <a:pt x="73" y="55"/>
                      <a:pt x="73" y="55"/>
                      <a:pt x="73" y="55"/>
                    </a:cubicBezTo>
                    <a:cubicBezTo>
                      <a:pt x="74" y="55"/>
                      <a:pt x="75" y="55"/>
                      <a:pt x="76" y="56"/>
                    </a:cubicBezTo>
                    <a:cubicBezTo>
                      <a:pt x="77" y="57"/>
                      <a:pt x="78" y="58"/>
                      <a:pt x="78" y="59"/>
                    </a:cubicBezTo>
                    <a:cubicBezTo>
                      <a:pt x="79" y="59"/>
                      <a:pt x="79" y="60"/>
                      <a:pt x="80" y="61"/>
                    </a:cubicBezTo>
                    <a:cubicBezTo>
                      <a:pt x="80" y="61"/>
                      <a:pt x="81" y="61"/>
                      <a:pt x="81" y="62"/>
                    </a:cubicBezTo>
                    <a:cubicBezTo>
                      <a:pt x="82" y="62"/>
                      <a:pt x="83" y="64"/>
                      <a:pt x="83" y="64"/>
                    </a:cubicBezTo>
                    <a:cubicBezTo>
                      <a:pt x="82" y="64"/>
                      <a:pt x="82" y="64"/>
                      <a:pt x="81" y="64"/>
                    </a:cubicBezTo>
                    <a:cubicBezTo>
                      <a:pt x="82" y="65"/>
                      <a:pt x="82" y="66"/>
                      <a:pt x="82" y="67"/>
                    </a:cubicBezTo>
                    <a:cubicBezTo>
                      <a:pt x="83" y="68"/>
                      <a:pt x="84" y="68"/>
                      <a:pt x="84" y="69"/>
                    </a:cubicBezTo>
                    <a:cubicBezTo>
                      <a:pt x="85" y="70"/>
                      <a:pt x="84" y="73"/>
                      <a:pt x="86" y="74"/>
                    </a:cubicBezTo>
                    <a:cubicBezTo>
                      <a:pt x="86" y="75"/>
                      <a:pt x="87" y="77"/>
                      <a:pt x="88" y="78"/>
                    </a:cubicBezTo>
                    <a:cubicBezTo>
                      <a:pt x="89" y="79"/>
                      <a:pt x="90" y="79"/>
                      <a:pt x="89" y="81"/>
                    </a:cubicBezTo>
                    <a:cubicBezTo>
                      <a:pt x="89" y="81"/>
                      <a:pt x="89" y="81"/>
                      <a:pt x="89" y="81"/>
                    </a:cubicBezTo>
                    <a:cubicBezTo>
                      <a:pt x="89" y="82"/>
                      <a:pt x="88" y="82"/>
                      <a:pt x="88" y="83"/>
                    </a:cubicBezTo>
                    <a:cubicBezTo>
                      <a:pt x="88" y="84"/>
                      <a:pt x="89" y="84"/>
                      <a:pt x="89" y="84"/>
                    </a:cubicBezTo>
                    <a:cubicBezTo>
                      <a:pt x="90" y="85"/>
                      <a:pt x="89" y="85"/>
                      <a:pt x="90" y="86"/>
                    </a:cubicBezTo>
                    <a:cubicBezTo>
                      <a:pt x="90" y="86"/>
                      <a:pt x="90" y="86"/>
                      <a:pt x="91" y="86"/>
                    </a:cubicBezTo>
                    <a:cubicBezTo>
                      <a:pt x="91" y="86"/>
                      <a:pt x="92" y="86"/>
                      <a:pt x="92" y="86"/>
                    </a:cubicBezTo>
                    <a:cubicBezTo>
                      <a:pt x="94" y="86"/>
                      <a:pt x="94" y="88"/>
                      <a:pt x="96" y="88"/>
                    </a:cubicBezTo>
                    <a:cubicBezTo>
                      <a:pt x="95" y="90"/>
                      <a:pt x="97" y="91"/>
                      <a:pt x="98" y="92"/>
                    </a:cubicBezTo>
                    <a:cubicBezTo>
                      <a:pt x="98" y="93"/>
                      <a:pt x="98" y="97"/>
                      <a:pt x="96" y="96"/>
                    </a:cubicBezTo>
                    <a:cubicBezTo>
                      <a:pt x="96" y="95"/>
                      <a:pt x="97" y="94"/>
                      <a:pt x="95" y="94"/>
                    </a:cubicBezTo>
                    <a:cubicBezTo>
                      <a:pt x="94" y="94"/>
                      <a:pt x="94" y="96"/>
                      <a:pt x="94" y="97"/>
                    </a:cubicBezTo>
                    <a:cubicBezTo>
                      <a:pt x="94" y="98"/>
                      <a:pt x="93" y="98"/>
                      <a:pt x="94" y="99"/>
                    </a:cubicBezTo>
                    <a:cubicBezTo>
                      <a:pt x="94" y="100"/>
                      <a:pt x="96" y="100"/>
                      <a:pt x="95" y="101"/>
                    </a:cubicBezTo>
                    <a:cubicBezTo>
                      <a:pt x="95" y="101"/>
                      <a:pt x="95" y="101"/>
                      <a:pt x="94" y="101"/>
                    </a:cubicBezTo>
                    <a:cubicBezTo>
                      <a:pt x="93" y="103"/>
                      <a:pt x="94" y="104"/>
                      <a:pt x="93" y="106"/>
                    </a:cubicBezTo>
                    <a:cubicBezTo>
                      <a:pt x="93" y="107"/>
                      <a:pt x="92" y="108"/>
                      <a:pt x="92" y="110"/>
                    </a:cubicBezTo>
                    <a:cubicBezTo>
                      <a:pt x="92" y="111"/>
                      <a:pt x="92" y="112"/>
                      <a:pt x="91" y="113"/>
                    </a:cubicBezTo>
                    <a:cubicBezTo>
                      <a:pt x="91" y="115"/>
                      <a:pt x="90" y="117"/>
                      <a:pt x="90" y="120"/>
                    </a:cubicBezTo>
                    <a:cubicBezTo>
                      <a:pt x="90" y="121"/>
                      <a:pt x="91" y="121"/>
                      <a:pt x="91" y="122"/>
                    </a:cubicBezTo>
                    <a:cubicBezTo>
                      <a:pt x="91" y="124"/>
                      <a:pt x="91" y="124"/>
                      <a:pt x="91" y="125"/>
                    </a:cubicBezTo>
                    <a:cubicBezTo>
                      <a:pt x="92" y="127"/>
                      <a:pt x="92" y="127"/>
                      <a:pt x="92" y="127"/>
                    </a:cubicBezTo>
                    <a:cubicBezTo>
                      <a:pt x="92" y="127"/>
                      <a:pt x="93" y="128"/>
                      <a:pt x="94" y="128"/>
                    </a:cubicBezTo>
                    <a:cubicBezTo>
                      <a:pt x="94" y="129"/>
                      <a:pt x="94" y="129"/>
                      <a:pt x="94" y="129"/>
                    </a:cubicBezTo>
                    <a:cubicBezTo>
                      <a:pt x="95" y="130"/>
                      <a:pt x="95" y="130"/>
                      <a:pt x="95" y="130"/>
                    </a:cubicBezTo>
                    <a:cubicBezTo>
                      <a:pt x="94" y="131"/>
                      <a:pt x="96" y="133"/>
                      <a:pt x="96" y="134"/>
                    </a:cubicBezTo>
                    <a:cubicBezTo>
                      <a:pt x="97" y="136"/>
                      <a:pt x="97" y="137"/>
                      <a:pt x="97" y="138"/>
                    </a:cubicBezTo>
                    <a:cubicBezTo>
                      <a:pt x="98" y="138"/>
                      <a:pt x="99" y="139"/>
                      <a:pt x="100" y="139"/>
                    </a:cubicBezTo>
                    <a:cubicBezTo>
                      <a:pt x="101" y="140"/>
                      <a:pt x="102" y="141"/>
                      <a:pt x="102" y="142"/>
                    </a:cubicBezTo>
                    <a:cubicBezTo>
                      <a:pt x="103" y="142"/>
                      <a:pt x="102" y="144"/>
                      <a:pt x="102" y="145"/>
                    </a:cubicBezTo>
                    <a:cubicBezTo>
                      <a:pt x="102" y="147"/>
                      <a:pt x="103" y="149"/>
                      <a:pt x="105" y="151"/>
                    </a:cubicBezTo>
                    <a:cubicBezTo>
                      <a:pt x="106" y="152"/>
                      <a:pt x="106" y="152"/>
                      <a:pt x="107" y="153"/>
                    </a:cubicBezTo>
                    <a:cubicBezTo>
                      <a:pt x="107" y="154"/>
                      <a:pt x="108" y="155"/>
                      <a:pt x="108" y="156"/>
                    </a:cubicBezTo>
                    <a:cubicBezTo>
                      <a:pt x="107" y="157"/>
                      <a:pt x="107" y="156"/>
                      <a:pt x="107" y="157"/>
                    </a:cubicBezTo>
                    <a:cubicBezTo>
                      <a:pt x="108" y="158"/>
                      <a:pt x="108" y="158"/>
                      <a:pt x="108" y="158"/>
                    </a:cubicBezTo>
                    <a:cubicBezTo>
                      <a:pt x="109" y="158"/>
                      <a:pt x="109" y="158"/>
                      <a:pt x="110" y="159"/>
                    </a:cubicBezTo>
                    <a:cubicBezTo>
                      <a:pt x="110" y="159"/>
                      <a:pt x="110" y="159"/>
                      <a:pt x="110" y="160"/>
                    </a:cubicBezTo>
                    <a:cubicBezTo>
                      <a:pt x="111" y="160"/>
                      <a:pt x="111" y="161"/>
                      <a:pt x="112" y="162"/>
                    </a:cubicBezTo>
                    <a:cubicBezTo>
                      <a:pt x="112" y="163"/>
                      <a:pt x="111" y="164"/>
                      <a:pt x="112" y="165"/>
                    </a:cubicBezTo>
                    <a:cubicBezTo>
                      <a:pt x="113" y="166"/>
                      <a:pt x="113" y="166"/>
                      <a:pt x="114" y="167"/>
                    </a:cubicBezTo>
                    <a:cubicBezTo>
                      <a:pt x="115" y="167"/>
                      <a:pt x="116" y="168"/>
                      <a:pt x="117" y="168"/>
                    </a:cubicBezTo>
                    <a:cubicBezTo>
                      <a:pt x="117" y="168"/>
                      <a:pt x="117" y="166"/>
                      <a:pt x="117" y="165"/>
                    </a:cubicBezTo>
                    <a:cubicBezTo>
                      <a:pt x="116" y="165"/>
                      <a:pt x="116" y="165"/>
                      <a:pt x="116" y="165"/>
                    </a:cubicBezTo>
                    <a:cubicBezTo>
                      <a:pt x="116" y="165"/>
                      <a:pt x="115" y="165"/>
                      <a:pt x="115" y="165"/>
                    </a:cubicBezTo>
                    <a:cubicBezTo>
                      <a:pt x="113" y="165"/>
                      <a:pt x="114" y="164"/>
                      <a:pt x="114" y="163"/>
                    </a:cubicBezTo>
                    <a:cubicBezTo>
                      <a:pt x="114" y="162"/>
                      <a:pt x="114" y="161"/>
                      <a:pt x="113" y="160"/>
                    </a:cubicBezTo>
                    <a:cubicBezTo>
                      <a:pt x="113" y="159"/>
                      <a:pt x="112" y="159"/>
                      <a:pt x="112" y="158"/>
                    </a:cubicBezTo>
                    <a:cubicBezTo>
                      <a:pt x="112" y="157"/>
                      <a:pt x="111" y="156"/>
                      <a:pt x="111" y="155"/>
                    </a:cubicBezTo>
                    <a:cubicBezTo>
                      <a:pt x="111" y="154"/>
                      <a:pt x="110" y="153"/>
                      <a:pt x="110" y="152"/>
                    </a:cubicBezTo>
                    <a:cubicBezTo>
                      <a:pt x="109" y="151"/>
                      <a:pt x="108" y="151"/>
                      <a:pt x="108" y="150"/>
                    </a:cubicBezTo>
                    <a:cubicBezTo>
                      <a:pt x="107" y="149"/>
                      <a:pt x="108" y="148"/>
                      <a:pt x="108" y="147"/>
                    </a:cubicBezTo>
                    <a:cubicBezTo>
                      <a:pt x="109" y="146"/>
                      <a:pt x="107" y="145"/>
                      <a:pt x="108" y="144"/>
                    </a:cubicBezTo>
                    <a:cubicBezTo>
                      <a:pt x="109" y="144"/>
                      <a:pt x="110" y="146"/>
                      <a:pt x="111" y="146"/>
                    </a:cubicBezTo>
                    <a:cubicBezTo>
                      <a:pt x="111" y="147"/>
                      <a:pt x="112" y="149"/>
                      <a:pt x="112" y="150"/>
                    </a:cubicBezTo>
                    <a:cubicBezTo>
                      <a:pt x="112" y="151"/>
                      <a:pt x="113" y="152"/>
                      <a:pt x="114" y="153"/>
                    </a:cubicBezTo>
                    <a:cubicBezTo>
                      <a:pt x="114" y="154"/>
                      <a:pt x="115" y="155"/>
                      <a:pt x="116" y="156"/>
                    </a:cubicBezTo>
                    <a:cubicBezTo>
                      <a:pt x="116" y="157"/>
                      <a:pt x="117" y="158"/>
                      <a:pt x="117" y="160"/>
                    </a:cubicBezTo>
                    <a:cubicBezTo>
                      <a:pt x="117" y="160"/>
                      <a:pt x="117" y="160"/>
                      <a:pt x="117" y="160"/>
                    </a:cubicBezTo>
                    <a:cubicBezTo>
                      <a:pt x="117" y="160"/>
                      <a:pt x="117" y="160"/>
                      <a:pt x="117" y="160"/>
                    </a:cubicBezTo>
                    <a:cubicBezTo>
                      <a:pt x="117" y="160"/>
                      <a:pt x="118" y="160"/>
                      <a:pt x="118" y="160"/>
                    </a:cubicBezTo>
                    <a:cubicBezTo>
                      <a:pt x="119" y="161"/>
                      <a:pt x="117" y="161"/>
                      <a:pt x="118" y="162"/>
                    </a:cubicBezTo>
                    <a:cubicBezTo>
                      <a:pt x="119" y="164"/>
                      <a:pt x="121" y="164"/>
                      <a:pt x="122" y="166"/>
                    </a:cubicBezTo>
                    <a:cubicBezTo>
                      <a:pt x="123" y="167"/>
                      <a:pt x="123" y="168"/>
                      <a:pt x="124" y="169"/>
                    </a:cubicBezTo>
                    <a:cubicBezTo>
                      <a:pt x="124" y="169"/>
                      <a:pt x="125" y="170"/>
                      <a:pt x="125" y="171"/>
                    </a:cubicBezTo>
                    <a:cubicBezTo>
                      <a:pt x="125" y="172"/>
                      <a:pt x="125" y="171"/>
                      <a:pt x="125" y="172"/>
                    </a:cubicBezTo>
                    <a:cubicBezTo>
                      <a:pt x="124" y="175"/>
                      <a:pt x="126" y="176"/>
                      <a:pt x="127" y="178"/>
                    </a:cubicBezTo>
                    <a:cubicBezTo>
                      <a:pt x="128" y="180"/>
                      <a:pt x="129" y="181"/>
                      <a:pt x="132" y="181"/>
                    </a:cubicBezTo>
                    <a:cubicBezTo>
                      <a:pt x="132" y="183"/>
                      <a:pt x="134" y="183"/>
                      <a:pt x="136" y="184"/>
                    </a:cubicBezTo>
                    <a:cubicBezTo>
                      <a:pt x="137" y="184"/>
                      <a:pt x="143" y="186"/>
                      <a:pt x="144" y="185"/>
                    </a:cubicBezTo>
                    <a:cubicBezTo>
                      <a:pt x="145" y="185"/>
                      <a:pt x="147" y="184"/>
                      <a:pt x="148" y="185"/>
                    </a:cubicBezTo>
                    <a:cubicBezTo>
                      <a:pt x="149" y="185"/>
                      <a:pt x="151" y="188"/>
                      <a:pt x="151" y="189"/>
                    </a:cubicBezTo>
                    <a:cubicBezTo>
                      <a:pt x="153" y="191"/>
                      <a:pt x="155" y="190"/>
                      <a:pt x="157" y="191"/>
                    </a:cubicBezTo>
                    <a:cubicBezTo>
                      <a:pt x="158" y="191"/>
                      <a:pt x="158" y="191"/>
                      <a:pt x="159" y="191"/>
                    </a:cubicBezTo>
                    <a:cubicBezTo>
                      <a:pt x="159" y="191"/>
                      <a:pt x="160" y="191"/>
                      <a:pt x="160" y="191"/>
                    </a:cubicBezTo>
                    <a:cubicBezTo>
                      <a:pt x="162" y="191"/>
                      <a:pt x="161" y="192"/>
                      <a:pt x="161" y="193"/>
                    </a:cubicBezTo>
                    <a:cubicBezTo>
                      <a:pt x="162" y="194"/>
                      <a:pt x="163" y="195"/>
                      <a:pt x="164" y="196"/>
                    </a:cubicBezTo>
                    <a:cubicBezTo>
                      <a:pt x="164" y="197"/>
                      <a:pt x="164" y="197"/>
                      <a:pt x="164" y="198"/>
                    </a:cubicBezTo>
                    <a:cubicBezTo>
                      <a:pt x="164" y="198"/>
                      <a:pt x="164" y="199"/>
                      <a:pt x="164" y="198"/>
                    </a:cubicBezTo>
                    <a:cubicBezTo>
                      <a:pt x="166" y="199"/>
                      <a:pt x="167" y="199"/>
                      <a:pt x="168" y="200"/>
                    </a:cubicBezTo>
                    <a:cubicBezTo>
                      <a:pt x="168" y="201"/>
                      <a:pt x="168" y="201"/>
                      <a:pt x="168" y="202"/>
                    </a:cubicBezTo>
                    <a:cubicBezTo>
                      <a:pt x="168" y="202"/>
                      <a:pt x="169" y="202"/>
                      <a:pt x="169" y="203"/>
                    </a:cubicBezTo>
                    <a:cubicBezTo>
                      <a:pt x="169" y="203"/>
                      <a:pt x="169" y="204"/>
                      <a:pt x="170" y="204"/>
                    </a:cubicBezTo>
                    <a:cubicBezTo>
                      <a:pt x="170" y="204"/>
                      <a:pt x="170" y="203"/>
                      <a:pt x="170" y="203"/>
                    </a:cubicBezTo>
                    <a:cubicBezTo>
                      <a:pt x="171" y="202"/>
                      <a:pt x="173" y="204"/>
                      <a:pt x="173" y="204"/>
                    </a:cubicBezTo>
                    <a:cubicBezTo>
                      <a:pt x="174" y="204"/>
                      <a:pt x="175" y="204"/>
                      <a:pt x="175" y="204"/>
                    </a:cubicBezTo>
                    <a:cubicBezTo>
                      <a:pt x="176" y="203"/>
                      <a:pt x="175" y="204"/>
                      <a:pt x="176" y="203"/>
                    </a:cubicBezTo>
                    <a:cubicBezTo>
                      <a:pt x="176" y="202"/>
                      <a:pt x="175" y="202"/>
                      <a:pt x="176" y="201"/>
                    </a:cubicBezTo>
                    <a:cubicBezTo>
                      <a:pt x="178" y="200"/>
                      <a:pt x="180" y="200"/>
                      <a:pt x="180" y="203"/>
                    </a:cubicBezTo>
                    <a:cubicBezTo>
                      <a:pt x="180" y="203"/>
                      <a:pt x="181" y="204"/>
                      <a:pt x="181" y="204"/>
                    </a:cubicBezTo>
                    <a:cubicBezTo>
                      <a:pt x="182" y="205"/>
                      <a:pt x="182" y="205"/>
                      <a:pt x="181" y="206"/>
                    </a:cubicBezTo>
                    <a:cubicBezTo>
                      <a:pt x="181" y="206"/>
                      <a:pt x="181" y="206"/>
                      <a:pt x="181" y="206"/>
                    </a:cubicBezTo>
                    <a:cubicBezTo>
                      <a:pt x="181" y="207"/>
                      <a:pt x="181" y="209"/>
                      <a:pt x="181" y="211"/>
                    </a:cubicBezTo>
                    <a:cubicBezTo>
                      <a:pt x="182" y="213"/>
                      <a:pt x="181" y="215"/>
                      <a:pt x="179" y="216"/>
                    </a:cubicBezTo>
                    <a:cubicBezTo>
                      <a:pt x="179" y="217"/>
                      <a:pt x="178" y="217"/>
                      <a:pt x="178" y="217"/>
                    </a:cubicBezTo>
                    <a:cubicBezTo>
                      <a:pt x="178" y="218"/>
                      <a:pt x="178" y="218"/>
                      <a:pt x="178" y="219"/>
                    </a:cubicBezTo>
                    <a:cubicBezTo>
                      <a:pt x="177" y="220"/>
                      <a:pt x="176" y="220"/>
                      <a:pt x="175" y="221"/>
                    </a:cubicBezTo>
                    <a:cubicBezTo>
                      <a:pt x="174" y="221"/>
                      <a:pt x="175" y="222"/>
                      <a:pt x="174" y="223"/>
                    </a:cubicBezTo>
                    <a:cubicBezTo>
                      <a:pt x="174" y="224"/>
                      <a:pt x="173" y="225"/>
                      <a:pt x="173" y="226"/>
                    </a:cubicBezTo>
                    <a:cubicBezTo>
                      <a:pt x="173" y="229"/>
                      <a:pt x="174" y="226"/>
                      <a:pt x="174" y="226"/>
                    </a:cubicBezTo>
                    <a:cubicBezTo>
                      <a:pt x="175" y="226"/>
                      <a:pt x="175" y="228"/>
                      <a:pt x="175" y="229"/>
                    </a:cubicBezTo>
                    <a:cubicBezTo>
                      <a:pt x="175" y="230"/>
                      <a:pt x="174" y="230"/>
                      <a:pt x="173" y="231"/>
                    </a:cubicBezTo>
                    <a:cubicBezTo>
                      <a:pt x="172" y="232"/>
                      <a:pt x="172" y="233"/>
                      <a:pt x="172" y="234"/>
                    </a:cubicBezTo>
                    <a:cubicBezTo>
                      <a:pt x="172" y="234"/>
                      <a:pt x="172" y="235"/>
                      <a:pt x="172" y="235"/>
                    </a:cubicBezTo>
                    <a:cubicBezTo>
                      <a:pt x="172" y="236"/>
                      <a:pt x="172" y="237"/>
                      <a:pt x="172" y="237"/>
                    </a:cubicBezTo>
                    <a:cubicBezTo>
                      <a:pt x="173" y="237"/>
                      <a:pt x="173" y="237"/>
                      <a:pt x="174" y="238"/>
                    </a:cubicBezTo>
                    <a:cubicBezTo>
                      <a:pt x="174" y="238"/>
                      <a:pt x="174" y="238"/>
                      <a:pt x="174" y="239"/>
                    </a:cubicBezTo>
                    <a:cubicBezTo>
                      <a:pt x="176" y="241"/>
                      <a:pt x="177" y="243"/>
                      <a:pt x="177" y="245"/>
                    </a:cubicBezTo>
                    <a:cubicBezTo>
                      <a:pt x="178" y="246"/>
                      <a:pt x="178" y="247"/>
                      <a:pt x="178" y="248"/>
                    </a:cubicBezTo>
                    <a:cubicBezTo>
                      <a:pt x="180" y="249"/>
                      <a:pt x="180" y="249"/>
                      <a:pt x="180" y="251"/>
                    </a:cubicBezTo>
                    <a:cubicBezTo>
                      <a:pt x="181" y="251"/>
                      <a:pt x="181" y="251"/>
                      <a:pt x="181" y="251"/>
                    </a:cubicBezTo>
                    <a:cubicBezTo>
                      <a:pt x="181" y="251"/>
                      <a:pt x="181" y="251"/>
                      <a:pt x="181" y="251"/>
                    </a:cubicBezTo>
                    <a:cubicBezTo>
                      <a:pt x="181" y="252"/>
                      <a:pt x="181" y="253"/>
                      <a:pt x="182" y="255"/>
                    </a:cubicBezTo>
                    <a:cubicBezTo>
                      <a:pt x="183" y="255"/>
                      <a:pt x="183" y="255"/>
                      <a:pt x="183" y="256"/>
                    </a:cubicBezTo>
                    <a:cubicBezTo>
                      <a:pt x="183" y="257"/>
                      <a:pt x="183" y="257"/>
                      <a:pt x="183" y="258"/>
                    </a:cubicBezTo>
                    <a:cubicBezTo>
                      <a:pt x="185" y="260"/>
                      <a:pt x="188" y="260"/>
                      <a:pt x="190" y="260"/>
                    </a:cubicBezTo>
                    <a:cubicBezTo>
                      <a:pt x="191" y="261"/>
                      <a:pt x="191" y="261"/>
                      <a:pt x="192" y="263"/>
                    </a:cubicBezTo>
                    <a:cubicBezTo>
                      <a:pt x="193" y="264"/>
                      <a:pt x="194" y="264"/>
                      <a:pt x="194" y="265"/>
                    </a:cubicBezTo>
                    <a:cubicBezTo>
                      <a:pt x="195" y="266"/>
                      <a:pt x="194" y="268"/>
                      <a:pt x="194" y="269"/>
                    </a:cubicBezTo>
                    <a:cubicBezTo>
                      <a:pt x="194" y="270"/>
                      <a:pt x="195" y="271"/>
                      <a:pt x="195" y="272"/>
                    </a:cubicBezTo>
                    <a:cubicBezTo>
                      <a:pt x="194" y="273"/>
                      <a:pt x="194" y="275"/>
                      <a:pt x="194" y="276"/>
                    </a:cubicBezTo>
                    <a:cubicBezTo>
                      <a:pt x="194" y="277"/>
                      <a:pt x="195" y="278"/>
                      <a:pt x="194" y="279"/>
                    </a:cubicBezTo>
                    <a:cubicBezTo>
                      <a:pt x="194" y="280"/>
                      <a:pt x="193" y="281"/>
                      <a:pt x="193" y="282"/>
                    </a:cubicBezTo>
                    <a:cubicBezTo>
                      <a:pt x="193" y="283"/>
                      <a:pt x="194" y="286"/>
                      <a:pt x="194" y="286"/>
                    </a:cubicBezTo>
                    <a:cubicBezTo>
                      <a:pt x="194" y="287"/>
                      <a:pt x="192" y="288"/>
                      <a:pt x="192" y="289"/>
                    </a:cubicBezTo>
                    <a:cubicBezTo>
                      <a:pt x="192" y="290"/>
                      <a:pt x="193" y="291"/>
                      <a:pt x="193" y="292"/>
                    </a:cubicBezTo>
                    <a:cubicBezTo>
                      <a:pt x="193" y="294"/>
                      <a:pt x="193" y="295"/>
                      <a:pt x="192" y="296"/>
                    </a:cubicBezTo>
                    <a:cubicBezTo>
                      <a:pt x="192" y="297"/>
                      <a:pt x="193" y="298"/>
                      <a:pt x="193" y="299"/>
                    </a:cubicBezTo>
                    <a:cubicBezTo>
                      <a:pt x="192" y="300"/>
                      <a:pt x="191" y="301"/>
                      <a:pt x="192" y="302"/>
                    </a:cubicBezTo>
                    <a:cubicBezTo>
                      <a:pt x="192" y="303"/>
                      <a:pt x="193" y="303"/>
                      <a:pt x="192" y="303"/>
                    </a:cubicBezTo>
                    <a:cubicBezTo>
                      <a:pt x="192" y="304"/>
                      <a:pt x="191" y="304"/>
                      <a:pt x="191" y="304"/>
                    </a:cubicBezTo>
                    <a:cubicBezTo>
                      <a:pt x="190" y="306"/>
                      <a:pt x="192" y="309"/>
                      <a:pt x="189" y="309"/>
                    </a:cubicBezTo>
                    <a:cubicBezTo>
                      <a:pt x="188" y="311"/>
                      <a:pt x="190" y="313"/>
                      <a:pt x="189" y="314"/>
                    </a:cubicBezTo>
                    <a:cubicBezTo>
                      <a:pt x="188" y="315"/>
                      <a:pt x="187" y="318"/>
                      <a:pt x="188" y="319"/>
                    </a:cubicBezTo>
                    <a:cubicBezTo>
                      <a:pt x="188" y="320"/>
                      <a:pt x="189" y="320"/>
                      <a:pt x="189" y="320"/>
                    </a:cubicBezTo>
                    <a:cubicBezTo>
                      <a:pt x="189" y="319"/>
                      <a:pt x="190" y="319"/>
                      <a:pt x="190" y="320"/>
                    </a:cubicBezTo>
                    <a:cubicBezTo>
                      <a:pt x="191" y="320"/>
                      <a:pt x="190" y="320"/>
                      <a:pt x="190" y="321"/>
                    </a:cubicBezTo>
                    <a:cubicBezTo>
                      <a:pt x="190" y="322"/>
                      <a:pt x="190" y="322"/>
                      <a:pt x="190" y="322"/>
                    </a:cubicBezTo>
                    <a:cubicBezTo>
                      <a:pt x="190" y="323"/>
                      <a:pt x="190" y="322"/>
                      <a:pt x="190" y="323"/>
                    </a:cubicBezTo>
                    <a:cubicBezTo>
                      <a:pt x="190" y="324"/>
                      <a:pt x="191" y="324"/>
                      <a:pt x="191" y="325"/>
                    </a:cubicBezTo>
                    <a:cubicBezTo>
                      <a:pt x="191" y="326"/>
                      <a:pt x="191" y="326"/>
                      <a:pt x="191" y="326"/>
                    </a:cubicBezTo>
                    <a:cubicBezTo>
                      <a:pt x="191" y="325"/>
                      <a:pt x="191" y="325"/>
                      <a:pt x="191" y="325"/>
                    </a:cubicBezTo>
                    <a:cubicBezTo>
                      <a:pt x="190" y="327"/>
                      <a:pt x="191" y="327"/>
                      <a:pt x="190" y="329"/>
                    </a:cubicBezTo>
                    <a:cubicBezTo>
                      <a:pt x="190" y="330"/>
                      <a:pt x="188" y="329"/>
                      <a:pt x="188" y="331"/>
                    </a:cubicBezTo>
                    <a:cubicBezTo>
                      <a:pt x="188" y="332"/>
                      <a:pt x="189" y="332"/>
                      <a:pt x="189" y="332"/>
                    </a:cubicBezTo>
                    <a:cubicBezTo>
                      <a:pt x="188" y="333"/>
                      <a:pt x="188" y="332"/>
                      <a:pt x="187" y="332"/>
                    </a:cubicBezTo>
                    <a:cubicBezTo>
                      <a:pt x="186" y="332"/>
                      <a:pt x="187" y="331"/>
                      <a:pt x="186" y="332"/>
                    </a:cubicBezTo>
                    <a:cubicBezTo>
                      <a:pt x="185" y="332"/>
                      <a:pt x="185" y="333"/>
                      <a:pt x="185" y="333"/>
                    </a:cubicBezTo>
                    <a:cubicBezTo>
                      <a:pt x="186" y="333"/>
                      <a:pt x="187" y="333"/>
                      <a:pt x="188" y="333"/>
                    </a:cubicBezTo>
                    <a:cubicBezTo>
                      <a:pt x="189" y="334"/>
                      <a:pt x="188" y="334"/>
                      <a:pt x="188" y="334"/>
                    </a:cubicBezTo>
                    <a:cubicBezTo>
                      <a:pt x="188" y="335"/>
                      <a:pt x="188" y="335"/>
                      <a:pt x="188" y="336"/>
                    </a:cubicBezTo>
                    <a:cubicBezTo>
                      <a:pt x="187" y="336"/>
                      <a:pt x="186" y="336"/>
                      <a:pt x="186" y="337"/>
                    </a:cubicBezTo>
                    <a:cubicBezTo>
                      <a:pt x="188" y="338"/>
                      <a:pt x="188" y="338"/>
                      <a:pt x="188" y="338"/>
                    </a:cubicBezTo>
                    <a:cubicBezTo>
                      <a:pt x="188" y="338"/>
                      <a:pt x="189" y="341"/>
                      <a:pt x="189" y="341"/>
                    </a:cubicBezTo>
                    <a:cubicBezTo>
                      <a:pt x="188" y="343"/>
                      <a:pt x="186" y="343"/>
                      <a:pt x="187" y="344"/>
                    </a:cubicBezTo>
                    <a:cubicBezTo>
                      <a:pt x="188" y="345"/>
                      <a:pt x="190" y="345"/>
                      <a:pt x="191" y="345"/>
                    </a:cubicBezTo>
                    <a:cubicBezTo>
                      <a:pt x="190" y="346"/>
                      <a:pt x="191" y="346"/>
                      <a:pt x="192" y="346"/>
                    </a:cubicBezTo>
                    <a:cubicBezTo>
                      <a:pt x="192" y="346"/>
                      <a:pt x="192" y="346"/>
                      <a:pt x="193" y="346"/>
                    </a:cubicBezTo>
                    <a:cubicBezTo>
                      <a:pt x="191" y="348"/>
                      <a:pt x="193" y="347"/>
                      <a:pt x="194" y="348"/>
                    </a:cubicBezTo>
                    <a:cubicBezTo>
                      <a:pt x="195" y="348"/>
                      <a:pt x="194" y="348"/>
                      <a:pt x="194" y="349"/>
                    </a:cubicBezTo>
                    <a:cubicBezTo>
                      <a:pt x="194" y="349"/>
                      <a:pt x="193" y="350"/>
                      <a:pt x="194" y="350"/>
                    </a:cubicBezTo>
                    <a:cubicBezTo>
                      <a:pt x="195" y="350"/>
                      <a:pt x="195" y="347"/>
                      <a:pt x="196" y="347"/>
                    </a:cubicBezTo>
                    <a:cubicBezTo>
                      <a:pt x="196" y="346"/>
                      <a:pt x="199" y="345"/>
                      <a:pt x="199" y="345"/>
                    </a:cubicBezTo>
                    <a:cubicBezTo>
                      <a:pt x="199" y="344"/>
                      <a:pt x="198" y="344"/>
                      <a:pt x="198" y="344"/>
                    </a:cubicBezTo>
                    <a:cubicBezTo>
                      <a:pt x="198" y="343"/>
                      <a:pt x="198" y="343"/>
                      <a:pt x="198" y="342"/>
                    </a:cubicBezTo>
                    <a:cubicBezTo>
                      <a:pt x="198" y="342"/>
                      <a:pt x="198" y="342"/>
                      <a:pt x="198" y="342"/>
                    </a:cubicBezTo>
                    <a:cubicBezTo>
                      <a:pt x="198" y="341"/>
                      <a:pt x="198" y="341"/>
                      <a:pt x="198" y="341"/>
                    </a:cubicBezTo>
                    <a:cubicBezTo>
                      <a:pt x="198" y="340"/>
                      <a:pt x="199" y="340"/>
                      <a:pt x="199" y="340"/>
                    </a:cubicBezTo>
                    <a:cubicBezTo>
                      <a:pt x="200" y="340"/>
                      <a:pt x="201" y="340"/>
                      <a:pt x="201" y="339"/>
                    </a:cubicBezTo>
                    <a:cubicBezTo>
                      <a:pt x="201" y="339"/>
                      <a:pt x="200" y="338"/>
                      <a:pt x="200" y="338"/>
                    </a:cubicBezTo>
                    <a:cubicBezTo>
                      <a:pt x="201" y="336"/>
                      <a:pt x="202" y="336"/>
                      <a:pt x="203" y="336"/>
                    </a:cubicBezTo>
                    <a:cubicBezTo>
                      <a:pt x="203" y="335"/>
                      <a:pt x="204" y="335"/>
                      <a:pt x="204" y="334"/>
                    </a:cubicBezTo>
                    <a:cubicBezTo>
                      <a:pt x="204" y="334"/>
                      <a:pt x="205" y="334"/>
                      <a:pt x="205" y="333"/>
                    </a:cubicBezTo>
                    <a:cubicBezTo>
                      <a:pt x="206" y="332"/>
                      <a:pt x="204" y="332"/>
                      <a:pt x="203" y="331"/>
                    </a:cubicBezTo>
                    <a:cubicBezTo>
                      <a:pt x="203" y="331"/>
                      <a:pt x="201" y="329"/>
                      <a:pt x="201" y="329"/>
                    </a:cubicBezTo>
                    <a:cubicBezTo>
                      <a:pt x="202" y="328"/>
                      <a:pt x="204" y="328"/>
                      <a:pt x="204" y="327"/>
                    </a:cubicBezTo>
                    <a:cubicBezTo>
                      <a:pt x="204" y="327"/>
                      <a:pt x="204" y="327"/>
                      <a:pt x="204" y="327"/>
                    </a:cubicBezTo>
                    <a:cubicBezTo>
                      <a:pt x="205" y="326"/>
                      <a:pt x="205" y="326"/>
                      <a:pt x="205" y="326"/>
                    </a:cubicBezTo>
                    <a:cubicBezTo>
                      <a:pt x="205" y="326"/>
                      <a:pt x="206" y="326"/>
                      <a:pt x="206" y="325"/>
                    </a:cubicBezTo>
                    <a:cubicBezTo>
                      <a:pt x="207" y="325"/>
                      <a:pt x="206" y="323"/>
                      <a:pt x="207" y="323"/>
                    </a:cubicBezTo>
                    <a:cubicBezTo>
                      <a:pt x="207" y="322"/>
                      <a:pt x="208" y="322"/>
                      <a:pt x="208" y="322"/>
                    </a:cubicBezTo>
                    <a:cubicBezTo>
                      <a:pt x="208" y="321"/>
                      <a:pt x="208" y="321"/>
                      <a:pt x="208" y="321"/>
                    </a:cubicBezTo>
                    <a:cubicBezTo>
                      <a:pt x="208" y="320"/>
                      <a:pt x="209" y="320"/>
                      <a:pt x="209" y="320"/>
                    </a:cubicBezTo>
                    <a:cubicBezTo>
                      <a:pt x="208" y="319"/>
                      <a:pt x="208" y="319"/>
                      <a:pt x="207" y="319"/>
                    </a:cubicBezTo>
                    <a:cubicBezTo>
                      <a:pt x="207" y="318"/>
                      <a:pt x="206" y="317"/>
                      <a:pt x="208" y="317"/>
                    </a:cubicBezTo>
                    <a:cubicBezTo>
                      <a:pt x="208" y="317"/>
                      <a:pt x="208" y="317"/>
                      <a:pt x="208" y="317"/>
                    </a:cubicBezTo>
                    <a:cubicBezTo>
                      <a:pt x="208" y="317"/>
                      <a:pt x="209" y="317"/>
                      <a:pt x="209" y="317"/>
                    </a:cubicBezTo>
                    <a:cubicBezTo>
                      <a:pt x="210" y="316"/>
                      <a:pt x="210" y="316"/>
                      <a:pt x="211" y="316"/>
                    </a:cubicBezTo>
                    <a:cubicBezTo>
                      <a:pt x="213" y="316"/>
                      <a:pt x="212" y="316"/>
                      <a:pt x="213" y="314"/>
                    </a:cubicBezTo>
                    <a:cubicBezTo>
                      <a:pt x="213" y="314"/>
                      <a:pt x="213" y="313"/>
                      <a:pt x="213" y="313"/>
                    </a:cubicBezTo>
                    <a:cubicBezTo>
                      <a:pt x="213" y="312"/>
                      <a:pt x="212" y="311"/>
                      <a:pt x="212" y="311"/>
                    </a:cubicBezTo>
                    <a:cubicBezTo>
                      <a:pt x="214" y="310"/>
                      <a:pt x="216" y="311"/>
                      <a:pt x="218" y="310"/>
                    </a:cubicBezTo>
                    <a:cubicBezTo>
                      <a:pt x="219" y="310"/>
                      <a:pt x="222" y="309"/>
                      <a:pt x="222" y="308"/>
                    </a:cubicBezTo>
                    <a:cubicBezTo>
                      <a:pt x="223" y="308"/>
                      <a:pt x="222" y="307"/>
                      <a:pt x="223" y="307"/>
                    </a:cubicBezTo>
                    <a:cubicBezTo>
                      <a:pt x="223" y="307"/>
                      <a:pt x="223" y="306"/>
                      <a:pt x="224" y="306"/>
                    </a:cubicBezTo>
                    <a:cubicBezTo>
                      <a:pt x="224" y="305"/>
                      <a:pt x="224" y="305"/>
                      <a:pt x="224" y="304"/>
                    </a:cubicBezTo>
                    <a:cubicBezTo>
                      <a:pt x="223" y="304"/>
                      <a:pt x="223" y="304"/>
                      <a:pt x="223" y="304"/>
                    </a:cubicBezTo>
                    <a:cubicBezTo>
                      <a:pt x="222" y="303"/>
                      <a:pt x="222" y="303"/>
                      <a:pt x="222" y="303"/>
                    </a:cubicBezTo>
                    <a:cubicBezTo>
                      <a:pt x="222" y="302"/>
                      <a:pt x="222" y="301"/>
                      <a:pt x="221" y="301"/>
                    </a:cubicBezTo>
                    <a:cubicBezTo>
                      <a:pt x="221" y="300"/>
                      <a:pt x="219" y="300"/>
                      <a:pt x="221" y="299"/>
                    </a:cubicBezTo>
                    <a:cubicBezTo>
                      <a:pt x="222" y="299"/>
                      <a:pt x="223" y="300"/>
                      <a:pt x="224" y="300"/>
                    </a:cubicBezTo>
                    <a:cubicBezTo>
                      <a:pt x="225" y="300"/>
                      <a:pt x="228" y="300"/>
                      <a:pt x="230" y="299"/>
                    </a:cubicBezTo>
                    <a:cubicBezTo>
                      <a:pt x="230" y="298"/>
                      <a:pt x="231" y="298"/>
                      <a:pt x="231" y="297"/>
                    </a:cubicBezTo>
                    <a:cubicBezTo>
                      <a:pt x="231" y="296"/>
                      <a:pt x="232" y="296"/>
                      <a:pt x="232" y="296"/>
                    </a:cubicBezTo>
                    <a:cubicBezTo>
                      <a:pt x="232" y="295"/>
                      <a:pt x="232" y="295"/>
                      <a:pt x="232" y="294"/>
                    </a:cubicBezTo>
                    <a:cubicBezTo>
                      <a:pt x="232" y="293"/>
                      <a:pt x="233" y="292"/>
                      <a:pt x="234" y="292"/>
                    </a:cubicBezTo>
                    <a:cubicBezTo>
                      <a:pt x="234" y="291"/>
                      <a:pt x="235" y="289"/>
                      <a:pt x="236" y="290"/>
                    </a:cubicBezTo>
                    <a:cubicBezTo>
                      <a:pt x="236" y="290"/>
                      <a:pt x="236" y="290"/>
                      <a:pt x="236" y="291"/>
                    </a:cubicBezTo>
                    <a:cubicBezTo>
                      <a:pt x="237" y="290"/>
                      <a:pt x="237" y="288"/>
                      <a:pt x="238" y="288"/>
                    </a:cubicBezTo>
                    <a:cubicBezTo>
                      <a:pt x="238" y="286"/>
                      <a:pt x="240" y="285"/>
                      <a:pt x="240" y="283"/>
                    </a:cubicBezTo>
                    <a:cubicBezTo>
                      <a:pt x="240" y="283"/>
                      <a:pt x="240" y="283"/>
                      <a:pt x="240" y="283"/>
                    </a:cubicBezTo>
                    <a:cubicBezTo>
                      <a:pt x="241" y="283"/>
                      <a:pt x="241" y="283"/>
                      <a:pt x="241" y="283"/>
                    </a:cubicBezTo>
                    <a:cubicBezTo>
                      <a:pt x="240" y="282"/>
                      <a:pt x="241" y="281"/>
                      <a:pt x="240" y="280"/>
                    </a:cubicBezTo>
                    <a:cubicBezTo>
                      <a:pt x="240" y="279"/>
                      <a:pt x="240" y="278"/>
                      <a:pt x="240" y="277"/>
                    </a:cubicBezTo>
                    <a:cubicBezTo>
                      <a:pt x="242" y="275"/>
                      <a:pt x="244" y="275"/>
                      <a:pt x="245" y="273"/>
                    </a:cubicBezTo>
                    <a:cubicBezTo>
                      <a:pt x="246" y="272"/>
                      <a:pt x="246" y="272"/>
                      <a:pt x="248" y="272"/>
                    </a:cubicBezTo>
                    <a:cubicBezTo>
                      <a:pt x="249" y="272"/>
                      <a:pt x="249" y="271"/>
                      <a:pt x="250" y="271"/>
                    </a:cubicBezTo>
                    <a:cubicBezTo>
                      <a:pt x="251" y="270"/>
                      <a:pt x="252" y="270"/>
                      <a:pt x="253" y="270"/>
                    </a:cubicBezTo>
                    <a:cubicBezTo>
                      <a:pt x="254" y="270"/>
                      <a:pt x="254" y="270"/>
                      <a:pt x="255" y="270"/>
                    </a:cubicBezTo>
                    <a:cubicBezTo>
                      <a:pt x="255" y="269"/>
                      <a:pt x="256" y="269"/>
                      <a:pt x="256" y="269"/>
                    </a:cubicBezTo>
                    <a:cubicBezTo>
                      <a:pt x="256" y="268"/>
                      <a:pt x="257" y="268"/>
                      <a:pt x="256" y="268"/>
                    </a:cubicBezTo>
                    <a:cubicBezTo>
                      <a:pt x="256" y="266"/>
                      <a:pt x="258" y="265"/>
                      <a:pt x="259" y="264"/>
                    </a:cubicBezTo>
                    <a:cubicBezTo>
                      <a:pt x="259" y="263"/>
                      <a:pt x="259" y="260"/>
                      <a:pt x="260" y="259"/>
                    </a:cubicBezTo>
                    <a:cubicBezTo>
                      <a:pt x="260" y="258"/>
                      <a:pt x="261" y="258"/>
                      <a:pt x="261" y="257"/>
                    </a:cubicBezTo>
                    <a:cubicBezTo>
                      <a:pt x="262" y="257"/>
                      <a:pt x="261" y="256"/>
                      <a:pt x="261" y="255"/>
                    </a:cubicBezTo>
                    <a:cubicBezTo>
                      <a:pt x="261" y="253"/>
                      <a:pt x="262" y="252"/>
                      <a:pt x="262" y="250"/>
                    </a:cubicBezTo>
                    <a:cubicBezTo>
                      <a:pt x="262" y="249"/>
                      <a:pt x="262" y="248"/>
                      <a:pt x="261" y="247"/>
                    </a:cubicBezTo>
                    <a:cubicBezTo>
                      <a:pt x="261" y="246"/>
                      <a:pt x="260" y="246"/>
                      <a:pt x="261" y="245"/>
                    </a:cubicBezTo>
                    <a:cubicBezTo>
                      <a:pt x="262" y="245"/>
                      <a:pt x="263" y="245"/>
                      <a:pt x="264" y="245"/>
                    </a:cubicBezTo>
                    <a:cubicBezTo>
                      <a:pt x="265" y="244"/>
                      <a:pt x="265" y="243"/>
                      <a:pt x="266" y="242"/>
                    </a:cubicBezTo>
                    <a:cubicBezTo>
                      <a:pt x="267" y="241"/>
                      <a:pt x="267" y="240"/>
                      <a:pt x="268" y="239"/>
                    </a:cubicBezTo>
                    <a:cubicBezTo>
                      <a:pt x="268" y="238"/>
                      <a:pt x="269" y="238"/>
                      <a:pt x="270" y="236"/>
                    </a:cubicBezTo>
                    <a:cubicBezTo>
                      <a:pt x="271" y="234"/>
                      <a:pt x="271" y="232"/>
                      <a:pt x="271" y="230"/>
                    </a:cubicBezTo>
                    <a:cubicBezTo>
                      <a:pt x="271" y="230"/>
                      <a:pt x="270" y="228"/>
                      <a:pt x="269" y="228"/>
                    </a:cubicBezTo>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74">
                <a:extLst>
                  <a:ext uri="{FF2B5EF4-FFF2-40B4-BE49-F238E27FC236}">
                    <a16:creationId xmlns:a16="http://schemas.microsoft.com/office/drawing/2014/main" id="{476467C8-6671-49C2-AC35-C58C6817247D}"/>
                  </a:ext>
                </a:extLst>
              </p:cNvPr>
              <p:cNvSpPr>
                <a:spLocks noEditPoints="1"/>
              </p:cNvSpPr>
              <p:nvPr/>
            </p:nvSpPr>
            <p:spPr bwMode="auto">
              <a:xfrm>
                <a:off x="2697057" y="4574387"/>
                <a:ext cx="732434" cy="1406362"/>
              </a:xfrm>
              <a:custGeom>
                <a:avLst/>
                <a:gdLst>
                  <a:gd name="T0" fmla="*/ 317 w 418"/>
                  <a:gd name="T1" fmla="*/ 394 h 803"/>
                  <a:gd name="T2" fmla="*/ 253 w 418"/>
                  <a:gd name="T3" fmla="*/ 272 h 803"/>
                  <a:gd name="T4" fmla="*/ 234 w 418"/>
                  <a:gd name="T5" fmla="*/ 265 h 803"/>
                  <a:gd name="T6" fmla="*/ 209 w 418"/>
                  <a:gd name="T7" fmla="*/ 263 h 803"/>
                  <a:gd name="T8" fmla="*/ 192 w 418"/>
                  <a:gd name="T9" fmla="*/ 215 h 803"/>
                  <a:gd name="T10" fmla="*/ 184 w 418"/>
                  <a:gd name="T11" fmla="*/ 219 h 803"/>
                  <a:gd name="T12" fmla="*/ 193 w 418"/>
                  <a:gd name="T13" fmla="*/ 208 h 803"/>
                  <a:gd name="T14" fmla="*/ 203 w 418"/>
                  <a:gd name="T15" fmla="*/ 220 h 803"/>
                  <a:gd name="T16" fmla="*/ 194 w 418"/>
                  <a:gd name="T17" fmla="*/ 227 h 803"/>
                  <a:gd name="T18" fmla="*/ 151 w 418"/>
                  <a:gd name="T19" fmla="*/ 107 h 803"/>
                  <a:gd name="T20" fmla="*/ 160 w 418"/>
                  <a:gd name="T21" fmla="*/ 113 h 803"/>
                  <a:gd name="T22" fmla="*/ 170 w 418"/>
                  <a:gd name="T23" fmla="*/ 119 h 803"/>
                  <a:gd name="T24" fmla="*/ 172 w 418"/>
                  <a:gd name="T25" fmla="*/ 130 h 803"/>
                  <a:gd name="T26" fmla="*/ 172 w 418"/>
                  <a:gd name="T27" fmla="*/ 142 h 803"/>
                  <a:gd name="T28" fmla="*/ 168 w 418"/>
                  <a:gd name="T29" fmla="*/ 157 h 803"/>
                  <a:gd name="T30" fmla="*/ 158 w 418"/>
                  <a:gd name="T31" fmla="*/ 162 h 803"/>
                  <a:gd name="T32" fmla="*/ 147 w 418"/>
                  <a:gd name="T33" fmla="*/ 173 h 803"/>
                  <a:gd name="T34" fmla="*/ 122 w 418"/>
                  <a:gd name="T35" fmla="*/ 200 h 803"/>
                  <a:gd name="T36" fmla="*/ 115 w 418"/>
                  <a:gd name="T37" fmla="*/ 164 h 803"/>
                  <a:gd name="T38" fmla="*/ 96 w 418"/>
                  <a:gd name="T39" fmla="*/ 136 h 803"/>
                  <a:gd name="T40" fmla="*/ 97 w 418"/>
                  <a:gd name="T41" fmla="*/ 122 h 803"/>
                  <a:gd name="T42" fmla="*/ 115 w 418"/>
                  <a:gd name="T43" fmla="*/ 111 h 803"/>
                  <a:gd name="T44" fmla="*/ 138 w 418"/>
                  <a:gd name="T45" fmla="*/ 111 h 803"/>
                  <a:gd name="T46" fmla="*/ 58 w 418"/>
                  <a:gd name="T47" fmla="*/ 118 h 803"/>
                  <a:gd name="T48" fmla="*/ 74 w 418"/>
                  <a:gd name="T49" fmla="*/ 114 h 803"/>
                  <a:gd name="T50" fmla="*/ 56 w 418"/>
                  <a:gd name="T51" fmla="*/ 109 h 803"/>
                  <a:gd name="T52" fmla="*/ 89 w 418"/>
                  <a:gd name="T53" fmla="*/ 109 h 803"/>
                  <a:gd name="T54" fmla="*/ 93 w 418"/>
                  <a:gd name="T55" fmla="*/ 116 h 803"/>
                  <a:gd name="T56" fmla="*/ 78 w 418"/>
                  <a:gd name="T57" fmla="*/ 127 h 803"/>
                  <a:gd name="T58" fmla="*/ 66 w 418"/>
                  <a:gd name="T59" fmla="*/ 137 h 803"/>
                  <a:gd name="T60" fmla="*/ 84 w 418"/>
                  <a:gd name="T61" fmla="*/ 161 h 803"/>
                  <a:gd name="T62" fmla="*/ 90 w 418"/>
                  <a:gd name="T63" fmla="*/ 180 h 803"/>
                  <a:gd name="T64" fmla="*/ 404 w 418"/>
                  <a:gd name="T65" fmla="*/ 129 h 803"/>
                  <a:gd name="T66" fmla="*/ 411 w 418"/>
                  <a:gd name="T67" fmla="*/ 137 h 803"/>
                  <a:gd name="T68" fmla="*/ 393 w 418"/>
                  <a:gd name="T69" fmla="*/ 303 h 803"/>
                  <a:gd name="T70" fmla="*/ 355 w 418"/>
                  <a:gd name="T71" fmla="*/ 307 h 803"/>
                  <a:gd name="T72" fmla="*/ 307 w 418"/>
                  <a:gd name="T73" fmla="*/ 292 h 803"/>
                  <a:gd name="T74" fmla="*/ 313 w 418"/>
                  <a:gd name="T75" fmla="*/ 322 h 803"/>
                  <a:gd name="T76" fmla="*/ 278 w 418"/>
                  <a:gd name="T77" fmla="*/ 303 h 803"/>
                  <a:gd name="T78" fmla="*/ 304 w 418"/>
                  <a:gd name="T79" fmla="*/ 353 h 803"/>
                  <a:gd name="T80" fmla="*/ 271 w 418"/>
                  <a:gd name="T81" fmla="*/ 429 h 803"/>
                  <a:gd name="T82" fmla="*/ 234 w 418"/>
                  <a:gd name="T83" fmla="*/ 374 h 803"/>
                  <a:gd name="T84" fmla="*/ 188 w 418"/>
                  <a:gd name="T85" fmla="*/ 351 h 803"/>
                  <a:gd name="T86" fmla="*/ 178 w 418"/>
                  <a:gd name="T87" fmla="*/ 295 h 803"/>
                  <a:gd name="T88" fmla="*/ 221 w 418"/>
                  <a:gd name="T89" fmla="*/ 269 h 803"/>
                  <a:gd name="T90" fmla="*/ 270 w 418"/>
                  <a:gd name="T91" fmla="*/ 283 h 803"/>
                  <a:gd name="T92" fmla="*/ 259 w 418"/>
                  <a:gd name="T93" fmla="*/ 259 h 803"/>
                  <a:gd name="T94" fmla="*/ 279 w 418"/>
                  <a:gd name="T95" fmla="*/ 238 h 803"/>
                  <a:gd name="T96" fmla="*/ 263 w 418"/>
                  <a:gd name="T97" fmla="*/ 241 h 803"/>
                  <a:gd name="T98" fmla="*/ 248 w 418"/>
                  <a:gd name="T99" fmla="*/ 268 h 803"/>
                  <a:gd name="T100" fmla="*/ 229 w 418"/>
                  <a:gd name="T101" fmla="*/ 246 h 803"/>
                  <a:gd name="T102" fmla="*/ 224 w 418"/>
                  <a:gd name="T103" fmla="*/ 253 h 803"/>
                  <a:gd name="T104" fmla="*/ 189 w 418"/>
                  <a:gd name="T105" fmla="*/ 270 h 803"/>
                  <a:gd name="T106" fmla="*/ 202 w 418"/>
                  <a:gd name="T107" fmla="*/ 243 h 803"/>
                  <a:gd name="T108" fmla="*/ 222 w 418"/>
                  <a:gd name="T109" fmla="*/ 217 h 803"/>
                  <a:gd name="T110" fmla="*/ 252 w 418"/>
                  <a:gd name="T111" fmla="*/ 195 h 803"/>
                  <a:gd name="T112" fmla="*/ 228 w 418"/>
                  <a:gd name="T113" fmla="*/ 210 h 803"/>
                  <a:gd name="T114" fmla="*/ 226 w 418"/>
                  <a:gd name="T115" fmla="*/ 180 h 803"/>
                  <a:gd name="T116" fmla="*/ 249 w 418"/>
                  <a:gd name="T117" fmla="*/ 158 h 803"/>
                  <a:gd name="T118" fmla="*/ 272 w 418"/>
                  <a:gd name="T119" fmla="*/ 175 h 803"/>
                  <a:gd name="T120" fmla="*/ 281 w 418"/>
                  <a:gd name="T121" fmla="*/ 170 h 803"/>
                  <a:gd name="T122" fmla="*/ 314 w 418"/>
                  <a:gd name="T123" fmla="*/ 161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803">
                    <a:moveTo>
                      <a:pt x="330" y="171"/>
                    </a:moveTo>
                    <a:cubicBezTo>
                      <a:pt x="329" y="171"/>
                      <a:pt x="328" y="171"/>
                      <a:pt x="327" y="171"/>
                    </a:cubicBezTo>
                    <a:cubicBezTo>
                      <a:pt x="327" y="173"/>
                      <a:pt x="328" y="174"/>
                      <a:pt x="330" y="174"/>
                    </a:cubicBezTo>
                    <a:cubicBezTo>
                      <a:pt x="330" y="171"/>
                      <a:pt x="330" y="171"/>
                      <a:pt x="330" y="171"/>
                    </a:cubicBezTo>
                    <a:moveTo>
                      <a:pt x="62" y="124"/>
                    </a:moveTo>
                    <a:cubicBezTo>
                      <a:pt x="62" y="124"/>
                      <a:pt x="62" y="124"/>
                      <a:pt x="61" y="124"/>
                    </a:cubicBezTo>
                    <a:cubicBezTo>
                      <a:pt x="61" y="124"/>
                      <a:pt x="60" y="124"/>
                      <a:pt x="60" y="124"/>
                    </a:cubicBezTo>
                    <a:cubicBezTo>
                      <a:pt x="60" y="124"/>
                      <a:pt x="60" y="124"/>
                      <a:pt x="60" y="124"/>
                    </a:cubicBezTo>
                    <a:cubicBezTo>
                      <a:pt x="59" y="124"/>
                      <a:pt x="59" y="124"/>
                      <a:pt x="59" y="124"/>
                    </a:cubicBezTo>
                    <a:cubicBezTo>
                      <a:pt x="61" y="127"/>
                      <a:pt x="61" y="127"/>
                      <a:pt x="61" y="127"/>
                    </a:cubicBezTo>
                    <a:cubicBezTo>
                      <a:pt x="61" y="127"/>
                      <a:pt x="62" y="128"/>
                      <a:pt x="62" y="128"/>
                    </a:cubicBezTo>
                    <a:cubicBezTo>
                      <a:pt x="62" y="128"/>
                      <a:pt x="63" y="129"/>
                      <a:pt x="63" y="129"/>
                    </a:cubicBezTo>
                    <a:cubicBezTo>
                      <a:pt x="63" y="129"/>
                      <a:pt x="64" y="128"/>
                      <a:pt x="64" y="128"/>
                    </a:cubicBezTo>
                    <a:cubicBezTo>
                      <a:pt x="64" y="128"/>
                      <a:pt x="65" y="128"/>
                      <a:pt x="65" y="127"/>
                    </a:cubicBezTo>
                    <a:cubicBezTo>
                      <a:pt x="66" y="127"/>
                      <a:pt x="66" y="126"/>
                      <a:pt x="65" y="126"/>
                    </a:cubicBezTo>
                    <a:cubicBezTo>
                      <a:pt x="65" y="126"/>
                      <a:pt x="65" y="126"/>
                      <a:pt x="65" y="126"/>
                    </a:cubicBezTo>
                    <a:cubicBezTo>
                      <a:pt x="64" y="126"/>
                      <a:pt x="64" y="126"/>
                      <a:pt x="63" y="126"/>
                    </a:cubicBezTo>
                    <a:cubicBezTo>
                      <a:pt x="63" y="127"/>
                      <a:pt x="63" y="127"/>
                      <a:pt x="62" y="127"/>
                    </a:cubicBezTo>
                    <a:cubicBezTo>
                      <a:pt x="62" y="127"/>
                      <a:pt x="61" y="126"/>
                      <a:pt x="61" y="126"/>
                    </a:cubicBezTo>
                    <a:cubicBezTo>
                      <a:pt x="61" y="125"/>
                      <a:pt x="62" y="125"/>
                      <a:pt x="63" y="124"/>
                    </a:cubicBezTo>
                    <a:cubicBezTo>
                      <a:pt x="63" y="124"/>
                      <a:pt x="63" y="124"/>
                      <a:pt x="62" y="124"/>
                    </a:cubicBezTo>
                    <a:moveTo>
                      <a:pt x="311" y="391"/>
                    </a:moveTo>
                    <a:cubicBezTo>
                      <a:pt x="312" y="391"/>
                      <a:pt x="313" y="388"/>
                      <a:pt x="314" y="388"/>
                    </a:cubicBezTo>
                    <a:cubicBezTo>
                      <a:pt x="314" y="387"/>
                      <a:pt x="315" y="386"/>
                      <a:pt x="315" y="386"/>
                    </a:cubicBezTo>
                    <a:cubicBezTo>
                      <a:pt x="315" y="384"/>
                      <a:pt x="315" y="384"/>
                      <a:pt x="315" y="384"/>
                    </a:cubicBezTo>
                    <a:cubicBezTo>
                      <a:pt x="315" y="384"/>
                      <a:pt x="316" y="383"/>
                      <a:pt x="316" y="383"/>
                    </a:cubicBezTo>
                    <a:cubicBezTo>
                      <a:pt x="317" y="383"/>
                      <a:pt x="317" y="383"/>
                      <a:pt x="317" y="383"/>
                    </a:cubicBezTo>
                    <a:cubicBezTo>
                      <a:pt x="317" y="384"/>
                      <a:pt x="316" y="385"/>
                      <a:pt x="317" y="385"/>
                    </a:cubicBezTo>
                    <a:cubicBezTo>
                      <a:pt x="317" y="386"/>
                      <a:pt x="318" y="386"/>
                      <a:pt x="318" y="386"/>
                    </a:cubicBezTo>
                    <a:cubicBezTo>
                      <a:pt x="318" y="387"/>
                      <a:pt x="318" y="387"/>
                      <a:pt x="318" y="388"/>
                    </a:cubicBezTo>
                    <a:cubicBezTo>
                      <a:pt x="318" y="389"/>
                      <a:pt x="320" y="391"/>
                      <a:pt x="319" y="392"/>
                    </a:cubicBezTo>
                    <a:cubicBezTo>
                      <a:pt x="319" y="392"/>
                      <a:pt x="319" y="392"/>
                      <a:pt x="319" y="392"/>
                    </a:cubicBezTo>
                    <a:cubicBezTo>
                      <a:pt x="319" y="392"/>
                      <a:pt x="318" y="392"/>
                      <a:pt x="318" y="392"/>
                    </a:cubicBezTo>
                    <a:cubicBezTo>
                      <a:pt x="318" y="392"/>
                      <a:pt x="317" y="391"/>
                      <a:pt x="317" y="391"/>
                    </a:cubicBezTo>
                    <a:cubicBezTo>
                      <a:pt x="317" y="391"/>
                      <a:pt x="317" y="391"/>
                      <a:pt x="317" y="391"/>
                    </a:cubicBezTo>
                    <a:cubicBezTo>
                      <a:pt x="317" y="392"/>
                      <a:pt x="316" y="394"/>
                      <a:pt x="317" y="394"/>
                    </a:cubicBezTo>
                    <a:cubicBezTo>
                      <a:pt x="317" y="395"/>
                      <a:pt x="316" y="396"/>
                      <a:pt x="316" y="397"/>
                    </a:cubicBezTo>
                    <a:cubicBezTo>
                      <a:pt x="316" y="398"/>
                      <a:pt x="316" y="400"/>
                      <a:pt x="315" y="401"/>
                    </a:cubicBezTo>
                    <a:cubicBezTo>
                      <a:pt x="315" y="403"/>
                      <a:pt x="313" y="404"/>
                      <a:pt x="313" y="405"/>
                    </a:cubicBezTo>
                    <a:cubicBezTo>
                      <a:pt x="312" y="406"/>
                      <a:pt x="313" y="408"/>
                      <a:pt x="313" y="409"/>
                    </a:cubicBezTo>
                    <a:cubicBezTo>
                      <a:pt x="312" y="410"/>
                      <a:pt x="311" y="410"/>
                      <a:pt x="311" y="412"/>
                    </a:cubicBezTo>
                    <a:cubicBezTo>
                      <a:pt x="310" y="413"/>
                      <a:pt x="311" y="414"/>
                      <a:pt x="310" y="415"/>
                    </a:cubicBezTo>
                    <a:cubicBezTo>
                      <a:pt x="309" y="415"/>
                      <a:pt x="309" y="415"/>
                      <a:pt x="309" y="415"/>
                    </a:cubicBezTo>
                    <a:cubicBezTo>
                      <a:pt x="308" y="415"/>
                      <a:pt x="306" y="414"/>
                      <a:pt x="306" y="414"/>
                    </a:cubicBezTo>
                    <a:cubicBezTo>
                      <a:pt x="305" y="414"/>
                      <a:pt x="305" y="413"/>
                      <a:pt x="305" y="412"/>
                    </a:cubicBezTo>
                    <a:cubicBezTo>
                      <a:pt x="306" y="411"/>
                      <a:pt x="306" y="410"/>
                      <a:pt x="305" y="409"/>
                    </a:cubicBezTo>
                    <a:cubicBezTo>
                      <a:pt x="304" y="408"/>
                      <a:pt x="303" y="407"/>
                      <a:pt x="303" y="406"/>
                    </a:cubicBezTo>
                    <a:cubicBezTo>
                      <a:pt x="303" y="405"/>
                      <a:pt x="305" y="405"/>
                      <a:pt x="305" y="403"/>
                    </a:cubicBezTo>
                    <a:cubicBezTo>
                      <a:pt x="306" y="402"/>
                      <a:pt x="305" y="401"/>
                      <a:pt x="305" y="400"/>
                    </a:cubicBezTo>
                    <a:cubicBezTo>
                      <a:pt x="305" y="398"/>
                      <a:pt x="306" y="398"/>
                      <a:pt x="305" y="396"/>
                    </a:cubicBezTo>
                    <a:cubicBezTo>
                      <a:pt x="304" y="395"/>
                      <a:pt x="303" y="396"/>
                      <a:pt x="304" y="395"/>
                    </a:cubicBezTo>
                    <a:cubicBezTo>
                      <a:pt x="304" y="394"/>
                      <a:pt x="305" y="394"/>
                      <a:pt x="305" y="394"/>
                    </a:cubicBezTo>
                    <a:cubicBezTo>
                      <a:pt x="306" y="393"/>
                      <a:pt x="307" y="392"/>
                      <a:pt x="308" y="392"/>
                    </a:cubicBezTo>
                    <a:cubicBezTo>
                      <a:pt x="309" y="391"/>
                      <a:pt x="311" y="392"/>
                      <a:pt x="311" y="391"/>
                    </a:cubicBezTo>
                    <a:cubicBezTo>
                      <a:pt x="311" y="391"/>
                      <a:pt x="311" y="391"/>
                      <a:pt x="311" y="391"/>
                    </a:cubicBezTo>
                    <a:moveTo>
                      <a:pt x="418" y="346"/>
                    </a:moveTo>
                    <a:cubicBezTo>
                      <a:pt x="417" y="346"/>
                      <a:pt x="417" y="346"/>
                      <a:pt x="417" y="346"/>
                    </a:cubicBezTo>
                    <a:cubicBezTo>
                      <a:pt x="416" y="345"/>
                      <a:pt x="416" y="344"/>
                      <a:pt x="415" y="343"/>
                    </a:cubicBezTo>
                    <a:cubicBezTo>
                      <a:pt x="414" y="342"/>
                      <a:pt x="411" y="341"/>
                      <a:pt x="412" y="339"/>
                    </a:cubicBezTo>
                    <a:cubicBezTo>
                      <a:pt x="412" y="339"/>
                      <a:pt x="412" y="339"/>
                      <a:pt x="412" y="339"/>
                    </a:cubicBezTo>
                    <a:cubicBezTo>
                      <a:pt x="414" y="339"/>
                      <a:pt x="416" y="340"/>
                      <a:pt x="418" y="340"/>
                    </a:cubicBezTo>
                    <a:cubicBezTo>
                      <a:pt x="418" y="346"/>
                      <a:pt x="418" y="346"/>
                      <a:pt x="418" y="346"/>
                    </a:cubicBezTo>
                    <a:moveTo>
                      <a:pt x="418" y="327"/>
                    </a:moveTo>
                    <a:cubicBezTo>
                      <a:pt x="417" y="326"/>
                      <a:pt x="417" y="325"/>
                      <a:pt x="418" y="325"/>
                    </a:cubicBezTo>
                    <a:cubicBezTo>
                      <a:pt x="418" y="327"/>
                      <a:pt x="418" y="327"/>
                      <a:pt x="418" y="327"/>
                    </a:cubicBezTo>
                    <a:moveTo>
                      <a:pt x="255" y="275"/>
                    </a:moveTo>
                    <a:cubicBezTo>
                      <a:pt x="255" y="275"/>
                      <a:pt x="255" y="274"/>
                      <a:pt x="254" y="274"/>
                    </a:cubicBezTo>
                    <a:cubicBezTo>
                      <a:pt x="254" y="274"/>
                      <a:pt x="253" y="274"/>
                      <a:pt x="252" y="273"/>
                    </a:cubicBezTo>
                    <a:cubicBezTo>
                      <a:pt x="252" y="273"/>
                      <a:pt x="250" y="273"/>
                      <a:pt x="251" y="272"/>
                    </a:cubicBezTo>
                    <a:cubicBezTo>
                      <a:pt x="252" y="272"/>
                      <a:pt x="252" y="272"/>
                      <a:pt x="252" y="272"/>
                    </a:cubicBezTo>
                    <a:cubicBezTo>
                      <a:pt x="252" y="272"/>
                      <a:pt x="252" y="272"/>
                      <a:pt x="253" y="272"/>
                    </a:cubicBezTo>
                    <a:cubicBezTo>
                      <a:pt x="253" y="272"/>
                      <a:pt x="253" y="272"/>
                      <a:pt x="253" y="272"/>
                    </a:cubicBezTo>
                    <a:cubicBezTo>
                      <a:pt x="254" y="272"/>
                      <a:pt x="255" y="273"/>
                      <a:pt x="255" y="273"/>
                    </a:cubicBezTo>
                    <a:cubicBezTo>
                      <a:pt x="255" y="273"/>
                      <a:pt x="255" y="273"/>
                      <a:pt x="255" y="273"/>
                    </a:cubicBezTo>
                    <a:cubicBezTo>
                      <a:pt x="256" y="273"/>
                      <a:pt x="256" y="273"/>
                      <a:pt x="257" y="273"/>
                    </a:cubicBezTo>
                    <a:cubicBezTo>
                      <a:pt x="257" y="273"/>
                      <a:pt x="257" y="273"/>
                      <a:pt x="257" y="273"/>
                    </a:cubicBezTo>
                    <a:cubicBezTo>
                      <a:pt x="257" y="273"/>
                      <a:pt x="257" y="273"/>
                      <a:pt x="257" y="273"/>
                    </a:cubicBezTo>
                    <a:cubicBezTo>
                      <a:pt x="257" y="274"/>
                      <a:pt x="257" y="274"/>
                      <a:pt x="257" y="274"/>
                    </a:cubicBezTo>
                    <a:cubicBezTo>
                      <a:pt x="256" y="274"/>
                      <a:pt x="256" y="274"/>
                      <a:pt x="256" y="274"/>
                    </a:cubicBezTo>
                    <a:cubicBezTo>
                      <a:pt x="255" y="275"/>
                      <a:pt x="255" y="275"/>
                      <a:pt x="255" y="275"/>
                    </a:cubicBezTo>
                    <a:cubicBezTo>
                      <a:pt x="255" y="275"/>
                      <a:pt x="255" y="275"/>
                      <a:pt x="255" y="275"/>
                    </a:cubicBezTo>
                    <a:moveTo>
                      <a:pt x="271" y="272"/>
                    </a:moveTo>
                    <a:cubicBezTo>
                      <a:pt x="271" y="272"/>
                      <a:pt x="271" y="272"/>
                      <a:pt x="271" y="272"/>
                    </a:cubicBezTo>
                    <a:cubicBezTo>
                      <a:pt x="271" y="272"/>
                      <a:pt x="271" y="272"/>
                      <a:pt x="271" y="272"/>
                    </a:cubicBezTo>
                    <a:cubicBezTo>
                      <a:pt x="271" y="272"/>
                      <a:pt x="271" y="272"/>
                      <a:pt x="271" y="272"/>
                    </a:cubicBezTo>
                    <a:cubicBezTo>
                      <a:pt x="271" y="272"/>
                      <a:pt x="271" y="272"/>
                      <a:pt x="271" y="272"/>
                    </a:cubicBezTo>
                    <a:moveTo>
                      <a:pt x="259" y="273"/>
                    </a:moveTo>
                    <a:cubicBezTo>
                      <a:pt x="258" y="273"/>
                      <a:pt x="258" y="272"/>
                      <a:pt x="258" y="272"/>
                    </a:cubicBezTo>
                    <a:cubicBezTo>
                      <a:pt x="258" y="272"/>
                      <a:pt x="258" y="272"/>
                      <a:pt x="258" y="272"/>
                    </a:cubicBezTo>
                    <a:cubicBezTo>
                      <a:pt x="258" y="272"/>
                      <a:pt x="259" y="272"/>
                      <a:pt x="259" y="272"/>
                    </a:cubicBezTo>
                    <a:cubicBezTo>
                      <a:pt x="259" y="272"/>
                      <a:pt x="259" y="272"/>
                      <a:pt x="259" y="272"/>
                    </a:cubicBezTo>
                    <a:cubicBezTo>
                      <a:pt x="259" y="273"/>
                      <a:pt x="259" y="273"/>
                      <a:pt x="259" y="273"/>
                    </a:cubicBezTo>
                    <a:cubicBezTo>
                      <a:pt x="259" y="273"/>
                      <a:pt x="259" y="273"/>
                      <a:pt x="259" y="273"/>
                    </a:cubicBezTo>
                    <a:moveTo>
                      <a:pt x="272" y="272"/>
                    </a:moveTo>
                    <a:cubicBezTo>
                      <a:pt x="272" y="272"/>
                      <a:pt x="272" y="272"/>
                      <a:pt x="272" y="272"/>
                    </a:cubicBezTo>
                    <a:cubicBezTo>
                      <a:pt x="273" y="272"/>
                      <a:pt x="273" y="271"/>
                      <a:pt x="273" y="271"/>
                    </a:cubicBezTo>
                    <a:cubicBezTo>
                      <a:pt x="273" y="271"/>
                      <a:pt x="273" y="271"/>
                      <a:pt x="273" y="271"/>
                    </a:cubicBezTo>
                    <a:cubicBezTo>
                      <a:pt x="273" y="272"/>
                      <a:pt x="273" y="272"/>
                      <a:pt x="273" y="272"/>
                    </a:cubicBezTo>
                    <a:cubicBezTo>
                      <a:pt x="273" y="273"/>
                      <a:pt x="273" y="273"/>
                      <a:pt x="273" y="273"/>
                    </a:cubicBezTo>
                    <a:cubicBezTo>
                      <a:pt x="273" y="273"/>
                      <a:pt x="273" y="273"/>
                      <a:pt x="272" y="274"/>
                    </a:cubicBezTo>
                    <a:cubicBezTo>
                      <a:pt x="271" y="274"/>
                      <a:pt x="271" y="274"/>
                      <a:pt x="271" y="274"/>
                    </a:cubicBezTo>
                    <a:cubicBezTo>
                      <a:pt x="271" y="274"/>
                      <a:pt x="271" y="274"/>
                      <a:pt x="271" y="274"/>
                    </a:cubicBezTo>
                    <a:cubicBezTo>
                      <a:pt x="271" y="274"/>
                      <a:pt x="270" y="274"/>
                      <a:pt x="270" y="274"/>
                    </a:cubicBezTo>
                    <a:cubicBezTo>
                      <a:pt x="270" y="273"/>
                      <a:pt x="270" y="273"/>
                      <a:pt x="270" y="273"/>
                    </a:cubicBezTo>
                    <a:cubicBezTo>
                      <a:pt x="270" y="273"/>
                      <a:pt x="270" y="273"/>
                      <a:pt x="270" y="273"/>
                    </a:cubicBezTo>
                    <a:cubicBezTo>
                      <a:pt x="271" y="272"/>
                      <a:pt x="271" y="272"/>
                      <a:pt x="271" y="272"/>
                    </a:cubicBezTo>
                    <a:cubicBezTo>
                      <a:pt x="271" y="272"/>
                      <a:pt x="271" y="272"/>
                      <a:pt x="272" y="272"/>
                    </a:cubicBezTo>
                    <a:moveTo>
                      <a:pt x="234" y="265"/>
                    </a:moveTo>
                    <a:cubicBezTo>
                      <a:pt x="234" y="265"/>
                      <a:pt x="234" y="265"/>
                      <a:pt x="234" y="265"/>
                    </a:cubicBezTo>
                    <a:cubicBezTo>
                      <a:pt x="234" y="266"/>
                      <a:pt x="234" y="267"/>
                      <a:pt x="234" y="267"/>
                    </a:cubicBezTo>
                    <a:cubicBezTo>
                      <a:pt x="234" y="268"/>
                      <a:pt x="234" y="268"/>
                      <a:pt x="234" y="269"/>
                    </a:cubicBezTo>
                    <a:cubicBezTo>
                      <a:pt x="234" y="269"/>
                      <a:pt x="234" y="269"/>
                      <a:pt x="234" y="269"/>
                    </a:cubicBezTo>
                    <a:cubicBezTo>
                      <a:pt x="234" y="269"/>
                      <a:pt x="234" y="269"/>
                      <a:pt x="233" y="269"/>
                    </a:cubicBezTo>
                    <a:cubicBezTo>
                      <a:pt x="233" y="268"/>
                      <a:pt x="232" y="268"/>
                      <a:pt x="232" y="268"/>
                    </a:cubicBezTo>
                    <a:cubicBezTo>
                      <a:pt x="231" y="268"/>
                      <a:pt x="231" y="267"/>
                      <a:pt x="230" y="267"/>
                    </a:cubicBezTo>
                    <a:cubicBezTo>
                      <a:pt x="230" y="267"/>
                      <a:pt x="230" y="267"/>
                      <a:pt x="230" y="267"/>
                    </a:cubicBezTo>
                    <a:cubicBezTo>
                      <a:pt x="230" y="267"/>
                      <a:pt x="230" y="267"/>
                      <a:pt x="229" y="267"/>
                    </a:cubicBezTo>
                    <a:cubicBezTo>
                      <a:pt x="229" y="267"/>
                      <a:pt x="228" y="267"/>
                      <a:pt x="228" y="267"/>
                    </a:cubicBezTo>
                    <a:cubicBezTo>
                      <a:pt x="229" y="266"/>
                      <a:pt x="230" y="266"/>
                      <a:pt x="230" y="266"/>
                    </a:cubicBezTo>
                    <a:cubicBezTo>
                      <a:pt x="231" y="266"/>
                      <a:pt x="231" y="266"/>
                      <a:pt x="232" y="266"/>
                    </a:cubicBezTo>
                    <a:cubicBezTo>
                      <a:pt x="232" y="266"/>
                      <a:pt x="232" y="266"/>
                      <a:pt x="232" y="266"/>
                    </a:cubicBezTo>
                    <a:cubicBezTo>
                      <a:pt x="233" y="266"/>
                      <a:pt x="233" y="266"/>
                      <a:pt x="234" y="265"/>
                    </a:cubicBezTo>
                    <a:cubicBezTo>
                      <a:pt x="234" y="265"/>
                      <a:pt x="234" y="265"/>
                      <a:pt x="234" y="265"/>
                    </a:cubicBezTo>
                    <a:moveTo>
                      <a:pt x="206" y="264"/>
                    </a:moveTo>
                    <a:cubicBezTo>
                      <a:pt x="206" y="264"/>
                      <a:pt x="206" y="264"/>
                      <a:pt x="206" y="264"/>
                    </a:cubicBezTo>
                    <a:cubicBezTo>
                      <a:pt x="206" y="264"/>
                      <a:pt x="206" y="264"/>
                      <a:pt x="206" y="264"/>
                    </a:cubicBezTo>
                    <a:cubicBezTo>
                      <a:pt x="206" y="264"/>
                      <a:pt x="206" y="264"/>
                      <a:pt x="206" y="264"/>
                    </a:cubicBezTo>
                    <a:cubicBezTo>
                      <a:pt x="207" y="264"/>
                      <a:pt x="207" y="265"/>
                      <a:pt x="206" y="265"/>
                    </a:cubicBezTo>
                    <a:cubicBezTo>
                      <a:pt x="206" y="265"/>
                      <a:pt x="206" y="265"/>
                      <a:pt x="206" y="265"/>
                    </a:cubicBezTo>
                    <a:cubicBezTo>
                      <a:pt x="206" y="265"/>
                      <a:pt x="206" y="265"/>
                      <a:pt x="206" y="265"/>
                    </a:cubicBezTo>
                    <a:cubicBezTo>
                      <a:pt x="206" y="264"/>
                      <a:pt x="206" y="264"/>
                      <a:pt x="206" y="264"/>
                    </a:cubicBezTo>
                    <a:cubicBezTo>
                      <a:pt x="206" y="264"/>
                      <a:pt x="206" y="264"/>
                      <a:pt x="206" y="264"/>
                    </a:cubicBezTo>
                    <a:cubicBezTo>
                      <a:pt x="206" y="264"/>
                      <a:pt x="206" y="264"/>
                      <a:pt x="206" y="264"/>
                    </a:cubicBezTo>
                    <a:cubicBezTo>
                      <a:pt x="206" y="264"/>
                      <a:pt x="206" y="264"/>
                      <a:pt x="206" y="264"/>
                    </a:cubicBezTo>
                    <a:cubicBezTo>
                      <a:pt x="206" y="264"/>
                      <a:pt x="206" y="264"/>
                      <a:pt x="206" y="264"/>
                    </a:cubicBezTo>
                    <a:moveTo>
                      <a:pt x="210" y="262"/>
                    </a:moveTo>
                    <a:cubicBezTo>
                      <a:pt x="210" y="261"/>
                      <a:pt x="210" y="261"/>
                      <a:pt x="210" y="261"/>
                    </a:cubicBezTo>
                    <a:cubicBezTo>
                      <a:pt x="210" y="261"/>
                      <a:pt x="210" y="261"/>
                      <a:pt x="211" y="261"/>
                    </a:cubicBezTo>
                    <a:cubicBezTo>
                      <a:pt x="211" y="261"/>
                      <a:pt x="211" y="261"/>
                      <a:pt x="211" y="261"/>
                    </a:cubicBezTo>
                    <a:cubicBezTo>
                      <a:pt x="211" y="261"/>
                      <a:pt x="212" y="262"/>
                      <a:pt x="212" y="262"/>
                    </a:cubicBezTo>
                    <a:cubicBezTo>
                      <a:pt x="212" y="262"/>
                      <a:pt x="212" y="262"/>
                      <a:pt x="212" y="262"/>
                    </a:cubicBezTo>
                    <a:cubicBezTo>
                      <a:pt x="211" y="262"/>
                      <a:pt x="211" y="263"/>
                      <a:pt x="210" y="263"/>
                    </a:cubicBezTo>
                    <a:cubicBezTo>
                      <a:pt x="210" y="263"/>
                      <a:pt x="210" y="263"/>
                      <a:pt x="209" y="263"/>
                    </a:cubicBezTo>
                    <a:cubicBezTo>
                      <a:pt x="209" y="263"/>
                      <a:pt x="209" y="263"/>
                      <a:pt x="209" y="263"/>
                    </a:cubicBezTo>
                    <a:cubicBezTo>
                      <a:pt x="209" y="263"/>
                      <a:pt x="209" y="263"/>
                      <a:pt x="209" y="263"/>
                    </a:cubicBezTo>
                    <a:cubicBezTo>
                      <a:pt x="209" y="262"/>
                      <a:pt x="209" y="262"/>
                      <a:pt x="209" y="262"/>
                    </a:cubicBezTo>
                    <a:cubicBezTo>
                      <a:pt x="209" y="262"/>
                      <a:pt x="209" y="262"/>
                      <a:pt x="209" y="262"/>
                    </a:cubicBezTo>
                    <a:cubicBezTo>
                      <a:pt x="209" y="262"/>
                      <a:pt x="209" y="262"/>
                      <a:pt x="210" y="262"/>
                    </a:cubicBezTo>
                    <a:moveTo>
                      <a:pt x="212" y="261"/>
                    </a:moveTo>
                    <a:cubicBezTo>
                      <a:pt x="211" y="261"/>
                      <a:pt x="211" y="261"/>
                      <a:pt x="211" y="261"/>
                    </a:cubicBezTo>
                    <a:cubicBezTo>
                      <a:pt x="212" y="261"/>
                      <a:pt x="211" y="261"/>
                      <a:pt x="211" y="261"/>
                    </a:cubicBezTo>
                    <a:cubicBezTo>
                      <a:pt x="211" y="260"/>
                      <a:pt x="211" y="260"/>
                      <a:pt x="211" y="260"/>
                    </a:cubicBezTo>
                    <a:cubicBezTo>
                      <a:pt x="211" y="260"/>
                      <a:pt x="212" y="260"/>
                      <a:pt x="212" y="260"/>
                    </a:cubicBezTo>
                    <a:cubicBezTo>
                      <a:pt x="212" y="260"/>
                      <a:pt x="212" y="260"/>
                      <a:pt x="212" y="261"/>
                    </a:cubicBezTo>
                    <a:cubicBezTo>
                      <a:pt x="212" y="261"/>
                      <a:pt x="212" y="261"/>
                      <a:pt x="212" y="261"/>
                    </a:cubicBezTo>
                    <a:moveTo>
                      <a:pt x="222" y="258"/>
                    </a:moveTo>
                    <a:cubicBezTo>
                      <a:pt x="222" y="258"/>
                      <a:pt x="222" y="258"/>
                      <a:pt x="222" y="258"/>
                    </a:cubicBezTo>
                    <a:cubicBezTo>
                      <a:pt x="222" y="258"/>
                      <a:pt x="222" y="258"/>
                      <a:pt x="222" y="258"/>
                    </a:cubicBezTo>
                    <a:cubicBezTo>
                      <a:pt x="221" y="258"/>
                      <a:pt x="221" y="258"/>
                      <a:pt x="221" y="258"/>
                    </a:cubicBezTo>
                    <a:cubicBezTo>
                      <a:pt x="223" y="258"/>
                      <a:pt x="222" y="260"/>
                      <a:pt x="223" y="261"/>
                    </a:cubicBezTo>
                    <a:cubicBezTo>
                      <a:pt x="223" y="262"/>
                      <a:pt x="223" y="262"/>
                      <a:pt x="223" y="262"/>
                    </a:cubicBezTo>
                    <a:cubicBezTo>
                      <a:pt x="222" y="263"/>
                      <a:pt x="222" y="263"/>
                      <a:pt x="222" y="263"/>
                    </a:cubicBezTo>
                    <a:cubicBezTo>
                      <a:pt x="221" y="264"/>
                      <a:pt x="221" y="264"/>
                      <a:pt x="221" y="264"/>
                    </a:cubicBezTo>
                    <a:cubicBezTo>
                      <a:pt x="221" y="264"/>
                      <a:pt x="221" y="264"/>
                      <a:pt x="220" y="264"/>
                    </a:cubicBezTo>
                    <a:cubicBezTo>
                      <a:pt x="220" y="264"/>
                      <a:pt x="220" y="264"/>
                      <a:pt x="220" y="264"/>
                    </a:cubicBezTo>
                    <a:cubicBezTo>
                      <a:pt x="220" y="263"/>
                      <a:pt x="221" y="262"/>
                      <a:pt x="221" y="261"/>
                    </a:cubicBezTo>
                    <a:cubicBezTo>
                      <a:pt x="220" y="260"/>
                      <a:pt x="219" y="260"/>
                      <a:pt x="220" y="259"/>
                    </a:cubicBezTo>
                    <a:cubicBezTo>
                      <a:pt x="220" y="259"/>
                      <a:pt x="220" y="259"/>
                      <a:pt x="220" y="259"/>
                    </a:cubicBezTo>
                    <a:cubicBezTo>
                      <a:pt x="221" y="259"/>
                      <a:pt x="221" y="258"/>
                      <a:pt x="222" y="258"/>
                    </a:cubicBezTo>
                    <a:moveTo>
                      <a:pt x="221" y="256"/>
                    </a:moveTo>
                    <a:cubicBezTo>
                      <a:pt x="220" y="256"/>
                      <a:pt x="221" y="255"/>
                      <a:pt x="221" y="254"/>
                    </a:cubicBezTo>
                    <a:cubicBezTo>
                      <a:pt x="221" y="254"/>
                      <a:pt x="221" y="253"/>
                      <a:pt x="222" y="253"/>
                    </a:cubicBezTo>
                    <a:cubicBezTo>
                      <a:pt x="222" y="253"/>
                      <a:pt x="222" y="253"/>
                      <a:pt x="222" y="253"/>
                    </a:cubicBezTo>
                    <a:cubicBezTo>
                      <a:pt x="223" y="254"/>
                      <a:pt x="222" y="255"/>
                      <a:pt x="222" y="255"/>
                    </a:cubicBezTo>
                    <a:cubicBezTo>
                      <a:pt x="222" y="256"/>
                      <a:pt x="223" y="256"/>
                      <a:pt x="222" y="256"/>
                    </a:cubicBezTo>
                    <a:cubicBezTo>
                      <a:pt x="221" y="256"/>
                      <a:pt x="221" y="256"/>
                      <a:pt x="221" y="256"/>
                    </a:cubicBezTo>
                    <a:moveTo>
                      <a:pt x="189" y="216"/>
                    </a:moveTo>
                    <a:cubicBezTo>
                      <a:pt x="190" y="215"/>
                      <a:pt x="190" y="215"/>
                      <a:pt x="190" y="215"/>
                    </a:cubicBezTo>
                    <a:cubicBezTo>
                      <a:pt x="190" y="215"/>
                      <a:pt x="191" y="215"/>
                      <a:pt x="191" y="215"/>
                    </a:cubicBezTo>
                    <a:cubicBezTo>
                      <a:pt x="191" y="215"/>
                      <a:pt x="192" y="215"/>
                      <a:pt x="192" y="215"/>
                    </a:cubicBezTo>
                    <a:cubicBezTo>
                      <a:pt x="192" y="217"/>
                      <a:pt x="192" y="217"/>
                      <a:pt x="192" y="217"/>
                    </a:cubicBezTo>
                    <a:cubicBezTo>
                      <a:pt x="192" y="217"/>
                      <a:pt x="192" y="217"/>
                      <a:pt x="192" y="218"/>
                    </a:cubicBezTo>
                    <a:cubicBezTo>
                      <a:pt x="192" y="218"/>
                      <a:pt x="191" y="218"/>
                      <a:pt x="191" y="219"/>
                    </a:cubicBezTo>
                    <a:cubicBezTo>
                      <a:pt x="192" y="220"/>
                      <a:pt x="192" y="220"/>
                      <a:pt x="192" y="220"/>
                    </a:cubicBezTo>
                    <a:cubicBezTo>
                      <a:pt x="191" y="220"/>
                      <a:pt x="191" y="220"/>
                      <a:pt x="191" y="220"/>
                    </a:cubicBezTo>
                    <a:cubicBezTo>
                      <a:pt x="191" y="221"/>
                      <a:pt x="191" y="222"/>
                      <a:pt x="191" y="222"/>
                    </a:cubicBezTo>
                    <a:cubicBezTo>
                      <a:pt x="191" y="223"/>
                      <a:pt x="191" y="223"/>
                      <a:pt x="191" y="223"/>
                    </a:cubicBezTo>
                    <a:cubicBezTo>
                      <a:pt x="191" y="224"/>
                      <a:pt x="191" y="224"/>
                      <a:pt x="191" y="224"/>
                    </a:cubicBezTo>
                    <a:cubicBezTo>
                      <a:pt x="191" y="224"/>
                      <a:pt x="191" y="224"/>
                      <a:pt x="191" y="225"/>
                    </a:cubicBezTo>
                    <a:cubicBezTo>
                      <a:pt x="190" y="225"/>
                      <a:pt x="190" y="225"/>
                      <a:pt x="190" y="225"/>
                    </a:cubicBezTo>
                    <a:cubicBezTo>
                      <a:pt x="189" y="225"/>
                      <a:pt x="189" y="225"/>
                      <a:pt x="189" y="225"/>
                    </a:cubicBezTo>
                    <a:cubicBezTo>
                      <a:pt x="188" y="225"/>
                      <a:pt x="188" y="226"/>
                      <a:pt x="188" y="226"/>
                    </a:cubicBezTo>
                    <a:cubicBezTo>
                      <a:pt x="187" y="227"/>
                      <a:pt x="187" y="227"/>
                      <a:pt x="186" y="227"/>
                    </a:cubicBezTo>
                    <a:cubicBezTo>
                      <a:pt x="186" y="227"/>
                      <a:pt x="186" y="227"/>
                      <a:pt x="186" y="227"/>
                    </a:cubicBezTo>
                    <a:cubicBezTo>
                      <a:pt x="185" y="227"/>
                      <a:pt x="185" y="227"/>
                      <a:pt x="184" y="227"/>
                    </a:cubicBezTo>
                    <a:cubicBezTo>
                      <a:pt x="184" y="227"/>
                      <a:pt x="184" y="227"/>
                      <a:pt x="184" y="227"/>
                    </a:cubicBezTo>
                    <a:cubicBezTo>
                      <a:pt x="184" y="227"/>
                      <a:pt x="184" y="227"/>
                      <a:pt x="184" y="227"/>
                    </a:cubicBezTo>
                    <a:cubicBezTo>
                      <a:pt x="184" y="226"/>
                      <a:pt x="184" y="226"/>
                      <a:pt x="184" y="226"/>
                    </a:cubicBezTo>
                    <a:cubicBezTo>
                      <a:pt x="184" y="226"/>
                      <a:pt x="184" y="226"/>
                      <a:pt x="184" y="226"/>
                    </a:cubicBezTo>
                    <a:cubicBezTo>
                      <a:pt x="183" y="226"/>
                      <a:pt x="183" y="226"/>
                      <a:pt x="183" y="226"/>
                    </a:cubicBezTo>
                    <a:cubicBezTo>
                      <a:pt x="183" y="226"/>
                      <a:pt x="183" y="226"/>
                      <a:pt x="183" y="226"/>
                    </a:cubicBezTo>
                    <a:cubicBezTo>
                      <a:pt x="183" y="225"/>
                      <a:pt x="183" y="224"/>
                      <a:pt x="183" y="224"/>
                    </a:cubicBezTo>
                    <a:cubicBezTo>
                      <a:pt x="184" y="224"/>
                      <a:pt x="184" y="224"/>
                      <a:pt x="185" y="224"/>
                    </a:cubicBezTo>
                    <a:cubicBezTo>
                      <a:pt x="185" y="224"/>
                      <a:pt x="185" y="224"/>
                      <a:pt x="185" y="224"/>
                    </a:cubicBezTo>
                    <a:cubicBezTo>
                      <a:pt x="185" y="223"/>
                      <a:pt x="187" y="223"/>
                      <a:pt x="186" y="223"/>
                    </a:cubicBezTo>
                    <a:cubicBezTo>
                      <a:pt x="186" y="223"/>
                      <a:pt x="186" y="223"/>
                      <a:pt x="186" y="223"/>
                    </a:cubicBezTo>
                    <a:cubicBezTo>
                      <a:pt x="185" y="223"/>
                      <a:pt x="185" y="223"/>
                      <a:pt x="185" y="223"/>
                    </a:cubicBezTo>
                    <a:cubicBezTo>
                      <a:pt x="185" y="223"/>
                      <a:pt x="185" y="223"/>
                      <a:pt x="185" y="223"/>
                    </a:cubicBezTo>
                    <a:cubicBezTo>
                      <a:pt x="185" y="223"/>
                      <a:pt x="184" y="223"/>
                      <a:pt x="184" y="222"/>
                    </a:cubicBezTo>
                    <a:cubicBezTo>
                      <a:pt x="185" y="221"/>
                      <a:pt x="185" y="221"/>
                      <a:pt x="185" y="221"/>
                    </a:cubicBezTo>
                    <a:cubicBezTo>
                      <a:pt x="185" y="221"/>
                      <a:pt x="186" y="221"/>
                      <a:pt x="186" y="221"/>
                    </a:cubicBezTo>
                    <a:cubicBezTo>
                      <a:pt x="185" y="220"/>
                      <a:pt x="185" y="220"/>
                      <a:pt x="185" y="220"/>
                    </a:cubicBezTo>
                    <a:cubicBezTo>
                      <a:pt x="185" y="220"/>
                      <a:pt x="185" y="220"/>
                      <a:pt x="185" y="220"/>
                    </a:cubicBezTo>
                    <a:cubicBezTo>
                      <a:pt x="184" y="220"/>
                      <a:pt x="184" y="220"/>
                      <a:pt x="184" y="220"/>
                    </a:cubicBezTo>
                    <a:cubicBezTo>
                      <a:pt x="184" y="220"/>
                      <a:pt x="184" y="220"/>
                      <a:pt x="184" y="220"/>
                    </a:cubicBezTo>
                    <a:cubicBezTo>
                      <a:pt x="184" y="219"/>
                      <a:pt x="184" y="219"/>
                      <a:pt x="184" y="219"/>
                    </a:cubicBezTo>
                    <a:cubicBezTo>
                      <a:pt x="185" y="219"/>
                      <a:pt x="185" y="219"/>
                      <a:pt x="185" y="219"/>
                    </a:cubicBezTo>
                    <a:cubicBezTo>
                      <a:pt x="184" y="218"/>
                      <a:pt x="184" y="218"/>
                      <a:pt x="184" y="218"/>
                    </a:cubicBezTo>
                    <a:cubicBezTo>
                      <a:pt x="185" y="218"/>
                      <a:pt x="185" y="218"/>
                      <a:pt x="185" y="218"/>
                    </a:cubicBezTo>
                    <a:cubicBezTo>
                      <a:pt x="185" y="218"/>
                      <a:pt x="186" y="218"/>
                      <a:pt x="186" y="218"/>
                    </a:cubicBezTo>
                    <a:cubicBezTo>
                      <a:pt x="186" y="218"/>
                      <a:pt x="186" y="219"/>
                      <a:pt x="187" y="219"/>
                    </a:cubicBezTo>
                    <a:cubicBezTo>
                      <a:pt x="187" y="219"/>
                      <a:pt x="187" y="218"/>
                      <a:pt x="187" y="218"/>
                    </a:cubicBezTo>
                    <a:cubicBezTo>
                      <a:pt x="187" y="218"/>
                      <a:pt x="186" y="218"/>
                      <a:pt x="187" y="218"/>
                    </a:cubicBezTo>
                    <a:cubicBezTo>
                      <a:pt x="188" y="217"/>
                      <a:pt x="188" y="217"/>
                      <a:pt x="187" y="217"/>
                    </a:cubicBezTo>
                    <a:cubicBezTo>
                      <a:pt x="187" y="216"/>
                      <a:pt x="187" y="216"/>
                      <a:pt x="187" y="216"/>
                    </a:cubicBezTo>
                    <a:cubicBezTo>
                      <a:pt x="187" y="216"/>
                      <a:pt x="187" y="216"/>
                      <a:pt x="187" y="216"/>
                    </a:cubicBezTo>
                    <a:cubicBezTo>
                      <a:pt x="187" y="215"/>
                      <a:pt x="187" y="215"/>
                      <a:pt x="187" y="215"/>
                    </a:cubicBezTo>
                    <a:cubicBezTo>
                      <a:pt x="188" y="215"/>
                      <a:pt x="188" y="215"/>
                      <a:pt x="188" y="215"/>
                    </a:cubicBezTo>
                    <a:cubicBezTo>
                      <a:pt x="188" y="215"/>
                      <a:pt x="188" y="215"/>
                      <a:pt x="188" y="215"/>
                    </a:cubicBezTo>
                    <a:cubicBezTo>
                      <a:pt x="189" y="216"/>
                      <a:pt x="189" y="216"/>
                      <a:pt x="189" y="216"/>
                    </a:cubicBezTo>
                    <a:moveTo>
                      <a:pt x="218" y="210"/>
                    </a:moveTo>
                    <a:cubicBezTo>
                      <a:pt x="218" y="210"/>
                      <a:pt x="218" y="210"/>
                      <a:pt x="218" y="210"/>
                    </a:cubicBezTo>
                    <a:cubicBezTo>
                      <a:pt x="217" y="210"/>
                      <a:pt x="217" y="209"/>
                      <a:pt x="218" y="209"/>
                    </a:cubicBezTo>
                    <a:cubicBezTo>
                      <a:pt x="219" y="209"/>
                      <a:pt x="219" y="209"/>
                      <a:pt x="219" y="209"/>
                    </a:cubicBezTo>
                    <a:cubicBezTo>
                      <a:pt x="219" y="209"/>
                      <a:pt x="219" y="208"/>
                      <a:pt x="220" y="208"/>
                    </a:cubicBezTo>
                    <a:cubicBezTo>
                      <a:pt x="220" y="208"/>
                      <a:pt x="220" y="208"/>
                      <a:pt x="220" y="207"/>
                    </a:cubicBezTo>
                    <a:cubicBezTo>
                      <a:pt x="221" y="207"/>
                      <a:pt x="221" y="206"/>
                      <a:pt x="221" y="206"/>
                    </a:cubicBezTo>
                    <a:cubicBezTo>
                      <a:pt x="221" y="206"/>
                      <a:pt x="221" y="206"/>
                      <a:pt x="221" y="206"/>
                    </a:cubicBezTo>
                    <a:cubicBezTo>
                      <a:pt x="222" y="206"/>
                      <a:pt x="222" y="205"/>
                      <a:pt x="222" y="205"/>
                    </a:cubicBezTo>
                    <a:cubicBezTo>
                      <a:pt x="222" y="205"/>
                      <a:pt x="222" y="205"/>
                      <a:pt x="222" y="205"/>
                    </a:cubicBezTo>
                    <a:cubicBezTo>
                      <a:pt x="223" y="206"/>
                      <a:pt x="223" y="206"/>
                      <a:pt x="223" y="206"/>
                    </a:cubicBezTo>
                    <a:cubicBezTo>
                      <a:pt x="223" y="207"/>
                      <a:pt x="223" y="207"/>
                      <a:pt x="223" y="208"/>
                    </a:cubicBezTo>
                    <a:cubicBezTo>
                      <a:pt x="222" y="208"/>
                      <a:pt x="222" y="208"/>
                      <a:pt x="221" y="208"/>
                    </a:cubicBezTo>
                    <a:cubicBezTo>
                      <a:pt x="221" y="208"/>
                      <a:pt x="221" y="208"/>
                      <a:pt x="220" y="209"/>
                    </a:cubicBezTo>
                    <a:cubicBezTo>
                      <a:pt x="220" y="209"/>
                      <a:pt x="220" y="209"/>
                      <a:pt x="219" y="209"/>
                    </a:cubicBezTo>
                    <a:cubicBezTo>
                      <a:pt x="219" y="209"/>
                      <a:pt x="218" y="210"/>
                      <a:pt x="218" y="210"/>
                    </a:cubicBezTo>
                    <a:moveTo>
                      <a:pt x="192" y="213"/>
                    </a:moveTo>
                    <a:cubicBezTo>
                      <a:pt x="192" y="213"/>
                      <a:pt x="192" y="212"/>
                      <a:pt x="192" y="212"/>
                    </a:cubicBezTo>
                    <a:cubicBezTo>
                      <a:pt x="192" y="212"/>
                      <a:pt x="192" y="211"/>
                      <a:pt x="193" y="211"/>
                    </a:cubicBezTo>
                    <a:cubicBezTo>
                      <a:pt x="193" y="210"/>
                      <a:pt x="193" y="210"/>
                      <a:pt x="193" y="210"/>
                    </a:cubicBezTo>
                    <a:cubicBezTo>
                      <a:pt x="193" y="209"/>
                      <a:pt x="192" y="209"/>
                      <a:pt x="192" y="208"/>
                    </a:cubicBezTo>
                    <a:cubicBezTo>
                      <a:pt x="193" y="208"/>
                      <a:pt x="193" y="208"/>
                      <a:pt x="193" y="208"/>
                    </a:cubicBezTo>
                    <a:cubicBezTo>
                      <a:pt x="193" y="207"/>
                      <a:pt x="193" y="207"/>
                      <a:pt x="193" y="207"/>
                    </a:cubicBezTo>
                    <a:cubicBezTo>
                      <a:pt x="193" y="206"/>
                      <a:pt x="193" y="206"/>
                      <a:pt x="194" y="206"/>
                    </a:cubicBezTo>
                    <a:cubicBezTo>
                      <a:pt x="193" y="205"/>
                      <a:pt x="193" y="205"/>
                      <a:pt x="193" y="205"/>
                    </a:cubicBezTo>
                    <a:cubicBezTo>
                      <a:pt x="193" y="205"/>
                      <a:pt x="194" y="205"/>
                      <a:pt x="194" y="205"/>
                    </a:cubicBezTo>
                    <a:cubicBezTo>
                      <a:pt x="196" y="204"/>
                      <a:pt x="196" y="204"/>
                      <a:pt x="198" y="204"/>
                    </a:cubicBezTo>
                    <a:cubicBezTo>
                      <a:pt x="198" y="204"/>
                      <a:pt x="198" y="204"/>
                      <a:pt x="198" y="204"/>
                    </a:cubicBezTo>
                    <a:cubicBezTo>
                      <a:pt x="198" y="204"/>
                      <a:pt x="198" y="204"/>
                      <a:pt x="198" y="204"/>
                    </a:cubicBezTo>
                    <a:cubicBezTo>
                      <a:pt x="197" y="204"/>
                      <a:pt x="197" y="204"/>
                      <a:pt x="197" y="204"/>
                    </a:cubicBezTo>
                    <a:cubicBezTo>
                      <a:pt x="197" y="205"/>
                      <a:pt x="197" y="205"/>
                      <a:pt x="197" y="205"/>
                    </a:cubicBezTo>
                    <a:cubicBezTo>
                      <a:pt x="197" y="206"/>
                      <a:pt x="197" y="206"/>
                      <a:pt x="197" y="206"/>
                    </a:cubicBezTo>
                    <a:cubicBezTo>
                      <a:pt x="196" y="206"/>
                      <a:pt x="196" y="206"/>
                      <a:pt x="196" y="207"/>
                    </a:cubicBezTo>
                    <a:cubicBezTo>
                      <a:pt x="195" y="207"/>
                      <a:pt x="196" y="208"/>
                      <a:pt x="196" y="208"/>
                    </a:cubicBezTo>
                    <a:cubicBezTo>
                      <a:pt x="196" y="208"/>
                      <a:pt x="196" y="208"/>
                      <a:pt x="197" y="208"/>
                    </a:cubicBezTo>
                    <a:cubicBezTo>
                      <a:pt x="197" y="207"/>
                      <a:pt x="197" y="207"/>
                      <a:pt x="197" y="207"/>
                    </a:cubicBezTo>
                    <a:cubicBezTo>
                      <a:pt x="198" y="207"/>
                      <a:pt x="198" y="207"/>
                      <a:pt x="198" y="207"/>
                    </a:cubicBezTo>
                    <a:cubicBezTo>
                      <a:pt x="198" y="206"/>
                      <a:pt x="198" y="206"/>
                      <a:pt x="198" y="206"/>
                    </a:cubicBezTo>
                    <a:cubicBezTo>
                      <a:pt x="199" y="207"/>
                      <a:pt x="199" y="207"/>
                      <a:pt x="199" y="207"/>
                    </a:cubicBezTo>
                    <a:cubicBezTo>
                      <a:pt x="200" y="207"/>
                      <a:pt x="200" y="208"/>
                      <a:pt x="200" y="208"/>
                    </a:cubicBezTo>
                    <a:cubicBezTo>
                      <a:pt x="199" y="209"/>
                      <a:pt x="199" y="209"/>
                      <a:pt x="199" y="209"/>
                    </a:cubicBezTo>
                    <a:cubicBezTo>
                      <a:pt x="199" y="209"/>
                      <a:pt x="199" y="209"/>
                      <a:pt x="199" y="209"/>
                    </a:cubicBezTo>
                    <a:cubicBezTo>
                      <a:pt x="199" y="210"/>
                      <a:pt x="199" y="210"/>
                      <a:pt x="199" y="210"/>
                    </a:cubicBezTo>
                    <a:cubicBezTo>
                      <a:pt x="199" y="210"/>
                      <a:pt x="198" y="210"/>
                      <a:pt x="198" y="211"/>
                    </a:cubicBezTo>
                    <a:cubicBezTo>
                      <a:pt x="199" y="211"/>
                      <a:pt x="199" y="211"/>
                      <a:pt x="198" y="212"/>
                    </a:cubicBezTo>
                    <a:cubicBezTo>
                      <a:pt x="197" y="212"/>
                      <a:pt x="197" y="212"/>
                      <a:pt x="197" y="212"/>
                    </a:cubicBezTo>
                    <a:cubicBezTo>
                      <a:pt x="197" y="213"/>
                      <a:pt x="198" y="213"/>
                      <a:pt x="198" y="213"/>
                    </a:cubicBezTo>
                    <a:cubicBezTo>
                      <a:pt x="198" y="213"/>
                      <a:pt x="198" y="213"/>
                      <a:pt x="199" y="213"/>
                    </a:cubicBezTo>
                    <a:cubicBezTo>
                      <a:pt x="199" y="213"/>
                      <a:pt x="199" y="213"/>
                      <a:pt x="199" y="213"/>
                    </a:cubicBezTo>
                    <a:cubicBezTo>
                      <a:pt x="199" y="213"/>
                      <a:pt x="200" y="214"/>
                      <a:pt x="200" y="214"/>
                    </a:cubicBezTo>
                    <a:cubicBezTo>
                      <a:pt x="200" y="215"/>
                      <a:pt x="200" y="215"/>
                      <a:pt x="200" y="216"/>
                    </a:cubicBezTo>
                    <a:cubicBezTo>
                      <a:pt x="200" y="216"/>
                      <a:pt x="201" y="217"/>
                      <a:pt x="201" y="217"/>
                    </a:cubicBezTo>
                    <a:cubicBezTo>
                      <a:pt x="201" y="217"/>
                      <a:pt x="202" y="217"/>
                      <a:pt x="202" y="218"/>
                    </a:cubicBezTo>
                    <a:cubicBezTo>
                      <a:pt x="203" y="218"/>
                      <a:pt x="203" y="218"/>
                      <a:pt x="203" y="218"/>
                    </a:cubicBezTo>
                    <a:cubicBezTo>
                      <a:pt x="202" y="218"/>
                      <a:pt x="202" y="218"/>
                      <a:pt x="202" y="218"/>
                    </a:cubicBezTo>
                    <a:cubicBezTo>
                      <a:pt x="202" y="219"/>
                      <a:pt x="202" y="219"/>
                      <a:pt x="202" y="219"/>
                    </a:cubicBezTo>
                    <a:cubicBezTo>
                      <a:pt x="202" y="219"/>
                      <a:pt x="202" y="219"/>
                      <a:pt x="202" y="219"/>
                    </a:cubicBezTo>
                    <a:cubicBezTo>
                      <a:pt x="203" y="219"/>
                      <a:pt x="203" y="220"/>
                      <a:pt x="203" y="220"/>
                    </a:cubicBezTo>
                    <a:cubicBezTo>
                      <a:pt x="203" y="221"/>
                      <a:pt x="203" y="221"/>
                      <a:pt x="204" y="222"/>
                    </a:cubicBezTo>
                    <a:cubicBezTo>
                      <a:pt x="205" y="222"/>
                      <a:pt x="205" y="222"/>
                      <a:pt x="205" y="222"/>
                    </a:cubicBezTo>
                    <a:cubicBezTo>
                      <a:pt x="205" y="222"/>
                      <a:pt x="206" y="222"/>
                      <a:pt x="206" y="223"/>
                    </a:cubicBezTo>
                    <a:cubicBezTo>
                      <a:pt x="206" y="223"/>
                      <a:pt x="206" y="224"/>
                      <a:pt x="206" y="224"/>
                    </a:cubicBezTo>
                    <a:cubicBezTo>
                      <a:pt x="206" y="225"/>
                      <a:pt x="206" y="225"/>
                      <a:pt x="206" y="225"/>
                    </a:cubicBezTo>
                    <a:cubicBezTo>
                      <a:pt x="205" y="225"/>
                      <a:pt x="205" y="225"/>
                      <a:pt x="205" y="225"/>
                    </a:cubicBezTo>
                    <a:cubicBezTo>
                      <a:pt x="205" y="226"/>
                      <a:pt x="205" y="226"/>
                      <a:pt x="205" y="226"/>
                    </a:cubicBezTo>
                    <a:cubicBezTo>
                      <a:pt x="205" y="226"/>
                      <a:pt x="205" y="226"/>
                      <a:pt x="205" y="226"/>
                    </a:cubicBezTo>
                    <a:cubicBezTo>
                      <a:pt x="204" y="227"/>
                      <a:pt x="204" y="227"/>
                      <a:pt x="204" y="227"/>
                    </a:cubicBezTo>
                    <a:cubicBezTo>
                      <a:pt x="204" y="228"/>
                      <a:pt x="205" y="228"/>
                      <a:pt x="205" y="228"/>
                    </a:cubicBezTo>
                    <a:cubicBezTo>
                      <a:pt x="205" y="228"/>
                      <a:pt x="206" y="228"/>
                      <a:pt x="206" y="228"/>
                    </a:cubicBezTo>
                    <a:cubicBezTo>
                      <a:pt x="205" y="229"/>
                      <a:pt x="205" y="229"/>
                      <a:pt x="204" y="229"/>
                    </a:cubicBezTo>
                    <a:cubicBezTo>
                      <a:pt x="203" y="229"/>
                      <a:pt x="202" y="229"/>
                      <a:pt x="202" y="230"/>
                    </a:cubicBezTo>
                    <a:cubicBezTo>
                      <a:pt x="201" y="230"/>
                      <a:pt x="200" y="230"/>
                      <a:pt x="200" y="230"/>
                    </a:cubicBezTo>
                    <a:cubicBezTo>
                      <a:pt x="199" y="230"/>
                      <a:pt x="198" y="230"/>
                      <a:pt x="198" y="230"/>
                    </a:cubicBezTo>
                    <a:cubicBezTo>
                      <a:pt x="198" y="230"/>
                      <a:pt x="197" y="230"/>
                      <a:pt x="197" y="230"/>
                    </a:cubicBezTo>
                    <a:cubicBezTo>
                      <a:pt x="197" y="230"/>
                      <a:pt x="197" y="232"/>
                      <a:pt x="196" y="232"/>
                    </a:cubicBezTo>
                    <a:cubicBezTo>
                      <a:pt x="196" y="232"/>
                      <a:pt x="196" y="232"/>
                      <a:pt x="195" y="232"/>
                    </a:cubicBezTo>
                    <a:cubicBezTo>
                      <a:pt x="195" y="232"/>
                      <a:pt x="195" y="232"/>
                      <a:pt x="195" y="232"/>
                    </a:cubicBezTo>
                    <a:cubicBezTo>
                      <a:pt x="195" y="232"/>
                      <a:pt x="195" y="232"/>
                      <a:pt x="194" y="232"/>
                    </a:cubicBezTo>
                    <a:cubicBezTo>
                      <a:pt x="194" y="232"/>
                      <a:pt x="194" y="232"/>
                      <a:pt x="194" y="232"/>
                    </a:cubicBezTo>
                    <a:cubicBezTo>
                      <a:pt x="194" y="232"/>
                      <a:pt x="193" y="232"/>
                      <a:pt x="192" y="232"/>
                    </a:cubicBezTo>
                    <a:cubicBezTo>
                      <a:pt x="192" y="232"/>
                      <a:pt x="192" y="232"/>
                      <a:pt x="192" y="232"/>
                    </a:cubicBezTo>
                    <a:cubicBezTo>
                      <a:pt x="193" y="232"/>
                      <a:pt x="193" y="232"/>
                      <a:pt x="193" y="232"/>
                    </a:cubicBezTo>
                    <a:cubicBezTo>
                      <a:pt x="193" y="231"/>
                      <a:pt x="193" y="231"/>
                      <a:pt x="193" y="230"/>
                    </a:cubicBezTo>
                    <a:cubicBezTo>
                      <a:pt x="194" y="230"/>
                      <a:pt x="194" y="230"/>
                      <a:pt x="194" y="230"/>
                    </a:cubicBezTo>
                    <a:cubicBezTo>
                      <a:pt x="194" y="230"/>
                      <a:pt x="194" y="230"/>
                      <a:pt x="194" y="230"/>
                    </a:cubicBezTo>
                    <a:cubicBezTo>
                      <a:pt x="195" y="229"/>
                      <a:pt x="195" y="229"/>
                      <a:pt x="195" y="229"/>
                    </a:cubicBezTo>
                    <a:cubicBezTo>
                      <a:pt x="195" y="229"/>
                      <a:pt x="195" y="229"/>
                      <a:pt x="195" y="229"/>
                    </a:cubicBezTo>
                    <a:cubicBezTo>
                      <a:pt x="195" y="228"/>
                      <a:pt x="196" y="228"/>
                      <a:pt x="196" y="228"/>
                    </a:cubicBezTo>
                    <a:cubicBezTo>
                      <a:pt x="197" y="228"/>
                      <a:pt x="198" y="228"/>
                      <a:pt x="198" y="228"/>
                    </a:cubicBezTo>
                    <a:cubicBezTo>
                      <a:pt x="197" y="227"/>
                      <a:pt x="197" y="227"/>
                      <a:pt x="197" y="227"/>
                    </a:cubicBezTo>
                    <a:cubicBezTo>
                      <a:pt x="197" y="227"/>
                      <a:pt x="196" y="228"/>
                      <a:pt x="195" y="228"/>
                    </a:cubicBezTo>
                    <a:cubicBezTo>
                      <a:pt x="195" y="228"/>
                      <a:pt x="195" y="228"/>
                      <a:pt x="195" y="227"/>
                    </a:cubicBezTo>
                    <a:cubicBezTo>
                      <a:pt x="195" y="227"/>
                      <a:pt x="195" y="227"/>
                      <a:pt x="195" y="227"/>
                    </a:cubicBezTo>
                    <a:cubicBezTo>
                      <a:pt x="194" y="227"/>
                      <a:pt x="194" y="227"/>
                      <a:pt x="194" y="227"/>
                    </a:cubicBezTo>
                    <a:cubicBezTo>
                      <a:pt x="193" y="227"/>
                      <a:pt x="193" y="227"/>
                      <a:pt x="193" y="227"/>
                    </a:cubicBezTo>
                    <a:cubicBezTo>
                      <a:pt x="194" y="226"/>
                      <a:pt x="194" y="226"/>
                      <a:pt x="194" y="226"/>
                    </a:cubicBezTo>
                    <a:cubicBezTo>
                      <a:pt x="194" y="225"/>
                      <a:pt x="194" y="225"/>
                      <a:pt x="194" y="225"/>
                    </a:cubicBezTo>
                    <a:cubicBezTo>
                      <a:pt x="194" y="224"/>
                      <a:pt x="195" y="224"/>
                      <a:pt x="195" y="224"/>
                    </a:cubicBezTo>
                    <a:cubicBezTo>
                      <a:pt x="194" y="223"/>
                      <a:pt x="194" y="223"/>
                      <a:pt x="194" y="223"/>
                    </a:cubicBezTo>
                    <a:cubicBezTo>
                      <a:pt x="194" y="223"/>
                      <a:pt x="194" y="223"/>
                      <a:pt x="194" y="223"/>
                    </a:cubicBezTo>
                    <a:cubicBezTo>
                      <a:pt x="195" y="222"/>
                      <a:pt x="195" y="222"/>
                      <a:pt x="196" y="222"/>
                    </a:cubicBezTo>
                    <a:cubicBezTo>
                      <a:pt x="197" y="222"/>
                      <a:pt x="198" y="221"/>
                      <a:pt x="198" y="221"/>
                    </a:cubicBezTo>
                    <a:cubicBezTo>
                      <a:pt x="198" y="220"/>
                      <a:pt x="198" y="220"/>
                      <a:pt x="198" y="220"/>
                    </a:cubicBezTo>
                    <a:cubicBezTo>
                      <a:pt x="197" y="219"/>
                      <a:pt x="197" y="219"/>
                      <a:pt x="197" y="219"/>
                    </a:cubicBezTo>
                    <a:cubicBezTo>
                      <a:pt x="197" y="219"/>
                      <a:pt x="197" y="219"/>
                      <a:pt x="196" y="218"/>
                    </a:cubicBezTo>
                    <a:cubicBezTo>
                      <a:pt x="196" y="218"/>
                      <a:pt x="196" y="217"/>
                      <a:pt x="196" y="217"/>
                    </a:cubicBezTo>
                    <a:cubicBezTo>
                      <a:pt x="196" y="217"/>
                      <a:pt x="197" y="216"/>
                      <a:pt x="196" y="216"/>
                    </a:cubicBezTo>
                    <a:cubicBezTo>
                      <a:pt x="195" y="216"/>
                      <a:pt x="195" y="216"/>
                      <a:pt x="195" y="216"/>
                    </a:cubicBezTo>
                    <a:cubicBezTo>
                      <a:pt x="195" y="216"/>
                      <a:pt x="195" y="216"/>
                      <a:pt x="195" y="216"/>
                    </a:cubicBezTo>
                    <a:cubicBezTo>
                      <a:pt x="195" y="216"/>
                      <a:pt x="195" y="216"/>
                      <a:pt x="195" y="216"/>
                    </a:cubicBezTo>
                    <a:cubicBezTo>
                      <a:pt x="194" y="217"/>
                      <a:pt x="194" y="217"/>
                      <a:pt x="194" y="217"/>
                    </a:cubicBezTo>
                    <a:cubicBezTo>
                      <a:pt x="194" y="216"/>
                      <a:pt x="194" y="216"/>
                      <a:pt x="194" y="215"/>
                    </a:cubicBezTo>
                    <a:cubicBezTo>
                      <a:pt x="193" y="215"/>
                      <a:pt x="193" y="215"/>
                      <a:pt x="194" y="214"/>
                    </a:cubicBezTo>
                    <a:cubicBezTo>
                      <a:pt x="194" y="214"/>
                      <a:pt x="193" y="213"/>
                      <a:pt x="193" y="212"/>
                    </a:cubicBezTo>
                    <a:cubicBezTo>
                      <a:pt x="193" y="212"/>
                      <a:pt x="194" y="211"/>
                      <a:pt x="193" y="211"/>
                    </a:cubicBezTo>
                    <a:cubicBezTo>
                      <a:pt x="193" y="211"/>
                      <a:pt x="193" y="211"/>
                      <a:pt x="193" y="211"/>
                    </a:cubicBezTo>
                    <a:cubicBezTo>
                      <a:pt x="193" y="212"/>
                      <a:pt x="193" y="213"/>
                      <a:pt x="192" y="213"/>
                    </a:cubicBezTo>
                    <a:moveTo>
                      <a:pt x="113" y="191"/>
                    </a:moveTo>
                    <a:cubicBezTo>
                      <a:pt x="113" y="191"/>
                      <a:pt x="113" y="191"/>
                      <a:pt x="113" y="191"/>
                    </a:cubicBezTo>
                    <a:cubicBezTo>
                      <a:pt x="113" y="191"/>
                      <a:pt x="113" y="191"/>
                      <a:pt x="113" y="191"/>
                    </a:cubicBezTo>
                    <a:cubicBezTo>
                      <a:pt x="113" y="191"/>
                      <a:pt x="113" y="191"/>
                      <a:pt x="113" y="191"/>
                    </a:cubicBezTo>
                    <a:moveTo>
                      <a:pt x="129" y="112"/>
                    </a:moveTo>
                    <a:cubicBezTo>
                      <a:pt x="130" y="111"/>
                      <a:pt x="130" y="111"/>
                      <a:pt x="130" y="111"/>
                    </a:cubicBezTo>
                    <a:cubicBezTo>
                      <a:pt x="129" y="112"/>
                      <a:pt x="129" y="112"/>
                      <a:pt x="129" y="112"/>
                    </a:cubicBezTo>
                    <a:moveTo>
                      <a:pt x="148" y="107"/>
                    </a:moveTo>
                    <a:cubicBezTo>
                      <a:pt x="148" y="107"/>
                      <a:pt x="148" y="107"/>
                      <a:pt x="148" y="107"/>
                    </a:cubicBezTo>
                    <a:cubicBezTo>
                      <a:pt x="149" y="107"/>
                      <a:pt x="149" y="107"/>
                      <a:pt x="149" y="107"/>
                    </a:cubicBezTo>
                    <a:cubicBezTo>
                      <a:pt x="150" y="106"/>
                      <a:pt x="150" y="106"/>
                      <a:pt x="150" y="106"/>
                    </a:cubicBezTo>
                    <a:cubicBezTo>
                      <a:pt x="150" y="106"/>
                      <a:pt x="150" y="106"/>
                      <a:pt x="150" y="106"/>
                    </a:cubicBezTo>
                    <a:cubicBezTo>
                      <a:pt x="151" y="106"/>
                      <a:pt x="151" y="106"/>
                      <a:pt x="151" y="107"/>
                    </a:cubicBezTo>
                    <a:cubicBezTo>
                      <a:pt x="152" y="107"/>
                      <a:pt x="152" y="107"/>
                      <a:pt x="152" y="107"/>
                    </a:cubicBezTo>
                    <a:cubicBezTo>
                      <a:pt x="153" y="107"/>
                      <a:pt x="153" y="107"/>
                      <a:pt x="153" y="107"/>
                    </a:cubicBezTo>
                    <a:cubicBezTo>
                      <a:pt x="154" y="107"/>
                      <a:pt x="154" y="107"/>
                      <a:pt x="154" y="107"/>
                    </a:cubicBezTo>
                    <a:cubicBezTo>
                      <a:pt x="154" y="107"/>
                      <a:pt x="154" y="107"/>
                      <a:pt x="155" y="107"/>
                    </a:cubicBezTo>
                    <a:cubicBezTo>
                      <a:pt x="155" y="107"/>
                      <a:pt x="155" y="107"/>
                      <a:pt x="156" y="107"/>
                    </a:cubicBezTo>
                    <a:cubicBezTo>
                      <a:pt x="156" y="107"/>
                      <a:pt x="157" y="107"/>
                      <a:pt x="157" y="107"/>
                    </a:cubicBezTo>
                    <a:cubicBezTo>
                      <a:pt x="158" y="107"/>
                      <a:pt x="159" y="107"/>
                      <a:pt x="160" y="107"/>
                    </a:cubicBezTo>
                    <a:cubicBezTo>
                      <a:pt x="160" y="107"/>
                      <a:pt x="162" y="107"/>
                      <a:pt x="163" y="107"/>
                    </a:cubicBezTo>
                    <a:cubicBezTo>
                      <a:pt x="164" y="107"/>
                      <a:pt x="164" y="107"/>
                      <a:pt x="164" y="107"/>
                    </a:cubicBezTo>
                    <a:cubicBezTo>
                      <a:pt x="162" y="107"/>
                      <a:pt x="160" y="107"/>
                      <a:pt x="158" y="108"/>
                    </a:cubicBezTo>
                    <a:cubicBezTo>
                      <a:pt x="157" y="108"/>
                      <a:pt x="156" y="108"/>
                      <a:pt x="155" y="109"/>
                    </a:cubicBezTo>
                    <a:cubicBezTo>
                      <a:pt x="154" y="109"/>
                      <a:pt x="154" y="109"/>
                      <a:pt x="153" y="109"/>
                    </a:cubicBezTo>
                    <a:cubicBezTo>
                      <a:pt x="153" y="109"/>
                      <a:pt x="152" y="109"/>
                      <a:pt x="152" y="109"/>
                    </a:cubicBezTo>
                    <a:cubicBezTo>
                      <a:pt x="153" y="110"/>
                      <a:pt x="151" y="111"/>
                      <a:pt x="150" y="111"/>
                    </a:cubicBezTo>
                    <a:cubicBezTo>
                      <a:pt x="151" y="112"/>
                      <a:pt x="151" y="112"/>
                      <a:pt x="151" y="112"/>
                    </a:cubicBezTo>
                    <a:cubicBezTo>
                      <a:pt x="151" y="113"/>
                      <a:pt x="151" y="113"/>
                      <a:pt x="151" y="113"/>
                    </a:cubicBezTo>
                    <a:cubicBezTo>
                      <a:pt x="151" y="113"/>
                      <a:pt x="151" y="113"/>
                      <a:pt x="151" y="113"/>
                    </a:cubicBezTo>
                    <a:cubicBezTo>
                      <a:pt x="152" y="113"/>
                      <a:pt x="152" y="112"/>
                      <a:pt x="152" y="112"/>
                    </a:cubicBezTo>
                    <a:cubicBezTo>
                      <a:pt x="153" y="111"/>
                      <a:pt x="153" y="111"/>
                      <a:pt x="154" y="111"/>
                    </a:cubicBezTo>
                    <a:cubicBezTo>
                      <a:pt x="155" y="110"/>
                      <a:pt x="157" y="110"/>
                      <a:pt x="158" y="110"/>
                    </a:cubicBezTo>
                    <a:cubicBezTo>
                      <a:pt x="160" y="109"/>
                      <a:pt x="161" y="109"/>
                      <a:pt x="162" y="109"/>
                    </a:cubicBezTo>
                    <a:cubicBezTo>
                      <a:pt x="163" y="109"/>
                      <a:pt x="163" y="109"/>
                      <a:pt x="164" y="109"/>
                    </a:cubicBezTo>
                    <a:cubicBezTo>
                      <a:pt x="164" y="109"/>
                      <a:pt x="165" y="109"/>
                      <a:pt x="165" y="109"/>
                    </a:cubicBezTo>
                    <a:cubicBezTo>
                      <a:pt x="165" y="109"/>
                      <a:pt x="166" y="109"/>
                      <a:pt x="166" y="109"/>
                    </a:cubicBezTo>
                    <a:cubicBezTo>
                      <a:pt x="166" y="109"/>
                      <a:pt x="167" y="108"/>
                      <a:pt x="168" y="108"/>
                    </a:cubicBezTo>
                    <a:cubicBezTo>
                      <a:pt x="168" y="108"/>
                      <a:pt x="168" y="108"/>
                      <a:pt x="168" y="108"/>
                    </a:cubicBezTo>
                    <a:cubicBezTo>
                      <a:pt x="168" y="109"/>
                      <a:pt x="167" y="109"/>
                      <a:pt x="167" y="110"/>
                    </a:cubicBezTo>
                    <a:cubicBezTo>
                      <a:pt x="167" y="110"/>
                      <a:pt x="167" y="110"/>
                      <a:pt x="168" y="111"/>
                    </a:cubicBezTo>
                    <a:cubicBezTo>
                      <a:pt x="168" y="111"/>
                      <a:pt x="168" y="111"/>
                      <a:pt x="169" y="111"/>
                    </a:cubicBezTo>
                    <a:cubicBezTo>
                      <a:pt x="169" y="111"/>
                      <a:pt x="170" y="112"/>
                      <a:pt x="169" y="112"/>
                    </a:cubicBezTo>
                    <a:cubicBezTo>
                      <a:pt x="169" y="112"/>
                      <a:pt x="169" y="112"/>
                      <a:pt x="168" y="112"/>
                    </a:cubicBezTo>
                    <a:cubicBezTo>
                      <a:pt x="168" y="112"/>
                      <a:pt x="167" y="112"/>
                      <a:pt x="167" y="112"/>
                    </a:cubicBezTo>
                    <a:cubicBezTo>
                      <a:pt x="166" y="112"/>
                      <a:pt x="166" y="112"/>
                      <a:pt x="165" y="112"/>
                    </a:cubicBezTo>
                    <a:cubicBezTo>
                      <a:pt x="164" y="112"/>
                      <a:pt x="163" y="113"/>
                      <a:pt x="162" y="113"/>
                    </a:cubicBezTo>
                    <a:cubicBezTo>
                      <a:pt x="162" y="113"/>
                      <a:pt x="162" y="113"/>
                      <a:pt x="162" y="113"/>
                    </a:cubicBezTo>
                    <a:cubicBezTo>
                      <a:pt x="161" y="113"/>
                      <a:pt x="161" y="113"/>
                      <a:pt x="160" y="113"/>
                    </a:cubicBezTo>
                    <a:cubicBezTo>
                      <a:pt x="160" y="113"/>
                      <a:pt x="159" y="112"/>
                      <a:pt x="158" y="112"/>
                    </a:cubicBezTo>
                    <a:cubicBezTo>
                      <a:pt x="157" y="112"/>
                      <a:pt x="156" y="113"/>
                      <a:pt x="156" y="113"/>
                    </a:cubicBezTo>
                    <a:cubicBezTo>
                      <a:pt x="157" y="114"/>
                      <a:pt x="153" y="115"/>
                      <a:pt x="153" y="116"/>
                    </a:cubicBezTo>
                    <a:cubicBezTo>
                      <a:pt x="154" y="116"/>
                      <a:pt x="153" y="116"/>
                      <a:pt x="153" y="117"/>
                    </a:cubicBezTo>
                    <a:cubicBezTo>
                      <a:pt x="153" y="117"/>
                      <a:pt x="153" y="117"/>
                      <a:pt x="153" y="117"/>
                    </a:cubicBezTo>
                    <a:cubicBezTo>
                      <a:pt x="154" y="117"/>
                      <a:pt x="155" y="116"/>
                      <a:pt x="155" y="116"/>
                    </a:cubicBezTo>
                    <a:cubicBezTo>
                      <a:pt x="156" y="116"/>
                      <a:pt x="156" y="116"/>
                      <a:pt x="157" y="116"/>
                    </a:cubicBezTo>
                    <a:cubicBezTo>
                      <a:pt x="157" y="116"/>
                      <a:pt x="158" y="115"/>
                      <a:pt x="158" y="115"/>
                    </a:cubicBezTo>
                    <a:cubicBezTo>
                      <a:pt x="159" y="115"/>
                      <a:pt x="159" y="115"/>
                      <a:pt x="160" y="114"/>
                    </a:cubicBezTo>
                    <a:cubicBezTo>
                      <a:pt x="160" y="114"/>
                      <a:pt x="160" y="114"/>
                      <a:pt x="160" y="114"/>
                    </a:cubicBezTo>
                    <a:cubicBezTo>
                      <a:pt x="161" y="115"/>
                      <a:pt x="161" y="115"/>
                      <a:pt x="162" y="115"/>
                    </a:cubicBezTo>
                    <a:cubicBezTo>
                      <a:pt x="162" y="115"/>
                      <a:pt x="162" y="115"/>
                      <a:pt x="163" y="115"/>
                    </a:cubicBezTo>
                    <a:cubicBezTo>
                      <a:pt x="164" y="115"/>
                      <a:pt x="164" y="114"/>
                      <a:pt x="165" y="114"/>
                    </a:cubicBezTo>
                    <a:cubicBezTo>
                      <a:pt x="165" y="114"/>
                      <a:pt x="165" y="114"/>
                      <a:pt x="165" y="114"/>
                    </a:cubicBezTo>
                    <a:cubicBezTo>
                      <a:pt x="165" y="115"/>
                      <a:pt x="165" y="115"/>
                      <a:pt x="164" y="116"/>
                    </a:cubicBezTo>
                    <a:cubicBezTo>
                      <a:pt x="164" y="116"/>
                      <a:pt x="162" y="117"/>
                      <a:pt x="162" y="117"/>
                    </a:cubicBezTo>
                    <a:cubicBezTo>
                      <a:pt x="162" y="117"/>
                      <a:pt x="163" y="117"/>
                      <a:pt x="163" y="117"/>
                    </a:cubicBezTo>
                    <a:cubicBezTo>
                      <a:pt x="163" y="117"/>
                      <a:pt x="163" y="117"/>
                      <a:pt x="164" y="117"/>
                    </a:cubicBezTo>
                    <a:cubicBezTo>
                      <a:pt x="165" y="116"/>
                      <a:pt x="165" y="116"/>
                      <a:pt x="165" y="116"/>
                    </a:cubicBezTo>
                    <a:cubicBezTo>
                      <a:pt x="165" y="116"/>
                      <a:pt x="165" y="116"/>
                      <a:pt x="166" y="116"/>
                    </a:cubicBezTo>
                    <a:cubicBezTo>
                      <a:pt x="166" y="116"/>
                      <a:pt x="166" y="116"/>
                      <a:pt x="166" y="116"/>
                    </a:cubicBezTo>
                    <a:cubicBezTo>
                      <a:pt x="166" y="116"/>
                      <a:pt x="166" y="116"/>
                      <a:pt x="166" y="116"/>
                    </a:cubicBezTo>
                    <a:cubicBezTo>
                      <a:pt x="167" y="116"/>
                      <a:pt x="167" y="116"/>
                      <a:pt x="167" y="116"/>
                    </a:cubicBezTo>
                    <a:cubicBezTo>
                      <a:pt x="168" y="115"/>
                      <a:pt x="168" y="115"/>
                      <a:pt x="168" y="115"/>
                    </a:cubicBezTo>
                    <a:cubicBezTo>
                      <a:pt x="168" y="114"/>
                      <a:pt x="168" y="114"/>
                      <a:pt x="168" y="114"/>
                    </a:cubicBezTo>
                    <a:cubicBezTo>
                      <a:pt x="168" y="114"/>
                      <a:pt x="169" y="114"/>
                      <a:pt x="170" y="114"/>
                    </a:cubicBezTo>
                    <a:cubicBezTo>
                      <a:pt x="170" y="114"/>
                      <a:pt x="170" y="114"/>
                      <a:pt x="170" y="114"/>
                    </a:cubicBezTo>
                    <a:cubicBezTo>
                      <a:pt x="171" y="114"/>
                      <a:pt x="172" y="114"/>
                      <a:pt x="172" y="114"/>
                    </a:cubicBezTo>
                    <a:cubicBezTo>
                      <a:pt x="172" y="115"/>
                      <a:pt x="172" y="116"/>
                      <a:pt x="171" y="116"/>
                    </a:cubicBezTo>
                    <a:cubicBezTo>
                      <a:pt x="170" y="116"/>
                      <a:pt x="170" y="116"/>
                      <a:pt x="170" y="116"/>
                    </a:cubicBezTo>
                    <a:cubicBezTo>
                      <a:pt x="170" y="117"/>
                      <a:pt x="170" y="117"/>
                      <a:pt x="170" y="117"/>
                    </a:cubicBezTo>
                    <a:cubicBezTo>
                      <a:pt x="170" y="117"/>
                      <a:pt x="170" y="118"/>
                      <a:pt x="169" y="118"/>
                    </a:cubicBezTo>
                    <a:cubicBezTo>
                      <a:pt x="169" y="119"/>
                      <a:pt x="168" y="120"/>
                      <a:pt x="168" y="120"/>
                    </a:cubicBezTo>
                    <a:cubicBezTo>
                      <a:pt x="168" y="120"/>
                      <a:pt x="169" y="121"/>
                      <a:pt x="169" y="121"/>
                    </a:cubicBezTo>
                    <a:cubicBezTo>
                      <a:pt x="169" y="121"/>
                      <a:pt x="170" y="120"/>
                      <a:pt x="170" y="120"/>
                    </a:cubicBezTo>
                    <a:cubicBezTo>
                      <a:pt x="170" y="120"/>
                      <a:pt x="170" y="120"/>
                      <a:pt x="170" y="119"/>
                    </a:cubicBezTo>
                    <a:cubicBezTo>
                      <a:pt x="171" y="119"/>
                      <a:pt x="171" y="119"/>
                      <a:pt x="171" y="119"/>
                    </a:cubicBezTo>
                    <a:cubicBezTo>
                      <a:pt x="171" y="118"/>
                      <a:pt x="171" y="118"/>
                      <a:pt x="171" y="118"/>
                    </a:cubicBezTo>
                    <a:cubicBezTo>
                      <a:pt x="172" y="117"/>
                      <a:pt x="174" y="117"/>
                      <a:pt x="174" y="116"/>
                    </a:cubicBezTo>
                    <a:cubicBezTo>
                      <a:pt x="174" y="116"/>
                      <a:pt x="174" y="116"/>
                      <a:pt x="174" y="116"/>
                    </a:cubicBezTo>
                    <a:cubicBezTo>
                      <a:pt x="174" y="116"/>
                      <a:pt x="174" y="116"/>
                      <a:pt x="175" y="116"/>
                    </a:cubicBezTo>
                    <a:cubicBezTo>
                      <a:pt x="175" y="116"/>
                      <a:pt x="175" y="116"/>
                      <a:pt x="175" y="117"/>
                    </a:cubicBezTo>
                    <a:cubicBezTo>
                      <a:pt x="175" y="117"/>
                      <a:pt x="175" y="117"/>
                      <a:pt x="175" y="117"/>
                    </a:cubicBezTo>
                    <a:cubicBezTo>
                      <a:pt x="176" y="117"/>
                      <a:pt x="176" y="117"/>
                      <a:pt x="176" y="117"/>
                    </a:cubicBezTo>
                    <a:cubicBezTo>
                      <a:pt x="176" y="117"/>
                      <a:pt x="176" y="117"/>
                      <a:pt x="177" y="117"/>
                    </a:cubicBezTo>
                    <a:cubicBezTo>
                      <a:pt x="177" y="117"/>
                      <a:pt x="177" y="117"/>
                      <a:pt x="178" y="117"/>
                    </a:cubicBezTo>
                    <a:cubicBezTo>
                      <a:pt x="178" y="117"/>
                      <a:pt x="178" y="117"/>
                      <a:pt x="178" y="117"/>
                    </a:cubicBezTo>
                    <a:cubicBezTo>
                      <a:pt x="178" y="117"/>
                      <a:pt x="179" y="117"/>
                      <a:pt x="179" y="117"/>
                    </a:cubicBezTo>
                    <a:cubicBezTo>
                      <a:pt x="179" y="116"/>
                      <a:pt x="179" y="116"/>
                      <a:pt x="179" y="116"/>
                    </a:cubicBezTo>
                    <a:cubicBezTo>
                      <a:pt x="180" y="116"/>
                      <a:pt x="180" y="116"/>
                      <a:pt x="180" y="116"/>
                    </a:cubicBezTo>
                    <a:cubicBezTo>
                      <a:pt x="180" y="116"/>
                      <a:pt x="181" y="116"/>
                      <a:pt x="182" y="116"/>
                    </a:cubicBezTo>
                    <a:cubicBezTo>
                      <a:pt x="183" y="116"/>
                      <a:pt x="183" y="116"/>
                      <a:pt x="183" y="116"/>
                    </a:cubicBezTo>
                    <a:cubicBezTo>
                      <a:pt x="184" y="116"/>
                      <a:pt x="184" y="116"/>
                      <a:pt x="185" y="116"/>
                    </a:cubicBezTo>
                    <a:cubicBezTo>
                      <a:pt x="185" y="116"/>
                      <a:pt x="185" y="116"/>
                      <a:pt x="185" y="116"/>
                    </a:cubicBezTo>
                    <a:cubicBezTo>
                      <a:pt x="186" y="116"/>
                      <a:pt x="186" y="116"/>
                      <a:pt x="186" y="116"/>
                    </a:cubicBezTo>
                    <a:cubicBezTo>
                      <a:pt x="187" y="116"/>
                      <a:pt x="186" y="116"/>
                      <a:pt x="187" y="117"/>
                    </a:cubicBezTo>
                    <a:cubicBezTo>
                      <a:pt x="187" y="117"/>
                      <a:pt x="186" y="118"/>
                      <a:pt x="186" y="118"/>
                    </a:cubicBezTo>
                    <a:cubicBezTo>
                      <a:pt x="185" y="118"/>
                      <a:pt x="184" y="118"/>
                      <a:pt x="184" y="119"/>
                    </a:cubicBezTo>
                    <a:cubicBezTo>
                      <a:pt x="183" y="119"/>
                      <a:pt x="183" y="119"/>
                      <a:pt x="183" y="120"/>
                    </a:cubicBezTo>
                    <a:cubicBezTo>
                      <a:pt x="181" y="120"/>
                      <a:pt x="179" y="120"/>
                      <a:pt x="178" y="121"/>
                    </a:cubicBezTo>
                    <a:cubicBezTo>
                      <a:pt x="177" y="122"/>
                      <a:pt x="175" y="122"/>
                      <a:pt x="176" y="123"/>
                    </a:cubicBezTo>
                    <a:cubicBezTo>
                      <a:pt x="176" y="123"/>
                      <a:pt x="177" y="123"/>
                      <a:pt x="177" y="123"/>
                    </a:cubicBezTo>
                    <a:cubicBezTo>
                      <a:pt x="177" y="123"/>
                      <a:pt x="178" y="123"/>
                      <a:pt x="179" y="123"/>
                    </a:cubicBezTo>
                    <a:cubicBezTo>
                      <a:pt x="179" y="124"/>
                      <a:pt x="178" y="125"/>
                      <a:pt x="177" y="125"/>
                    </a:cubicBezTo>
                    <a:cubicBezTo>
                      <a:pt x="176" y="126"/>
                      <a:pt x="176" y="126"/>
                      <a:pt x="176" y="126"/>
                    </a:cubicBezTo>
                    <a:cubicBezTo>
                      <a:pt x="176" y="126"/>
                      <a:pt x="176" y="126"/>
                      <a:pt x="176" y="126"/>
                    </a:cubicBezTo>
                    <a:cubicBezTo>
                      <a:pt x="176" y="127"/>
                      <a:pt x="175" y="127"/>
                      <a:pt x="175" y="127"/>
                    </a:cubicBezTo>
                    <a:cubicBezTo>
                      <a:pt x="175" y="127"/>
                      <a:pt x="174" y="127"/>
                      <a:pt x="174" y="127"/>
                    </a:cubicBezTo>
                    <a:cubicBezTo>
                      <a:pt x="174" y="127"/>
                      <a:pt x="174" y="127"/>
                      <a:pt x="174" y="127"/>
                    </a:cubicBezTo>
                    <a:cubicBezTo>
                      <a:pt x="174" y="127"/>
                      <a:pt x="174" y="127"/>
                      <a:pt x="174" y="127"/>
                    </a:cubicBezTo>
                    <a:cubicBezTo>
                      <a:pt x="174" y="128"/>
                      <a:pt x="173" y="128"/>
                      <a:pt x="172" y="129"/>
                    </a:cubicBezTo>
                    <a:cubicBezTo>
                      <a:pt x="172" y="130"/>
                      <a:pt x="172" y="130"/>
                      <a:pt x="172" y="130"/>
                    </a:cubicBezTo>
                    <a:cubicBezTo>
                      <a:pt x="173" y="130"/>
                      <a:pt x="173" y="130"/>
                      <a:pt x="173" y="130"/>
                    </a:cubicBezTo>
                    <a:cubicBezTo>
                      <a:pt x="173" y="131"/>
                      <a:pt x="174" y="131"/>
                      <a:pt x="174" y="132"/>
                    </a:cubicBezTo>
                    <a:cubicBezTo>
                      <a:pt x="175" y="132"/>
                      <a:pt x="175" y="133"/>
                      <a:pt x="174" y="133"/>
                    </a:cubicBezTo>
                    <a:cubicBezTo>
                      <a:pt x="174" y="133"/>
                      <a:pt x="174" y="133"/>
                      <a:pt x="174" y="133"/>
                    </a:cubicBezTo>
                    <a:cubicBezTo>
                      <a:pt x="174" y="133"/>
                      <a:pt x="174" y="133"/>
                      <a:pt x="174" y="133"/>
                    </a:cubicBezTo>
                    <a:cubicBezTo>
                      <a:pt x="173" y="133"/>
                      <a:pt x="172" y="133"/>
                      <a:pt x="172" y="134"/>
                    </a:cubicBezTo>
                    <a:cubicBezTo>
                      <a:pt x="172" y="134"/>
                      <a:pt x="172" y="134"/>
                      <a:pt x="173" y="134"/>
                    </a:cubicBezTo>
                    <a:cubicBezTo>
                      <a:pt x="173" y="134"/>
                      <a:pt x="173" y="134"/>
                      <a:pt x="173" y="134"/>
                    </a:cubicBezTo>
                    <a:cubicBezTo>
                      <a:pt x="173" y="134"/>
                      <a:pt x="173" y="134"/>
                      <a:pt x="173" y="134"/>
                    </a:cubicBezTo>
                    <a:cubicBezTo>
                      <a:pt x="174" y="134"/>
                      <a:pt x="174" y="134"/>
                      <a:pt x="174" y="134"/>
                    </a:cubicBezTo>
                    <a:cubicBezTo>
                      <a:pt x="174" y="135"/>
                      <a:pt x="174" y="135"/>
                      <a:pt x="174" y="135"/>
                    </a:cubicBezTo>
                    <a:cubicBezTo>
                      <a:pt x="175" y="135"/>
                      <a:pt x="175" y="135"/>
                      <a:pt x="175" y="135"/>
                    </a:cubicBezTo>
                    <a:cubicBezTo>
                      <a:pt x="175" y="135"/>
                      <a:pt x="175" y="135"/>
                      <a:pt x="175" y="135"/>
                    </a:cubicBezTo>
                    <a:cubicBezTo>
                      <a:pt x="176" y="135"/>
                      <a:pt x="176" y="135"/>
                      <a:pt x="176" y="135"/>
                    </a:cubicBezTo>
                    <a:cubicBezTo>
                      <a:pt x="176" y="135"/>
                      <a:pt x="177" y="135"/>
                      <a:pt x="177" y="135"/>
                    </a:cubicBezTo>
                    <a:cubicBezTo>
                      <a:pt x="177" y="136"/>
                      <a:pt x="177" y="137"/>
                      <a:pt x="176" y="137"/>
                    </a:cubicBezTo>
                    <a:cubicBezTo>
                      <a:pt x="176" y="137"/>
                      <a:pt x="176" y="137"/>
                      <a:pt x="176" y="137"/>
                    </a:cubicBezTo>
                    <a:cubicBezTo>
                      <a:pt x="176" y="137"/>
                      <a:pt x="175" y="137"/>
                      <a:pt x="174" y="137"/>
                    </a:cubicBezTo>
                    <a:cubicBezTo>
                      <a:pt x="174" y="136"/>
                      <a:pt x="173" y="136"/>
                      <a:pt x="173" y="136"/>
                    </a:cubicBezTo>
                    <a:cubicBezTo>
                      <a:pt x="172" y="136"/>
                      <a:pt x="172" y="136"/>
                      <a:pt x="172" y="136"/>
                    </a:cubicBezTo>
                    <a:cubicBezTo>
                      <a:pt x="172" y="136"/>
                      <a:pt x="172" y="136"/>
                      <a:pt x="172" y="136"/>
                    </a:cubicBezTo>
                    <a:cubicBezTo>
                      <a:pt x="171" y="136"/>
                      <a:pt x="172" y="136"/>
                      <a:pt x="171" y="137"/>
                    </a:cubicBezTo>
                    <a:cubicBezTo>
                      <a:pt x="171" y="137"/>
                      <a:pt x="171" y="137"/>
                      <a:pt x="171" y="137"/>
                    </a:cubicBezTo>
                    <a:cubicBezTo>
                      <a:pt x="171" y="137"/>
                      <a:pt x="171" y="137"/>
                      <a:pt x="170" y="137"/>
                    </a:cubicBezTo>
                    <a:cubicBezTo>
                      <a:pt x="170" y="137"/>
                      <a:pt x="170" y="137"/>
                      <a:pt x="170" y="137"/>
                    </a:cubicBezTo>
                    <a:cubicBezTo>
                      <a:pt x="170" y="137"/>
                      <a:pt x="170" y="137"/>
                      <a:pt x="170" y="137"/>
                    </a:cubicBezTo>
                    <a:cubicBezTo>
                      <a:pt x="170" y="137"/>
                      <a:pt x="170" y="138"/>
                      <a:pt x="170" y="138"/>
                    </a:cubicBezTo>
                    <a:cubicBezTo>
                      <a:pt x="170" y="139"/>
                      <a:pt x="170" y="139"/>
                      <a:pt x="170" y="139"/>
                    </a:cubicBezTo>
                    <a:cubicBezTo>
                      <a:pt x="170" y="139"/>
                      <a:pt x="171" y="139"/>
                      <a:pt x="171" y="139"/>
                    </a:cubicBezTo>
                    <a:cubicBezTo>
                      <a:pt x="171" y="139"/>
                      <a:pt x="171" y="139"/>
                      <a:pt x="172" y="139"/>
                    </a:cubicBezTo>
                    <a:cubicBezTo>
                      <a:pt x="172" y="139"/>
                      <a:pt x="172" y="139"/>
                      <a:pt x="172" y="139"/>
                    </a:cubicBezTo>
                    <a:cubicBezTo>
                      <a:pt x="173" y="139"/>
                      <a:pt x="173" y="139"/>
                      <a:pt x="173" y="140"/>
                    </a:cubicBezTo>
                    <a:cubicBezTo>
                      <a:pt x="173" y="140"/>
                      <a:pt x="172" y="140"/>
                      <a:pt x="173" y="141"/>
                    </a:cubicBezTo>
                    <a:cubicBezTo>
                      <a:pt x="173" y="141"/>
                      <a:pt x="173" y="141"/>
                      <a:pt x="173" y="142"/>
                    </a:cubicBezTo>
                    <a:cubicBezTo>
                      <a:pt x="173" y="142"/>
                      <a:pt x="173" y="142"/>
                      <a:pt x="173" y="142"/>
                    </a:cubicBezTo>
                    <a:cubicBezTo>
                      <a:pt x="172" y="142"/>
                      <a:pt x="172" y="142"/>
                      <a:pt x="172" y="142"/>
                    </a:cubicBezTo>
                    <a:cubicBezTo>
                      <a:pt x="172" y="142"/>
                      <a:pt x="171" y="142"/>
                      <a:pt x="171" y="142"/>
                    </a:cubicBezTo>
                    <a:cubicBezTo>
                      <a:pt x="171" y="142"/>
                      <a:pt x="171" y="142"/>
                      <a:pt x="171" y="142"/>
                    </a:cubicBezTo>
                    <a:cubicBezTo>
                      <a:pt x="172" y="143"/>
                      <a:pt x="171" y="143"/>
                      <a:pt x="171" y="144"/>
                    </a:cubicBezTo>
                    <a:cubicBezTo>
                      <a:pt x="172" y="145"/>
                      <a:pt x="172" y="145"/>
                      <a:pt x="173" y="145"/>
                    </a:cubicBezTo>
                    <a:cubicBezTo>
                      <a:pt x="175" y="146"/>
                      <a:pt x="175" y="146"/>
                      <a:pt x="175" y="146"/>
                    </a:cubicBezTo>
                    <a:cubicBezTo>
                      <a:pt x="175" y="146"/>
                      <a:pt x="174" y="147"/>
                      <a:pt x="173" y="147"/>
                    </a:cubicBezTo>
                    <a:cubicBezTo>
                      <a:pt x="173" y="147"/>
                      <a:pt x="173" y="147"/>
                      <a:pt x="173" y="147"/>
                    </a:cubicBezTo>
                    <a:cubicBezTo>
                      <a:pt x="173" y="147"/>
                      <a:pt x="173" y="147"/>
                      <a:pt x="172" y="147"/>
                    </a:cubicBezTo>
                    <a:cubicBezTo>
                      <a:pt x="172" y="147"/>
                      <a:pt x="172" y="147"/>
                      <a:pt x="171" y="146"/>
                    </a:cubicBezTo>
                    <a:cubicBezTo>
                      <a:pt x="171" y="146"/>
                      <a:pt x="171" y="146"/>
                      <a:pt x="170" y="146"/>
                    </a:cubicBezTo>
                    <a:cubicBezTo>
                      <a:pt x="170" y="146"/>
                      <a:pt x="170" y="146"/>
                      <a:pt x="170" y="146"/>
                    </a:cubicBezTo>
                    <a:cubicBezTo>
                      <a:pt x="170" y="146"/>
                      <a:pt x="169" y="147"/>
                      <a:pt x="169" y="147"/>
                    </a:cubicBezTo>
                    <a:cubicBezTo>
                      <a:pt x="169" y="148"/>
                      <a:pt x="171" y="148"/>
                      <a:pt x="171" y="148"/>
                    </a:cubicBezTo>
                    <a:cubicBezTo>
                      <a:pt x="172" y="149"/>
                      <a:pt x="172" y="149"/>
                      <a:pt x="172" y="149"/>
                    </a:cubicBezTo>
                    <a:cubicBezTo>
                      <a:pt x="172" y="150"/>
                      <a:pt x="172" y="150"/>
                      <a:pt x="172" y="150"/>
                    </a:cubicBezTo>
                    <a:cubicBezTo>
                      <a:pt x="171" y="150"/>
                      <a:pt x="171" y="151"/>
                      <a:pt x="170" y="151"/>
                    </a:cubicBezTo>
                    <a:cubicBezTo>
                      <a:pt x="169" y="151"/>
                      <a:pt x="169" y="150"/>
                      <a:pt x="168" y="150"/>
                    </a:cubicBezTo>
                    <a:cubicBezTo>
                      <a:pt x="169" y="150"/>
                      <a:pt x="169" y="150"/>
                      <a:pt x="169" y="150"/>
                    </a:cubicBezTo>
                    <a:cubicBezTo>
                      <a:pt x="168" y="150"/>
                      <a:pt x="167" y="150"/>
                      <a:pt x="166" y="150"/>
                    </a:cubicBezTo>
                    <a:cubicBezTo>
                      <a:pt x="165" y="150"/>
                      <a:pt x="165" y="149"/>
                      <a:pt x="164" y="149"/>
                    </a:cubicBezTo>
                    <a:cubicBezTo>
                      <a:pt x="164" y="149"/>
                      <a:pt x="163" y="148"/>
                      <a:pt x="163" y="148"/>
                    </a:cubicBezTo>
                    <a:cubicBezTo>
                      <a:pt x="162" y="149"/>
                      <a:pt x="164" y="150"/>
                      <a:pt x="164" y="151"/>
                    </a:cubicBezTo>
                    <a:cubicBezTo>
                      <a:pt x="163" y="151"/>
                      <a:pt x="163" y="151"/>
                      <a:pt x="163" y="151"/>
                    </a:cubicBezTo>
                    <a:cubicBezTo>
                      <a:pt x="163" y="151"/>
                      <a:pt x="163" y="151"/>
                      <a:pt x="163" y="151"/>
                    </a:cubicBezTo>
                    <a:cubicBezTo>
                      <a:pt x="162" y="151"/>
                      <a:pt x="162" y="151"/>
                      <a:pt x="162" y="151"/>
                    </a:cubicBezTo>
                    <a:cubicBezTo>
                      <a:pt x="162" y="151"/>
                      <a:pt x="161" y="150"/>
                      <a:pt x="161" y="150"/>
                    </a:cubicBezTo>
                    <a:cubicBezTo>
                      <a:pt x="160" y="150"/>
                      <a:pt x="160" y="150"/>
                      <a:pt x="160" y="151"/>
                    </a:cubicBezTo>
                    <a:cubicBezTo>
                      <a:pt x="160" y="151"/>
                      <a:pt x="161" y="152"/>
                      <a:pt x="161" y="152"/>
                    </a:cubicBezTo>
                    <a:cubicBezTo>
                      <a:pt x="161" y="152"/>
                      <a:pt x="162" y="152"/>
                      <a:pt x="162" y="153"/>
                    </a:cubicBezTo>
                    <a:cubicBezTo>
                      <a:pt x="161" y="153"/>
                      <a:pt x="161" y="153"/>
                      <a:pt x="161" y="153"/>
                    </a:cubicBezTo>
                    <a:cubicBezTo>
                      <a:pt x="161" y="154"/>
                      <a:pt x="162" y="154"/>
                      <a:pt x="162" y="154"/>
                    </a:cubicBezTo>
                    <a:cubicBezTo>
                      <a:pt x="163" y="155"/>
                      <a:pt x="163" y="155"/>
                      <a:pt x="163" y="155"/>
                    </a:cubicBezTo>
                    <a:cubicBezTo>
                      <a:pt x="163" y="155"/>
                      <a:pt x="163" y="155"/>
                      <a:pt x="163" y="155"/>
                    </a:cubicBezTo>
                    <a:cubicBezTo>
                      <a:pt x="164" y="156"/>
                      <a:pt x="165" y="156"/>
                      <a:pt x="165" y="156"/>
                    </a:cubicBezTo>
                    <a:cubicBezTo>
                      <a:pt x="166" y="156"/>
                      <a:pt x="166" y="156"/>
                      <a:pt x="166" y="157"/>
                    </a:cubicBezTo>
                    <a:cubicBezTo>
                      <a:pt x="167" y="157"/>
                      <a:pt x="168" y="157"/>
                      <a:pt x="168" y="157"/>
                    </a:cubicBezTo>
                    <a:cubicBezTo>
                      <a:pt x="169" y="158"/>
                      <a:pt x="168" y="159"/>
                      <a:pt x="168" y="159"/>
                    </a:cubicBezTo>
                    <a:cubicBezTo>
                      <a:pt x="169" y="160"/>
                      <a:pt x="169" y="161"/>
                      <a:pt x="168" y="161"/>
                    </a:cubicBezTo>
                    <a:cubicBezTo>
                      <a:pt x="168" y="161"/>
                      <a:pt x="168" y="161"/>
                      <a:pt x="168" y="161"/>
                    </a:cubicBezTo>
                    <a:cubicBezTo>
                      <a:pt x="167" y="161"/>
                      <a:pt x="167" y="161"/>
                      <a:pt x="167" y="161"/>
                    </a:cubicBezTo>
                    <a:cubicBezTo>
                      <a:pt x="167" y="161"/>
                      <a:pt x="167" y="161"/>
                      <a:pt x="166" y="161"/>
                    </a:cubicBezTo>
                    <a:cubicBezTo>
                      <a:pt x="166" y="161"/>
                      <a:pt x="166" y="161"/>
                      <a:pt x="166" y="161"/>
                    </a:cubicBezTo>
                    <a:cubicBezTo>
                      <a:pt x="166" y="161"/>
                      <a:pt x="166" y="162"/>
                      <a:pt x="165" y="162"/>
                    </a:cubicBezTo>
                    <a:cubicBezTo>
                      <a:pt x="165" y="162"/>
                      <a:pt x="165" y="162"/>
                      <a:pt x="165" y="162"/>
                    </a:cubicBezTo>
                    <a:cubicBezTo>
                      <a:pt x="165" y="162"/>
                      <a:pt x="164" y="161"/>
                      <a:pt x="164" y="161"/>
                    </a:cubicBezTo>
                    <a:cubicBezTo>
                      <a:pt x="163" y="161"/>
                      <a:pt x="164" y="160"/>
                      <a:pt x="164" y="159"/>
                    </a:cubicBezTo>
                    <a:cubicBezTo>
                      <a:pt x="164" y="159"/>
                      <a:pt x="164" y="159"/>
                      <a:pt x="164" y="159"/>
                    </a:cubicBezTo>
                    <a:cubicBezTo>
                      <a:pt x="163" y="159"/>
                      <a:pt x="163" y="159"/>
                      <a:pt x="163" y="159"/>
                    </a:cubicBezTo>
                    <a:cubicBezTo>
                      <a:pt x="163" y="159"/>
                      <a:pt x="163" y="159"/>
                      <a:pt x="163" y="159"/>
                    </a:cubicBezTo>
                    <a:cubicBezTo>
                      <a:pt x="163" y="159"/>
                      <a:pt x="162" y="159"/>
                      <a:pt x="162" y="159"/>
                    </a:cubicBezTo>
                    <a:cubicBezTo>
                      <a:pt x="162" y="158"/>
                      <a:pt x="163" y="158"/>
                      <a:pt x="162" y="157"/>
                    </a:cubicBezTo>
                    <a:cubicBezTo>
                      <a:pt x="162" y="157"/>
                      <a:pt x="161" y="157"/>
                      <a:pt x="160" y="157"/>
                    </a:cubicBezTo>
                    <a:cubicBezTo>
                      <a:pt x="159" y="157"/>
                      <a:pt x="158" y="156"/>
                      <a:pt x="157" y="156"/>
                    </a:cubicBezTo>
                    <a:cubicBezTo>
                      <a:pt x="157" y="156"/>
                      <a:pt x="157" y="156"/>
                      <a:pt x="156" y="157"/>
                    </a:cubicBezTo>
                    <a:cubicBezTo>
                      <a:pt x="156" y="157"/>
                      <a:pt x="157" y="157"/>
                      <a:pt x="158" y="157"/>
                    </a:cubicBezTo>
                    <a:cubicBezTo>
                      <a:pt x="158" y="158"/>
                      <a:pt x="158" y="158"/>
                      <a:pt x="159" y="159"/>
                    </a:cubicBezTo>
                    <a:cubicBezTo>
                      <a:pt x="159" y="159"/>
                      <a:pt x="159" y="159"/>
                      <a:pt x="159" y="159"/>
                    </a:cubicBezTo>
                    <a:cubicBezTo>
                      <a:pt x="159" y="159"/>
                      <a:pt x="159" y="159"/>
                      <a:pt x="160" y="158"/>
                    </a:cubicBezTo>
                    <a:cubicBezTo>
                      <a:pt x="160" y="158"/>
                      <a:pt x="160" y="158"/>
                      <a:pt x="161" y="158"/>
                    </a:cubicBezTo>
                    <a:cubicBezTo>
                      <a:pt x="161" y="158"/>
                      <a:pt x="161" y="158"/>
                      <a:pt x="161" y="158"/>
                    </a:cubicBezTo>
                    <a:cubicBezTo>
                      <a:pt x="162" y="159"/>
                      <a:pt x="161" y="159"/>
                      <a:pt x="161" y="159"/>
                    </a:cubicBezTo>
                    <a:cubicBezTo>
                      <a:pt x="160" y="160"/>
                      <a:pt x="160" y="160"/>
                      <a:pt x="160" y="160"/>
                    </a:cubicBezTo>
                    <a:cubicBezTo>
                      <a:pt x="159" y="160"/>
                      <a:pt x="159" y="160"/>
                      <a:pt x="159" y="160"/>
                    </a:cubicBezTo>
                    <a:cubicBezTo>
                      <a:pt x="159" y="160"/>
                      <a:pt x="159" y="160"/>
                      <a:pt x="159" y="160"/>
                    </a:cubicBezTo>
                    <a:cubicBezTo>
                      <a:pt x="158" y="160"/>
                      <a:pt x="158" y="160"/>
                      <a:pt x="158" y="160"/>
                    </a:cubicBezTo>
                    <a:cubicBezTo>
                      <a:pt x="158" y="160"/>
                      <a:pt x="158" y="161"/>
                      <a:pt x="158" y="161"/>
                    </a:cubicBezTo>
                    <a:cubicBezTo>
                      <a:pt x="157" y="161"/>
                      <a:pt x="157" y="161"/>
                      <a:pt x="156" y="161"/>
                    </a:cubicBezTo>
                    <a:cubicBezTo>
                      <a:pt x="156" y="162"/>
                      <a:pt x="156" y="162"/>
                      <a:pt x="157" y="162"/>
                    </a:cubicBezTo>
                    <a:cubicBezTo>
                      <a:pt x="157" y="162"/>
                      <a:pt x="157" y="162"/>
                      <a:pt x="157" y="162"/>
                    </a:cubicBezTo>
                    <a:cubicBezTo>
                      <a:pt x="157" y="162"/>
                      <a:pt x="157" y="162"/>
                      <a:pt x="157" y="162"/>
                    </a:cubicBezTo>
                    <a:cubicBezTo>
                      <a:pt x="157" y="162"/>
                      <a:pt x="157" y="162"/>
                      <a:pt x="158" y="162"/>
                    </a:cubicBezTo>
                    <a:cubicBezTo>
                      <a:pt x="158" y="162"/>
                      <a:pt x="158" y="162"/>
                      <a:pt x="158" y="162"/>
                    </a:cubicBezTo>
                    <a:cubicBezTo>
                      <a:pt x="158" y="162"/>
                      <a:pt x="158" y="162"/>
                      <a:pt x="158" y="162"/>
                    </a:cubicBezTo>
                    <a:cubicBezTo>
                      <a:pt x="160" y="162"/>
                      <a:pt x="158" y="163"/>
                      <a:pt x="158" y="163"/>
                    </a:cubicBezTo>
                    <a:cubicBezTo>
                      <a:pt x="157" y="163"/>
                      <a:pt x="155" y="164"/>
                      <a:pt x="155" y="165"/>
                    </a:cubicBezTo>
                    <a:cubicBezTo>
                      <a:pt x="155" y="165"/>
                      <a:pt x="155" y="165"/>
                      <a:pt x="155" y="165"/>
                    </a:cubicBezTo>
                    <a:cubicBezTo>
                      <a:pt x="156" y="165"/>
                      <a:pt x="156" y="164"/>
                      <a:pt x="156" y="164"/>
                    </a:cubicBezTo>
                    <a:cubicBezTo>
                      <a:pt x="157" y="164"/>
                      <a:pt x="158" y="164"/>
                      <a:pt x="159" y="164"/>
                    </a:cubicBezTo>
                    <a:cubicBezTo>
                      <a:pt x="160" y="164"/>
                      <a:pt x="160" y="163"/>
                      <a:pt x="161" y="163"/>
                    </a:cubicBezTo>
                    <a:cubicBezTo>
                      <a:pt x="162" y="163"/>
                      <a:pt x="162" y="163"/>
                      <a:pt x="162" y="163"/>
                    </a:cubicBezTo>
                    <a:cubicBezTo>
                      <a:pt x="163" y="163"/>
                      <a:pt x="163" y="163"/>
                      <a:pt x="163" y="163"/>
                    </a:cubicBezTo>
                    <a:cubicBezTo>
                      <a:pt x="164" y="164"/>
                      <a:pt x="164" y="164"/>
                      <a:pt x="164" y="164"/>
                    </a:cubicBezTo>
                    <a:cubicBezTo>
                      <a:pt x="164" y="164"/>
                      <a:pt x="164" y="164"/>
                      <a:pt x="164" y="164"/>
                    </a:cubicBezTo>
                    <a:cubicBezTo>
                      <a:pt x="165" y="164"/>
                      <a:pt x="165" y="164"/>
                      <a:pt x="165" y="164"/>
                    </a:cubicBezTo>
                    <a:cubicBezTo>
                      <a:pt x="165" y="164"/>
                      <a:pt x="165" y="163"/>
                      <a:pt x="165" y="163"/>
                    </a:cubicBezTo>
                    <a:cubicBezTo>
                      <a:pt x="165" y="163"/>
                      <a:pt x="165" y="163"/>
                      <a:pt x="165" y="163"/>
                    </a:cubicBezTo>
                    <a:cubicBezTo>
                      <a:pt x="166" y="163"/>
                      <a:pt x="167" y="164"/>
                      <a:pt x="166" y="165"/>
                    </a:cubicBezTo>
                    <a:cubicBezTo>
                      <a:pt x="166" y="165"/>
                      <a:pt x="166" y="165"/>
                      <a:pt x="165" y="165"/>
                    </a:cubicBezTo>
                    <a:cubicBezTo>
                      <a:pt x="165" y="165"/>
                      <a:pt x="165" y="165"/>
                      <a:pt x="165" y="165"/>
                    </a:cubicBezTo>
                    <a:cubicBezTo>
                      <a:pt x="165" y="165"/>
                      <a:pt x="165" y="165"/>
                      <a:pt x="165" y="165"/>
                    </a:cubicBezTo>
                    <a:cubicBezTo>
                      <a:pt x="165" y="165"/>
                      <a:pt x="165" y="165"/>
                      <a:pt x="165" y="165"/>
                    </a:cubicBezTo>
                    <a:cubicBezTo>
                      <a:pt x="164" y="165"/>
                      <a:pt x="164" y="165"/>
                      <a:pt x="164" y="165"/>
                    </a:cubicBezTo>
                    <a:cubicBezTo>
                      <a:pt x="163" y="166"/>
                      <a:pt x="162" y="167"/>
                      <a:pt x="161" y="167"/>
                    </a:cubicBezTo>
                    <a:cubicBezTo>
                      <a:pt x="161" y="168"/>
                      <a:pt x="160" y="168"/>
                      <a:pt x="160" y="168"/>
                    </a:cubicBezTo>
                    <a:cubicBezTo>
                      <a:pt x="159" y="169"/>
                      <a:pt x="158" y="168"/>
                      <a:pt x="158" y="169"/>
                    </a:cubicBezTo>
                    <a:cubicBezTo>
                      <a:pt x="157" y="169"/>
                      <a:pt x="157" y="169"/>
                      <a:pt x="157" y="170"/>
                    </a:cubicBezTo>
                    <a:cubicBezTo>
                      <a:pt x="156" y="170"/>
                      <a:pt x="156" y="170"/>
                      <a:pt x="156" y="170"/>
                    </a:cubicBezTo>
                    <a:cubicBezTo>
                      <a:pt x="156" y="170"/>
                      <a:pt x="155" y="170"/>
                      <a:pt x="155" y="170"/>
                    </a:cubicBezTo>
                    <a:cubicBezTo>
                      <a:pt x="155" y="170"/>
                      <a:pt x="155" y="170"/>
                      <a:pt x="155" y="170"/>
                    </a:cubicBezTo>
                    <a:cubicBezTo>
                      <a:pt x="155" y="170"/>
                      <a:pt x="155" y="170"/>
                      <a:pt x="155" y="170"/>
                    </a:cubicBezTo>
                    <a:cubicBezTo>
                      <a:pt x="154" y="170"/>
                      <a:pt x="153" y="170"/>
                      <a:pt x="152" y="170"/>
                    </a:cubicBezTo>
                    <a:cubicBezTo>
                      <a:pt x="152" y="171"/>
                      <a:pt x="151" y="171"/>
                      <a:pt x="151" y="171"/>
                    </a:cubicBezTo>
                    <a:cubicBezTo>
                      <a:pt x="151" y="171"/>
                      <a:pt x="151" y="171"/>
                      <a:pt x="151" y="171"/>
                    </a:cubicBezTo>
                    <a:cubicBezTo>
                      <a:pt x="150" y="171"/>
                      <a:pt x="150" y="170"/>
                      <a:pt x="150" y="170"/>
                    </a:cubicBezTo>
                    <a:cubicBezTo>
                      <a:pt x="150" y="170"/>
                      <a:pt x="149" y="170"/>
                      <a:pt x="149" y="170"/>
                    </a:cubicBezTo>
                    <a:cubicBezTo>
                      <a:pt x="149" y="170"/>
                      <a:pt x="149" y="171"/>
                      <a:pt x="149" y="172"/>
                    </a:cubicBezTo>
                    <a:cubicBezTo>
                      <a:pt x="149" y="172"/>
                      <a:pt x="148" y="173"/>
                      <a:pt x="147" y="173"/>
                    </a:cubicBezTo>
                    <a:cubicBezTo>
                      <a:pt x="147" y="173"/>
                      <a:pt x="147" y="173"/>
                      <a:pt x="147" y="173"/>
                    </a:cubicBezTo>
                    <a:cubicBezTo>
                      <a:pt x="147" y="174"/>
                      <a:pt x="147" y="174"/>
                      <a:pt x="147" y="174"/>
                    </a:cubicBezTo>
                    <a:cubicBezTo>
                      <a:pt x="147" y="175"/>
                      <a:pt x="146" y="176"/>
                      <a:pt x="146" y="176"/>
                    </a:cubicBezTo>
                    <a:cubicBezTo>
                      <a:pt x="146" y="177"/>
                      <a:pt x="145" y="178"/>
                      <a:pt x="144" y="178"/>
                    </a:cubicBezTo>
                    <a:cubicBezTo>
                      <a:pt x="144" y="178"/>
                      <a:pt x="144" y="178"/>
                      <a:pt x="144" y="178"/>
                    </a:cubicBezTo>
                    <a:cubicBezTo>
                      <a:pt x="143" y="178"/>
                      <a:pt x="143" y="178"/>
                      <a:pt x="143" y="178"/>
                    </a:cubicBezTo>
                    <a:cubicBezTo>
                      <a:pt x="143" y="178"/>
                      <a:pt x="143" y="178"/>
                      <a:pt x="143" y="178"/>
                    </a:cubicBezTo>
                    <a:cubicBezTo>
                      <a:pt x="143" y="178"/>
                      <a:pt x="142" y="178"/>
                      <a:pt x="142" y="178"/>
                    </a:cubicBezTo>
                    <a:cubicBezTo>
                      <a:pt x="142" y="178"/>
                      <a:pt x="142" y="178"/>
                      <a:pt x="141" y="179"/>
                    </a:cubicBezTo>
                    <a:cubicBezTo>
                      <a:pt x="141" y="179"/>
                      <a:pt x="140" y="179"/>
                      <a:pt x="140" y="179"/>
                    </a:cubicBezTo>
                    <a:cubicBezTo>
                      <a:pt x="140" y="179"/>
                      <a:pt x="139" y="179"/>
                      <a:pt x="139" y="179"/>
                    </a:cubicBezTo>
                    <a:cubicBezTo>
                      <a:pt x="139" y="178"/>
                      <a:pt x="140" y="178"/>
                      <a:pt x="140" y="177"/>
                    </a:cubicBezTo>
                    <a:cubicBezTo>
                      <a:pt x="140" y="177"/>
                      <a:pt x="139" y="177"/>
                      <a:pt x="139" y="177"/>
                    </a:cubicBezTo>
                    <a:cubicBezTo>
                      <a:pt x="139" y="177"/>
                      <a:pt x="138" y="178"/>
                      <a:pt x="138" y="178"/>
                    </a:cubicBezTo>
                    <a:cubicBezTo>
                      <a:pt x="137" y="179"/>
                      <a:pt x="137" y="179"/>
                      <a:pt x="136" y="179"/>
                    </a:cubicBezTo>
                    <a:cubicBezTo>
                      <a:pt x="137" y="180"/>
                      <a:pt x="137" y="180"/>
                      <a:pt x="137" y="180"/>
                    </a:cubicBezTo>
                    <a:cubicBezTo>
                      <a:pt x="137" y="181"/>
                      <a:pt x="136" y="181"/>
                      <a:pt x="136" y="181"/>
                    </a:cubicBezTo>
                    <a:cubicBezTo>
                      <a:pt x="135" y="181"/>
                      <a:pt x="135" y="181"/>
                      <a:pt x="135" y="181"/>
                    </a:cubicBezTo>
                    <a:cubicBezTo>
                      <a:pt x="135" y="181"/>
                      <a:pt x="135" y="181"/>
                      <a:pt x="134" y="181"/>
                    </a:cubicBezTo>
                    <a:cubicBezTo>
                      <a:pt x="134" y="181"/>
                      <a:pt x="134" y="181"/>
                      <a:pt x="134" y="181"/>
                    </a:cubicBezTo>
                    <a:cubicBezTo>
                      <a:pt x="133" y="182"/>
                      <a:pt x="133" y="182"/>
                      <a:pt x="133" y="182"/>
                    </a:cubicBezTo>
                    <a:cubicBezTo>
                      <a:pt x="133" y="182"/>
                      <a:pt x="132" y="183"/>
                      <a:pt x="132" y="184"/>
                    </a:cubicBezTo>
                    <a:cubicBezTo>
                      <a:pt x="132" y="184"/>
                      <a:pt x="132" y="185"/>
                      <a:pt x="132" y="186"/>
                    </a:cubicBezTo>
                    <a:cubicBezTo>
                      <a:pt x="132" y="187"/>
                      <a:pt x="131" y="187"/>
                      <a:pt x="131" y="188"/>
                    </a:cubicBezTo>
                    <a:cubicBezTo>
                      <a:pt x="130" y="188"/>
                      <a:pt x="129" y="189"/>
                      <a:pt x="128" y="190"/>
                    </a:cubicBezTo>
                    <a:cubicBezTo>
                      <a:pt x="128" y="191"/>
                      <a:pt x="128" y="191"/>
                      <a:pt x="128" y="192"/>
                    </a:cubicBezTo>
                    <a:cubicBezTo>
                      <a:pt x="128" y="193"/>
                      <a:pt x="128" y="193"/>
                      <a:pt x="128" y="194"/>
                    </a:cubicBezTo>
                    <a:cubicBezTo>
                      <a:pt x="127" y="195"/>
                      <a:pt x="127" y="195"/>
                      <a:pt x="127" y="196"/>
                    </a:cubicBezTo>
                    <a:cubicBezTo>
                      <a:pt x="127" y="197"/>
                      <a:pt x="127" y="197"/>
                      <a:pt x="126" y="197"/>
                    </a:cubicBezTo>
                    <a:cubicBezTo>
                      <a:pt x="126" y="198"/>
                      <a:pt x="125" y="198"/>
                      <a:pt x="125" y="199"/>
                    </a:cubicBezTo>
                    <a:cubicBezTo>
                      <a:pt x="125" y="200"/>
                      <a:pt x="126" y="201"/>
                      <a:pt x="125" y="201"/>
                    </a:cubicBezTo>
                    <a:cubicBezTo>
                      <a:pt x="125" y="201"/>
                      <a:pt x="125" y="201"/>
                      <a:pt x="125" y="201"/>
                    </a:cubicBezTo>
                    <a:cubicBezTo>
                      <a:pt x="125" y="201"/>
                      <a:pt x="124" y="201"/>
                      <a:pt x="124" y="201"/>
                    </a:cubicBezTo>
                    <a:cubicBezTo>
                      <a:pt x="124" y="201"/>
                      <a:pt x="124" y="201"/>
                      <a:pt x="124" y="201"/>
                    </a:cubicBezTo>
                    <a:cubicBezTo>
                      <a:pt x="124" y="201"/>
                      <a:pt x="124" y="201"/>
                      <a:pt x="124" y="201"/>
                    </a:cubicBezTo>
                    <a:cubicBezTo>
                      <a:pt x="123" y="201"/>
                      <a:pt x="123" y="201"/>
                      <a:pt x="123" y="201"/>
                    </a:cubicBezTo>
                    <a:cubicBezTo>
                      <a:pt x="123" y="201"/>
                      <a:pt x="123" y="201"/>
                      <a:pt x="122" y="200"/>
                    </a:cubicBezTo>
                    <a:cubicBezTo>
                      <a:pt x="122" y="199"/>
                      <a:pt x="122" y="199"/>
                      <a:pt x="121" y="199"/>
                    </a:cubicBezTo>
                    <a:cubicBezTo>
                      <a:pt x="121" y="198"/>
                      <a:pt x="121" y="198"/>
                      <a:pt x="121" y="197"/>
                    </a:cubicBezTo>
                    <a:cubicBezTo>
                      <a:pt x="121" y="196"/>
                      <a:pt x="121" y="196"/>
                      <a:pt x="121" y="196"/>
                    </a:cubicBezTo>
                    <a:cubicBezTo>
                      <a:pt x="121" y="196"/>
                      <a:pt x="120" y="196"/>
                      <a:pt x="120" y="196"/>
                    </a:cubicBezTo>
                    <a:cubicBezTo>
                      <a:pt x="119" y="197"/>
                      <a:pt x="118" y="198"/>
                      <a:pt x="118" y="198"/>
                    </a:cubicBezTo>
                    <a:cubicBezTo>
                      <a:pt x="118" y="198"/>
                      <a:pt x="118" y="198"/>
                      <a:pt x="118" y="198"/>
                    </a:cubicBezTo>
                    <a:cubicBezTo>
                      <a:pt x="117" y="198"/>
                      <a:pt x="117" y="197"/>
                      <a:pt x="117" y="196"/>
                    </a:cubicBezTo>
                    <a:cubicBezTo>
                      <a:pt x="116" y="196"/>
                      <a:pt x="116" y="196"/>
                      <a:pt x="116" y="195"/>
                    </a:cubicBezTo>
                    <a:cubicBezTo>
                      <a:pt x="116" y="194"/>
                      <a:pt x="116" y="194"/>
                      <a:pt x="116" y="194"/>
                    </a:cubicBezTo>
                    <a:cubicBezTo>
                      <a:pt x="116" y="194"/>
                      <a:pt x="116" y="194"/>
                      <a:pt x="116" y="194"/>
                    </a:cubicBezTo>
                    <a:cubicBezTo>
                      <a:pt x="115" y="194"/>
                      <a:pt x="115" y="194"/>
                      <a:pt x="115" y="194"/>
                    </a:cubicBezTo>
                    <a:cubicBezTo>
                      <a:pt x="115" y="194"/>
                      <a:pt x="115" y="194"/>
                      <a:pt x="115" y="194"/>
                    </a:cubicBezTo>
                    <a:cubicBezTo>
                      <a:pt x="115" y="193"/>
                      <a:pt x="115" y="193"/>
                      <a:pt x="115" y="193"/>
                    </a:cubicBezTo>
                    <a:cubicBezTo>
                      <a:pt x="114" y="193"/>
                      <a:pt x="114" y="193"/>
                      <a:pt x="114" y="193"/>
                    </a:cubicBezTo>
                    <a:cubicBezTo>
                      <a:pt x="113" y="192"/>
                      <a:pt x="113" y="192"/>
                      <a:pt x="113" y="191"/>
                    </a:cubicBezTo>
                    <a:cubicBezTo>
                      <a:pt x="113" y="191"/>
                      <a:pt x="113" y="191"/>
                      <a:pt x="113" y="191"/>
                    </a:cubicBezTo>
                    <a:cubicBezTo>
                      <a:pt x="113" y="191"/>
                      <a:pt x="114" y="190"/>
                      <a:pt x="113" y="189"/>
                    </a:cubicBezTo>
                    <a:cubicBezTo>
                      <a:pt x="113" y="189"/>
                      <a:pt x="113" y="189"/>
                      <a:pt x="113" y="189"/>
                    </a:cubicBezTo>
                    <a:cubicBezTo>
                      <a:pt x="113" y="189"/>
                      <a:pt x="113" y="189"/>
                      <a:pt x="113" y="189"/>
                    </a:cubicBezTo>
                    <a:cubicBezTo>
                      <a:pt x="113" y="189"/>
                      <a:pt x="112" y="189"/>
                      <a:pt x="112" y="189"/>
                    </a:cubicBezTo>
                    <a:cubicBezTo>
                      <a:pt x="112" y="189"/>
                      <a:pt x="112" y="189"/>
                      <a:pt x="112" y="189"/>
                    </a:cubicBezTo>
                    <a:cubicBezTo>
                      <a:pt x="111" y="189"/>
                      <a:pt x="111" y="188"/>
                      <a:pt x="111" y="188"/>
                    </a:cubicBezTo>
                    <a:cubicBezTo>
                      <a:pt x="111" y="187"/>
                      <a:pt x="110" y="187"/>
                      <a:pt x="111" y="186"/>
                    </a:cubicBezTo>
                    <a:cubicBezTo>
                      <a:pt x="112" y="186"/>
                      <a:pt x="112" y="186"/>
                      <a:pt x="112" y="186"/>
                    </a:cubicBezTo>
                    <a:cubicBezTo>
                      <a:pt x="112" y="186"/>
                      <a:pt x="112" y="186"/>
                      <a:pt x="112" y="186"/>
                    </a:cubicBezTo>
                    <a:cubicBezTo>
                      <a:pt x="112" y="185"/>
                      <a:pt x="113" y="184"/>
                      <a:pt x="113" y="184"/>
                    </a:cubicBezTo>
                    <a:cubicBezTo>
                      <a:pt x="114" y="182"/>
                      <a:pt x="111" y="183"/>
                      <a:pt x="111" y="182"/>
                    </a:cubicBezTo>
                    <a:cubicBezTo>
                      <a:pt x="111" y="181"/>
                      <a:pt x="112" y="180"/>
                      <a:pt x="112" y="180"/>
                    </a:cubicBezTo>
                    <a:cubicBezTo>
                      <a:pt x="112" y="179"/>
                      <a:pt x="112" y="178"/>
                      <a:pt x="112" y="177"/>
                    </a:cubicBezTo>
                    <a:cubicBezTo>
                      <a:pt x="112" y="176"/>
                      <a:pt x="113" y="176"/>
                      <a:pt x="113" y="175"/>
                    </a:cubicBezTo>
                    <a:cubicBezTo>
                      <a:pt x="113" y="174"/>
                      <a:pt x="113" y="174"/>
                      <a:pt x="113" y="173"/>
                    </a:cubicBezTo>
                    <a:cubicBezTo>
                      <a:pt x="113" y="172"/>
                      <a:pt x="113" y="172"/>
                      <a:pt x="113" y="171"/>
                    </a:cubicBezTo>
                    <a:cubicBezTo>
                      <a:pt x="113" y="170"/>
                      <a:pt x="113" y="170"/>
                      <a:pt x="114" y="169"/>
                    </a:cubicBezTo>
                    <a:cubicBezTo>
                      <a:pt x="114" y="168"/>
                      <a:pt x="115" y="168"/>
                      <a:pt x="115" y="167"/>
                    </a:cubicBezTo>
                    <a:cubicBezTo>
                      <a:pt x="115" y="166"/>
                      <a:pt x="115" y="166"/>
                      <a:pt x="114" y="166"/>
                    </a:cubicBezTo>
                    <a:cubicBezTo>
                      <a:pt x="114" y="165"/>
                      <a:pt x="115" y="165"/>
                      <a:pt x="115" y="164"/>
                    </a:cubicBezTo>
                    <a:cubicBezTo>
                      <a:pt x="115" y="164"/>
                      <a:pt x="117" y="163"/>
                      <a:pt x="117" y="163"/>
                    </a:cubicBezTo>
                    <a:cubicBezTo>
                      <a:pt x="116" y="162"/>
                      <a:pt x="116" y="162"/>
                      <a:pt x="116" y="162"/>
                    </a:cubicBezTo>
                    <a:cubicBezTo>
                      <a:pt x="115" y="161"/>
                      <a:pt x="115" y="161"/>
                      <a:pt x="114" y="161"/>
                    </a:cubicBezTo>
                    <a:cubicBezTo>
                      <a:pt x="113" y="161"/>
                      <a:pt x="115" y="161"/>
                      <a:pt x="115" y="160"/>
                    </a:cubicBezTo>
                    <a:cubicBezTo>
                      <a:pt x="115" y="160"/>
                      <a:pt x="115" y="159"/>
                      <a:pt x="115" y="159"/>
                    </a:cubicBezTo>
                    <a:cubicBezTo>
                      <a:pt x="115" y="158"/>
                      <a:pt x="115" y="158"/>
                      <a:pt x="115" y="157"/>
                    </a:cubicBezTo>
                    <a:cubicBezTo>
                      <a:pt x="115" y="156"/>
                      <a:pt x="114" y="157"/>
                      <a:pt x="114" y="156"/>
                    </a:cubicBezTo>
                    <a:cubicBezTo>
                      <a:pt x="113" y="156"/>
                      <a:pt x="113" y="156"/>
                      <a:pt x="113" y="156"/>
                    </a:cubicBezTo>
                    <a:cubicBezTo>
                      <a:pt x="114" y="156"/>
                      <a:pt x="114" y="156"/>
                      <a:pt x="114" y="156"/>
                    </a:cubicBezTo>
                    <a:cubicBezTo>
                      <a:pt x="113" y="155"/>
                      <a:pt x="113" y="155"/>
                      <a:pt x="112" y="155"/>
                    </a:cubicBezTo>
                    <a:cubicBezTo>
                      <a:pt x="112" y="154"/>
                      <a:pt x="112" y="154"/>
                      <a:pt x="112" y="154"/>
                    </a:cubicBezTo>
                    <a:cubicBezTo>
                      <a:pt x="112" y="153"/>
                      <a:pt x="111" y="153"/>
                      <a:pt x="111" y="153"/>
                    </a:cubicBezTo>
                    <a:cubicBezTo>
                      <a:pt x="110" y="153"/>
                      <a:pt x="110" y="153"/>
                      <a:pt x="111" y="152"/>
                    </a:cubicBezTo>
                    <a:cubicBezTo>
                      <a:pt x="111" y="152"/>
                      <a:pt x="111" y="150"/>
                      <a:pt x="111" y="149"/>
                    </a:cubicBezTo>
                    <a:cubicBezTo>
                      <a:pt x="110" y="149"/>
                      <a:pt x="110" y="149"/>
                      <a:pt x="110" y="149"/>
                    </a:cubicBezTo>
                    <a:cubicBezTo>
                      <a:pt x="110" y="148"/>
                      <a:pt x="110" y="148"/>
                      <a:pt x="110" y="147"/>
                    </a:cubicBezTo>
                    <a:cubicBezTo>
                      <a:pt x="109" y="147"/>
                      <a:pt x="109" y="147"/>
                      <a:pt x="109" y="147"/>
                    </a:cubicBezTo>
                    <a:cubicBezTo>
                      <a:pt x="109" y="146"/>
                      <a:pt x="109" y="146"/>
                      <a:pt x="109" y="146"/>
                    </a:cubicBezTo>
                    <a:cubicBezTo>
                      <a:pt x="109" y="145"/>
                      <a:pt x="108" y="145"/>
                      <a:pt x="108" y="145"/>
                    </a:cubicBezTo>
                    <a:cubicBezTo>
                      <a:pt x="108" y="144"/>
                      <a:pt x="108" y="144"/>
                      <a:pt x="107" y="143"/>
                    </a:cubicBezTo>
                    <a:cubicBezTo>
                      <a:pt x="107" y="143"/>
                      <a:pt x="107" y="143"/>
                      <a:pt x="107" y="143"/>
                    </a:cubicBezTo>
                    <a:cubicBezTo>
                      <a:pt x="107" y="143"/>
                      <a:pt x="107" y="143"/>
                      <a:pt x="107" y="143"/>
                    </a:cubicBezTo>
                    <a:cubicBezTo>
                      <a:pt x="107" y="143"/>
                      <a:pt x="106" y="143"/>
                      <a:pt x="106" y="143"/>
                    </a:cubicBezTo>
                    <a:cubicBezTo>
                      <a:pt x="106" y="143"/>
                      <a:pt x="106" y="143"/>
                      <a:pt x="106" y="143"/>
                    </a:cubicBezTo>
                    <a:cubicBezTo>
                      <a:pt x="106" y="142"/>
                      <a:pt x="106" y="142"/>
                      <a:pt x="106" y="141"/>
                    </a:cubicBezTo>
                    <a:cubicBezTo>
                      <a:pt x="106" y="141"/>
                      <a:pt x="106" y="140"/>
                      <a:pt x="106" y="140"/>
                    </a:cubicBezTo>
                    <a:cubicBezTo>
                      <a:pt x="105" y="138"/>
                      <a:pt x="104" y="138"/>
                      <a:pt x="103" y="137"/>
                    </a:cubicBezTo>
                    <a:cubicBezTo>
                      <a:pt x="102" y="137"/>
                      <a:pt x="102" y="137"/>
                      <a:pt x="102" y="137"/>
                    </a:cubicBezTo>
                    <a:cubicBezTo>
                      <a:pt x="102" y="137"/>
                      <a:pt x="102" y="137"/>
                      <a:pt x="102" y="137"/>
                    </a:cubicBezTo>
                    <a:cubicBezTo>
                      <a:pt x="101" y="136"/>
                      <a:pt x="101" y="136"/>
                      <a:pt x="100" y="136"/>
                    </a:cubicBezTo>
                    <a:cubicBezTo>
                      <a:pt x="100" y="135"/>
                      <a:pt x="100" y="135"/>
                      <a:pt x="99" y="135"/>
                    </a:cubicBezTo>
                    <a:cubicBezTo>
                      <a:pt x="99" y="135"/>
                      <a:pt x="99" y="135"/>
                      <a:pt x="99" y="135"/>
                    </a:cubicBezTo>
                    <a:cubicBezTo>
                      <a:pt x="98" y="135"/>
                      <a:pt x="98" y="136"/>
                      <a:pt x="97" y="136"/>
                    </a:cubicBezTo>
                    <a:cubicBezTo>
                      <a:pt x="97" y="136"/>
                      <a:pt x="97" y="136"/>
                      <a:pt x="97" y="136"/>
                    </a:cubicBezTo>
                    <a:cubicBezTo>
                      <a:pt x="97" y="136"/>
                      <a:pt x="97" y="135"/>
                      <a:pt x="96" y="135"/>
                    </a:cubicBezTo>
                    <a:cubicBezTo>
                      <a:pt x="96" y="135"/>
                      <a:pt x="96" y="136"/>
                      <a:pt x="96" y="136"/>
                    </a:cubicBezTo>
                    <a:cubicBezTo>
                      <a:pt x="95" y="136"/>
                      <a:pt x="95" y="137"/>
                      <a:pt x="94" y="137"/>
                    </a:cubicBezTo>
                    <a:cubicBezTo>
                      <a:pt x="94" y="137"/>
                      <a:pt x="94" y="137"/>
                      <a:pt x="94" y="137"/>
                    </a:cubicBezTo>
                    <a:cubicBezTo>
                      <a:pt x="93" y="136"/>
                      <a:pt x="93" y="136"/>
                      <a:pt x="93" y="136"/>
                    </a:cubicBezTo>
                    <a:cubicBezTo>
                      <a:pt x="93" y="137"/>
                      <a:pt x="93" y="137"/>
                      <a:pt x="92" y="137"/>
                    </a:cubicBezTo>
                    <a:cubicBezTo>
                      <a:pt x="92" y="137"/>
                      <a:pt x="92" y="137"/>
                      <a:pt x="92" y="137"/>
                    </a:cubicBezTo>
                    <a:cubicBezTo>
                      <a:pt x="92" y="137"/>
                      <a:pt x="91" y="136"/>
                      <a:pt x="91" y="136"/>
                    </a:cubicBezTo>
                    <a:cubicBezTo>
                      <a:pt x="90" y="135"/>
                      <a:pt x="90" y="135"/>
                      <a:pt x="90" y="135"/>
                    </a:cubicBezTo>
                    <a:cubicBezTo>
                      <a:pt x="89" y="134"/>
                      <a:pt x="89" y="134"/>
                      <a:pt x="89" y="134"/>
                    </a:cubicBezTo>
                    <a:cubicBezTo>
                      <a:pt x="89" y="133"/>
                      <a:pt x="90" y="133"/>
                      <a:pt x="91" y="133"/>
                    </a:cubicBezTo>
                    <a:cubicBezTo>
                      <a:pt x="92" y="132"/>
                      <a:pt x="92" y="133"/>
                      <a:pt x="92" y="132"/>
                    </a:cubicBezTo>
                    <a:cubicBezTo>
                      <a:pt x="92" y="131"/>
                      <a:pt x="92" y="130"/>
                      <a:pt x="92" y="130"/>
                    </a:cubicBezTo>
                    <a:cubicBezTo>
                      <a:pt x="91" y="130"/>
                      <a:pt x="90" y="129"/>
                      <a:pt x="91" y="129"/>
                    </a:cubicBezTo>
                    <a:cubicBezTo>
                      <a:pt x="91" y="128"/>
                      <a:pt x="93" y="128"/>
                      <a:pt x="93" y="128"/>
                    </a:cubicBezTo>
                    <a:cubicBezTo>
                      <a:pt x="93" y="128"/>
                      <a:pt x="93" y="128"/>
                      <a:pt x="93" y="128"/>
                    </a:cubicBezTo>
                    <a:cubicBezTo>
                      <a:pt x="93" y="128"/>
                      <a:pt x="93" y="128"/>
                      <a:pt x="94" y="128"/>
                    </a:cubicBezTo>
                    <a:cubicBezTo>
                      <a:pt x="94" y="129"/>
                      <a:pt x="94" y="129"/>
                      <a:pt x="95" y="129"/>
                    </a:cubicBezTo>
                    <a:cubicBezTo>
                      <a:pt x="95" y="129"/>
                      <a:pt x="96" y="128"/>
                      <a:pt x="95" y="128"/>
                    </a:cubicBezTo>
                    <a:cubicBezTo>
                      <a:pt x="95" y="128"/>
                      <a:pt x="95" y="127"/>
                      <a:pt x="94" y="127"/>
                    </a:cubicBezTo>
                    <a:cubicBezTo>
                      <a:pt x="94" y="127"/>
                      <a:pt x="94" y="128"/>
                      <a:pt x="93" y="128"/>
                    </a:cubicBezTo>
                    <a:cubicBezTo>
                      <a:pt x="93" y="128"/>
                      <a:pt x="93" y="128"/>
                      <a:pt x="93" y="128"/>
                    </a:cubicBezTo>
                    <a:cubicBezTo>
                      <a:pt x="93" y="128"/>
                      <a:pt x="93" y="127"/>
                      <a:pt x="92" y="127"/>
                    </a:cubicBezTo>
                    <a:cubicBezTo>
                      <a:pt x="92" y="127"/>
                      <a:pt x="92" y="127"/>
                      <a:pt x="92" y="127"/>
                    </a:cubicBezTo>
                    <a:cubicBezTo>
                      <a:pt x="91" y="127"/>
                      <a:pt x="91" y="127"/>
                      <a:pt x="91" y="127"/>
                    </a:cubicBezTo>
                    <a:cubicBezTo>
                      <a:pt x="91" y="127"/>
                      <a:pt x="90" y="128"/>
                      <a:pt x="90" y="128"/>
                    </a:cubicBezTo>
                    <a:cubicBezTo>
                      <a:pt x="89" y="128"/>
                      <a:pt x="89" y="128"/>
                      <a:pt x="89" y="128"/>
                    </a:cubicBezTo>
                    <a:cubicBezTo>
                      <a:pt x="88" y="128"/>
                      <a:pt x="89" y="127"/>
                      <a:pt x="88" y="126"/>
                    </a:cubicBezTo>
                    <a:cubicBezTo>
                      <a:pt x="88" y="126"/>
                      <a:pt x="87" y="125"/>
                      <a:pt x="88" y="124"/>
                    </a:cubicBezTo>
                    <a:cubicBezTo>
                      <a:pt x="88" y="124"/>
                      <a:pt x="89" y="124"/>
                      <a:pt x="89" y="124"/>
                    </a:cubicBezTo>
                    <a:cubicBezTo>
                      <a:pt x="90" y="123"/>
                      <a:pt x="90" y="123"/>
                      <a:pt x="90" y="123"/>
                    </a:cubicBezTo>
                    <a:cubicBezTo>
                      <a:pt x="91" y="123"/>
                      <a:pt x="91" y="123"/>
                      <a:pt x="91" y="123"/>
                    </a:cubicBezTo>
                    <a:cubicBezTo>
                      <a:pt x="91" y="123"/>
                      <a:pt x="91" y="123"/>
                      <a:pt x="91" y="123"/>
                    </a:cubicBezTo>
                    <a:cubicBezTo>
                      <a:pt x="92" y="123"/>
                      <a:pt x="92" y="123"/>
                      <a:pt x="93" y="123"/>
                    </a:cubicBezTo>
                    <a:cubicBezTo>
                      <a:pt x="93" y="122"/>
                      <a:pt x="93" y="122"/>
                      <a:pt x="94" y="122"/>
                    </a:cubicBezTo>
                    <a:cubicBezTo>
                      <a:pt x="94" y="122"/>
                      <a:pt x="94" y="122"/>
                      <a:pt x="94" y="122"/>
                    </a:cubicBezTo>
                    <a:cubicBezTo>
                      <a:pt x="95" y="122"/>
                      <a:pt x="95" y="122"/>
                      <a:pt x="96" y="122"/>
                    </a:cubicBezTo>
                    <a:cubicBezTo>
                      <a:pt x="96" y="122"/>
                      <a:pt x="96" y="122"/>
                      <a:pt x="97" y="122"/>
                    </a:cubicBezTo>
                    <a:cubicBezTo>
                      <a:pt x="97" y="122"/>
                      <a:pt x="97" y="121"/>
                      <a:pt x="98" y="121"/>
                    </a:cubicBezTo>
                    <a:cubicBezTo>
                      <a:pt x="98" y="120"/>
                      <a:pt x="100" y="121"/>
                      <a:pt x="99" y="120"/>
                    </a:cubicBezTo>
                    <a:cubicBezTo>
                      <a:pt x="99" y="119"/>
                      <a:pt x="98" y="119"/>
                      <a:pt x="98" y="118"/>
                    </a:cubicBezTo>
                    <a:cubicBezTo>
                      <a:pt x="97" y="118"/>
                      <a:pt x="96" y="118"/>
                      <a:pt x="97" y="117"/>
                    </a:cubicBezTo>
                    <a:cubicBezTo>
                      <a:pt x="97" y="117"/>
                      <a:pt x="98" y="117"/>
                      <a:pt x="98" y="116"/>
                    </a:cubicBezTo>
                    <a:cubicBezTo>
                      <a:pt x="99" y="116"/>
                      <a:pt x="99" y="116"/>
                      <a:pt x="99" y="116"/>
                    </a:cubicBezTo>
                    <a:cubicBezTo>
                      <a:pt x="100" y="116"/>
                      <a:pt x="100" y="116"/>
                      <a:pt x="100" y="116"/>
                    </a:cubicBezTo>
                    <a:cubicBezTo>
                      <a:pt x="100" y="116"/>
                      <a:pt x="101" y="116"/>
                      <a:pt x="102" y="116"/>
                    </a:cubicBezTo>
                    <a:cubicBezTo>
                      <a:pt x="102" y="116"/>
                      <a:pt x="102" y="116"/>
                      <a:pt x="102" y="116"/>
                    </a:cubicBezTo>
                    <a:cubicBezTo>
                      <a:pt x="102" y="116"/>
                      <a:pt x="102" y="116"/>
                      <a:pt x="102" y="116"/>
                    </a:cubicBezTo>
                    <a:cubicBezTo>
                      <a:pt x="102" y="116"/>
                      <a:pt x="102" y="116"/>
                      <a:pt x="102" y="116"/>
                    </a:cubicBezTo>
                    <a:cubicBezTo>
                      <a:pt x="102" y="116"/>
                      <a:pt x="102" y="116"/>
                      <a:pt x="102" y="116"/>
                    </a:cubicBezTo>
                    <a:cubicBezTo>
                      <a:pt x="102" y="116"/>
                      <a:pt x="101" y="115"/>
                      <a:pt x="102" y="115"/>
                    </a:cubicBezTo>
                    <a:cubicBezTo>
                      <a:pt x="102" y="115"/>
                      <a:pt x="102" y="115"/>
                      <a:pt x="102" y="115"/>
                    </a:cubicBezTo>
                    <a:cubicBezTo>
                      <a:pt x="103" y="115"/>
                      <a:pt x="103" y="115"/>
                      <a:pt x="103" y="116"/>
                    </a:cubicBezTo>
                    <a:cubicBezTo>
                      <a:pt x="103" y="116"/>
                      <a:pt x="103" y="116"/>
                      <a:pt x="103" y="116"/>
                    </a:cubicBezTo>
                    <a:cubicBezTo>
                      <a:pt x="103" y="116"/>
                      <a:pt x="104" y="115"/>
                      <a:pt x="104" y="115"/>
                    </a:cubicBezTo>
                    <a:cubicBezTo>
                      <a:pt x="105" y="115"/>
                      <a:pt x="105" y="116"/>
                      <a:pt x="105" y="115"/>
                    </a:cubicBezTo>
                    <a:cubicBezTo>
                      <a:pt x="105" y="114"/>
                      <a:pt x="104" y="113"/>
                      <a:pt x="105" y="113"/>
                    </a:cubicBezTo>
                    <a:cubicBezTo>
                      <a:pt x="105" y="112"/>
                      <a:pt x="107" y="112"/>
                      <a:pt x="107" y="112"/>
                    </a:cubicBezTo>
                    <a:cubicBezTo>
                      <a:pt x="107" y="112"/>
                      <a:pt x="108" y="112"/>
                      <a:pt x="108" y="112"/>
                    </a:cubicBezTo>
                    <a:cubicBezTo>
                      <a:pt x="108" y="112"/>
                      <a:pt x="108" y="112"/>
                      <a:pt x="109" y="113"/>
                    </a:cubicBezTo>
                    <a:cubicBezTo>
                      <a:pt x="109" y="114"/>
                      <a:pt x="110" y="115"/>
                      <a:pt x="110" y="116"/>
                    </a:cubicBezTo>
                    <a:cubicBezTo>
                      <a:pt x="110" y="116"/>
                      <a:pt x="111" y="117"/>
                      <a:pt x="112" y="117"/>
                    </a:cubicBezTo>
                    <a:cubicBezTo>
                      <a:pt x="112" y="117"/>
                      <a:pt x="112" y="117"/>
                      <a:pt x="112" y="116"/>
                    </a:cubicBezTo>
                    <a:cubicBezTo>
                      <a:pt x="111" y="116"/>
                      <a:pt x="111" y="115"/>
                      <a:pt x="111" y="115"/>
                    </a:cubicBezTo>
                    <a:cubicBezTo>
                      <a:pt x="111" y="114"/>
                      <a:pt x="111" y="114"/>
                      <a:pt x="111" y="114"/>
                    </a:cubicBezTo>
                    <a:cubicBezTo>
                      <a:pt x="111" y="113"/>
                      <a:pt x="110" y="112"/>
                      <a:pt x="110" y="112"/>
                    </a:cubicBezTo>
                    <a:cubicBezTo>
                      <a:pt x="110" y="111"/>
                      <a:pt x="111" y="111"/>
                      <a:pt x="111" y="111"/>
                    </a:cubicBezTo>
                    <a:cubicBezTo>
                      <a:pt x="112" y="111"/>
                      <a:pt x="112" y="111"/>
                      <a:pt x="112" y="111"/>
                    </a:cubicBezTo>
                    <a:cubicBezTo>
                      <a:pt x="112" y="111"/>
                      <a:pt x="113" y="112"/>
                      <a:pt x="113" y="112"/>
                    </a:cubicBezTo>
                    <a:cubicBezTo>
                      <a:pt x="113" y="112"/>
                      <a:pt x="113" y="112"/>
                      <a:pt x="113" y="112"/>
                    </a:cubicBezTo>
                    <a:cubicBezTo>
                      <a:pt x="113" y="111"/>
                      <a:pt x="113" y="111"/>
                      <a:pt x="114" y="111"/>
                    </a:cubicBezTo>
                    <a:cubicBezTo>
                      <a:pt x="114" y="111"/>
                      <a:pt x="114" y="112"/>
                      <a:pt x="114" y="112"/>
                    </a:cubicBezTo>
                    <a:cubicBezTo>
                      <a:pt x="115" y="112"/>
                      <a:pt x="115" y="112"/>
                      <a:pt x="115" y="112"/>
                    </a:cubicBezTo>
                    <a:cubicBezTo>
                      <a:pt x="115" y="111"/>
                      <a:pt x="115" y="111"/>
                      <a:pt x="115" y="111"/>
                    </a:cubicBezTo>
                    <a:cubicBezTo>
                      <a:pt x="115" y="111"/>
                      <a:pt x="115" y="112"/>
                      <a:pt x="115" y="112"/>
                    </a:cubicBezTo>
                    <a:cubicBezTo>
                      <a:pt x="115" y="112"/>
                      <a:pt x="116" y="112"/>
                      <a:pt x="116" y="112"/>
                    </a:cubicBezTo>
                    <a:cubicBezTo>
                      <a:pt x="116" y="112"/>
                      <a:pt x="116" y="112"/>
                      <a:pt x="116" y="112"/>
                    </a:cubicBezTo>
                    <a:cubicBezTo>
                      <a:pt x="116" y="112"/>
                      <a:pt x="116" y="111"/>
                      <a:pt x="117" y="111"/>
                    </a:cubicBezTo>
                    <a:cubicBezTo>
                      <a:pt x="117" y="111"/>
                      <a:pt x="117" y="111"/>
                      <a:pt x="117" y="111"/>
                    </a:cubicBezTo>
                    <a:cubicBezTo>
                      <a:pt x="118" y="111"/>
                      <a:pt x="118" y="112"/>
                      <a:pt x="118" y="113"/>
                    </a:cubicBezTo>
                    <a:cubicBezTo>
                      <a:pt x="118" y="113"/>
                      <a:pt x="118" y="114"/>
                      <a:pt x="119" y="114"/>
                    </a:cubicBezTo>
                    <a:cubicBezTo>
                      <a:pt x="119" y="114"/>
                      <a:pt x="119" y="114"/>
                      <a:pt x="119" y="114"/>
                    </a:cubicBezTo>
                    <a:cubicBezTo>
                      <a:pt x="119" y="114"/>
                      <a:pt x="120" y="113"/>
                      <a:pt x="120" y="113"/>
                    </a:cubicBezTo>
                    <a:cubicBezTo>
                      <a:pt x="121" y="113"/>
                      <a:pt x="121" y="113"/>
                      <a:pt x="122" y="113"/>
                    </a:cubicBezTo>
                    <a:cubicBezTo>
                      <a:pt x="122" y="113"/>
                      <a:pt x="123" y="113"/>
                      <a:pt x="123" y="113"/>
                    </a:cubicBezTo>
                    <a:cubicBezTo>
                      <a:pt x="124" y="114"/>
                      <a:pt x="124" y="114"/>
                      <a:pt x="125" y="114"/>
                    </a:cubicBezTo>
                    <a:cubicBezTo>
                      <a:pt x="125" y="114"/>
                      <a:pt x="125" y="114"/>
                      <a:pt x="125" y="114"/>
                    </a:cubicBezTo>
                    <a:cubicBezTo>
                      <a:pt x="125" y="113"/>
                      <a:pt x="125" y="112"/>
                      <a:pt x="124" y="112"/>
                    </a:cubicBezTo>
                    <a:cubicBezTo>
                      <a:pt x="124" y="111"/>
                      <a:pt x="124" y="111"/>
                      <a:pt x="124" y="111"/>
                    </a:cubicBezTo>
                    <a:cubicBezTo>
                      <a:pt x="124" y="110"/>
                      <a:pt x="125" y="110"/>
                      <a:pt x="125" y="110"/>
                    </a:cubicBezTo>
                    <a:cubicBezTo>
                      <a:pt x="125" y="110"/>
                      <a:pt x="126" y="110"/>
                      <a:pt x="126" y="110"/>
                    </a:cubicBezTo>
                    <a:cubicBezTo>
                      <a:pt x="127" y="110"/>
                      <a:pt x="128" y="110"/>
                      <a:pt x="128" y="111"/>
                    </a:cubicBezTo>
                    <a:cubicBezTo>
                      <a:pt x="128" y="111"/>
                      <a:pt x="128" y="111"/>
                      <a:pt x="128" y="112"/>
                    </a:cubicBezTo>
                    <a:cubicBezTo>
                      <a:pt x="129" y="112"/>
                      <a:pt x="129" y="112"/>
                      <a:pt x="129" y="112"/>
                    </a:cubicBezTo>
                    <a:cubicBezTo>
                      <a:pt x="129" y="112"/>
                      <a:pt x="129" y="112"/>
                      <a:pt x="129" y="112"/>
                    </a:cubicBezTo>
                    <a:cubicBezTo>
                      <a:pt x="129" y="112"/>
                      <a:pt x="129" y="112"/>
                      <a:pt x="129" y="112"/>
                    </a:cubicBezTo>
                    <a:cubicBezTo>
                      <a:pt x="129" y="112"/>
                      <a:pt x="129" y="112"/>
                      <a:pt x="129" y="112"/>
                    </a:cubicBezTo>
                    <a:cubicBezTo>
                      <a:pt x="129" y="112"/>
                      <a:pt x="129" y="112"/>
                      <a:pt x="129" y="112"/>
                    </a:cubicBezTo>
                    <a:cubicBezTo>
                      <a:pt x="129" y="112"/>
                      <a:pt x="129" y="112"/>
                      <a:pt x="129" y="112"/>
                    </a:cubicBezTo>
                    <a:cubicBezTo>
                      <a:pt x="129" y="112"/>
                      <a:pt x="129" y="112"/>
                      <a:pt x="129" y="112"/>
                    </a:cubicBezTo>
                    <a:cubicBezTo>
                      <a:pt x="131" y="112"/>
                      <a:pt x="131" y="112"/>
                      <a:pt x="132" y="113"/>
                    </a:cubicBezTo>
                    <a:cubicBezTo>
                      <a:pt x="132" y="114"/>
                      <a:pt x="133" y="114"/>
                      <a:pt x="134" y="114"/>
                    </a:cubicBezTo>
                    <a:cubicBezTo>
                      <a:pt x="134" y="114"/>
                      <a:pt x="134" y="114"/>
                      <a:pt x="134" y="114"/>
                    </a:cubicBezTo>
                    <a:cubicBezTo>
                      <a:pt x="135" y="114"/>
                      <a:pt x="135" y="114"/>
                      <a:pt x="135" y="113"/>
                    </a:cubicBezTo>
                    <a:cubicBezTo>
                      <a:pt x="134" y="112"/>
                      <a:pt x="135" y="112"/>
                      <a:pt x="135" y="112"/>
                    </a:cubicBezTo>
                    <a:cubicBezTo>
                      <a:pt x="135" y="112"/>
                      <a:pt x="135" y="112"/>
                      <a:pt x="135" y="112"/>
                    </a:cubicBezTo>
                    <a:cubicBezTo>
                      <a:pt x="136" y="112"/>
                      <a:pt x="136" y="112"/>
                      <a:pt x="136" y="112"/>
                    </a:cubicBezTo>
                    <a:cubicBezTo>
                      <a:pt x="136" y="112"/>
                      <a:pt x="136" y="112"/>
                      <a:pt x="136" y="112"/>
                    </a:cubicBezTo>
                    <a:cubicBezTo>
                      <a:pt x="136" y="112"/>
                      <a:pt x="137" y="111"/>
                      <a:pt x="138" y="111"/>
                    </a:cubicBezTo>
                    <a:cubicBezTo>
                      <a:pt x="138" y="111"/>
                      <a:pt x="138" y="111"/>
                      <a:pt x="138" y="111"/>
                    </a:cubicBezTo>
                    <a:cubicBezTo>
                      <a:pt x="138" y="111"/>
                      <a:pt x="139" y="111"/>
                      <a:pt x="139" y="111"/>
                    </a:cubicBezTo>
                    <a:cubicBezTo>
                      <a:pt x="139" y="111"/>
                      <a:pt x="139" y="111"/>
                      <a:pt x="139" y="111"/>
                    </a:cubicBezTo>
                    <a:cubicBezTo>
                      <a:pt x="140" y="111"/>
                      <a:pt x="140" y="110"/>
                      <a:pt x="139" y="110"/>
                    </a:cubicBezTo>
                    <a:cubicBezTo>
                      <a:pt x="139" y="110"/>
                      <a:pt x="138" y="110"/>
                      <a:pt x="138" y="110"/>
                    </a:cubicBezTo>
                    <a:cubicBezTo>
                      <a:pt x="137" y="110"/>
                      <a:pt x="136" y="110"/>
                      <a:pt x="136" y="110"/>
                    </a:cubicBezTo>
                    <a:cubicBezTo>
                      <a:pt x="135" y="110"/>
                      <a:pt x="135" y="110"/>
                      <a:pt x="135" y="110"/>
                    </a:cubicBezTo>
                    <a:cubicBezTo>
                      <a:pt x="134" y="110"/>
                      <a:pt x="134" y="110"/>
                      <a:pt x="134" y="110"/>
                    </a:cubicBezTo>
                    <a:cubicBezTo>
                      <a:pt x="134" y="109"/>
                      <a:pt x="135" y="110"/>
                      <a:pt x="135" y="109"/>
                    </a:cubicBezTo>
                    <a:cubicBezTo>
                      <a:pt x="134" y="109"/>
                      <a:pt x="134" y="109"/>
                      <a:pt x="134" y="109"/>
                    </a:cubicBezTo>
                    <a:cubicBezTo>
                      <a:pt x="134" y="108"/>
                      <a:pt x="136" y="108"/>
                      <a:pt x="137" y="108"/>
                    </a:cubicBezTo>
                    <a:cubicBezTo>
                      <a:pt x="136" y="107"/>
                      <a:pt x="137" y="107"/>
                      <a:pt x="137" y="107"/>
                    </a:cubicBezTo>
                    <a:cubicBezTo>
                      <a:pt x="138" y="107"/>
                      <a:pt x="139" y="107"/>
                      <a:pt x="139" y="107"/>
                    </a:cubicBezTo>
                    <a:cubicBezTo>
                      <a:pt x="139" y="107"/>
                      <a:pt x="139" y="107"/>
                      <a:pt x="139" y="107"/>
                    </a:cubicBezTo>
                    <a:cubicBezTo>
                      <a:pt x="139" y="107"/>
                      <a:pt x="139" y="108"/>
                      <a:pt x="140" y="108"/>
                    </a:cubicBezTo>
                    <a:cubicBezTo>
                      <a:pt x="140" y="109"/>
                      <a:pt x="141" y="109"/>
                      <a:pt x="141" y="109"/>
                    </a:cubicBezTo>
                    <a:cubicBezTo>
                      <a:pt x="142" y="110"/>
                      <a:pt x="142" y="110"/>
                      <a:pt x="143" y="110"/>
                    </a:cubicBezTo>
                    <a:cubicBezTo>
                      <a:pt x="143" y="110"/>
                      <a:pt x="143" y="110"/>
                      <a:pt x="143" y="110"/>
                    </a:cubicBezTo>
                    <a:cubicBezTo>
                      <a:pt x="143" y="110"/>
                      <a:pt x="144" y="110"/>
                      <a:pt x="144" y="110"/>
                    </a:cubicBezTo>
                    <a:cubicBezTo>
                      <a:pt x="144" y="110"/>
                      <a:pt x="145" y="110"/>
                      <a:pt x="145" y="110"/>
                    </a:cubicBezTo>
                    <a:cubicBezTo>
                      <a:pt x="145" y="109"/>
                      <a:pt x="144" y="108"/>
                      <a:pt x="145" y="107"/>
                    </a:cubicBezTo>
                    <a:cubicBezTo>
                      <a:pt x="145" y="107"/>
                      <a:pt x="146" y="107"/>
                      <a:pt x="147" y="107"/>
                    </a:cubicBezTo>
                    <a:cubicBezTo>
                      <a:pt x="147" y="107"/>
                      <a:pt x="147" y="107"/>
                      <a:pt x="147" y="107"/>
                    </a:cubicBezTo>
                    <a:cubicBezTo>
                      <a:pt x="147" y="107"/>
                      <a:pt x="147" y="107"/>
                      <a:pt x="147" y="107"/>
                    </a:cubicBezTo>
                    <a:cubicBezTo>
                      <a:pt x="148" y="107"/>
                      <a:pt x="148" y="107"/>
                      <a:pt x="148" y="107"/>
                    </a:cubicBezTo>
                    <a:moveTo>
                      <a:pt x="330" y="0"/>
                    </a:moveTo>
                    <a:cubicBezTo>
                      <a:pt x="77" y="0"/>
                      <a:pt x="77" y="0"/>
                      <a:pt x="77" y="0"/>
                    </a:cubicBezTo>
                    <a:cubicBezTo>
                      <a:pt x="56" y="29"/>
                      <a:pt x="46" y="58"/>
                      <a:pt x="46" y="58"/>
                    </a:cubicBezTo>
                    <a:cubicBezTo>
                      <a:pt x="46" y="0"/>
                      <a:pt x="46" y="0"/>
                      <a:pt x="46" y="0"/>
                    </a:cubicBezTo>
                    <a:cubicBezTo>
                      <a:pt x="0" y="0"/>
                      <a:pt x="0" y="0"/>
                      <a:pt x="0" y="0"/>
                    </a:cubicBezTo>
                    <a:cubicBezTo>
                      <a:pt x="55" y="115"/>
                      <a:pt x="55" y="115"/>
                      <a:pt x="55" y="115"/>
                    </a:cubicBezTo>
                    <a:cubicBezTo>
                      <a:pt x="55" y="115"/>
                      <a:pt x="55" y="115"/>
                      <a:pt x="55" y="115"/>
                    </a:cubicBezTo>
                    <a:cubicBezTo>
                      <a:pt x="56" y="116"/>
                      <a:pt x="56" y="116"/>
                      <a:pt x="56" y="116"/>
                    </a:cubicBezTo>
                    <a:cubicBezTo>
                      <a:pt x="56" y="115"/>
                      <a:pt x="56" y="115"/>
                      <a:pt x="56" y="115"/>
                    </a:cubicBezTo>
                    <a:cubicBezTo>
                      <a:pt x="57" y="115"/>
                      <a:pt x="57" y="116"/>
                      <a:pt x="58" y="116"/>
                    </a:cubicBezTo>
                    <a:cubicBezTo>
                      <a:pt x="58" y="116"/>
                      <a:pt x="59" y="116"/>
                      <a:pt x="59" y="117"/>
                    </a:cubicBezTo>
                    <a:cubicBezTo>
                      <a:pt x="58" y="118"/>
                      <a:pt x="58" y="118"/>
                      <a:pt x="58" y="118"/>
                    </a:cubicBezTo>
                    <a:cubicBezTo>
                      <a:pt x="58" y="118"/>
                      <a:pt x="58" y="119"/>
                      <a:pt x="58" y="119"/>
                    </a:cubicBezTo>
                    <a:cubicBezTo>
                      <a:pt x="58" y="119"/>
                      <a:pt x="58" y="119"/>
                      <a:pt x="58" y="119"/>
                    </a:cubicBezTo>
                    <a:cubicBezTo>
                      <a:pt x="59" y="119"/>
                      <a:pt x="59" y="119"/>
                      <a:pt x="60" y="118"/>
                    </a:cubicBezTo>
                    <a:cubicBezTo>
                      <a:pt x="60" y="118"/>
                      <a:pt x="60" y="118"/>
                      <a:pt x="60" y="118"/>
                    </a:cubicBezTo>
                    <a:cubicBezTo>
                      <a:pt x="60" y="119"/>
                      <a:pt x="60" y="119"/>
                      <a:pt x="60" y="119"/>
                    </a:cubicBezTo>
                    <a:cubicBezTo>
                      <a:pt x="60" y="119"/>
                      <a:pt x="60" y="120"/>
                      <a:pt x="60" y="120"/>
                    </a:cubicBezTo>
                    <a:cubicBezTo>
                      <a:pt x="59" y="120"/>
                      <a:pt x="59" y="120"/>
                      <a:pt x="58" y="120"/>
                    </a:cubicBezTo>
                    <a:cubicBezTo>
                      <a:pt x="58" y="120"/>
                      <a:pt x="58" y="121"/>
                      <a:pt x="58" y="121"/>
                    </a:cubicBezTo>
                    <a:cubicBezTo>
                      <a:pt x="58" y="122"/>
                      <a:pt x="58" y="122"/>
                      <a:pt x="58" y="122"/>
                    </a:cubicBezTo>
                    <a:cubicBezTo>
                      <a:pt x="58" y="122"/>
                      <a:pt x="59" y="122"/>
                      <a:pt x="59" y="122"/>
                    </a:cubicBezTo>
                    <a:cubicBezTo>
                      <a:pt x="59" y="121"/>
                      <a:pt x="60" y="121"/>
                      <a:pt x="61" y="121"/>
                    </a:cubicBezTo>
                    <a:cubicBezTo>
                      <a:pt x="62" y="121"/>
                      <a:pt x="63" y="121"/>
                      <a:pt x="63" y="121"/>
                    </a:cubicBezTo>
                    <a:cubicBezTo>
                      <a:pt x="64" y="122"/>
                      <a:pt x="65" y="122"/>
                      <a:pt x="65" y="123"/>
                    </a:cubicBezTo>
                    <a:cubicBezTo>
                      <a:pt x="66" y="123"/>
                      <a:pt x="66" y="123"/>
                      <a:pt x="66" y="123"/>
                    </a:cubicBezTo>
                    <a:cubicBezTo>
                      <a:pt x="66" y="123"/>
                      <a:pt x="67" y="122"/>
                      <a:pt x="67" y="122"/>
                    </a:cubicBezTo>
                    <a:cubicBezTo>
                      <a:pt x="66" y="121"/>
                      <a:pt x="65" y="122"/>
                      <a:pt x="65" y="121"/>
                    </a:cubicBezTo>
                    <a:cubicBezTo>
                      <a:pt x="64" y="120"/>
                      <a:pt x="65" y="121"/>
                      <a:pt x="65" y="120"/>
                    </a:cubicBezTo>
                    <a:cubicBezTo>
                      <a:pt x="64" y="120"/>
                      <a:pt x="63" y="119"/>
                      <a:pt x="63" y="118"/>
                    </a:cubicBezTo>
                    <a:cubicBezTo>
                      <a:pt x="62" y="117"/>
                      <a:pt x="62" y="116"/>
                      <a:pt x="64" y="116"/>
                    </a:cubicBezTo>
                    <a:cubicBezTo>
                      <a:pt x="64" y="116"/>
                      <a:pt x="64" y="116"/>
                      <a:pt x="64" y="116"/>
                    </a:cubicBezTo>
                    <a:cubicBezTo>
                      <a:pt x="64" y="116"/>
                      <a:pt x="65" y="117"/>
                      <a:pt x="65" y="117"/>
                    </a:cubicBezTo>
                    <a:cubicBezTo>
                      <a:pt x="66" y="117"/>
                      <a:pt x="66" y="117"/>
                      <a:pt x="67" y="117"/>
                    </a:cubicBezTo>
                    <a:cubicBezTo>
                      <a:pt x="68" y="118"/>
                      <a:pt x="68" y="119"/>
                      <a:pt x="69" y="119"/>
                    </a:cubicBezTo>
                    <a:cubicBezTo>
                      <a:pt x="70" y="119"/>
                      <a:pt x="70" y="119"/>
                      <a:pt x="70" y="119"/>
                    </a:cubicBezTo>
                    <a:cubicBezTo>
                      <a:pt x="69" y="117"/>
                      <a:pt x="73" y="117"/>
                      <a:pt x="74" y="116"/>
                    </a:cubicBezTo>
                    <a:cubicBezTo>
                      <a:pt x="73" y="116"/>
                      <a:pt x="73" y="116"/>
                      <a:pt x="73" y="116"/>
                    </a:cubicBezTo>
                    <a:cubicBezTo>
                      <a:pt x="73" y="116"/>
                      <a:pt x="73" y="116"/>
                      <a:pt x="73" y="116"/>
                    </a:cubicBezTo>
                    <a:cubicBezTo>
                      <a:pt x="74" y="116"/>
                      <a:pt x="74" y="115"/>
                      <a:pt x="75" y="115"/>
                    </a:cubicBezTo>
                    <a:cubicBezTo>
                      <a:pt x="75" y="115"/>
                      <a:pt x="75" y="115"/>
                      <a:pt x="75" y="115"/>
                    </a:cubicBezTo>
                    <a:cubicBezTo>
                      <a:pt x="76" y="115"/>
                      <a:pt x="76" y="115"/>
                      <a:pt x="76" y="115"/>
                    </a:cubicBezTo>
                    <a:cubicBezTo>
                      <a:pt x="76" y="115"/>
                      <a:pt x="76" y="115"/>
                      <a:pt x="76" y="115"/>
                    </a:cubicBezTo>
                    <a:cubicBezTo>
                      <a:pt x="77" y="115"/>
                      <a:pt x="77" y="115"/>
                      <a:pt x="77" y="115"/>
                    </a:cubicBezTo>
                    <a:cubicBezTo>
                      <a:pt x="78" y="114"/>
                      <a:pt x="77" y="114"/>
                      <a:pt x="76" y="114"/>
                    </a:cubicBezTo>
                    <a:cubicBezTo>
                      <a:pt x="76" y="113"/>
                      <a:pt x="77" y="113"/>
                      <a:pt x="77" y="112"/>
                    </a:cubicBezTo>
                    <a:cubicBezTo>
                      <a:pt x="76" y="112"/>
                      <a:pt x="75" y="112"/>
                      <a:pt x="75" y="113"/>
                    </a:cubicBezTo>
                    <a:cubicBezTo>
                      <a:pt x="75" y="113"/>
                      <a:pt x="75" y="113"/>
                      <a:pt x="74" y="114"/>
                    </a:cubicBezTo>
                    <a:cubicBezTo>
                      <a:pt x="73" y="114"/>
                      <a:pt x="72" y="114"/>
                      <a:pt x="71" y="115"/>
                    </a:cubicBezTo>
                    <a:cubicBezTo>
                      <a:pt x="70" y="115"/>
                      <a:pt x="69" y="116"/>
                      <a:pt x="69" y="116"/>
                    </a:cubicBezTo>
                    <a:cubicBezTo>
                      <a:pt x="68" y="116"/>
                      <a:pt x="68" y="116"/>
                      <a:pt x="68" y="115"/>
                    </a:cubicBezTo>
                    <a:cubicBezTo>
                      <a:pt x="67" y="115"/>
                      <a:pt x="68" y="114"/>
                      <a:pt x="67" y="114"/>
                    </a:cubicBezTo>
                    <a:cubicBezTo>
                      <a:pt x="67" y="114"/>
                      <a:pt x="67" y="114"/>
                      <a:pt x="67" y="114"/>
                    </a:cubicBezTo>
                    <a:cubicBezTo>
                      <a:pt x="67" y="114"/>
                      <a:pt x="67" y="114"/>
                      <a:pt x="66" y="114"/>
                    </a:cubicBezTo>
                    <a:cubicBezTo>
                      <a:pt x="66" y="114"/>
                      <a:pt x="66" y="114"/>
                      <a:pt x="66" y="114"/>
                    </a:cubicBezTo>
                    <a:cubicBezTo>
                      <a:pt x="66" y="114"/>
                      <a:pt x="66" y="114"/>
                      <a:pt x="66" y="114"/>
                    </a:cubicBezTo>
                    <a:cubicBezTo>
                      <a:pt x="66" y="113"/>
                      <a:pt x="68" y="113"/>
                      <a:pt x="68" y="113"/>
                    </a:cubicBezTo>
                    <a:cubicBezTo>
                      <a:pt x="68" y="113"/>
                      <a:pt x="68" y="113"/>
                      <a:pt x="67" y="113"/>
                    </a:cubicBezTo>
                    <a:cubicBezTo>
                      <a:pt x="67" y="113"/>
                      <a:pt x="66" y="113"/>
                      <a:pt x="65" y="113"/>
                    </a:cubicBezTo>
                    <a:cubicBezTo>
                      <a:pt x="65" y="113"/>
                      <a:pt x="64" y="114"/>
                      <a:pt x="63" y="114"/>
                    </a:cubicBezTo>
                    <a:cubicBezTo>
                      <a:pt x="63" y="114"/>
                      <a:pt x="63" y="114"/>
                      <a:pt x="63" y="114"/>
                    </a:cubicBezTo>
                    <a:cubicBezTo>
                      <a:pt x="63" y="113"/>
                      <a:pt x="64" y="113"/>
                      <a:pt x="64" y="113"/>
                    </a:cubicBezTo>
                    <a:cubicBezTo>
                      <a:pt x="64" y="113"/>
                      <a:pt x="64" y="113"/>
                      <a:pt x="64" y="113"/>
                    </a:cubicBezTo>
                    <a:cubicBezTo>
                      <a:pt x="63" y="113"/>
                      <a:pt x="63" y="113"/>
                      <a:pt x="62" y="114"/>
                    </a:cubicBezTo>
                    <a:cubicBezTo>
                      <a:pt x="62" y="114"/>
                      <a:pt x="61" y="114"/>
                      <a:pt x="60" y="114"/>
                    </a:cubicBezTo>
                    <a:cubicBezTo>
                      <a:pt x="60" y="114"/>
                      <a:pt x="59" y="114"/>
                      <a:pt x="59" y="114"/>
                    </a:cubicBezTo>
                    <a:cubicBezTo>
                      <a:pt x="58" y="114"/>
                      <a:pt x="57" y="114"/>
                      <a:pt x="57" y="113"/>
                    </a:cubicBezTo>
                    <a:cubicBezTo>
                      <a:pt x="59" y="113"/>
                      <a:pt x="59" y="113"/>
                      <a:pt x="59" y="113"/>
                    </a:cubicBezTo>
                    <a:cubicBezTo>
                      <a:pt x="60" y="113"/>
                      <a:pt x="63" y="113"/>
                      <a:pt x="63" y="112"/>
                    </a:cubicBezTo>
                    <a:cubicBezTo>
                      <a:pt x="62" y="112"/>
                      <a:pt x="62" y="112"/>
                      <a:pt x="61" y="112"/>
                    </a:cubicBezTo>
                    <a:cubicBezTo>
                      <a:pt x="61" y="112"/>
                      <a:pt x="60" y="112"/>
                      <a:pt x="60" y="112"/>
                    </a:cubicBezTo>
                    <a:cubicBezTo>
                      <a:pt x="60" y="112"/>
                      <a:pt x="59" y="112"/>
                      <a:pt x="59" y="112"/>
                    </a:cubicBezTo>
                    <a:cubicBezTo>
                      <a:pt x="59" y="112"/>
                      <a:pt x="59" y="112"/>
                      <a:pt x="58" y="112"/>
                    </a:cubicBezTo>
                    <a:cubicBezTo>
                      <a:pt x="58" y="112"/>
                      <a:pt x="57" y="113"/>
                      <a:pt x="57" y="113"/>
                    </a:cubicBezTo>
                    <a:cubicBezTo>
                      <a:pt x="57" y="113"/>
                      <a:pt x="57" y="113"/>
                      <a:pt x="57" y="113"/>
                    </a:cubicBezTo>
                    <a:cubicBezTo>
                      <a:pt x="55" y="112"/>
                      <a:pt x="57" y="112"/>
                      <a:pt x="58" y="111"/>
                    </a:cubicBezTo>
                    <a:cubicBezTo>
                      <a:pt x="59" y="111"/>
                      <a:pt x="57" y="111"/>
                      <a:pt x="57" y="111"/>
                    </a:cubicBezTo>
                    <a:cubicBezTo>
                      <a:pt x="57" y="110"/>
                      <a:pt x="57" y="110"/>
                      <a:pt x="57" y="110"/>
                    </a:cubicBezTo>
                    <a:cubicBezTo>
                      <a:pt x="57" y="110"/>
                      <a:pt x="57" y="110"/>
                      <a:pt x="57" y="110"/>
                    </a:cubicBezTo>
                    <a:cubicBezTo>
                      <a:pt x="57" y="110"/>
                      <a:pt x="57" y="110"/>
                      <a:pt x="56" y="110"/>
                    </a:cubicBezTo>
                    <a:cubicBezTo>
                      <a:pt x="56" y="110"/>
                      <a:pt x="56" y="110"/>
                      <a:pt x="56" y="110"/>
                    </a:cubicBezTo>
                    <a:cubicBezTo>
                      <a:pt x="55" y="110"/>
                      <a:pt x="55" y="110"/>
                      <a:pt x="55" y="110"/>
                    </a:cubicBezTo>
                    <a:cubicBezTo>
                      <a:pt x="55" y="109"/>
                      <a:pt x="55" y="109"/>
                      <a:pt x="56" y="109"/>
                    </a:cubicBezTo>
                    <a:cubicBezTo>
                      <a:pt x="56" y="109"/>
                      <a:pt x="56" y="109"/>
                      <a:pt x="56" y="109"/>
                    </a:cubicBezTo>
                    <a:cubicBezTo>
                      <a:pt x="56" y="109"/>
                      <a:pt x="57" y="109"/>
                      <a:pt x="57" y="109"/>
                    </a:cubicBezTo>
                    <a:cubicBezTo>
                      <a:pt x="58" y="109"/>
                      <a:pt x="58" y="109"/>
                      <a:pt x="58" y="109"/>
                    </a:cubicBezTo>
                    <a:cubicBezTo>
                      <a:pt x="56" y="109"/>
                      <a:pt x="57" y="108"/>
                      <a:pt x="58" y="108"/>
                    </a:cubicBezTo>
                    <a:cubicBezTo>
                      <a:pt x="59" y="108"/>
                      <a:pt x="59" y="108"/>
                      <a:pt x="60" y="108"/>
                    </a:cubicBezTo>
                    <a:cubicBezTo>
                      <a:pt x="60" y="108"/>
                      <a:pt x="61" y="108"/>
                      <a:pt x="62" y="108"/>
                    </a:cubicBezTo>
                    <a:cubicBezTo>
                      <a:pt x="62" y="108"/>
                      <a:pt x="63" y="108"/>
                      <a:pt x="63" y="108"/>
                    </a:cubicBezTo>
                    <a:cubicBezTo>
                      <a:pt x="64" y="109"/>
                      <a:pt x="64" y="109"/>
                      <a:pt x="64" y="109"/>
                    </a:cubicBezTo>
                    <a:cubicBezTo>
                      <a:pt x="64" y="109"/>
                      <a:pt x="65" y="109"/>
                      <a:pt x="65" y="109"/>
                    </a:cubicBezTo>
                    <a:cubicBezTo>
                      <a:pt x="65" y="109"/>
                      <a:pt x="65" y="109"/>
                      <a:pt x="65" y="109"/>
                    </a:cubicBezTo>
                    <a:cubicBezTo>
                      <a:pt x="65" y="108"/>
                      <a:pt x="64" y="109"/>
                      <a:pt x="64" y="108"/>
                    </a:cubicBezTo>
                    <a:cubicBezTo>
                      <a:pt x="65" y="108"/>
                      <a:pt x="65" y="108"/>
                      <a:pt x="65" y="108"/>
                    </a:cubicBezTo>
                    <a:cubicBezTo>
                      <a:pt x="65" y="107"/>
                      <a:pt x="64" y="108"/>
                      <a:pt x="64" y="107"/>
                    </a:cubicBezTo>
                    <a:cubicBezTo>
                      <a:pt x="64" y="107"/>
                      <a:pt x="64" y="107"/>
                      <a:pt x="64" y="107"/>
                    </a:cubicBezTo>
                    <a:cubicBezTo>
                      <a:pt x="64" y="107"/>
                      <a:pt x="64" y="107"/>
                      <a:pt x="64" y="107"/>
                    </a:cubicBezTo>
                    <a:cubicBezTo>
                      <a:pt x="65" y="106"/>
                      <a:pt x="65" y="106"/>
                      <a:pt x="66" y="106"/>
                    </a:cubicBezTo>
                    <a:cubicBezTo>
                      <a:pt x="67" y="106"/>
                      <a:pt x="68" y="107"/>
                      <a:pt x="69" y="108"/>
                    </a:cubicBezTo>
                    <a:cubicBezTo>
                      <a:pt x="70" y="108"/>
                      <a:pt x="71" y="108"/>
                      <a:pt x="72" y="109"/>
                    </a:cubicBezTo>
                    <a:cubicBezTo>
                      <a:pt x="72" y="109"/>
                      <a:pt x="73" y="109"/>
                      <a:pt x="74" y="109"/>
                    </a:cubicBezTo>
                    <a:cubicBezTo>
                      <a:pt x="74" y="109"/>
                      <a:pt x="74" y="109"/>
                      <a:pt x="74" y="109"/>
                    </a:cubicBezTo>
                    <a:cubicBezTo>
                      <a:pt x="75" y="109"/>
                      <a:pt x="74" y="109"/>
                      <a:pt x="74" y="108"/>
                    </a:cubicBezTo>
                    <a:cubicBezTo>
                      <a:pt x="75" y="108"/>
                      <a:pt x="75" y="108"/>
                      <a:pt x="75" y="108"/>
                    </a:cubicBezTo>
                    <a:cubicBezTo>
                      <a:pt x="75" y="107"/>
                      <a:pt x="76" y="108"/>
                      <a:pt x="77" y="107"/>
                    </a:cubicBezTo>
                    <a:cubicBezTo>
                      <a:pt x="78" y="107"/>
                      <a:pt x="78" y="106"/>
                      <a:pt x="79" y="106"/>
                    </a:cubicBezTo>
                    <a:cubicBezTo>
                      <a:pt x="79" y="106"/>
                      <a:pt x="80" y="106"/>
                      <a:pt x="81" y="107"/>
                    </a:cubicBezTo>
                    <a:cubicBezTo>
                      <a:pt x="81" y="107"/>
                      <a:pt x="82" y="108"/>
                      <a:pt x="82" y="108"/>
                    </a:cubicBezTo>
                    <a:cubicBezTo>
                      <a:pt x="82" y="108"/>
                      <a:pt x="82" y="108"/>
                      <a:pt x="83" y="108"/>
                    </a:cubicBezTo>
                    <a:cubicBezTo>
                      <a:pt x="83" y="108"/>
                      <a:pt x="82" y="106"/>
                      <a:pt x="82" y="106"/>
                    </a:cubicBezTo>
                    <a:cubicBezTo>
                      <a:pt x="82" y="106"/>
                      <a:pt x="82" y="106"/>
                      <a:pt x="83" y="106"/>
                    </a:cubicBezTo>
                    <a:cubicBezTo>
                      <a:pt x="84" y="106"/>
                      <a:pt x="85" y="106"/>
                      <a:pt x="85" y="106"/>
                    </a:cubicBezTo>
                    <a:cubicBezTo>
                      <a:pt x="85" y="106"/>
                      <a:pt x="85" y="106"/>
                      <a:pt x="85" y="106"/>
                    </a:cubicBezTo>
                    <a:cubicBezTo>
                      <a:pt x="86" y="106"/>
                      <a:pt x="86" y="106"/>
                      <a:pt x="86" y="106"/>
                    </a:cubicBezTo>
                    <a:cubicBezTo>
                      <a:pt x="86" y="106"/>
                      <a:pt x="86" y="106"/>
                      <a:pt x="86" y="106"/>
                    </a:cubicBezTo>
                    <a:cubicBezTo>
                      <a:pt x="87" y="106"/>
                      <a:pt x="87" y="106"/>
                      <a:pt x="87" y="106"/>
                    </a:cubicBezTo>
                    <a:cubicBezTo>
                      <a:pt x="88" y="106"/>
                      <a:pt x="89" y="107"/>
                      <a:pt x="89" y="108"/>
                    </a:cubicBezTo>
                    <a:cubicBezTo>
                      <a:pt x="89" y="108"/>
                      <a:pt x="89" y="109"/>
                      <a:pt x="89" y="109"/>
                    </a:cubicBezTo>
                    <a:cubicBezTo>
                      <a:pt x="89" y="109"/>
                      <a:pt x="89" y="109"/>
                      <a:pt x="89" y="109"/>
                    </a:cubicBezTo>
                    <a:cubicBezTo>
                      <a:pt x="90" y="108"/>
                      <a:pt x="89" y="107"/>
                      <a:pt x="89" y="107"/>
                    </a:cubicBezTo>
                    <a:cubicBezTo>
                      <a:pt x="90" y="107"/>
                      <a:pt x="90" y="107"/>
                      <a:pt x="90" y="107"/>
                    </a:cubicBezTo>
                    <a:cubicBezTo>
                      <a:pt x="90" y="107"/>
                      <a:pt x="91" y="107"/>
                      <a:pt x="91" y="107"/>
                    </a:cubicBezTo>
                    <a:cubicBezTo>
                      <a:pt x="91" y="107"/>
                      <a:pt x="91" y="107"/>
                      <a:pt x="92" y="107"/>
                    </a:cubicBezTo>
                    <a:cubicBezTo>
                      <a:pt x="92" y="107"/>
                      <a:pt x="92" y="107"/>
                      <a:pt x="92" y="107"/>
                    </a:cubicBezTo>
                    <a:cubicBezTo>
                      <a:pt x="92" y="107"/>
                      <a:pt x="92" y="107"/>
                      <a:pt x="93" y="107"/>
                    </a:cubicBezTo>
                    <a:cubicBezTo>
                      <a:pt x="93" y="107"/>
                      <a:pt x="93" y="107"/>
                      <a:pt x="94" y="107"/>
                    </a:cubicBezTo>
                    <a:cubicBezTo>
                      <a:pt x="94" y="107"/>
                      <a:pt x="95" y="107"/>
                      <a:pt x="95" y="107"/>
                    </a:cubicBezTo>
                    <a:cubicBezTo>
                      <a:pt x="96" y="107"/>
                      <a:pt x="96" y="108"/>
                      <a:pt x="96" y="108"/>
                    </a:cubicBezTo>
                    <a:cubicBezTo>
                      <a:pt x="97" y="108"/>
                      <a:pt x="98" y="108"/>
                      <a:pt x="99" y="108"/>
                    </a:cubicBezTo>
                    <a:cubicBezTo>
                      <a:pt x="98" y="109"/>
                      <a:pt x="97" y="109"/>
                      <a:pt x="96" y="109"/>
                    </a:cubicBezTo>
                    <a:cubicBezTo>
                      <a:pt x="96" y="110"/>
                      <a:pt x="97" y="110"/>
                      <a:pt x="97" y="110"/>
                    </a:cubicBezTo>
                    <a:cubicBezTo>
                      <a:pt x="98" y="110"/>
                      <a:pt x="101" y="108"/>
                      <a:pt x="101" y="108"/>
                    </a:cubicBezTo>
                    <a:cubicBezTo>
                      <a:pt x="101" y="108"/>
                      <a:pt x="101" y="108"/>
                      <a:pt x="101" y="108"/>
                    </a:cubicBezTo>
                    <a:cubicBezTo>
                      <a:pt x="102" y="108"/>
                      <a:pt x="102" y="109"/>
                      <a:pt x="103" y="109"/>
                    </a:cubicBezTo>
                    <a:cubicBezTo>
                      <a:pt x="103" y="109"/>
                      <a:pt x="104" y="109"/>
                      <a:pt x="104" y="109"/>
                    </a:cubicBezTo>
                    <a:cubicBezTo>
                      <a:pt x="104" y="109"/>
                      <a:pt x="104" y="109"/>
                      <a:pt x="104" y="109"/>
                    </a:cubicBezTo>
                    <a:cubicBezTo>
                      <a:pt x="105" y="109"/>
                      <a:pt x="105" y="109"/>
                      <a:pt x="105" y="109"/>
                    </a:cubicBezTo>
                    <a:cubicBezTo>
                      <a:pt x="105" y="109"/>
                      <a:pt x="105" y="109"/>
                      <a:pt x="105" y="109"/>
                    </a:cubicBezTo>
                    <a:cubicBezTo>
                      <a:pt x="105" y="110"/>
                      <a:pt x="103" y="110"/>
                      <a:pt x="103" y="111"/>
                    </a:cubicBezTo>
                    <a:cubicBezTo>
                      <a:pt x="102" y="111"/>
                      <a:pt x="102" y="112"/>
                      <a:pt x="102" y="112"/>
                    </a:cubicBezTo>
                    <a:cubicBezTo>
                      <a:pt x="102" y="112"/>
                      <a:pt x="101" y="112"/>
                      <a:pt x="101" y="112"/>
                    </a:cubicBezTo>
                    <a:cubicBezTo>
                      <a:pt x="101" y="112"/>
                      <a:pt x="101" y="112"/>
                      <a:pt x="100" y="112"/>
                    </a:cubicBezTo>
                    <a:cubicBezTo>
                      <a:pt x="100" y="112"/>
                      <a:pt x="100" y="112"/>
                      <a:pt x="100" y="112"/>
                    </a:cubicBezTo>
                    <a:cubicBezTo>
                      <a:pt x="100" y="112"/>
                      <a:pt x="100" y="112"/>
                      <a:pt x="100" y="112"/>
                    </a:cubicBezTo>
                    <a:cubicBezTo>
                      <a:pt x="99" y="112"/>
                      <a:pt x="98" y="112"/>
                      <a:pt x="97" y="112"/>
                    </a:cubicBezTo>
                    <a:cubicBezTo>
                      <a:pt x="97" y="112"/>
                      <a:pt x="96" y="112"/>
                      <a:pt x="96" y="112"/>
                    </a:cubicBezTo>
                    <a:cubicBezTo>
                      <a:pt x="96" y="112"/>
                      <a:pt x="95" y="112"/>
                      <a:pt x="95" y="112"/>
                    </a:cubicBezTo>
                    <a:cubicBezTo>
                      <a:pt x="94" y="112"/>
                      <a:pt x="94" y="112"/>
                      <a:pt x="94" y="113"/>
                    </a:cubicBezTo>
                    <a:cubicBezTo>
                      <a:pt x="93" y="113"/>
                      <a:pt x="90" y="114"/>
                      <a:pt x="91" y="115"/>
                    </a:cubicBezTo>
                    <a:cubicBezTo>
                      <a:pt x="91" y="115"/>
                      <a:pt x="91" y="115"/>
                      <a:pt x="92" y="115"/>
                    </a:cubicBezTo>
                    <a:cubicBezTo>
                      <a:pt x="92" y="115"/>
                      <a:pt x="93" y="115"/>
                      <a:pt x="94" y="115"/>
                    </a:cubicBezTo>
                    <a:cubicBezTo>
                      <a:pt x="94" y="114"/>
                      <a:pt x="95" y="114"/>
                      <a:pt x="95" y="114"/>
                    </a:cubicBezTo>
                    <a:cubicBezTo>
                      <a:pt x="96" y="114"/>
                      <a:pt x="96" y="114"/>
                      <a:pt x="96" y="114"/>
                    </a:cubicBezTo>
                    <a:cubicBezTo>
                      <a:pt x="96" y="114"/>
                      <a:pt x="96" y="114"/>
                      <a:pt x="96" y="114"/>
                    </a:cubicBezTo>
                    <a:cubicBezTo>
                      <a:pt x="96" y="115"/>
                      <a:pt x="94" y="115"/>
                      <a:pt x="93" y="116"/>
                    </a:cubicBezTo>
                    <a:cubicBezTo>
                      <a:pt x="92" y="116"/>
                      <a:pt x="92" y="116"/>
                      <a:pt x="92" y="116"/>
                    </a:cubicBezTo>
                    <a:cubicBezTo>
                      <a:pt x="92" y="117"/>
                      <a:pt x="92" y="117"/>
                      <a:pt x="92" y="117"/>
                    </a:cubicBezTo>
                    <a:cubicBezTo>
                      <a:pt x="92" y="117"/>
                      <a:pt x="92" y="117"/>
                      <a:pt x="91" y="117"/>
                    </a:cubicBezTo>
                    <a:cubicBezTo>
                      <a:pt x="91" y="117"/>
                      <a:pt x="91" y="117"/>
                      <a:pt x="91" y="117"/>
                    </a:cubicBezTo>
                    <a:cubicBezTo>
                      <a:pt x="91" y="117"/>
                      <a:pt x="90" y="117"/>
                      <a:pt x="90" y="117"/>
                    </a:cubicBezTo>
                    <a:cubicBezTo>
                      <a:pt x="90" y="117"/>
                      <a:pt x="90" y="117"/>
                      <a:pt x="90" y="117"/>
                    </a:cubicBezTo>
                    <a:cubicBezTo>
                      <a:pt x="89" y="117"/>
                      <a:pt x="89" y="117"/>
                      <a:pt x="89" y="117"/>
                    </a:cubicBezTo>
                    <a:cubicBezTo>
                      <a:pt x="89" y="118"/>
                      <a:pt x="89" y="118"/>
                      <a:pt x="89" y="118"/>
                    </a:cubicBezTo>
                    <a:cubicBezTo>
                      <a:pt x="89" y="118"/>
                      <a:pt x="89" y="118"/>
                      <a:pt x="88" y="118"/>
                    </a:cubicBezTo>
                    <a:cubicBezTo>
                      <a:pt x="88" y="117"/>
                      <a:pt x="88" y="117"/>
                      <a:pt x="88" y="117"/>
                    </a:cubicBezTo>
                    <a:cubicBezTo>
                      <a:pt x="88" y="117"/>
                      <a:pt x="88" y="118"/>
                      <a:pt x="87" y="118"/>
                    </a:cubicBezTo>
                    <a:cubicBezTo>
                      <a:pt x="87" y="118"/>
                      <a:pt x="88" y="119"/>
                      <a:pt x="87" y="120"/>
                    </a:cubicBezTo>
                    <a:cubicBezTo>
                      <a:pt x="87" y="120"/>
                      <a:pt x="87" y="120"/>
                      <a:pt x="86" y="120"/>
                    </a:cubicBezTo>
                    <a:cubicBezTo>
                      <a:pt x="86" y="120"/>
                      <a:pt x="86" y="120"/>
                      <a:pt x="86" y="120"/>
                    </a:cubicBezTo>
                    <a:cubicBezTo>
                      <a:pt x="85" y="120"/>
                      <a:pt x="85" y="120"/>
                      <a:pt x="85" y="120"/>
                    </a:cubicBezTo>
                    <a:cubicBezTo>
                      <a:pt x="85" y="120"/>
                      <a:pt x="85" y="120"/>
                      <a:pt x="85" y="120"/>
                    </a:cubicBezTo>
                    <a:cubicBezTo>
                      <a:pt x="85" y="120"/>
                      <a:pt x="85" y="121"/>
                      <a:pt x="84" y="121"/>
                    </a:cubicBezTo>
                    <a:cubicBezTo>
                      <a:pt x="84" y="121"/>
                      <a:pt x="84" y="120"/>
                      <a:pt x="83" y="120"/>
                    </a:cubicBezTo>
                    <a:cubicBezTo>
                      <a:pt x="83" y="120"/>
                      <a:pt x="83" y="120"/>
                      <a:pt x="83" y="120"/>
                    </a:cubicBezTo>
                    <a:cubicBezTo>
                      <a:pt x="83" y="120"/>
                      <a:pt x="82" y="120"/>
                      <a:pt x="82" y="120"/>
                    </a:cubicBezTo>
                    <a:cubicBezTo>
                      <a:pt x="82" y="120"/>
                      <a:pt x="82" y="121"/>
                      <a:pt x="81" y="121"/>
                    </a:cubicBezTo>
                    <a:cubicBezTo>
                      <a:pt x="81" y="121"/>
                      <a:pt x="81" y="121"/>
                      <a:pt x="81" y="121"/>
                    </a:cubicBezTo>
                    <a:cubicBezTo>
                      <a:pt x="81" y="122"/>
                      <a:pt x="81" y="122"/>
                      <a:pt x="81" y="122"/>
                    </a:cubicBezTo>
                    <a:cubicBezTo>
                      <a:pt x="80" y="121"/>
                      <a:pt x="80" y="121"/>
                      <a:pt x="79" y="121"/>
                    </a:cubicBezTo>
                    <a:cubicBezTo>
                      <a:pt x="78" y="121"/>
                      <a:pt x="78" y="121"/>
                      <a:pt x="78" y="121"/>
                    </a:cubicBezTo>
                    <a:cubicBezTo>
                      <a:pt x="77" y="121"/>
                      <a:pt x="77" y="121"/>
                      <a:pt x="77" y="121"/>
                    </a:cubicBezTo>
                    <a:cubicBezTo>
                      <a:pt x="76" y="121"/>
                      <a:pt x="77" y="122"/>
                      <a:pt x="77" y="122"/>
                    </a:cubicBezTo>
                    <a:cubicBezTo>
                      <a:pt x="77" y="122"/>
                      <a:pt x="77" y="122"/>
                      <a:pt x="77" y="122"/>
                    </a:cubicBezTo>
                    <a:cubicBezTo>
                      <a:pt x="76" y="122"/>
                      <a:pt x="76" y="123"/>
                      <a:pt x="77" y="123"/>
                    </a:cubicBezTo>
                    <a:cubicBezTo>
                      <a:pt x="77" y="123"/>
                      <a:pt x="77" y="123"/>
                      <a:pt x="78" y="123"/>
                    </a:cubicBezTo>
                    <a:cubicBezTo>
                      <a:pt x="78" y="123"/>
                      <a:pt x="78" y="123"/>
                      <a:pt x="79" y="123"/>
                    </a:cubicBezTo>
                    <a:cubicBezTo>
                      <a:pt x="79" y="123"/>
                      <a:pt x="79" y="123"/>
                      <a:pt x="79" y="123"/>
                    </a:cubicBezTo>
                    <a:cubicBezTo>
                      <a:pt x="80" y="123"/>
                      <a:pt x="80" y="123"/>
                      <a:pt x="80" y="123"/>
                    </a:cubicBezTo>
                    <a:cubicBezTo>
                      <a:pt x="80" y="124"/>
                      <a:pt x="80" y="124"/>
                      <a:pt x="79" y="124"/>
                    </a:cubicBezTo>
                    <a:cubicBezTo>
                      <a:pt x="80" y="124"/>
                      <a:pt x="80" y="124"/>
                      <a:pt x="80" y="124"/>
                    </a:cubicBezTo>
                    <a:cubicBezTo>
                      <a:pt x="79" y="125"/>
                      <a:pt x="76" y="126"/>
                      <a:pt x="78" y="127"/>
                    </a:cubicBezTo>
                    <a:cubicBezTo>
                      <a:pt x="77" y="127"/>
                      <a:pt x="77" y="127"/>
                      <a:pt x="77" y="127"/>
                    </a:cubicBezTo>
                    <a:cubicBezTo>
                      <a:pt x="76" y="127"/>
                      <a:pt x="76" y="127"/>
                      <a:pt x="76" y="127"/>
                    </a:cubicBezTo>
                    <a:cubicBezTo>
                      <a:pt x="75" y="126"/>
                      <a:pt x="75" y="126"/>
                      <a:pt x="75" y="126"/>
                    </a:cubicBezTo>
                    <a:cubicBezTo>
                      <a:pt x="75" y="126"/>
                      <a:pt x="75" y="126"/>
                      <a:pt x="75" y="126"/>
                    </a:cubicBezTo>
                    <a:cubicBezTo>
                      <a:pt x="75" y="126"/>
                      <a:pt x="75" y="127"/>
                      <a:pt x="75" y="127"/>
                    </a:cubicBezTo>
                    <a:cubicBezTo>
                      <a:pt x="74" y="127"/>
                      <a:pt x="74" y="127"/>
                      <a:pt x="73" y="128"/>
                    </a:cubicBezTo>
                    <a:cubicBezTo>
                      <a:pt x="73" y="128"/>
                      <a:pt x="73" y="128"/>
                      <a:pt x="73" y="129"/>
                    </a:cubicBezTo>
                    <a:cubicBezTo>
                      <a:pt x="72" y="129"/>
                      <a:pt x="72" y="129"/>
                      <a:pt x="72" y="129"/>
                    </a:cubicBezTo>
                    <a:cubicBezTo>
                      <a:pt x="71" y="129"/>
                      <a:pt x="70" y="129"/>
                      <a:pt x="70" y="128"/>
                    </a:cubicBezTo>
                    <a:cubicBezTo>
                      <a:pt x="69" y="128"/>
                      <a:pt x="68" y="127"/>
                      <a:pt x="68" y="127"/>
                    </a:cubicBezTo>
                    <a:cubicBezTo>
                      <a:pt x="68" y="127"/>
                      <a:pt x="68" y="128"/>
                      <a:pt x="68" y="128"/>
                    </a:cubicBezTo>
                    <a:cubicBezTo>
                      <a:pt x="68" y="129"/>
                      <a:pt x="69" y="129"/>
                      <a:pt x="70" y="130"/>
                    </a:cubicBezTo>
                    <a:cubicBezTo>
                      <a:pt x="71" y="131"/>
                      <a:pt x="71" y="131"/>
                      <a:pt x="71" y="131"/>
                    </a:cubicBezTo>
                    <a:cubicBezTo>
                      <a:pt x="71" y="131"/>
                      <a:pt x="71" y="131"/>
                      <a:pt x="71" y="131"/>
                    </a:cubicBezTo>
                    <a:cubicBezTo>
                      <a:pt x="71" y="131"/>
                      <a:pt x="71" y="131"/>
                      <a:pt x="71" y="130"/>
                    </a:cubicBezTo>
                    <a:cubicBezTo>
                      <a:pt x="71" y="130"/>
                      <a:pt x="72" y="130"/>
                      <a:pt x="72" y="130"/>
                    </a:cubicBezTo>
                    <a:cubicBezTo>
                      <a:pt x="72" y="130"/>
                      <a:pt x="72" y="130"/>
                      <a:pt x="72" y="130"/>
                    </a:cubicBezTo>
                    <a:cubicBezTo>
                      <a:pt x="72" y="131"/>
                      <a:pt x="72" y="131"/>
                      <a:pt x="72" y="131"/>
                    </a:cubicBezTo>
                    <a:cubicBezTo>
                      <a:pt x="73" y="131"/>
                      <a:pt x="73" y="131"/>
                      <a:pt x="73" y="131"/>
                    </a:cubicBezTo>
                    <a:cubicBezTo>
                      <a:pt x="73" y="132"/>
                      <a:pt x="73" y="133"/>
                      <a:pt x="72" y="133"/>
                    </a:cubicBezTo>
                    <a:cubicBezTo>
                      <a:pt x="71" y="133"/>
                      <a:pt x="71" y="133"/>
                      <a:pt x="71" y="133"/>
                    </a:cubicBezTo>
                    <a:cubicBezTo>
                      <a:pt x="70" y="133"/>
                      <a:pt x="70" y="133"/>
                      <a:pt x="70" y="133"/>
                    </a:cubicBezTo>
                    <a:cubicBezTo>
                      <a:pt x="69" y="133"/>
                      <a:pt x="69" y="133"/>
                      <a:pt x="69" y="133"/>
                    </a:cubicBezTo>
                    <a:cubicBezTo>
                      <a:pt x="68" y="133"/>
                      <a:pt x="68" y="133"/>
                      <a:pt x="68" y="133"/>
                    </a:cubicBezTo>
                    <a:cubicBezTo>
                      <a:pt x="67" y="132"/>
                      <a:pt x="67" y="132"/>
                      <a:pt x="67" y="132"/>
                    </a:cubicBezTo>
                    <a:cubicBezTo>
                      <a:pt x="67" y="132"/>
                      <a:pt x="67" y="132"/>
                      <a:pt x="67" y="132"/>
                    </a:cubicBezTo>
                    <a:cubicBezTo>
                      <a:pt x="67" y="132"/>
                      <a:pt x="66" y="132"/>
                      <a:pt x="66" y="132"/>
                    </a:cubicBezTo>
                    <a:cubicBezTo>
                      <a:pt x="66" y="132"/>
                      <a:pt x="66" y="132"/>
                      <a:pt x="66" y="132"/>
                    </a:cubicBezTo>
                    <a:cubicBezTo>
                      <a:pt x="66" y="132"/>
                      <a:pt x="66" y="132"/>
                      <a:pt x="66" y="132"/>
                    </a:cubicBezTo>
                    <a:cubicBezTo>
                      <a:pt x="66" y="132"/>
                      <a:pt x="66" y="132"/>
                      <a:pt x="65" y="132"/>
                    </a:cubicBezTo>
                    <a:cubicBezTo>
                      <a:pt x="65" y="132"/>
                      <a:pt x="65" y="132"/>
                      <a:pt x="65" y="132"/>
                    </a:cubicBezTo>
                    <a:cubicBezTo>
                      <a:pt x="64" y="132"/>
                      <a:pt x="65" y="132"/>
                      <a:pt x="64" y="132"/>
                    </a:cubicBezTo>
                    <a:cubicBezTo>
                      <a:pt x="64" y="132"/>
                      <a:pt x="64" y="132"/>
                      <a:pt x="64" y="132"/>
                    </a:cubicBezTo>
                    <a:cubicBezTo>
                      <a:pt x="63" y="132"/>
                      <a:pt x="63" y="132"/>
                      <a:pt x="63" y="132"/>
                    </a:cubicBezTo>
                    <a:cubicBezTo>
                      <a:pt x="63" y="132"/>
                      <a:pt x="63" y="132"/>
                      <a:pt x="63" y="132"/>
                    </a:cubicBezTo>
                    <a:cubicBezTo>
                      <a:pt x="66" y="137"/>
                      <a:pt x="66" y="137"/>
                      <a:pt x="66" y="137"/>
                    </a:cubicBezTo>
                    <a:cubicBezTo>
                      <a:pt x="67" y="138"/>
                      <a:pt x="67" y="138"/>
                      <a:pt x="67" y="139"/>
                    </a:cubicBezTo>
                    <a:cubicBezTo>
                      <a:pt x="67" y="139"/>
                      <a:pt x="67" y="139"/>
                      <a:pt x="67" y="140"/>
                    </a:cubicBezTo>
                    <a:cubicBezTo>
                      <a:pt x="73" y="153"/>
                      <a:pt x="73" y="153"/>
                      <a:pt x="73" y="153"/>
                    </a:cubicBezTo>
                    <a:cubicBezTo>
                      <a:pt x="73" y="153"/>
                      <a:pt x="73" y="153"/>
                      <a:pt x="73" y="153"/>
                    </a:cubicBezTo>
                    <a:cubicBezTo>
                      <a:pt x="74" y="153"/>
                      <a:pt x="74" y="153"/>
                      <a:pt x="74" y="153"/>
                    </a:cubicBezTo>
                    <a:cubicBezTo>
                      <a:pt x="74" y="153"/>
                      <a:pt x="74" y="153"/>
                      <a:pt x="73" y="153"/>
                    </a:cubicBezTo>
                    <a:cubicBezTo>
                      <a:pt x="74" y="154"/>
                      <a:pt x="74" y="154"/>
                      <a:pt x="74" y="154"/>
                    </a:cubicBezTo>
                    <a:cubicBezTo>
                      <a:pt x="74" y="154"/>
                      <a:pt x="74" y="154"/>
                      <a:pt x="74" y="154"/>
                    </a:cubicBezTo>
                    <a:cubicBezTo>
                      <a:pt x="74" y="154"/>
                      <a:pt x="74" y="154"/>
                      <a:pt x="74" y="154"/>
                    </a:cubicBezTo>
                    <a:cubicBezTo>
                      <a:pt x="74" y="154"/>
                      <a:pt x="74" y="154"/>
                      <a:pt x="74" y="154"/>
                    </a:cubicBezTo>
                    <a:cubicBezTo>
                      <a:pt x="74" y="155"/>
                      <a:pt x="75" y="155"/>
                      <a:pt x="76" y="155"/>
                    </a:cubicBezTo>
                    <a:cubicBezTo>
                      <a:pt x="75" y="156"/>
                      <a:pt x="76" y="156"/>
                      <a:pt x="76" y="156"/>
                    </a:cubicBezTo>
                    <a:cubicBezTo>
                      <a:pt x="76" y="156"/>
                      <a:pt x="76" y="156"/>
                      <a:pt x="77" y="156"/>
                    </a:cubicBezTo>
                    <a:cubicBezTo>
                      <a:pt x="77" y="156"/>
                      <a:pt x="77" y="156"/>
                      <a:pt x="77" y="156"/>
                    </a:cubicBezTo>
                    <a:cubicBezTo>
                      <a:pt x="77" y="155"/>
                      <a:pt x="77" y="155"/>
                      <a:pt x="77" y="155"/>
                    </a:cubicBezTo>
                    <a:cubicBezTo>
                      <a:pt x="77" y="155"/>
                      <a:pt x="78" y="155"/>
                      <a:pt x="78" y="155"/>
                    </a:cubicBezTo>
                    <a:cubicBezTo>
                      <a:pt x="78" y="155"/>
                      <a:pt x="79" y="155"/>
                      <a:pt x="79" y="155"/>
                    </a:cubicBezTo>
                    <a:cubicBezTo>
                      <a:pt x="81" y="155"/>
                      <a:pt x="80" y="156"/>
                      <a:pt x="79" y="157"/>
                    </a:cubicBezTo>
                    <a:cubicBezTo>
                      <a:pt x="78" y="157"/>
                      <a:pt x="78" y="157"/>
                      <a:pt x="78" y="157"/>
                    </a:cubicBezTo>
                    <a:cubicBezTo>
                      <a:pt x="78" y="158"/>
                      <a:pt x="78" y="158"/>
                      <a:pt x="78" y="158"/>
                    </a:cubicBezTo>
                    <a:cubicBezTo>
                      <a:pt x="79" y="158"/>
                      <a:pt x="79" y="158"/>
                      <a:pt x="79" y="158"/>
                    </a:cubicBezTo>
                    <a:cubicBezTo>
                      <a:pt x="80" y="159"/>
                      <a:pt x="80" y="159"/>
                      <a:pt x="80" y="159"/>
                    </a:cubicBezTo>
                    <a:cubicBezTo>
                      <a:pt x="80" y="159"/>
                      <a:pt x="80" y="159"/>
                      <a:pt x="80" y="159"/>
                    </a:cubicBezTo>
                    <a:cubicBezTo>
                      <a:pt x="80" y="159"/>
                      <a:pt x="81" y="158"/>
                      <a:pt x="81" y="158"/>
                    </a:cubicBezTo>
                    <a:cubicBezTo>
                      <a:pt x="81" y="158"/>
                      <a:pt x="81" y="158"/>
                      <a:pt x="81" y="158"/>
                    </a:cubicBezTo>
                    <a:cubicBezTo>
                      <a:pt x="81" y="158"/>
                      <a:pt x="82" y="158"/>
                      <a:pt x="82" y="158"/>
                    </a:cubicBezTo>
                    <a:cubicBezTo>
                      <a:pt x="81" y="159"/>
                      <a:pt x="81" y="158"/>
                      <a:pt x="81" y="159"/>
                    </a:cubicBezTo>
                    <a:cubicBezTo>
                      <a:pt x="81" y="159"/>
                      <a:pt x="82" y="159"/>
                      <a:pt x="82" y="159"/>
                    </a:cubicBezTo>
                    <a:cubicBezTo>
                      <a:pt x="82" y="159"/>
                      <a:pt x="82" y="159"/>
                      <a:pt x="82" y="159"/>
                    </a:cubicBezTo>
                    <a:cubicBezTo>
                      <a:pt x="83" y="159"/>
                      <a:pt x="83" y="159"/>
                      <a:pt x="84" y="159"/>
                    </a:cubicBezTo>
                    <a:cubicBezTo>
                      <a:pt x="84" y="159"/>
                      <a:pt x="84" y="159"/>
                      <a:pt x="84" y="159"/>
                    </a:cubicBezTo>
                    <a:cubicBezTo>
                      <a:pt x="85" y="160"/>
                      <a:pt x="83" y="160"/>
                      <a:pt x="82" y="161"/>
                    </a:cubicBezTo>
                    <a:cubicBezTo>
                      <a:pt x="83" y="161"/>
                      <a:pt x="83" y="161"/>
                      <a:pt x="83" y="161"/>
                    </a:cubicBezTo>
                    <a:cubicBezTo>
                      <a:pt x="83" y="161"/>
                      <a:pt x="83" y="161"/>
                      <a:pt x="83" y="161"/>
                    </a:cubicBezTo>
                    <a:cubicBezTo>
                      <a:pt x="84" y="161"/>
                      <a:pt x="84" y="161"/>
                      <a:pt x="84" y="161"/>
                    </a:cubicBezTo>
                    <a:cubicBezTo>
                      <a:pt x="84" y="161"/>
                      <a:pt x="84" y="161"/>
                      <a:pt x="84" y="161"/>
                    </a:cubicBezTo>
                    <a:cubicBezTo>
                      <a:pt x="84" y="161"/>
                      <a:pt x="84" y="161"/>
                      <a:pt x="84" y="161"/>
                    </a:cubicBezTo>
                    <a:cubicBezTo>
                      <a:pt x="85" y="162"/>
                      <a:pt x="85" y="162"/>
                      <a:pt x="85" y="162"/>
                    </a:cubicBezTo>
                    <a:cubicBezTo>
                      <a:pt x="85" y="162"/>
                      <a:pt x="86" y="161"/>
                      <a:pt x="86" y="161"/>
                    </a:cubicBezTo>
                    <a:cubicBezTo>
                      <a:pt x="86" y="161"/>
                      <a:pt x="86" y="161"/>
                      <a:pt x="86" y="161"/>
                    </a:cubicBezTo>
                    <a:cubicBezTo>
                      <a:pt x="87" y="161"/>
                      <a:pt x="87" y="162"/>
                      <a:pt x="87" y="162"/>
                    </a:cubicBezTo>
                    <a:cubicBezTo>
                      <a:pt x="87" y="162"/>
                      <a:pt x="86" y="162"/>
                      <a:pt x="85" y="163"/>
                    </a:cubicBezTo>
                    <a:cubicBezTo>
                      <a:pt x="85" y="163"/>
                      <a:pt x="85" y="163"/>
                      <a:pt x="85" y="163"/>
                    </a:cubicBezTo>
                    <a:cubicBezTo>
                      <a:pt x="85" y="164"/>
                      <a:pt x="85" y="164"/>
                      <a:pt x="85" y="164"/>
                    </a:cubicBezTo>
                    <a:cubicBezTo>
                      <a:pt x="85" y="165"/>
                      <a:pt x="87" y="164"/>
                      <a:pt x="86" y="165"/>
                    </a:cubicBezTo>
                    <a:cubicBezTo>
                      <a:pt x="86" y="165"/>
                      <a:pt x="86" y="165"/>
                      <a:pt x="85" y="165"/>
                    </a:cubicBezTo>
                    <a:cubicBezTo>
                      <a:pt x="85" y="165"/>
                      <a:pt x="85" y="165"/>
                      <a:pt x="85" y="165"/>
                    </a:cubicBezTo>
                    <a:cubicBezTo>
                      <a:pt x="84" y="165"/>
                      <a:pt x="84" y="166"/>
                      <a:pt x="85" y="166"/>
                    </a:cubicBezTo>
                    <a:cubicBezTo>
                      <a:pt x="86" y="167"/>
                      <a:pt x="86" y="167"/>
                      <a:pt x="86" y="167"/>
                    </a:cubicBezTo>
                    <a:cubicBezTo>
                      <a:pt x="86" y="168"/>
                      <a:pt x="86" y="168"/>
                      <a:pt x="86" y="168"/>
                    </a:cubicBezTo>
                    <a:cubicBezTo>
                      <a:pt x="86" y="168"/>
                      <a:pt x="86" y="168"/>
                      <a:pt x="86" y="168"/>
                    </a:cubicBezTo>
                    <a:cubicBezTo>
                      <a:pt x="87" y="169"/>
                      <a:pt x="87" y="169"/>
                      <a:pt x="87" y="169"/>
                    </a:cubicBezTo>
                    <a:cubicBezTo>
                      <a:pt x="87" y="169"/>
                      <a:pt x="87" y="169"/>
                      <a:pt x="87" y="169"/>
                    </a:cubicBezTo>
                    <a:cubicBezTo>
                      <a:pt x="88" y="169"/>
                      <a:pt x="89" y="169"/>
                      <a:pt x="89" y="170"/>
                    </a:cubicBezTo>
                    <a:cubicBezTo>
                      <a:pt x="90" y="171"/>
                      <a:pt x="90" y="171"/>
                      <a:pt x="90" y="171"/>
                    </a:cubicBezTo>
                    <a:cubicBezTo>
                      <a:pt x="90" y="172"/>
                      <a:pt x="90" y="172"/>
                      <a:pt x="90" y="172"/>
                    </a:cubicBezTo>
                    <a:cubicBezTo>
                      <a:pt x="91" y="173"/>
                      <a:pt x="91" y="173"/>
                      <a:pt x="91" y="173"/>
                    </a:cubicBezTo>
                    <a:cubicBezTo>
                      <a:pt x="91" y="173"/>
                      <a:pt x="91" y="173"/>
                      <a:pt x="92" y="173"/>
                    </a:cubicBezTo>
                    <a:cubicBezTo>
                      <a:pt x="92" y="174"/>
                      <a:pt x="92" y="174"/>
                      <a:pt x="93" y="174"/>
                    </a:cubicBezTo>
                    <a:cubicBezTo>
                      <a:pt x="93" y="174"/>
                      <a:pt x="93" y="174"/>
                      <a:pt x="93" y="174"/>
                    </a:cubicBezTo>
                    <a:cubicBezTo>
                      <a:pt x="94" y="173"/>
                      <a:pt x="94" y="173"/>
                      <a:pt x="94" y="173"/>
                    </a:cubicBezTo>
                    <a:cubicBezTo>
                      <a:pt x="95" y="173"/>
                      <a:pt x="95" y="173"/>
                      <a:pt x="95" y="173"/>
                    </a:cubicBezTo>
                    <a:cubicBezTo>
                      <a:pt x="96" y="174"/>
                      <a:pt x="95" y="174"/>
                      <a:pt x="95" y="175"/>
                    </a:cubicBezTo>
                    <a:cubicBezTo>
                      <a:pt x="94" y="175"/>
                      <a:pt x="95" y="176"/>
                      <a:pt x="94" y="176"/>
                    </a:cubicBezTo>
                    <a:cubicBezTo>
                      <a:pt x="93" y="176"/>
                      <a:pt x="93" y="176"/>
                      <a:pt x="93" y="177"/>
                    </a:cubicBezTo>
                    <a:cubicBezTo>
                      <a:pt x="93" y="177"/>
                      <a:pt x="93" y="178"/>
                      <a:pt x="93" y="178"/>
                    </a:cubicBezTo>
                    <a:cubicBezTo>
                      <a:pt x="93" y="178"/>
                      <a:pt x="91" y="178"/>
                      <a:pt x="91" y="179"/>
                    </a:cubicBezTo>
                    <a:cubicBezTo>
                      <a:pt x="92" y="179"/>
                      <a:pt x="92" y="179"/>
                      <a:pt x="92" y="179"/>
                    </a:cubicBezTo>
                    <a:cubicBezTo>
                      <a:pt x="91" y="180"/>
                      <a:pt x="91" y="180"/>
                      <a:pt x="91" y="180"/>
                    </a:cubicBezTo>
                    <a:cubicBezTo>
                      <a:pt x="91" y="180"/>
                      <a:pt x="91" y="179"/>
                      <a:pt x="91" y="179"/>
                    </a:cubicBezTo>
                    <a:cubicBezTo>
                      <a:pt x="90" y="179"/>
                      <a:pt x="90" y="179"/>
                      <a:pt x="90" y="179"/>
                    </a:cubicBezTo>
                    <a:cubicBezTo>
                      <a:pt x="90" y="180"/>
                      <a:pt x="90" y="180"/>
                      <a:pt x="90" y="180"/>
                    </a:cubicBezTo>
                    <a:cubicBezTo>
                      <a:pt x="91" y="181"/>
                      <a:pt x="91" y="182"/>
                      <a:pt x="91" y="182"/>
                    </a:cubicBezTo>
                    <a:cubicBezTo>
                      <a:pt x="91" y="182"/>
                      <a:pt x="90" y="182"/>
                      <a:pt x="90" y="182"/>
                    </a:cubicBezTo>
                    <a:cubicBezTo>
                      <a:pt x="90" y="182"/>
                      <a:pt x="89" y="181"/>
                      <a:pt x="89" y="181"/>
                    </a:cubicBezTo>
                    <a:cubicBezTo>
                      <a:pt x="89" y="181"/>
                      <a:pt x="88" y="180"/>
                      <a:pt x="88" y="179"/>
                    </a:cubicBezTo>
                    <a:cubicBezTo>
                      <a:pt x="87" y="179"/>
                      <a:pt x="87" y="179"/>
                      <a:pt x="87" y="179"/>
                    </a:cubicBezTo>
                    <a:cubicBezTo>
                      <a:pt x="87" y="178"/>
                      <a:pt x="87" y="178"/>
                      <a:pt x="87" y="178"/>
                    </a:cubicBezTo>
                    <a:cubicBezTo>
                      <a:pt x="87" y="177"/>
                      <a:pt x="87" y="178"/>
                      <a:pt x="86" y="177"/>
                    </a:cubicBezTo>
                    <a:cubicBezTo>
                      <a:pt x="86" y="177"/>
                      <a:pt x="87" y="177"/>
                      <a:pt x="86" y="176"/>
                    </a:cubicBezTo>
                    <a:cubicBezTo>
                      <a:pt x="86" y="176"/>
                      <a:pt x="86" y="176"/>
                      <a:pt x="86" y="176"/>
                    </a:cubicBezTo>
                    <a:cubicBezTo>
                      <a:pt x="86" y="176"/>
                      <a:pt x="86" y="176"/>
                      <a:pt x="86" y="176"/>
                    </a:cubicBezTo>
                    <a:cubicBezTo>
                      <a:pt x="85" y="176"/>
                      <a:pt x="85" y="176"/>
                      <a:pt x="85" y="176"/>
                    </a:cubicBezTo>
                    <a:cubicBezTo>
                      <a:pt x="85" y="176"/>
                      <a:pt x="85" y="176"/>
                      <a:pt x="85" y="176"/>
                    </a:cubicBezTo>
                    <a:cubicBezTo>
                      <a:pt x="84" y="176"/>
                      <a:pt x="84" y="175"/>
                      <a:pt x="84" y="175"/>
                    </a:cubicBezTo>
                    <a:cubicBezTo>
                      <a:pt x="84" y="175"/>
                      <a:pt x="84" y="175"/>
                      <a:pt x="84" y="175"/>
                    </a:cubicBezTo>
                    <a:cubicBezTo>
                      <a:pt x="105" y="220"/>
                      <a:pt x="105" y="220"/>
                      <a:pt x="105" y="220"/>
                    </a:cubicBezTo>
                    <a:cubicBezTo>
                      <a:pt x="123" y="223"/>
                      <a:pt x="139" y="225"/>
                      <a:pt x="147" y="228"/>
                    </a:cubicBezTo>
                    <a:cubicBezTo>
                      <a:pt x="147" y="228"/>
                      <a:pt x="147" y="228"/>
                      <a:pt x="147" y="228"/>
                    </a:cubicBezTo>
                    <a:cubicBezTo>
                      <a:pt x="147" y="228"/>
                      <a:pt x="147" y="228"/>
                      <a:pt x="147" y="228"/>
                    </a:cubicBezTo>
                    <a:cubicBezTo>
                      <a:pt x="147" y="228"/>
                      <a:pt x="147" y="228"/>
                      <a:pt x="147" y="228"/>
                    </a:cubicBezTo>
                    <a:cubicBezTo>
                      <a:pt x="159" y="232"/>
                      <a:pt x="166" y="269"/>
                      <a:pt x="143" y="299"/>
                    </a:cubicBezTo>
                    <a:cubicBezTo>
                      <a:pt x="384" y="803"/>
                      <a:pt x="384" y="803"/>
                      <a:pt x="384" y="803"/>
                    </a:cubicBezTo>
                    <a:cubicBezTo>
                      <a:pt x="418" y="803"/>
                      <a:pt x="418" y="803"/>
                      <a:pt x="418" y="803"/>
                    </a:cubicBezTo>
                    <a:cubicBezTo>
                      <a:pt x="418" y="105"/>
                      <a:pt x="418" y="105"/>
                      <a:pt x="418" y="105"/>
                    </a:cubicBezTo>
                    <a:cubicBezTo>
                      <a:pt x="412" y="111"/>
                      <a:pt x="407" y="117"/>
                      <a:pt x="401" y="123"/>
                    </a:cubicBezTo>
                    <a:cubicBezTo>
                      <a:pt x="401" y="123"/>
                      <a:pt x="401" y="123"/>
                      <a:pt x="402" y="123"/>
                    </a:cubicBezTo>
                    <a:cubicBezTo>
                      <a:pt x="403" y="124"/>
                      <a:pt x="402" y="125"/>
                      <a:pt x="403" y="125"/>
                    </a:cubicBezTo>
                    <a:cubicBezTo>
                      <a:pt x="404" y="125"/>
                      <a:pt x="404" y="125"/>
                      <a:pt x="404" y="125"/>
                    </a:cubicBezTo>
                    <a:cubicBezTo>
                      <a:pt x="404" y="125"/>
                      <a:pt x="404" y="125"/>
                      <a:pt x="405" y="125"/>
                    </a:cubicBezTo>
                    <a:cubicBezTo>
                      <a:pt x="405" y="125"/>
                      <a:pt x="405" y="125"/>
                      <a:pt x="406" y="125"/>
                    </a:cubicBezTo>
                    <a:cubicBezTo>
                      <a:pt x="406" y="125"/>
                      <a:pt x="406" y="125"/>
                      <a:pt x="406" y="125"/>
                    </a:cubicBezTo>
                    <a:cubicBezTo>
                      <a:pt x="407" y="126"/>
                      <a:pt x="407" y="127"/>
                      <a:pt x="406" y="128"/>
                    </a:cubicBezTo>
                    <a:cubicBezTo>
                      <a:pt x="406" y="128"/>
                      <a:pt x="406" y="128"/>
                      <a:pt x="406" y="128"/>
                    </a:cubicBezTo>
                    <a:cubicBezTo>
                      <a:pt x="405" y="128"/>
                      <a:pt x="405" y="128"/>
                      <a:pt x="405" y="128"/>
                    </a:cubicBezTo>
                    <a:cubicBezTo>
                      <a:pt x="404" y="127"/>
                      <a:pt x="404" y="127"/>
                      <a:pt x="403" y="127"/>
                    </a:cubicBezTo>
                    <a:cubicBezTo>
                      <a:pt x="403" y="127"/>
                      <a:pt x="403" y="127"/>
                      <a:pt x="403" y="127"/>
                    </a:cubicBezTo>
                    <a:cubicBezTo>
                      <a:pt x="403" y="128"/>
                      <a:pt x="403" y="129"/>
                      <a:pt x="404" y="129"/>
                    </a:cubicBezTo>
                    <a:cubicBezTo>
                      <a:pt x="405" y="130"/>
                      <a:pt x="406" y="129"/>
                      <a:pt x="406" y="130"/>
                    </a:cubicBezTo>
                    <a:cubicBezTo>
                      <a:pt x="407" y="131"/>
                      <a:pt x="406" y="131"/>
                      <a:pt x="405" y="132"/>
                    </a:cubicBezTo>
                    <a:cubicBezTo>
                      <a:pt x="404" y="132"/>
                      <a:pt x="404" y="132"/>
                      <a:pt x="404" y="132"/>
                    </a:cubicBezTo>
                    <a:cubicBezTo>
                      <a:pt x="404" y="132"/>
                      <a:pt x="404" y="133"/>
                      <a:pt x="404" y="133"/>
                    </a:cubicBezTo>
                    <a:cubicBezTo>
                      <a:pt x="403" y="133"/>
                      <a:pt x="402" y="133"/>
                      <a:pt x="401" y="133"/>
                    </a:cubicBezTo>
                    <a:cubicBezTo>
                      <a:pt x="400" y="134"/>
                      <a:pt x="401" y="134"/>
                      <a:pt x="400" y="135"/>
                    </a:cubicBezTo>
                    <a:cubicBezTo>
                      <a:pt x="399" y="136"/>
                      <a:pt x="396" y="135"/>
                      <a:pt x="396" y="136"/>
                    </a:cubicBezTo>
                    <a:cubicBezTo>
                      <a:pt x="398" y="137"/>
                      <a:pt x="393" y="138"/>
                      <a:pt x="393" y="138"/>
                    </a:cubicBezTo>
                    <a:cubicBezTo>
                      <a:pt x="392" y="139"/>
                      <a:pt x="390" y="139"/>
                      <a:pt x="390" y="139"/>
                    </a:cubicBezTo>
                    <a:cubicBezTo>
                      <a:pt x="389" y="140"/>
                      <a:pt x="389" y="141"/>
                      <a:pt x="389" y="142"/>
                    </a:cubicBezTo>
                    <a:cubicBezTo>
                      <a:pt x="390" y="142"/>
                      <a:pt x="390" y="142"/>
                      <a:pt x="391" y="142"/>
                    </a:cubicBezTo>
                    <a:cubicBezTo>
                      <a:pt x="391" y="142"/>
                      <a:pt x="392" y="142"/>
                      <a:pt x="392" y="142"/>
                    </a:cubicBezTo>
                    <a:cubicBezTo>
                      <a:pt x="392" y="142"/>
                      <a:pt x="392" y="142"/>
                      <a:pt x="393" y="142"/>
                    </a:cubicBezTo>
                    <a:cubicBezTo>
                      <a:pt x="393" y="142"/>
                      <a:pt x="393" y="142"/>
                      <a:pt x="394" y="142"/>
                    </a:cubicBezTo>
                    <a:cubicBezTo>
                      <a:pt x="393" y="141"/>
                      <a:pt x="393" y="141"/>
                      <a:pt x="393" y="140"/>
                    </a:cubicBezTo>
                    <a:cubicBezTo>
                      <a:pt x="393" y="140"/>
                      <a:pt x="393" y="140"/>
                      <a:pt x="394" y="140"/>
                    </a:cubicBezTo>
                    <a:cubicBezTo>
                      <a:pt x="394" y="140"/>
                      <a:pt x="394" y="140"/>
                      <a:pt x="394" y="140"/>
                    </a:cubicBezTo>
                    <a:cubicBezTo>
                      <a:pt x="395" y="140"/>
                      <a:pt x="395" y="140"/>
                      <a:pt x="395" y="140"/>
                    </a:cubicBezTo>
                    <a:cubicBezTo>
                      <a:pt x="395" y="140"/>
                      <a:pt x="395" y="140"/>
                      <a:pt x="395" y="140"/>
                    </a:cubicBezTo>
                    <a:cubicBezTo>
                      <a:pt x="396" y="140"/>
                      <a:pt x="397" y="139"/>
                      <a:pt x="398" y="139"/>
                    </a:cubicBezTo>
                    <a:cubicBezTo>
                      <a:pt x="398" y="139"/>
                      <a:pt x="398" y="139"/>
                      <a:pt x="398" y="139"/>
                    </a:cubicBezTo>
                    <a:cubicBezTo>
                      <a:pt x="399" y="139"/>
                      <a:pt x="399" y="139"/>
                      <a:pt x="400" y="139"/>
                    </a:cubicBezTo>
                    <a:cubicBezTo>
                      <a:pt x="401" y="139"/>
                      <a:pt x="402" y="139"/>
                      <a:pt x="402" y="139"/>
                    </a:cubicBezTo>
                    <a:cubicBezTo>
                      <a:pt x="402" y="138"/>
                      <a:pt x="400" y="138"/>
                      <a:pt x="399" y="137"/>
                    </a:cubicBezTo>
                    <a:cubicBezTo>
                      <a:pt x="400" y="137"/>
                      <a:pt x="401" y="136"/>
                      <a:pt x="402" y="136"/>
                    </a:cubicBezTo>
                    <a:cubicBezTo>
                      <a:pt x="402" y="136"/>
                      <a:pt x="403" y="137"/>
                      <a:pt x="404" y="137"/>
                    </a:cubicBezTo>
                    <a:cubicBezTo>
                      <a:pt x="404" y="137"/>
                      <a:pt x="404" y="138"/>
                      <a:pt x="405" y="138"/>
                    </a:cubicBezTo>
                    <a:cubicBezTo>
                      <a:pt x="405" y="138"/>
                      <a:pt x="405" y="138"/>
                      <a:pt x="405" y="138"/>
                    </a:cubicBezTo>
                    <a:cubicBezTo>
                      <a:pt x="405" y="137"/>
                      <a:pt x="405" y="137"/>
                      <a:pt x="406" y="137"/>
                    </a:cubicBezTo>
                    <a:cubicBezTo>
                      <a:pt x="406" y="136"/>
                      <a:pt x="406" y="136"/>
                      <a:pt x="407" y="136"/>
                    </a:cubicBezTo>
                    <a:cubicBezTo>
                      <a:pt x="408" y="136"/>
                      <a:pt x="408" y="139"/>
                      <a:pt x="406" y="140"/>
                    </a:cubicBezTo>
                    <a:cubicBezTo>
                      <a:pt x="406" y="140"/>
                      <a:pt x="406" y="141"/>
                      <a:pt x="406" y="141"/>
                    </a:cubicBezTo>
                    <a:cubicBezTo>
                      <a:pt x="407" y="141"/>
                      <a:pt x="407" y="141"/>
                      <a:pt x="407" y="141"/>
                    </a:cubicBezTo>
                    <a:cubicBezTo>
                      <a:pt x="407" y="141"/>
                      <a:pt x="410" y="140"/>
                      <a:pt x="410" y="139"/>
                    </a:cubicBezTo>
                    <a:cubicBezTo>
                      <a:pt x="410" y="139"/>
                      <a:pt x="409" y="139"/>
                      <a:pt x="410" y="138"/>
                    </a:cubicBezTo>
                    <a:cubicBezTo>
                      <a:pt x="410" y="137"/>
                      <a:pt x="411" y="137"/>
                      <a:pt x="411" y="137"/>
                    </a:cubicBezTo>
                    <a:cubicBezTo>
                      <a:pt x="412" y="137"/>
                      <a:pt x="412" y="137"/>
                      <a:pt x="413" y="138"/>
                    </a:cubicBezTo>
                    <a:cubicBezTo>
                      <a:pt x="413" y="138"/>
                      <a:pt x="414" y="138"/>
                      <a:pt x="414" y="138"/>
                    </a:cubicBezTo>
                    <a:cubicBezTo>
                      <a:pt x="414" y="138"/>
                      <a:pt x="415" y="138"/>
                      <a:pt x="415" y="138"/>
                    </a:cubicBezTo>
                    <a:cubicBezTo>
                      <a:pt x="415" y="137"/>
                      <a:pt x="415" y="137"/>
                      <a:pt x="415" y="137"/>
                    </a:cubicBezTo>
                    <a:cubicBezTo>
                      <a:pt x="415" y="137"/>
                      <a:pt x="416" y="137"/>
                      <a:pt x="417" y="137"/>
                    </a:cubicBezTo>
                    <a:cubicBezTo>
                      <a:pt x="417" y="137"/>
                      <a:pt x="417" y="137"/>
                      <a:pt x="417" y="137"/>
                    </a:cubicBezTo>
                    <a:cubicBezTo>
                      <a:pt x="417" y="137"/>
                      <a:pt x="417" y="137"/>
                      <a:pt x="418" y="137"/>
                    </a:cubicBezTo>
                    <a:cubicBezTo>
                      <a:pt x="418" y="323"/>
                      <a:pt x="418" y="323"/>
                      <a:pt x="418" y="323"/>
                    </a:cubicBezTo>
                    <a:cubicBezTo>
                      <a:pt x="417" y="323"/>
                      <a:pt x="417" y="323"/>
                      <a:pt x="417" y="323"/>
                    </a:cubicBezTo>
                    <a:cubicBezTo>
                      <a:pt x="417" y="323"/>
                      <a:pt x="416" y="322"/>
                      <a:pt x="416" y="322"/>
                    </a:cubicBezTo>
                    <a:cubicBezTo>
                      <a:pt x="416" y="321"/>
                      <a:pt x="416" y="321"/>
                      <a:pt x="416" y="321"/>
                    </a:cubicBezTo>
                    <a:cubicBezTo>
                      <a:pt x="415" y="320"/>
                      <a:pt x="415" y="320"/>
                      <a:pt x="415" y="320"/>
                    </a:cubicBezTo>
                    <a:cubicBezTo>
                      <a:pt x="414" y="319"/>
                      <a:pt x="414" y="318"/>
                      <a:pt x="414" y="317"/>
                    </a:cubicBezTo>
                    <a:cubicBezTo>
                      <a:pt x="414" y="317"/>
                      <a:pt x="412" y="314"/>
                      <a:pt x="411" y="314"/>
                    </a:cubicBezTo>
                    <a:cubicBezTo>
                      <a:pt x="411" y="314"/>
                      <a:pt x="411" y="314"/>
                      <a:pt x="411" y="314"/>
                    </a:cubicBezTo>
                    <a:cubicBezTo>
                      <a:pt x="411" y="314"/>
                      <a:pt x="410" y="317"/>
                      <a:pt x="410" y="317"/>
                    </a:cubicBezTo>
                    <a:cubicBezTo>
                      <a:pt x="410" y="317"/>
                      <a:pt x="410" y="317"/>
                      <a:pt x="410" y="317"/>
                    </a:cubicBezTo>
                    <a:cubicBezTo>
                      <a:pt x="409" y="317"/>
                      <a:pt x="409" y="316"/>
                      <a:pt x="408" y="316"/>
                    </a:cubicBezTo>
                    <a:cubicBezTo>
                      <a:pt x="408" y="316"/>
                      <a:pt x="408" y="316"/>
                      <a:pt x="408" y="316"/>
                    </a:cubicBezTo>
                    <a:cubicBezTo>
                      <a:pt x="407" y="315"/>
                      <a:pt x="407" y="315"/>
                      <a:pt x="407" y="315"/>
                    </a:cubicBezTo>
                    <a:cubicBezTo>
                      <a:pt x="407" y="316"/>
                      <a:pt x="407" y="316"/>
                      <a:pt x="407" y="316"/>
                    </a:cubicBezTo>
                    <a:cubicBezTo>
                      <a:pt x="407" y="316"/>
                      <a:pt x="407" y="316"/>
                      <a:pt x="407" y="316"/>
                    </a:cubicBezTo>
                    <a:cubicBezTo>
                      <a:pt x="405" y="316"/>
                      <a:pt x="407" y="313"/>
                      <a:pt x="407" y="312"/>
                    </a:cubicBezTo>
                    <a:cubicBezTo>
                      <a:pt x="407" y="311"/>
                      <a:pt x="406" y="312"/>
                      <a:pt x="406" y="311"/>
                    </a:cubicBezTo>
                    <a:cubicBezTo>
                      <a:pt x="405" y="311"/>
                      <a:pt x="404" y="310"/>
                      <a:pt x="404" y="309"/>
                    </a:cubicBezTo>
                    <a:cubicBezTo>
                      <a:pt x="403" y="308"/>
                      <a:pt x="402" y="307"/>
                      <a:pt x="401" y="306"/>
                    </a:cubicBezTo>
                    <a:cubicBezTo>
                      <a:pt x="400" y="306"/>
                      <a:pt x="400" y="306"/>
                      <a:pt x="400" y="305"/>
                    </a:cubicBezTo>
                    <a:cubicBezTo>
                      <a:pt x="400" y="304"/>
                      <a:pt x="401" y="304"/>
                      <a:pt x="401" y="303"/>
                    </a:cubicBezTo>
                    <a:cubicBezTo>
                      <a:pt x="401" y="302"/>
                      <a:pt x="400" y="302"/>
                      <a:pt x="399" y="302"/>
                    </a:cubicBezTo>
                    <a:cubicBezTo>
                      <a:pt x="399" y="302"/>
                      <a:pt x="399" y="302"/>
                      <a:pt x="398" y="302"/>
                    </a:cubicBezTo>
                    <a:cubicBezTo>
                      <a:pt x="398" y="302"/>
                      <a:pt x="398" y="302"/>
                      <a:pt x="397" y="302"/>
                    </a:cubicBezTo>
                    <a:cubicBezTo>
                      <a:pt x="397" y="302"/>
                      <a:pt x="397" y="302"/>
                      <a:pt x="397" y="302"/>
                    </a:cubicBezTo>
                    <a:cubicBezTo>
                      <a:pt x="397" y="302"/>
                      <a:pt x="396" y="302"/>
                      <a:pt x="396" y="302"/>
                    </a:cubicBezTo>
                    <a:cubicBezTo>
                      <a:pt x="396" y="302"/>
                      <a:pt x="396" y="302"/>
                      <a:pt x="395" y="302"/>
                    </a:cubicBezTo>
                    <a:cubicBezTo>
                      <a:pt x="395" y="303"/>
                      <a:pt x="394" y="303"/>
                      <a:pt x="394" y="303"/>
                    </a:cubicBezTo>
                    <a:cubicBezTo>
                      <a:pt x="393" y="303"/>
                      <a:pt x="393" y="303"/>
                      <a:pt x="393" y="303"/>
                    </a:cubicBezTo>
                    <a:cubicBezTo>
                      <a:pt x="393" y="302"/>
                      <a:pt x="393" y="302"/>
                      <a:pt x="392" y="302"/>
                    </a:cubicBezTo>
                    <a:cubicBezTo>
                      <a:pt x="392" y="302"/>
                      <a:pt x="392" y="302"/>
                      <a:pt x="392" y="302"/>
                    </a:cubicBezTo>
                    <a:cubicBezTo>
                      <a:pt x="392" y="302"/>
                      <a:pt x="391" y="302"/>
                      <a:pt x="391" y="302"/>
                    </a:cubicBezTo>
                    <a:cubicBezTo>
                      <a:pt x="391" y="302"/>
                      <a:pt x="390" y="303"/>
                      <a:pt x="390" y="303"/>
                    </a:cubicBezTo>
                    <a:cubicBezTo>
                      <a:pt x="389" y="304"/>
                      <a:pt x="390" y="305"/>
                      <a:pt x="390" y="306"/>
                    </a:cubicBezTo>
                    <a:cubicBezTo>
                      <a:pt x="389" y="306"/>
                      <a:pt x="389" y="307"/>
                      <a:pt x="388" y="307"/>
                    </a:cubicBezTo>
                    <a:cubicBezTo>
                      <a:pt x="387" y="308"/>
                      <a:pt x="386" y="307"/>
                      <a:pt x="386" y="308"/>
                    </a:cubicBezTo>
                    <a:cubicBezTo>
                      <a:pt x="386" y="309"/>
                      <a:pt x="386" y="309"/>
                      <a:pt x="386" y="309"/>
                    </a:cubicBezTo>
                    <a:cubicBezTo>
                      <a:pt x="386" y="310"/>
                      <a:pt x="386" y="310"/>
                      <a:pt x="385" y="310"/>
                    </a:cubicBezTo>
                    <a:cubicBezTo>
                      <a:pt x="385" y="311"/>
                      <a:pt x="384" y="311"/>
                      <a:pt x="384" y="312"/>
                    </a:cubicBezTo>
                    <a:cubicBezTo>
                      <a:pt x="383" y="313"/>
                      <a:pt x="382" y="313"/>
                      <a:pt x="382" y="313"/>
                    </a:cubicBezTo>
                    <a:cubicBezTo>
                      <a:pt x="382" y="314"/>
                      <a:pt x="382" y="315"/>
                      <a:pt x="381" y="315"/>
                    </a:cubicBezTo>
                    <a:cubicBezTo>
                      <a:pt x="380" y="316"/>
                      <a:pt x="379" y="316"/>
                      <a:pt x="379" y="316"/>
                    </a:cubicBezTo>
                    <a:cubicBezTo>
                      <a:pt x="378" y="317"/>
                      <a:pt x="378" y="318"/>
                      <a:pt x="378" y="319"/>
                    </a:cubicBezTo>
                    <a:cubicBezTo>
                      <a:pt x="378" y="321"/>
                      <a:pt x="379" y="323"/>
                      <a:pt x="378" y="325"/>
                    </a:cubicBezTo>
                    <a:cubicBezTo>
                      <a:pt x="378" y="326"/>
                      <a:pt x="378" y="327"/>
                      <a:pt x="378" y="328"/>
                    </a:cubicBezTo>
                    <a:cubicBezTo>
                      <a:pt x="378" y="329"/>
                      <a:pt x="379" y="329"/>
                      <a:pt x="378" y="330"/>
                    </a:cubicBezTo>
                    <a:cubicBezTo>
                      <a:pt x="378" y="330"/>
                      <a:pt x="378" y="331"/>
                      <a:pt x="378" y="331"/>
                    </a:cubicBezTo>
                    <a:cubicBezTo>
                      <a:pt x="378" y="332"/>
                      <a:pt x="378" y="332"/>
                      <a:pt x="378" y="332"/>
                    </a:cubicBezTo>
                    <a:cubicBezTo>
                      <a:pt x="377" y="333"/>
                      <a:pt x="376" y="333"/>
                      <a:pt x="376" y="334"/>
                    </a:cubicBezTo>
                    <a:cubicBezTo>
                      <a:pt x="375" y="334"/>
                      <a:pt x="375" y="335"/>
                      <a:pt x="375" y="336"/>
                    </a:cubicBezTo>
                    <a:cubicBezTo>
                      <a:pt x="375" y="336"/>
                      <a:pt x="375" y="336"/>
                      <a:pt x="374" y="336"/>
                    </a:cubicBezTo>
                    <a:cubicBezTo>
                      <a:pt x="374" y="336"/>
                      <a:pt x="373" y="335"/>
                      <a:pt x="373" y="335"/>
                    </a:cubicBezTo>
                    <a:cubicBezTo>
                      <a:pt x="372" y="334"/>
                      <a:pt x="372" y="334"/>
                      <a:pt x="371" y="333"/>
                    </a:cubicBezTo>
                    <a:cubicBezTo>
                      <a:pt x="371" y="332"/>
                      <a:pt x="371" y="332"/>
                      <a:pt x="371" y="331"/>
                    </a:cubicBezTo>
                    <a:cubicBezTo>
                      <a:pt x="371" y="330"/>
                      <a:pt x="371" y="329"/>
                      <a:pt x="370" y="329"/>
                    </a:cubicBezTo>
                    <a:cubicBezTo>
                      <a:pt x="370" y="328"/>
                      <a:pt x="369" y="327"/>
                      <a:pt x="369" y="326"/>
                    </a:cubicBezTo>
                    <a:cubicBezTo>
                      <a:pt x="368" y="325"/>
                      <a:pt x="367" y="324"/>
                      <a:pt x="367" y="323"/>
                    </a:cubicBezTo>
                    <a:cubicBezTo>
                      <a:pt x="366" y="322"/>
                      <a:pt x="366" y="322"/>
                      <a:pt x="366" y="321"/>
                    </a:cubicBezTo>
                    <a:cubicBezTo>
                      <a:pt x="365" y="320"/>
                      <a:pt x="364" y="320"/>
                      <a:pt x="363" y="319"/>
                    </a:cubicBezTo>
                    <a:cubicBezTo>
                      <a:pt x="363" y="318"/>
                      <a:pt x="363" y="317"/>
                      <a:pt x="363" y="316"/>
                    </a:cubicBezTo>
                    <a:cubicBezTo>
                      <a:pt x="363" y="315"/>
                      <a:pt x="362" y="314"/>
                      <a:pt x="361" y="312"/>
                    </a:cubicBezTo>
                    <a:cubicBezTo>
                      <a:pt x="360" y="311"/>
                      <a:pt x="360" y="310"/>
                      <a:pt x="359" y="308"/>
                    </a:cubicBezTo>
                    <a:cubicBezTo>
                      <a:pt x="359" y="307"/>
                      <a:pt x="358" y="306"/>
                      <a:pt x="358" y="305"/>
                    </a:cubicBezTo>
                    <a:cubicBezTo>
                      <a:pt x="358" y="305"/>
                      <a:pt x="359" y="303"/>
                      <a:pt x="358" y="303"/>
                    </a:cubicBezTo>
                    <a:cubicBezTo>
                      <a:pt x="356" y="304"/>
                      <a:pt x="357" y="307"/>
                      <a:pt x="355" y="307"/>
                    </a:cubicBezTo>
                    <a:cubicBezTo>
                      <a:pt x="355" y="307"/>
                      <a:pt x="355" y="307"/>
                      <a:pt x="354" y="307"/>
                    </a:cubicBezTo>
                    <a:cubicBezTo>
                      <a:pt x="353" y="306"/>
                      <a:pt x="353" y="305"/>
                      <a:pt x="352" y="304"/>
                    </a:cubicBezTo>
                    <a:cubicBezTo>
                      <a:pt x="351" y="303"/>
                      <a:pt x="350" y="303"/>
                      <a:pt x="351" y="302"/>
                    </a:cubicBezTo>
                    <a:cubicBezTo>
                      <a:pt x="351" y="302"/>
                      <a:pt x="353" y="301"/>
                      <a:pt x="353" y="301"/>
                    </a:cubicBezTo>
                    <a:cubicBezTo>
                      <a:pt x="353" y="300"/>
                      <a:pt x="352" y="300"/>
                      <a:pt x="352" y="300"/>
                    </a:cubicBezTo>
                    <a:cubicBezTo>
                      <a:pt x="352" y="300"/>
                      <a:pt x="351" y="300"/>
                      <a:pt x="351" y="300"/>
                    </a:cubicBezTo>
                    <a:cubicBezTo>
                      <a:pt x="351" y="300"/>
                      <a:pt x="351" y="300"/>
                      <a:pt x="351" y="300"/>
                    </a:cubicBezTo>
                    <a:cubicBezTo>
                      <a:pt x="351" y="300"/>
                      <a:pt x="351" y="300"/>
                      <a:pt x="351" y="300"/>
                    </a:cubicBezTo>
                    <a:cubicBezTo>
                      <a:pt x="350" y="300"/>
                      <a:pt x="349" y="299"/>
                      <a:pt x="349" y="299"/>
                    </a:cubicBezTo>
                    <a:cubicBezTo>
                      <a:pt x="348" y="299"/>
                      <a:pt x="347" y="299"/>
                      <a:pt x="346" y="298"/>
                    </a:cubicBezTo>
                    <a:cubicBezTo>
                      <a:pt x="345" y="297"/>
                      <a:pt x="343" y="296"/>
                      <a:pt x="342" y="295"/>
                    </a:cubicBezTo>
                    <a:cubicBezTo>
                      <a:pt x="342" y="295"/>
                      <a:pt x="341" y="295"/>
                      <a:pt x="341" y="295"/>
                    </a:cubicBezTo>
                    <a:cubicBezTo>
                      <a:pt x="341" y="295"/>
                      <a:pt x="340" y="296"/>
                      <a:pt x="339" y="296"/>
                    </a:cubicBezTo>
                    <a:cubicBezTo>
                      <a:pt x="339" y="296"/>
                      <a:pt x="339" y="296"/>
                      <a:pt x="339" y="296"/>
                    </a:cubicBezTo>
                    <a:cubicBezTo>
                      <a:pt x="339" y="296"/>
                      <a:pt x="338" y="296"/>
                      <a:pt x="338" y="296"/>
                    </a:cubicBezTo>
                    <a:cubicBezTo>
                      <a:pt x="337" y="296"/>
                      <a:pt x="336" y="295"/>
                      <a:pt x="336" y="295"/>
                    </a:cubicBezTo>
                    <a:cubicBezTo>
                      <a:pt x="335" y="295"/>
                      <a:pt x="335" y="295"/>
                      <a:pt x="335" y="296"/>
                    </a:cubicBezTo>
                    <a:cubicBezTo>
                      <a:pt x="335" y="296"/>
                      <a:pt x="335" y="296"/>
                      <a:pt x="335" y="296"/>
                    </a:cubicBezTo>
                    <a:cubicBezTo>
                      <a:pt x="334" y="296"/>
                      <a:pt x="333" y="296"/>
                      <a:pt x="332" y="296"/>
                    </a:cubicBezTo>
                    <a:cubicBezTo>
                      <a:pt x="331" y="296"/>
                      <a:pt x="329" y="296"/>
                      <a:pt x="328" y="295"/>
                    </a:cubicBezTo>
                    <a:cubicBezTo>
                      <a:pt x="327" y="295"/>
                      <a:pt x="324" y="295"/>
                      <a:pt x="324" y="293"/>
                    </a:cubicBezTo>
                    <a:cubicBezTo>
                      <a:pt x="323" y="292"/>
                      <a:pt x="323" y="291"/>
                      <a:pt x="322" y="291"/>
                    </a:cubicBezTo>
                    <a:cubicBezTo>
                      <a:pt x="321" y="291"/>
                      <a:pt x="320" y="292"/>
                      <a:pt x="320" y="292"/>
                    </a:cubicBezTo>
                    <a:cubicBezTo>
                      <a:pt x="319" y="292"/>
                      <a:pt x="318" y="293"/>
                      <a:pt x="317" y="293"/>
                    </a:cubicBezTo>
                    <a:cubicBezTo>
                      <a:pt x="317" y="293"/>
                      <a:pt x="317" y="293"/>
                      <a:pt x="317" y="293"/>
                    </a:cubicBezTo>
                    <a:cubicBezTo>
                      <a:pt x="316" y="293"/>
                      <a:pt x="316" y="292"/>
                      <a:pt x="315" y="292"/>
                    </a:cubicBezTo>
                    <a:cubicBezTo>
                      <a:pt x="314" y="291"/>
                      <a:pt x="313" y="291"/>
                      <a:pt x="313" y="291"/>
                    </a:cubicBezTo>
                    <a:cubicBezTo>
                      <a:pt x="312" y="290"/>
                      <a:pt x="313" y="290"/>
                      <a:pt x="312" y="289"/>
                    </a:cubicBezTo>
                    <a:cubicBezTo>
                      <a:pt x="312" y="289"/>
                      <a:pt x="312" y="289"/>
                      <a:pt x="311" y="288"/>
                    </a:cubicBezTo>
                    <a:cubicBezTo>
                      <a:pt x="311" y="287"/>
                      <a:pt x="311" y="287"/>
                      <a:pt x="310" y="286"/>
                    </a:cubicBezTo>
                    <a:cubicBezTo>
                      <a:pt x="310" y="286"/>
                      <a:pt x="309" y="285"/>
                      <a:pt x="308" y="285"/>
                    </a:cubicBezTo>
                    <a:cubicBezTo>
                      <a:pt x="308" y="285"/>
                      <a:pt x="307" y="285"/>
                      <a:pt x="306" y="285"/>
                    </a:cubicBezTo>
                    <a:cubicBezTo>
                      <a:pt x="306" y="285"/>
                      <a:pt x="306" y="285"/>
                      <a:pt x="305" y="285"/>
                    </a:cubicBezTo>
                    <a:cubicBezTo>
                      <a:pt x="305" y="286"/>
                      <a:pt x="304" y="287"/>
                      <a:pt x="305" y="288"/>
                    </a:cubicBezTo>
                    <a:cubicBezTo>
                      <a:pt x="305" y="288"/>
                      <a:pt x="306" y="289"/>
                      <a:pt x="306" y="289"/>
                    </a:cubicBezTo>
                    <a:cubicBezTo>
                      <a:pt x="306" y="290"/>
                      <a:pt x="306" y="291"/>
                      <a:pt x="307" y="292"/>
                    </a:cubicBezTo>
                    <a:cubicBezTo>
                      <a:pt x="307" y="292"/>
                      <a:pt x="308" y="292"/>
                      <a:pt x="309" y="293"/>
                    </a:cubicBezTo>
                    <a:cubicBezTo>
                      <a:pt x="309" y="293"/>
                      <a:pt x="309" y="294"/>
                      <a:pt x="309" y="295"/>
                    </a:cubicBezTo>
                    <a:cubicBezTo>
                      <a:pt x="309" y="295"/>
                      <a:pt x="310" y="296"/>
                      <a:pt x="310" y="297"/>
                    </a:cubicBezTo>
                    <a:cubicBezTo>
                      <a:pt x="310" y="297"/>
                      <a:pt x="310" y="298"/>
                      <a:pt x="311" y="298"/>
                    </a:cubicBezTo>
                    <a:cubicBezTo>
                      <a:pt x="311" y="298"/>
                      <a:pt x="311" y="298"/>
                      <a:pt x="311" y="298"/>
                    </a:cubicBezTo>
                    <a:cubicBezTo>
                      <a:pt x="312" y="297"/>
                      <a:pt x="312" y="296"/>
                      <a:pt x="313" y="296"/>
                    </a:cubicBezTo>
                    <a:cubicBezTo>
                      <a:pt x="313" y="296"/>
                      <a:pt x="313" y="297"/>
                      <a:pt x="313" y="298"/>
                    </a:cubicBezTo>
                    <a:cubicBezTo>
                      <a:pt x="313" y="298"/>
                      <a:pt x="313" y="299"/>
                      <a:pt x="313" y="300"/>
                    </a:cubicBezTo>
                    <a:cubicBezTo>
                      <a:pt x="313" y="300"/>
                      <a:pt x="313" y="300"/>
                      <a:pt x="313" y="300"/>
                    </a:cubicBezTo>
                    <a:cubicBezTo>
                      <a:pt x="314" y="300"/>
                      <a:pt x="314" y="300"/>
                      <a:pt x="314" y="300"/>
                    </a:cubicBezTo>
                    <a:cubicBezTo>
                      <a:pt x="315" y="300"/>
                      <a:pt x="315" y="300"/>
                      <a:pt x="315" y="300"/>
                    </a:cubicBezTo>
                    <a:cubicBezTo>
                      <a:pt x="315" y="300"/>
                      <a:pt x="315" y="300"/>
                      <a:pt x="315" y="300"/>
                    </a:cubicBezTo>
                    <a:cubicBezTo>
                      <a:pt x="316" y="300"/>
                      <a:pt x="316" y="300"/>
                      <a:pt x="316" y="300"/>
                    </a:cubicBezTo>
                    <a:cubicBezTo>
                      <a:pt x="316" y="300"/>
                      <a:pt x="316" y="300"/>
                      <a:pt x="316" y="300"/>
                    </a:cubicBezTo>
                    <a:cubicBezTo>
                      <a:pt x="317" y="300"/>
                      <a:pt x="318" y="299"/>
                      <a:pt x="319" y="298"/>
                    </a:cubicBezTo>
                    <a:cubicBezTo>
                      <a:pt x="319" y="297"/>
                      <a:pt x="320" y="296"/>
                      <a:pt x="321" y="296"/>
                    </a:cubicBezTo>
                    <a:cubicBezTo>
                      <a:pt x="321" y="296"/>
                      <a:pt x="321" y="295"/>
                      <a:pt x="321" y="294"/>
                    </a:cubicBezTo>
                    <a:cubicBezTo>
                      <a:pt x="321" y="294"/>
                      <a:pt x="322" y="294"/>
                      <a:pt x="322" y="294"/>
                    </a:cubicBezTo>
                    <a:cubicBezTo>
                      <a:pt x="322" y="294"/>
                      <a:pt x="322" y="295"/>
                      <a:pt x="322" y="295"/>
                    </a:cubicBezTo>
                    <a:cubicBezTo>
                      <a:pt x="322" y="296"/>
                      <a:pt x="323" y="297"/>
                      <a:pt x="323" y="297"/>
                    </a:cubicBezTo>
                    <a:cubicBezTo>
                      <a:pt x="323" y="298"/>
                      <a:pt x="323" y="299"/>
                      <a:pt x="324" y="300"/>
                    </a:cubicBezTo>
                    <a:cubicBezTo>
                      <a:pt x="324" y="300"/>
                      <a:pt x="324" y="300"/>
                      <a:pt x="325" y="300"/>
                    </a:cubicBezTo>
                    <a:cubicBezTo>
                      <a:pt x="325" y="300"/>
                      <a:pt x="325" y="300"/>
                      <a:pt x="325" y="300"/>
                    </a:cubicBezTo>
                    <a:cubicBezTo>
                      <a:pt x="325" y="300"/>
                      <a:pt x="325" y="300"/>
                      <a:pt x="326" y="300"/>
                    </a:cubicBezTo>
                    <a:cubicBezTo>
                      <a:pt x="326" y="300"/>
                      <a:pt x="326" y="300"/>
                      <a:pt x="326" y="300"/>
                    </a:cubicBezTo>
                    <a:cubicBezTo>
                      <a:pt x="327" y="300"/>
                      <a:pt x="327" y="301"/>
                      <a:pt x="328" y="301"/>
                    </a:cubicBezTo>
                    <a:cubicBezTo>
                      <a:pt x="329" y="302"/>
                      <a:pt x="331" y="303"/>
                      <a:pt x="330" y="305"/>
                    </a:cubicBezTo>
                    <a:cubicBezTo>
                      <a:pt x="330" y="306"/>
                      <a:pt x="329" y="307"/>
                      <a:pt x="329" y="308"/>
                    </a:cubicBezTo>
                    <a:cubicBezTo>
                      <a:pt x="329" y="308"/>
                      <a:pt x="328" y="308"/>
                      <a:pt x="327" y="309"/>
                    </a:cubicBezTo>
                    <a:cubicBezTo>
                      <a:pt x="327" y="310"/>
                      <a:pt x="326" y="312"/>
                      <a:pt x="325" y="313"/>
                    </a:cubicBezTo>
                    <a:cubicBezTo>
                      <a:pt x="324" y="314"/>
                      <a:pt x="324" y="315"/>
                      <a:pt x="323" y="315"/>
                    </a:cubicBezTo>
                    <a:cubicBezTo>
                      <a:pt x="323" y="316"/>
                      <a:pt x="322" y="316"/>
                      <a:pt x="321" y="317"/>
                    </a:cubicBezTo>
                    <a:cubicBezTo>
                      <a:pt x="320" y="317"/>
                      <a:pt x="320" y="318"/>
                      <a:pt x="319" y="318"/>
                    </a:cubicBezTo>
                    <a:cubicBezTo>
                      <a:pt x="318" y="319"/>
                      <a:pt x="318" y="319"/>
                      <a:pt x="318" y="320"/>
                    </a:cubicBezTo>
                    <a:cubicBezTo>
                      <a:pt x="317" y="320"/>
                      <a:pt x="317" y="321"/>
                      <a:pt x="316" y="321"/>
                    </a:cubicBezTo>
                    <a:cubicBezTo>
                      <a:pt x="315" y="322"/>
                      <a:pt x="314" y="322"/>
                      <a:pt x="313" y="322"/>
                    </a:cubicBezTo>
                    <a:cubicBezTo>
                      <a:pt x="312" y="322"/>
                      <a:pt x="312" y="323"/>
                      <a:pt x="311" y="324"/>
                    </a:cubicBezTo>
                    <a:cubicBezTo>
                      <a:pt x="309" y="325"/>
                      <a:pt x="307" y="326"/>
                      <a:pt x="305" y="326"/>
                    </a:cubicBezTo>
                    <a:cubicBezTo>
                      <a:pt x="304" y="326"/>
                      <a:pt x="303" y="326"/>
                      <a:pt x="303" y="327"/>
                    </a:cubicBezTo>
                    <a:cubicBezTo>
                      <a:pt x="302" y="328"/>
                      <a:pt x="302" y="328"/>
                      <a:pt x="301" y="328"/>
                    </a:cubicBezTo>
                    <a:cubicBezTo>
                      <a:pt x="301" y="328"/>
                      <a:pt x="300" y="328"/>
                      <a:pt x="300" y="327"/>
                    </a:cubicBezTo>
                    <a:cubicBezTo>
                      <a:pt x="299" y="326"/>
                      <a:pt x="298" y="325"/>
                      <a:pt x="298" y="323"/>
                    </a:cubicBezTo>
                    <a:cubicBezTo>
                      <a:pt x="297" y="322"/>
                      <a:pt x="297" y="322"/>
                      <a:pt x="297" y="321"/>
                    </a:cubicBezTo>
                    <a:cubicBezTo>
                      <a:pt x="297" y="320"/>
                      <a:pt x="297" y="320"/>
                      <a:pt x="297" y="319"/>
                    </a:cubicBezTo>
                    <a:cubicBezTo>
                      <a:pt x="296" y="318"/>
                      <a:pt x="295" y="316"/>
                      <a:pt x="294" y="315"/>
                    </a:cubicBezTo>
                    <a:cubicBezTo>
                      <a:pt x="293" y="314"/>
                      <a:pt x="293" y="313"/>
                      <a:pt x="292" y="312"/>
                    </a:cubicBezTo>
                    <a:cubicBezTo>
                      <a:pt x="291" y="311"/>
                      <a:pt x="290" y="311"/>
                      <a:pt x="289" y="310"/>
                    </a:cubicBezTo>
                    <a:cubicBezTo>
                      <a:pt x="288" y="310"/>
                      <a:pt x="288" y="309"/>
                      <a:pt x="288" y="308"/>
                    </a:cubicBezTo>
                    <a:cubicBezTo>
                      <a:pt x="288" y="307"/>
                      <a:pt x="288" y="306"/>
                      <a:pt x="287" y="305"/>
                    </a:cubicBezTo>
                    <a:cubicBezTo>
                      <a:pt x="287" y="304"/>
                      <a:pt x="287" y="303"/>
                      <a:pt x="286" y="302"/>
                    </a:cubicBezTo>
                    <a:cubicBezTo>
                      <a:pt x="285" y="302"/>
                      <a:pt x="285" y="302"/>
                      <a:pt x="284" y="301"/>
                    </a:cubicBezTo>
                    <a:cubicBezTo>
                      <a:pt x="284" y="300"/>
                      <a:pt x="282" y="298"/>
                      <a:pt x="281" y="297"/>
                    </a:cubicBezTo>
                    <a:cubicBezTo>
                      <a:pt x="281" y="297"/>
                      <a:pt x="280" y="297"/>
                      <a:pt x="280" y="296"/>
                    </a:cubicBezTo>
                    <a:cubicBezTo>
                      <a:pt x="280" y="296"/>
                      <a:pt x="280" y="295"/>
                      <a:pt x="280" y="295"/>
                    </a:cubicBezTo>
                    <a:cubicBezTo>
                      <a:pt x="279" y="294"/>
                      <a:pt x="279" y="294"/>
                      <a:pt x="278" y="293"/>
                    </a:cubicBezTo>
                    <a:cubicBezTo>
                      <a:pt x="277" y="293"/>
                      <a:pt x="277" y="293"/>
                      <a:pt x="277" y="292"/>
                    </a:cubicBezTo>
                    <a:cubicBezTo>
                      <a:pt x="277" y="290"/>
                      <a:pt x="277" y="289"/>
                      <a:pt x="277" y="288"/>
                    </a:cubicBezTo>
                    <a:cubicBezTo>
                      <a:pt x="275" y="289"/>
                      <a:pt x="275" y="292"/>
                      <a:pt x="275" y="294"/>
                    </a:cubicBezTo>
                    <a:cubicBezTo>
                      <a:pt x="274" y="293"/>
                      <a:pt x="275" y="293"/>
                      <a:pt x="275" y="292"/>
                    </a:cubicBezTo>
                    <a:cubicBezTo>
                      <a:pt x="274" y="291"/>
                      <a:pt x="274" y="291"/>
                      <a:pt x="273" y="290"/>
                    </a:cubicBezTo>
                    <a:cubicBezTo>
                      <a:pt x="273" y="290"/>
                      <a:pt x="273" y="289"/>
                      <a:pt x="273" y="289"/>
                    </a:cubicBezTo>
                    <a:cubicBezTo>
                      <a:pt x="272" y="288"/>
                      <a:pt x="272" y="288"/>
                      <a:pt x="271" y="287"/>
                    </a:cubicBezTo>
                    <a:cubicBezTo>
                      <a:pt x="271" y="287"/>
                      <a:pt x="271" y="286"/>
                      <a:pt x="271" y="286"/>
                    </a:cubicBezTo>
                    <a:cubicBezTo>
                      <a:pt x="271" y="286"/>
                      <a:pt x="271" y="286"/>
                      <a:pt x="270" y="286"/>
                    </a:cubicBezTo>
                    <a:cubicBezTo>
                      <a:pt x="270" y="287"/>
                      <a:pt x="271" y="289"/>
                      <a:pt x="271" y="289"/>
                    </a:cubicBezTo>
                    <a:cubicBezTo>
                      <a:pt x="272" y="290"/>
                      <a:pt x="272" y="290"/>
                      <a:pt x="272" y="291"/>
                    </a:cubicBezTo>
                    <a:cubicBezTo>
                      <a:pt x="272" y="292"/>
                      <a:pt x="272" y="292"/>
                      <a:pt x="273" y="292"/>
                    </a:cubicBezTo>
                    <a:cubicBezTo>
                      <a:pt x="274" y="294"/>
                      <a:pt x="274" y="294"/>
                      <a:pt x="275" y="296"/>
                    </a:cubicBezTo>
                    <a:cubicBezTo>
                      <a:pt x="275" y="296"/>
                      <a:pt x="275" y="297"/>
                      <a:pt x="276" y="297"/>
                    </a:cubicBezTo>
                    <a:cubicBezTo>
                      <a:pt x="277" y="298"/>
                      <a:pt x="277" y="299"/>
                      <a:pt x="278" y="300"/>
                    </a:cubicBezTo>
                    <a:cubicBezTo>
                      <a:pt x="279" y="300"/>
                      <a:pt x="279" y="301"/>
                      <a:pt x="279" y="301"/>
                    </a:cubicBezTo>
                    <a:cubicBezTo>
                      <a:pt x="278" y="302"/>
                      <a:pt x="277" y="302"/>
                      <a:pt x="278" y="303"/>
                    </a:cubicBezTo>
                    <a:cubicBezTo>
                      <a:pt x="279" y="305"/>
                      <a:pt x="281" y="306"/>
                      <a:pt x="282" y="308"/>
                    </a:cubicBezTo>
                    <a:cubicBezTo>
                      <a:pt x="282" y="310"/>
                      <a:pt x="283" y="313"/>
                      <a:pt x="284" y="314"/>
                    </a:cubicBezTo>
                    <a:cubicBezTo>
                      <a:pt x="286" y="315"/>
                      <a:pt x="287" y="315"/>
                      <a:pt x="287" y="316"/>
                    </a:cubicBezTo>
                    <a:cubicBezTo>
                      <a:pt x="287" y="318"/>
                      <a:pt x="288" y="319"/>
                      <a:pt x="289" y="321"/>
                    </a:cubicBezTo>
                    <a:cubicBezTo>
                      <a:pt x="289" y="322"/>
                      <a:pt x="289" y="322"/>
                      <a:pt x="290" y="322"/>
                    </a:cubicBezTo>
                    <a:cubicBezTo>
                      <a:pt x="291" y="323"/>
                      <a:pt x="291" y="323"/>
                      <a:pt x="291" y="323"/>
                    </a:cubicBezTo>
                    <a:cubicBezTo>
                      <a:pt x="292" y="324"/>
                      <a:pt x="292" y="324"/>
                      <a:pt x="292" y="324"/>
                    </a:cubicBezTo>
                    <a:cubicBezTo>
                      <a:pt x="292" y="324"/>
                      <a:pt x="292" y="324"/>
                      <a:pt x="292" y="324"/>
                    </a:cubicBezTo>
                    <a:cubicBezTo>
                      <a:pt x="292" y="324"/>
                      <a:pt x="293" y="324"/>
                      <a:pt x="293" y="324"/>
                    </a:cubicBezTo>
                    <a:cubicBezTo>
                      <a:pt x="293" y="324"/>
                      <a:pt x="294" y="324"/>
                      <a:pt x="294" y="325"/>
                    </a:cubicBezTo>
                    <a:cubicBezTo>
                      <a:pt x="294" y="325"/>
                      <a:pt x="295" y="325"/>
                      <a:pt x="295" y="326"/>
                    </a:cubicBezTo>
                    <a:cubicBezTo>
                      <a:pt x="295" y="326"/>
                      <a:pt x="296" y="327"/>
                      <a:pt x="297" y="327"/>
                    </a:cubicBezTo>
                    <a:cubicBezTo>
                      <a:pt x="298" y="327"/>
                      <a:pt x="299" y="329"/>
                      <a:pt x="298" y="330"/>
                    </a:cubicBezTo>
                    <a:cubicBezTo>
                      <a:pt x="298" y="331"/>
                      <a:pt x="300" y="332"/>
                      <a:pt x="301" y="333"/>
                    </a:cubicBezTo>
                    <a:cubicBezTo>
                      <a:pt x="301" y="333"/>
                      <a:pt x="302" y="333"/>
                      <a:pt x="302" y="333"/>
                    </a:cubicBezTo>
                    <a:cubicBezTo>
                      <a:pt x="303" y="333"/>
                      <a:pt x="303" y="333"/>
                      <a:pt x="303" y="333"/>
                    </a:cubicBezTo>
                    <a:cubicBezTo>
                      <a:pt x="304" y="333"/>
                      <a:pt x="304" y="332"/>
                      <a:pt x="305" y="332"/>
                    </a:cubicBezTo>
                    <a:cubicBezTo>
                      <a:pt x="305" y="332"/>
                      <a:pt x="305" y="332"/>
                      <a:pt x="305" y="332"/>
                    </a:cubicBezTo>
                    <a:cubicBezTo>
                      <a:pt x="306" y="332"/>
                      <a:pt x="306" y="332"/>
                      <a:pt x="306" y="332"/>
                    </a:cubicBezTo>
                    <a:cubicBezTo>
                      <a:pt x="306" y="332"/>
                      <a:pt x="306" y="332"/>
                      <a:pt x="306" y="332"/>
                    </a:cubicBezTo>
                    <a:cubicBezTo>
                      <a:pt x="306" y="332"/>
                      <a:pt x="306" y="332"/>
                      <a:pt x="307" y="332"/>
                    </a:cubicBezTo>
                    <a:cubicBezTo>
                      <a:pt x="307" y="331"/>
                      <a:pt x="307" y="331"/>
                      <a:pt x="307" y="331"/>
                    </a:cubicBezTo>
                    <a:cubicBezTo>
                      <a:pt x="308" y="331"/>
                      <a:pt x="308" y="331"/>
                      <a:pt x="309" y="331"/>
                    </a:cubicBezTo>
                    <a:cubicBezTo>
                      <a:pt x="309" y="331"/>
                      <a:pt x="309" y="331"/>
                      <a:pt x="309" y="331"/>
                    </a:cubicBezTo>
                    <a:cubicBezTo>
                      <a:pt x="310" y="331"/>
                      <a:pt x="310" y="331"/>
                      <a:pt x="310" y="331"/>
                    </a:cubicBezTo>
                    <a:cubicBezTo>
                      <a:pt x="311" y="331"/>
                      <a:pt x="311" y="331"/>
                      <a:pt x="312" y="330"/>
                    </a:cubicBezTo>
                    <a:cubicBezTo>
                      <a:pt x="313" y="330"/>
                      <a:pt x="314" y="329"/>
                      <a:pt x="315" y="329"/>
                    </a:cubicBezTo>
                    <a:cubicBezTo>
                      <a:pt x="315" y="329"/>
                      <a:pt x="316" y="329"/>
                      <a:pt x="316" y="330"/>
                    </a:cubicBezTo>
                    <a:cubicBezTo>
                      <a:pt x="316" y="331"/>
                      <a:pt x="316" y="333"/>
                      <a:pt x="315" y="334"/>
                    </a:cubicBezTo>
                    <a:cubicBezTo>
                      <a:pt x="315" y="335"/>
                      <a:pt x="315" y="336"/>
                      <a:pt x="314" y="337"/>
                    </a:cubicBezTo>
                    <a:cubicBezTo>
                      <a:pt x="314" y="338"/>
                      <a:pt x="313" y="338"/>
                      <a:pt x="313" y="339"/>
                    </a:cubicBezTo>
                    <a:cubicBezTo>
                      <a:pt x="313" y="340"/>
                      <a:pt x="313" y="341"/>
                      <a:pt x="313" y="342"/>
                    </a:cubicBezTo>
                    <a:cubicBezTo>
                      <a:pt x="312" y="343"/>
                      <a:pt x="311" y="344"/>
                      <a:pt x="311" y="345"/>
                    </a:cubicBezTo>
                    <a:cubicBezTo>
                      <a:pt x="310" y="346"/>
                      <a:pt x="308" y="347"/>
                      <a:pt x="308" y="348"/>
                    </a:cubicBezTo>
                    <a:cubicBezTo>
                      <a:pt x="307" y="349"/>
                      <a:pt x="307" y="350"/>
                      <a:pt x="306" y="351"/>
                    </a:cubicBezTo>
                    <a:cubicBezTo>
                      <a:pt x="306" y="352"/>
                      <a:pt x="305" y="352"/>
                      <a:pt x="304" y="353"/>
                    </a:cubicBezTo>
                    <a:cubicBezTo>
                      <a:pt x="303" y="353"/>
                      <a:pt x="303" y="354"/>
                      <a:pt x="302" y="354"/>
                    </a:cubicBezTo>
                    <a:cubicBezTo>
                      <a:pt x="302" y="354"/>
                      <a:pt x="302" y="354"/>
                      <a:pt x="302" y="354"/>
                    </a:cubicBezTo>
                    <a:cubicBezTo>
                      <a:pt x="301" y="355"/>
                      <a:pt x="300" y="356"/>
                      <a:pt x="299" y="358"/>
                    </a:cubicBezTo>
                    <a:cubicBezTo>
                      <a:pt x="299" y="358"/>
                      <a:pt x="298" y="359"/>
                      <a:pt x="298" y="360"/>
                    </a:cubicBezTo>
                    <a:cubicBezTo>
                      <a:pt x="297" y="360"/>
                      <a:pt x="297" y="361"/>
                      <a:pt x="297" y="362"/>
                    </a:cubicBezTo>
                    <a:cubicBezTo>
                      <a:pt x="296" y="362"/>
                      <a:pt x="296" y="363"/>
                      <a:pt x="296" y="364"/>
                    </a:cubicBezTo>
                    <a:cubicBezTo>
                      <a:pt x="295" y="364"/>
                      <a:pt x="294" y="364"/>
                      <a:pt x="294" y="365"/>
                    </a:cubicBezTo>
                    <a:cubicBezTo>
                      <a:pt x="294" y="366"/>
                      <a:pt x="295" y="366"/>
                      <a:pt x="294" y="367"/>
                    </a:cubicBezTo>
                    <a:cubicBezTo>
                      <a:pt x="294" y="369"/>
                      <a:pt x="293" y="368"/>
                      <a:pt x="293" y="369"/>
                    </a:cubicBezTo>
                    <a:cubicBezTo>
                      <a:pt x="292" y="370"/>
                      <a:pt x="293" y="371"/>
                      <a:pt x="293" y="371"/>
                    </a:cubicBezTo>
                    <a:cubicBezTo>
                      <a:pt x="293" y="373"/>
                      <a:pt x="294" y="374"/>
                      <a:pt x="294" y="376"/>
                    </a:cubicBezTo>
                    <a:cubicBezTo>
                      <a:pt x="294" y="377"/>
                      <a:pt x="294" y="378"/>
                      <a:pt x="295" y="379"/>
                    </a:cubicBezTo>
                    <a:cubicBezTo>
                      <a:pt x="295" y="379"/>
                      <a:pt x="296" y="379"/>
                      <a:pt x="296" y="380"/>
                    </a:cubicBezTo>
                    <a:cubicBezTo>
                      <a:pt x="296" y="381"/>
                      <a:pt x="296" y="381"/>
                      <a:pt x="296" y="381"/>
                    </a:cubicBezTo>
                    <a:cubicBezTo>
                      <a:pt x="296" y="382"/>
                      <a:pt x="296" y="381"/>
                      <a:pt x="296" y="382"/>
                    </a:cubicBezTo>
                    <a:cubicBezTo>
                      <a:pt x="297" y="382"/>
                      <a:pt x="296" y="384"/>
                      <a:pt x="296" y="384"/>
                    </a:cubicBezTo>
                    <a:cubicBezTo>
                      <a:pt x="296" y="385"/>
                      <a:pt x="296" y="386"/>
                      <a:pt x="296" y="387"/>
                    </a:cubicBezTo>
                    <a:cubicBezTo>
                      <a:pt x="296" y="388"/>
                      <a:pt x="296" y="388"/>
                      <a:pt x="296" y="389"/>
                    </a:cubicBezTo>
                    <a:cubicBezTo>
                      <a:pt x="296" y="390"/>
                      <a:pt x="297" y="390"/>
                      <a:pt x="297" y="391"/>
                    </a:cubicBezTo>
                    <a:cubicBezTo>
                      <a:pt x="297" y="392"/>
                      <a:pt x="297" y="392"/>
                      <a:pt x="297" y="392"/>
                    </a:cubicBezTo>
                    <a:cubicBezTo>
                      <a:pt x="296" y="393"/>
                      <a:pt x="296" y="393"/>
                      <a:pt x="295" y="394"/>
                    </a:cubicBezTo>
                    <a:cubicBezTo>
                      <a:pt x="295" y="394"/>
                      <a:pt x="293" y="394"/>
                      <a:pt x="292" y="395"/>
                    </a:cubicBezTo>
                    <a:cubicBezTo>
                      <a:pt x="292" y="396"/>
                      <a:pt x="291" y="396"/>
                      <a:pt x="291" y="397"/>
                    </a:cubicBezTo>
                    <a:cubicBezTo>
                      <a:pt x="290" y="398"/>
                      <a:pt x="288" y="398"/>
                      <a:pt x="288" y="399"/>
                    </a:cubicBezTo>
                    <a:cubicBezTo>
                      <a:pt x="288" y="399"/>
                      <a:pt x="288" y="399"/>
                      <a:pt x="288" y="399"/>
                    </a:cubicBezTo>
                    <a:cubicBezTo>
                      <a:pt x="288" y="399"/>
                      <a:pt x="287" y="400"/>
                      <a:pt x="286" y="400"/>
                    </a:cubicBezTo>
                    <a:cubicBezTo>
                      <a:pt x="286" y="401"/>
                      <a:pt x="286" y="402"/>
                      <a:pt x="286" y="403"/>
                    </a:cubicBezTo>
                    <a:cubicBezTo>
                      <a:pt x="285" y="403"/>
                      <a:pt x="284" y="403"/>
                      <a:pt x="284" y="404"/>
                    </a:cubicBezTo>
                    <a:cubicBezTo>
                      <a:pt x="284" y="404"/>
                      <a:pt x="285" y="406"/>
                      <a:pt x="285" y="407"/>
                    </a:cubicBezTo>
                    <a:cubicBezTo>
                      <a:pt x="286" y="409"/>
                      <a:pt x="286" y="412"/>
                      <a:pt x="284" y="413"/>
                    </a:cubicBezTo>
                    <a:cubicBezTo>
                      <a:pt x="283" y="414"/>
                      <a:pt x="281" y="414"/>
                      <a:pt x="280" y="415"/>
                    </a:cubicBezTo>
                    <a:cubicBezTo>
                      <a:pt x="279" y="416"/>
                      <a:pt x="279" y="417"/>
                      <a:pt x="279" y="417"/>
                    </a:cubicBezTo>
                    <a:cubicBezTo>
                      <a:pt x="279" y="418"/>
                      <a:pt x="278" y="419"/>
                      <a:pt x="278" y="421"/>
                    </a:cubicBezTo>
                    <a:cubicBezTo>
                      <a:pt x="277" y="422"/>
                      <a:pt x="277" y="424"/>
                      <a:pt x="276" y="425"/>
                    </a:cubicBezTo>
                    <a:cubicBezTo>
                      <a:pt x="275" y="426"/>
                      <a:pt x="274" y="426"/>
                      <a:pt x="273" y="427"/>
                    </a:cubicBezTo>
                    <a:cubicBezTo>
                      <a:pt x="272" y="428"/>
                      <a:pt x="272" y="429"/>
                      <a:pt x="271" y="429"/>
                    </a:cubicBezTo>
                    <a:cubicBezTo>
                      <a:pt x="271" y="430"/>
                      <a:pt x="270" y="431"/>
                      <a:pt x="269" y="432"/>
                    </a:cubicBezTo>
                    <a:cubicBezTo>
                      <a:pt x="267" y="434"/>
                      <a:pt x="266" y="434"/>
                      <a:pt x="263" y="435"/>
                    </a:cubicBezTo>
                    <a:cubicBezTo>
                      <a:pt x="263" y="435"/>
                      <a:pt x="262" y="434"/>
                      <a:pt x="262" y="435"/>
                    </a:cubicBezTo>
                    <a:cubicBezTo>
                      <a:pt x="261" y="435"/>
                      <a:pt x="261" y="435"/>
                      <a:pt x="261" y="436"/>
                    </a:cubicBezTo>
                    <a:cubicBezTo>
                      <a:pt x="261" y="436"/>
                      <a:pt x="260" y="436"/>
                      <a:pt x="260" y="436"/>
                    </a:cubicBezTo>
                    <a:cubicBezTo>
                      <a:pt x="259" y="436"/>
                      <a:pt x="259" y="436"/>
                      <a:pt x="258" y="436"/>
                    </a:cubicBezTo>
                    <a:cubicBezTo>
                      <a:pt x="258" y="436"/>
                      <a:pt x="258" y="436"/>
                      <a:pt x="257" y="436"/>
                    </a:cubicBezTo>
                    <a:cubicBezTo>
                      <a:pt x="257" y="436"/>
                      <a:pt x="257" y="436"/>
                      <a:pt x="257" y="436"/>
                    </a:cubicBezTo>
                    <a:cubicBezTo>
                      <a:pt x="255" y="436"/>
                      <a:pt x="254" y="437"/>
                      <a:pt x="252" y="438"/>
                    </a:cubicBezTo>
                    <a:cubicBezTo>
                      <a:pt x="252" y="438"/>
                      <a:pt x="252" y="438"/>
                      <a:pt x="251" y="438"/>
                    </a:cubicBezTo>
                    <a:cubicBezTo>
                      <a:pt x="251" y="438"/>
                      <a:pt x="250" y="438"/>
                      <a:pt x="250" y="438"/>
                    </a:cubicBezTo>
                    <a:cubicBezTo>
                      <a:pt x="249" y="437"/>
                      <a:pt x="248" y="438"/>
                      <a:pt x="247" y="437"/>
                    </a:cubicBezTo>
                    <a:cubicBezTo>
                      <a:pt x="247" y="436"/>
                      <a:pt x="247" y="436"/>
                      <a:pt x="247" y="436"/>
                    </a:cubicBezTo>
                    <a:cubicBezTo>
                      <a:pt x="247" y="435"/>
                      <a:pt x="247" y="435"/>
                      <a:pt x="247" y="435"/>
                    </a:cubicBezTo>
                    <a:cubicBezTo>
                      <a:pt x="246" y="433"/>
                      <a:pt x="248" y="432"/>
                      <a:pt x="247" y="430"/>
                    </a:cubicBezTo>
                    <a:cubicBezTo>
                      <a:pt x="246" y="429"/>
                      <a:pt x="245" y="429"/>
                      <a:pt x="245" y="427"/>
                    </a:cubicBezTo>
                    <a:cubicBezTo>
                      <a:pt x="244" y="426"/>
                      <a:pt x="244" y="424"/>
                      <a:pt x="243" y="423"/>
                    </a:cubicBezTo>
                    <a:cubicBezTo>
                      <a:pt x="243" y="423"/>
                      <a:pt x="243" y="423"/>
                      <a:pt x="243" y="423"/>
                    </a:cubicBezTo>
                    <a:cubicBezTo>
                      <a:pt x="242" y="422"/>
                      <a:pt x="241" y="421"/>
                      <a:pt x="241" y="419"/>
                    </a:cubicBezTo>
                    <a:cubicBezTo>
                      <a:pt x="240" y="418"/>
                      <a:pt x="241" y="417"/>
                      <a:pt x="240" y="416"/>
                    </a:cubicBezTo>
                    <a:cubicBezTo>
                      <a:pt x="240" y="414"/>
                      <a:pt x="240" y="413"/>
                      <a:pt x="240" y="412"/>
                    </a:cubicBezTo>
                    <a:cubicBezTo>
                      <a:pt x="239" y="409"/>
                      <a:pt x="238" y="407"/>
                      <a:pt x="237" y="405"/>
                    </a:cubicBezTo>
                    <a:cubicBezTo>
                      <a:pt x="237" y="404"/>
                      <a:pt x="237" y="403"/>
                      <a:pt x="236" y="402"/>
                    </a:cubicBezTo>
                    <a:cubicBezTo>
                      <a:pt x="235" y="401"/>
                      <a:pt x="234" y="401"/>
                      <a:pt x="234" y="400"/>
                    </a:cubicBezTo>
                    <a:cubicBezTo>
                      <a:pt x="234" y="399"/>
                      <a:pt x="234" y="399"/>
                      <a:pt x="234" y="399"/>
                    </a:cubicBezTo>
                    <a:cubicBezTo>
                      <a:pt x="233" y="399"/>
                      <a:pt x="233" y="399"/>
                      <a:pt x="233" y="399"/>
                    </a:cubicBezTo>
                    <a:cubicBezTo>
                      <a:pt x="232" y="398"/>
                      <a:pt x="233" y="397"/>
                      <a:pt x="233" y="396"/>
                    </a:cubicBezTo>
                    <a:cubicBezTo>
                      <a:pt x="234" y="394"/>
                      <a:pt x="234" y="391"/>
                      <a:pt x="235" y="389"/>
                    </a:cubicBezTo>
                    <a:cubicBezTo>
                      <a:pt x="236" y="388"/>
                      <a:pt x="237" y="388"/>
                      <a:pt x="237" y="387"/>
                    </a:cubicBezTo>
                    <a:cubicBezTo>
                      <a:pt x="237" y="386"/>
                      <a:pt x="237" y="385"/>
                      <a:pt x="237" y="384"/>
                    </a:cubicBezTo>
                    <a:cubicBezTo>
                      <a:pt x="237" y="383"/>
                      <a:pt x="236" y="382"/>
                      <a:pt x="236" y="381"/>
                    </a:cubicBezTo>
                    <a:cubicBezTo>
                      <a:pt x="236" y="380"/>
                      <a:pt x="236" y="379"/>
                      <a:pt x="236" y="379"/>
                    </a:cubicBezTo>
                    <a:cubicBezTo>
                      <a:pt x="236" y="379"/>
                      <a:pt x="236" y="379"/>
                      <a:pt x="236" y="379"/>
                    </a:cubicBezTo>
                    <a:cubicBezTo>
                      <a:pt x="236" y="379"/>
                      <a:pt x="236" y="379"/>
                      <a:pt x="236" y="379"/>
                    </a:cubicBezTo>
                    <a:cubicBezTo>
                      <a:pt x="237" y="379"/>
                      <a:pt x="235" y="376"/>
                      <a:pt x="235" y="375"/>
                    </a:cubicBezTo>
                    <a:cubicBezTo>
                      <a:pt x="235" y="375"/>
                      <a:pt x="234" y="375"/>
                      <a:pt x="234" y="374"/>
                    </a:cubicBezTo>
                    <a:cubicBezTo>
                      <a:pt x="234" y="374"/>
                      <a:pt x="235" y="373"/>
                      <a:pt x="235" y="373"/>
                    </a:cubicBezTo>
                    <a:cubicBezTo>
                      <a:pt x="233" y="372"/>
                      <a:pt x="233" y="373"/>
                      <a:pt x="232" y="372"/>
                    </a:cubicBezTo>
                    <a:cubicBezTo>
                      <a:pt x="231" y="370"/>
                      <a:pt x="230" y="370"/>
                      <a:pt x="230" y="368"/>
                    </a:cubicBezTo>
                    <a:cubicBezTo>
                      <a:pt x="229" y="367"/>
                      <a:pt x="228" y="366"/>
                      <a:pt x="228" y="365"/>
                    </a:cubicBezTo>
                    <a:cubicBezTo>
                      <a:pt x="227" y="364"/>
                      <a:pt x="226" y="364"/>
                      <a:pt x="226" y="363"/>
                    </a:cubicBezTo>
                    <a:cubicBezTo>
                      <a:pt x="226" y="362"/>
                      <a:pt x="226" y="361"/>
                      <a:pt x="227" y="360"/>
                    </a:cubicBezTo>
                    <a:cubicBezTo>
                      <a:pt x="227" y="360"/>
                      <a:pt x="227" y="359"/>
                      <a:pt x="227" y="359"/>
                    </a:cubicBezTo>
                    <a:cubicBezTo>
                      <a:pt x="227" y="358"/>
                      <a:pt x="227" y="358"/>
                      <a:pt x="227" y="357"/>
                    </a:cubicBezTo>
                    <a:cubicBezTo>
                      <a:pt x="228" y="356"/>
                      <a:pt x="228" y="355"/>
                      <a:pt x="228" y="354"/>
                    </a:cubicBezTo>
                    <a:cubicBezTo>
                      <a:pt x="228" y="353"/>
                      <a:pt x="227" y="353"/>
                      <a:pt x="227" y="352"/>
                    </a:cubicBezTo>
                    <a:cubicBezTo>
                      <a:pt x="227" y="351"/>
                      <a:pt x="227" y="350"/>
                      <a:pt x="226" y="350"/>
                    </a:cubicBezTo>
                    <a:cubicBezTo>
                      <a:pt x="226" y="350"/>
                      <a:pt x="225" y="350"/>
                      <a:pt x="225" y="350"/>
                    </a:cubicBezTo>
                    <a:cubicBezTo>
                      <a:pt x="225" y="350"/>
                      <a:pt x="225" y="350"/>
                      <a:pt x="224" y="350"/>
                    </a:cubicBezTo>
                    <a:cubicBezTo>
                      <a:pt x="224" y="350"/>
                      <a:pt x="224" y="350"/>
                      <a:pt x="224" y="350"/>
                    </a:cubicBezTo>
                    <a:cubicBezTo>
                      <a:pt x="224" y="350"/>
                      <a:pt x="224" y="350"/>
                      <a:pt x="224" y="350"/>
                    </a:cubicBezTo>
                    <a:cubicBezTo>
                      <a:pt x="224" y="350"/>
                      <a:pt x="223" y="350"/>
                      <a:pt x="223" y="350"/>
                    </a:cubicBezTo>
                    <a:cubicBezTo>
                      <a:pt x="223" y="350"/>
                      <a:pt x="222" y="350"/>
                      <a:pt x="222" y="350"/>
                    </a:cubicBezTo>
                    <a:cubicBezTo>
                      <a:pt x="221" y="350"/>
                      <a:pt x="221" y="351"/>
                      <a:pt x="221" y="351"/>
                    </a:cubicBezTo>
                    <a:cubicBezTo>
                      <a:pt x="221" y="351"/>
                      <a:pt x="220" y="351"/>
                      <a:pt x="220" y="351"/>
                    </a:cubicBezTo>
                    <a:cubicBezTo>
                      <a:pt x="220" y="350"/>
                      <a:pt x="220" y="350"/>
                      <a:pt x="220" y="349"/>
                    </a:cubicBezTo>
                    <a:cubicBezTo>
                      <a:pt x="219" y="349"/>
                      <a:pt x="219" y="349"/>
                      <a:pt x="219" y="349"/>
                    </a:cubicBezTo>
                    <a:cubicBezTo>
                      <a:pt x="219" y="348"/>
                      <a:pt x="219" y="348"/>
                      <a:pt x="219" y="348"/>
                    </a:cubicBezTo>
                    <a:cubicBezTo>
                      <a:pt x="219" y="347"/>
                      <a:pt x="218" y="347"/>
                      <a:pt x="218" y="347"/>
                    </a:cubicBezTo>
                    <a:cubicBezTo>
                      <a:pt x="217" y="346"/>
                      <a:pt x="215" y="345"/>
                      <a:pt x="214" y="345"/>
                    </a:cubicBezTo>
                    <a:cubicBezTo>
                      <a:pt x="214" y="345"/>
                      <a:pt x="214" y="345"/>
                      <a:pt x="214" y="345"/>
                    </a:cubicBezTo>
                    <a:cubicBezTo>
                      <a:pt x="213" y="345"/>
                      <a:pt x="213" y="346"/>
                      <a:pt x="212" y="346"/>
                    </a:cubicBezTo>
                    <a:cubicBezTo>
                      <a:pt x="211" y="347"/>
                      <a:pt x="209" y="346"/>
                      <a:pt x="208" y="347"/>
                    </a:cubicBezTo>
                    <a:cubicBezTo>
                      <a:pt x="206" y="347"/>
                      <a:pt x="206" y="348"/>
                      <a:pt x="205" y="348"/>
                    </a:cubicBezTo>
                    <a:cubicBezTo>
                      <a:pt x="204" y="349"/>
                      <a:pt x="204" y="350"/>
                      <a:pt x="203" y="350"/>
                    </a:cubicBezTo>
                    <a:cubicBezTo>
                      <a:pt x="202" y="350"/>
                      <a:pt x="202" y="350"/>
                      <a:pt x="202" y="350"/>
                    </a:cubicBezTo>
                    <a:cubicBezTo>
                      <a:pt x="201" y="349"/>
                      <a:pt x="199" y="348"/>
                      <a:pt x="198" y="348"/>
                    </a:cubicBezTo>
                    <a:cubicBezTo>
                      <a:pt x="198" y="348"/>
                      <a:pt x="198" y="348"/>
                      <a:pt x="198" y="348"/>
                    </a:cubicBezTo>
                    <a:cubicBezTo>
                      <a:pt x="196" y="348"/>
                      <a:pt x="195" y="349"/>
                      <a:pt x="193" y="350"/>
                    </a:cubicBezTo>
                    <a:cubicBezTo>
                      <a:pt x="192" y="350"/>
                      <a:pt x="192" y="350"/>
                      <a:pt x="191" y="350"/>
                    </a:cubicBezTo>
                    <a:cubicBezTo>
                      <a:pt x="190" y="350"/>
                      <a:pt x="189" y="351"/>
                      <a:pt x="189" y="351"/>
                    </a:cubicBezTo>
                    <a:cubicBezTo>
                      <a:pt x="189" y="351"/>
                      <a:pt x="189" y="351"/>
                      <a:pt x="188" y="351"/>
                    </a:cubicBezTo>
                    <a:cubicBezTo>
                      <a:pt x="188" y="351"/>
                      <a:pt x="187" y="350"/>
                      <a:pt x="187" y="350"/>
                    </a:cubicBezTo>
                    <a:cubicBezTo>
                      <a:pt x="186" y="349"/>
                      <a:pt x="186" y="349"/>
                      <a:pt x="185" y="348"/>
                    </a:cubicBezTo>
                    <a:cubicBezTo>
                      <a:pt x="184" y="348"/>
                      <a:pt x="184" y="348"/>
                      <a:pt x="184" y="347"/>
                    </a:cubicBezTo>
                    <a:cubicBezTo>
                      <a:pt x="184" y="347"/>
                      <a:pt x="184" y="347"/>
                      <a:pt x="184" y="346"/>
                    </a:cubicBezTo>
                    <a:cubicBezTo>
                      <a:pt x="184" y="346"/>
                      <a:pt x="183" y="346"/>
                      <a:pt x="183" y="346"/>
                    </a:cubicBezTo>
                    <a:cubicBezTo>
                      <a:pt x="183" y="346"/>
                      <a:pt x="182" y="346"/>
                      <a:pt x="182" y="346"/>
                    </a:cubicBezTo>
                    <a:cubicBezTo>
                      <a:pt x="182" y="346"/>
                      <a:pt x="182" y="346"/>
                      <a:pt x="182" y="346"/>
                    </a:cubicBezTo>
                    <a:cubicBezTo>
                      <a:pt x="182" y="346"/>
                      <a:pt x="182" y="346"/>
                      <a:pt x="182" y="346"/>
                    </a:cubicBezTo>
                    <a:cubicBezTo>
                      <a:pt x="182" y="345"/>
                      <a:pt x="182" y="345"/>
                      <a:pt x="181" y="345"/>
                    </a:cubicBezTo>
                    <a:cubicBezTo>
                      <a:pt x="181" y="345"/>
                      <a:pt x="180" y="345"/>
                      <a:pt x="180" y="345"/>
                    </a:cubicBezTo>
                    <a:cubicBezTo>
                      <a:pt x="180" y="345"/>
                      <a:pt x="180" y="345"/>
                      <a:pt x="180" y="345"/>
                    </a:cubicBezTo>
                    <a:cubicBezTo>
                      <a:pt x="179" y="345"/>
                      <a:pt x="179" y="344"/>
                      <a:pt x="179" y="343"/>
                    </a:cubicBezTo>
                    <a:cubicBezTo>
                      <a:pt x="178" y="341"/>
                      <a:pt x="178" y="340"/>
                      <a:pt x="177" y="339"/>
                    </a:cubicBezTo>
                    <a:cubicBezTo>
                      <a:pt x="176" y="338"/>
                      <a:pt x="174" y="337"/>
                      <a:pt x="174" y="336"/>
                    </a:cubicBezTo>
                    <a:cubicBezTo>
                      <a:pt x="174" y="336"/>
                      <a:pt x="174" y="336"/>
                      <a:pt x="174" y="336"/>
                    </a:cubicBezTo>
                    <a:cubicBezTo>
                      <a:pt x="174" y="335"/>
                      <a:pt x="174" y="335"/>
                      <a:pt x="174" y="334"/>
                    </a:cubicBezTo>
                    <a:cubicBezTo>
                      <a:pt x="174" y="334"/>
                      <a:pt x="174" y="334"/>
                      <a:pt x="174" y="334"/>
                    </a:cubicBezTo>
                    <a:cubicBezTo>
                      <a:pt x="174" y="334"/>
                      <a:pt x="174" y="334"/>
                      <a:pt x="174" y="334"/>
                    </a:cubicBezTo>
                    <a:cubicBezTo>
                      <a:pt x="173" y="333"/>
                      <a:pt x="172" y="334"/>
                      <a:pt x="171" y="333"/>
                    </a:cubicBezTo>
                    <a:cubicBezTo>
                      <a:pt x="170" y="332"/>
                      <a:pt x="171" y="331"/>
                      <a:pt x="171" y="330"/>
                    </a:cubicBezTo>
                    <a:cubicBezTo>
                      <a:pt x="171" y="329"/>
                      <a:pt x="169" y="329"/>
                      <a:pt x="169" y="328"/>
                    </a:cubicBezTo>
                    <a:cubicBezTo>
                      <a:pt x="169" y="327"/>
                      <a:pt x="170" y="328"/>
                      <a:pt x="171" y="327"/>
                    </a:cubicBezTo>
                    <a:cubicBezTo>
                      <a:pt x="172" y="326"/>
                      <a:pt x="171" y="324"/>
                      <a:pt x="171" y="324"/>
                    </a:cubicBezTo>
                    <a:cubicBezTo>
                      <a:pt x="171" y="322"/>
                      <a:pt x="173" y="321"/>
                      <a:pt x="172" y="320"/>
                    </a:cubicBezTo>
                    <a:cubicBezTo>
                      <a:pt x="172" y="319"/>
                      <a:pt x="171" y="319"/>
                      <a:pt x="171" y="319"/>
                    </a:cubicBezTo>
                    <a:cubicBezTo>
                      <a:pt x="171" y="318"/>
                      <a:pt x="171" y="317"/>
                      <a:pt x="171" y="317"/>
                    </a:cubicBezTo>
                    <a:cubicBezTo>
                      <a:pt x="171" y="315"/>
                      <a:pt x="170" y="315"/>
                      <a:pt x="169" y="315"/>
                    </a:cubicBezTo>
                    <a:cubicBezTo>
                      <a:pt x="168" y="315"/>
                      <a:pt x="168" y="313"/>
                      <a:pt x="169" y="312"/>
                    </a:cubicBezTo>
                    <a:cubicBezTo>
                      <a:pt x="169" y="312"/>
                      <a:pt x="170" y="311"/>
                      <a:pt x="170" y="311"/>
                    </a:cubicBezTo>
                    <a:cubicBezTo>
                      <a:pt x="170" y="310"/>
                      <a:pt x="170" y="310"/>
                      <a:pt x="170" y="309"/>
                    </a:cubicBezTo>
                    <a:cubicBezTo>
                      <a:pt x="170" y="308"/>
                      <a:pt x="171" y="306"/>
                      <a:pt x="172" y="305"/>
                    </a:cubicBezTo>
                    <a:cubicBezTo>
                      <a:pt x="172" y="304"/>
                      <a:pt x="174" y="303"/>
                      <a:pt x="174" y="302"/>
                    </a:cubicBezTo>
                    <a:cubicBezTo>
                      <a:pt x="174" y="301"/>
                      <a:pt x="174" y="300"/>
                      <a:pt x="175" y="299"/>
                    </a:cubicBezTo>
                    <a:cubicBezTo>
                      <a:pt x="176" y="298"/>
                      <a:pt x="177" y="297"/>
                      <a:pt x="177" y="297"/>
                    </a:cubicBezTo>
                    <a:cubicBezTo>
                      <a:pt x="177" y="296"/>
                      <a:pt x="176" y="295"/>
                      <a:pt x="177" y="295"/>
                    </a:cubicBezTo>
                    <a:cubicBezTo>
                      <a:pt x="178" y="295"/>
                      <a:pt x="178" y="295"/>
                      <a:pt x="178" y="295"/>
                    </a:cubicBezTo>
                    <a:cubicBezTo>
                      <a:pt x="178" y="295"/>
                      <a:pt x="178" y="295"/>
                      <a:pt x="178" y="295"/>
                    </a:cubicBezTo>
                    <a:cubicBezTo>
                      <a:pt x="178" y="295"/>
                      <a:pt x="178" y="295"/>
                      <a:pt x="178" y="295"/>
                    </a:cubicBezTo>
                    <a:cubicBezTo>
                      <a:pt x="178" y="295"/>
                      <a:pt x="178" y="295"/>
                      <a:pt x="178" y="295"/>
                    </a:cubicBezTo>
                    <a:cubicBezTo>
                      <a:pt x="179" y="295"/>
                      <a:pt x="179" y="294"/>
                      <a:pt x="180" y="294"/>
                    </a:cubicBezTo>
                    <a:cubicBezTo>
                      <a:pt x="181" y="294"/>
                      <a:pt x="181" y="293"/>
                      <a:pt x="182" y="292"/>
                    </a:cubicBezTo>
                    <a:cubicBezTo>
                      <a:pt x="183" y="291"/>
                      <a:pt x="184" y="291"/>
                      <a:pt x="185" y="290"/>
                    </a:cubicBezTo>
                    <a:cubicBezTo>
                      <a:pt x="185" y="289"/>
                      <a:pt x="185" y="289"/>
                      <a:pt x="185" y="288"/>
                    </a:cubicBezTo>
                    <a:cubicBezTo>
                      <a:pt x="185" y="287"/>
                      <a:pt x="185" y="286"/>
                      <a:pt x="185" y="285"/>
                    </a:cubicBezTo>
                    <a:cubicBezTo>
                      <a:pt x="185" y="284"/>
                      <a:pt x="185" y="283"/>
                      <a:pt x="186" y="282"/>
                    </a:cubicBezTo>
                    <a:cubicBezTo>
                      <a:pt x="186" y="280"/>
                      <a:pt x="188" y="279"/>
                      <a:pt x="190" y="278"/>
                    </a:cubicBezTo>
                    <a:cubicBezTo>
                      <a:pt x="190" y="278"/>
                      <a:pt x="191" y="277"/>
                      <a:pt x="191" y="276"/>
                    </a:cubicBezTo>
                    <a:cubicBezTo>
                      <a:pt x="192" y="275"/>
                      <a:pt x="192" y="275"/>
                      <a:pt x="193" y="273"/>
                    </a:cubicBezTo>
                    <a:cubicBezTo>
                      <a:pt x="193" y="274"/>
                      <a:pt x="193" y="275"/>
                      <a:pt x="195" y="275"/>
                    </a:cubicBezTo>
                    <a:cubicBezTo>
                      <a:pt x="195" y="275"/>
                      <a:pt x="195" y="275"/>
                      <a:pt x="195" y="275"/>
                    </a:cubicBezTo>
                    <a:cubicBezTo>
                      <a:pt x="196" y="275"/>
                      <a:pt x="197" y="274"/>
                      <a:pt x="198" y="274"/>
                    </a:cubicBezTo>
                    <a:cubicBezTo>
                      <a:pt x="198" y="274"/>
                      <a:pt x="198" y="274"/>
                      <a:pt x="198" y="274"/>
                    </a:cubicBezTo>
                    <a:cubicBezTo>
                      <a:pt x="198" y="274"/>
                      <a:pt x="199" y="274"/>
                      <a:pt x="199" y="275"/>
                    </a:cubicBezTo>
                    <a:cubicBezTo>
                      <a:pt x="199" y="275"/>
                      <a:pt x="200" y="275"/>
                      <a:pt x="200" y="275"/>
                    </a:cubicBezTo>
                    <a:cubicBezTo>
                      <a:pt x="200" y="275"/>
                      <a:pt x="200" y="275"/>
                      <a:pt x="200" y="275"/>
                    </a:cubicBezTo>
                    <a:cubicBezTo>
                      <a:pt x="200" y="275"/>
                      <a:pt x="200" y="275"/>
                      <a:pt x="200" y="275"/>
                    </a:cubicBezTo>
                    <a:cubicBezTo>
                      <a:pt x="200" y="275"/>
                      <a:pt x="200" y="275"/>
                      <a:pt x="200" y="275"/>
                    </a:cubicBezTo>
                    <a:cubicBezTo>
                      <a:pt x="201" y="275"/>
                      <a:pt x="201" y="274"/>
                      <a:pt x="201" y="274"/>
                    </a:cubicBezTo>
                    <a:cubicBezTo>
                      <a:pt x="202" y="273"/>
                      <a:pt x="202" y="273"/>
                      <a:pt x="203" y="273"/>
                    </a:cubicBezTo>
                    <a:cubicBezTo>
                      <a:pt x="204" y="272"/>
                      <a:pt x="205" y="272"/>
                      <a:pt x="205" y="272"/>
                    </a:cubicBezTo>
                    <a:cubicBezTo>
                      <a:pt x="206" y="271"/>
                      <a:pt x="206" y="271"/>
                      <a:pt x="206" y="271"/>
                    </a:cubicBezTo>
                    <a:cubicBezTo>
                      <a:pt x="206" y="270"/>
                      <a:pt x="207" y="271"/>
                      <a:pt x="208" y="270"/>
                    </a:cubicBezTo>
                    <a:cubicBezTo>
                      <a:pt x="209" y="270"/>
                      <a:pt x="211" y="270"/>
                      <a:pt x="212" y="270"/>
                    </a:cubicBezTo>
                    <a:cubicBezTo>
                      <a:pt x="213" y="270"/>
                      <a:pt x="214" y="269"/>
                      <a:pt x="215" y="269"/>
                    </a:cubicBezTo>
                    <a:cubicBezTo>
                      <a:pt x="215" y="269"/>
                      <a:pt x="215" y="269"/>
                      <a:pt x="215" y="269"/>
                    </a:cubicBezTo>
                    <a:cubicBezTo>
                      <a:pt x="216" y="269"/>
                      <a:pt x="216" y="270"/>
                      <a:pt x="216" y="270"/>
                    </a:cubicBezTo>
                    <a:cubicBezTo>
                      <a:pt x="216" y="270"/>
                      <a:pt x="216" y="270"/>
                      <a:pt x="216" y="270"/>
                    </a:cubicBezTo>
                    <a:cubicBezTo>
                      <a:pt x="217" y="269"/>
                      <a:pt x="218" y="269"/>
                      <a:pt x="218" y="269"/>
                    </a:cubicBezTo>
                    <a:cubicBezTo>
                      <a:pt x="218" y="269"/>
                      <a:pt x="218" y="269"/>
                      <a:pt x="218" y="269"/>
                    </a:cubicBezTo>
                    <a:cubicBezTo>
                      <a:pt x="219" y="269"/>
                      <a:pt x="219" y="269"/>
                      <a:pt x="220" y="269"/>
                    </a:cubicBezTo>
                    <a:cubicBezTo>
                      <a:pt x="220" y="269"/>
                      <a:pt x="220" y="269"/>
                      <a:pt x="221" y="269"/>
                    </a:cubicBezTo>
                    <a:cubicBezTo>
                      <a:pt x="221" y="269"/>
                      <a:pt x="221" y="269"/>
                      <a:pt x="221" y="269"/>
                    </a:cubicBezTo>
                    <a:cubicBezTo>
                      <a:pt x="222" y="269"/>
                      <a:pt x="222" y="269"/>
                      <a:pt x="223" y="269"/>
                    </a:cubicBezTo>
                    <a:cubicBezTo>
                      <a:pt x="224" y="269"/>
                      <a:pt x="224" y="269"/>
                      <a:pt x="224" y="269"/>
                    </a:cubicBezTo>
                    <a:cubicBezTo>
                      <a:pt x="225" y="269"/>
                      <a:pt x="225" y="269"/>
                      <a:pt x="225" y="269"/>
                    </a:cubicBezTo>
                    <a:cubicBezTo>
                      <a:pt x="226" y="270"/>
                      <a:pt x="225" y="270"/>
                      <a:pt x="225" y="271"/>
                    </a:cubicBezTo>
                    <a:cubicBezTo>
                      <a:pt x="224" y="272"/>
                      <a:pt x="225" y="272"/>
                      <a:pt x="226" y="273"/>
                    </a:cubicBezTo>
                    <a:cubicBezTo>
                      <a:pt x="226" y="274"/>
                      <a:pt x="227" y="274"/>
                      <a:pt x="227" y="275"/>
                    </a:cubicBezTo>
                    <a:cubicBezTo>
                      <a:pt x="226" y="276"/>
                      <a:pt x="225" y="276"/>
                      <a:pt x="225" y="277"/>
                    </a:cubicBezTo>
                    <a:cubicBezTo>
                      <a:pt x="225" y="278"/>
                      <a:pt x="226" y="278"/>
                      <a:pt x="227" y="279"/>
                    </a:cubicBezTo>
                    <a:cubicBezTo>
                      <a:pt x="228" y="279"/>
                      <a:pt x="229" y="280"/>
                      <a:pt x="230" y="280"/>
                    </a:cubicBezTo>
                    <a:cubicBezTo>
                      <a:pt x="230" y="280"/>
                      <a:pt x="230" y="280"/>
                      <a:pt x="231" y="280"/>
                    </a:cubicBezTo>
                    <a:cubicBezTo>
                      <a:pt x="231" y="280"/>
                      <a:pt x="231" y="280"/>
                      <a:pt x="232" y="280"/>
                    </a:cubicBezTo>
                    <a:cubicBezTo>
                      <a:pt x="232" y="280"/>
                      <a:pt x="232" y="280"/>
                      <a:pt x="233" y="280"/>
                    </a:cubicBezTo>
                    <a:cubicBezTo>
                      <a:pt x="233" y="280"/>
                      <a:pt x="233" y="280"/>
                      <a:pt x="233" y="280"/>
                    </a:cubicBezTo>
                    <a:cubicBezTo>
                      <a:pt x="234" y="280"/>
                      <a:pt x="235" y="281"/>
                      <a:pt x="236" y="281"/>
                    </a:cubicBezTo>
                    <a:cubicBezTo>
                      <a:pt x="236" y="282"/>
                      <a:pt x="237" y="282"/>
                      <a:pt x="237" y="283"/>
                    </a:cubicBezTo>
                    <a:cubicBezTo>
                      <a:pt x="237" y="283"/>
                      <a:pt x="237" y="284"/>
                      <a:pt x="237" y="284"/>
                    </a:cubicBezTo>
                    <a:cubicBezTo>
                      <a:pt x="238" y="284"/>
                      <a:pt x="239" y="284"/>
                      <a:pt x="239" y="284"/>
                    </a:cubicBezTo>
                    <a:cubicBezTo>
                      <a:pt x="240" y="285"/>
                      <a:pt x="241" y="285"/>
                      <a:pt x="241" y="285"/>
                    </a:cubicBezTo>
                    <a:cubicBezTo>
                      <a:pt x="242" y="285"/>
                      <a:pt x="242" y="286"/>
                      <a:pt x="243" y="286"/>
                    </a:cubicBezTo>
                    <a:cubicBezTo>
                      <a:pt x="243" y="286"/>
                      <a:pt x="244" y="286"/>
                      <a:pt x="244" y="286"/>
                    </a:cubicBezTo>
                    <a:cubicBezTo>
                      <a:pt x="246" y="285"/>
                      <a:pt x="244" y="283"/>
                      <a:pt x="245" y="281"/>
                    </a:cubicBezTo>
                    <a:cubicBezTo>
                      <a:pt x="246" y="280"/>
                      <a:pt x="247" y="280"/>
                      <a:pt x="249" y="280"/>
                    </a:cubicBezTo>
                    <a:cubicBezTo>
                      <a:pt x="250" y="280"/>
                      <a:pt x="251" y="280"/>
                      <a:pt x="252" y="281"/>
                    </a:cubicBezTo>
                    <a:cubicBezTo>
                      <a:pt x="252" y="281"/>
                      <a:pt x="252" y="282"/>
                      <a:pt x="252" y="282"/>
                    </a:cubicBezTo>
                    <a:cubicBezTo>
                      <a:pt x="252" y="282"/>
                      <a:pt x="253" y="282"/>
                      <a:pt x="253" y="282"/>
                    </a:cubicBezTo>
                    <a:cubicBezTo>
                      <a:pt x="253" y="282"/>
                      <a:pt x="253" y="282"/>
                      <a:pt x="254" y="282"/>
                    </a:cubicBezTo>
                    <a:cubicBezTo>
                      <a:pt x="254" y="282"/>
                      <a:pt x="254" y="282"/>
                      <a:pt x="254" y="282"/>
                    </a:cubicBezTo>
                    <a:cubicBezTo>
                      <a:pt x="255" y="282"/>
                      <a:pt x="255" y="282"/>
                      <a:pt x="255" y="282"/>
                    </a:cubicBezTo>
                    <a:cubicBezTo>
                      <a:pt x="256" y="283"/>
                      <a:pt x="257" y="283"/>
                      <a:pt x="258" y="283"/>
                    </a:cubicBezTo>
                    <a:cubicBezTo>
                      <a:pt x="259" y="283"/>
                      <a:pt x="260" y="283"/>
                      <a:pt x="261" y="283"/>
                    </a:cubicBezTo>
                    <a:cubicBezTo>
                      <a:pt x="262" y="283"/>
                      <a:pt x="263" y="284"/>
                      <a:pt x="264" y="284"/>
                    </a:cubicBezTo>
                    <a:cubicBezTo>
                      <a:pt x="264" y="284"/>
                      <a:pt x="264" y="284"/>
                      <a:pt x="265" y="283"/>
                    </a:cubicBezTo>
                    <a:cubicBezTo>
                      <a:pt x="265" y="283"/>
                      <a:pt x="265" y="282"/>
                      <a:pt x="266" y="282"/>
                    </a:cubicBezTo>
                    <a:cubicBezTo>
                      <a:pt x="266" y="281"/>
                      <a:pt x="266" y="281"/>
                      <a:pt x="267" y="281"/>
                    </a:cubicBezTo>
                    <a:cubicBezTo>
                      <a:pt x="267" y="281"/>
                      <a:pt x="267" y="281"/>
                      <a:pt x="267" y="281"/>
                    </a:cubicBezTo>
                    <a:cubicBezTo>
                      <a:pt x="268" y="282"/>
                      <a:pt x="269" y="282"/>
                      <a:pt x="270" y="283"/>
                    </a:cubicBezTo>
                    <a:cubicBezTo>
                      <a:pt x="270" y="283"/>
                      <a:pt x="271" y="283"/>
                      <a:pt x="271" y="283"/>
                    </a:cubicBezTo>
                    <a:cubicBezTo>
                      <a:pt x="272" y="283"/>
                      <a:pt x="272" y="282"/>
                      <a:pt x="273" y="282"/>
                    </a:cubicBezTo>
                    <a:cubicBezTo>
                      <a:pt x="274" y="281"/>
                      <a:pt x="274" y="280"/>
                      <a:pt x="274" y="278"/>
                    </a:cubicBezTo>
                    <a:cubicBezTo>
                      <a:pt x="274" y="278"/>
                      <a:pt x="274" y="277"/>
                      <a:pt x="274" y="276"/>
                    </a:cubicBezTo>
                    <a:cubicBezTo>
                      <a:pt x="274" y="275"/>
                      <a:pt x="275" y="275"/>
                      <a:pt x="275" y="275"/>
                    </a:cubicBezTo>
                    <a:cubicBezTo>
                      <a:pt x="276" y="274"/>
                      <a:pt x="276" y="274"/>
                      <a:pt x="276" y="273"/>
                    </a:cubicBezTo>
                    <a:cubicBezTo>
                      <a:pt x="276" y="272"/>
                      <a:pt x="276" y="270"/>
                      <a:pt x="276" y="269"/>
                    </a:cubicBezTo>
                    <a:cubicBezTo>
                      <a:pt x="276" y="269"/>
                      <a:pt x="276" y="268"/>
                      <a:pt x="275" y="268"/>
                    </a:cubicBezTo>
                    <a:cubicBezTo>
                      <a:pt x="275" y="268"/>
                      <a:pt x="275" y="268"/>
                      <a:pt x="275" y="268"/>
                    </a:cubicBezTo>
                    <a:cubicBezTo>
                      <a:pt x="275" y="268"/>
                      <a:pt x="274" y="269"/>
                      <a:pt x="273" y="269"/>
                    </a:cubicBezTo>
                    <a:cubicBezTo>
                      <a:pt x="272" y="269"/>
                      <a:pt x="271" y="270"/>
                      <a:pt x="270" y="270"/>
                    </a:cubicBezTo>
                    <a:cubicBezTo>
                      <a:pt x="270" y="270"/>
                      <a:pt x="269" y="270"/>
                      <a:pt x="269" y="269"/>
                    </a:cubicBezTo>
                    <a:cubicBezTo>
                      <a:pt x="268" y="269"/>
                      <a:pt x="267" y="269"/>
                      <a:pt x="267" y="269"/>
                    </a:cubicBezTo>
                    <a:cubicBezTo>
                      <a:pt x="267" y="269"/>
                      <a:pt x="266" y="269"/>
                      <a:pt x="266" y="269"/>
                    </a:cubicBezTo>
                    <a:cubicBezTo>
                      <a:pt x="266" y="269"/>
                      <a:pt x="265" y="269"/>
                      <a:pt x="265" y="270"/>
                    </a:cubicBezTo>
                    <a:cubicBezTo>
                      <a:pt x="264" y="270"/>
                      <a:pt x="264" y="270"/>
                      <a:pt x="264" y="270"/>
                    </a:cubicBezTo>
                    <a:cubicBezTo>
                      <a:pt x="263" y="270"/>
                      <a:pt x="263" y="270"/>
                      <a:pt x="263" y="270"/>
                    </a:cubicBezTo>
                    <a:cubicBezTo>
                      <a:pt x="262" y="269"/>
                      <a:pt x="262" y="269"/>
                      <a:pt x="261" y="269"/>
                    </a:cubicBezTo>
                    <a:cubicBezTo>
                      <a:pt x="261" y="269"/>
                      <a:pt x="261" y="269"/>
                      <a:pt x="260" y="269"/>
                    </a:cubicBezTo>
                    <a:cubicBezTo>
                      <a:pt x="260" y="269"/>
                      <a:pt x="260" y="269"/>
                      <a:pt x="260" y="269"/>
                    </a:cubicBezTo>
                    <a:cubicBezTo>
                      <a:pt x="259" y="269"/>
                      <a:pt x="259" y="269"/>
                      <a:pt x="259" y="269"/>
                    </a:cubicBezTo>
                    <a:cubicBezTo>
                      <a:pt x="259" y="268"/>
                      <a:pt x="259" y="268"/>
                      <a:pt x="259" y="268"/>
                    </a:cubicBezTo>
                    <a:cubicBezTo>
                      <a:pt x="259" y="268"/>
                      <a:pt x="259" y="268"/>
                      <a:pt x="258" y="268"/>
                    </a:cubicBezTo>
                    <a:cubicBezTo>
                      <a:pt x="258" y="267"/>
                      <a:pt x="258" y="267"/>
                      <a:pt x="257" y="267"/>
                    </a:cubicBezTo>
                    <a:cubicBezTo>
                      <a:pt x="257" y="266"/>
                      <a:pt x="257" y="266"/>
                      <a:pt x="257" y="266"/>
                    </a:cubicBezTo>
                    <a:cubicBezTo>
                      <a:pt x="257" y="266"/>
                      <a:pt x="257" y="266"/>
                      <a:pt x="257" y="266"/>
                    </a:cubicBezTo>
                    <a:cubicBezTo>
                      <a:pt x="257" y="265"/>
                      <a:pt x="257" y="265"/>
                      <a:pt x="257" y="265"/>
                    </a:cubicBezTo>
                    <a:cubicBezTo>
                      <a:pt x="256" y="265"/>
                      <a:pt x="256" y="265"/>
                      <a:pt x="256" y="265"/>
                    </a:cubicBezTo>
                    <a:cubicBezTo>
                      <a:pt x="256" y="264"/>
                      <a:pt x="257" y="264"/>
                      <a:pt x="257" y="264"/>
                    </a:cubicBezTo>
                    <a:cubicBezTo>
                      <a:pt x="257" y="264"/>
                      <a:pt x="257" y="263"/>
                      <a:pt x="257" y="263"/>
                    </a:cubicBezTo>
                    <a:cubicBezTo>
                      <a:pt x="256" y="262"/>
                      <a:pt x="256" y="262"/>
                      <a:pt x="256" y="262"/>
                    </a:cubicBezTo>
                    <a:cubicBezTo>
                      <a:pt x="257" y="262"/>
                      <a:pt x="257" y="262"/>
                      <a:pt x="257" y="262"/>
                    </a:cubicBezTo>
                    <a:cubicBezTo>
                      <a:pt x="256" y="261"/>
                      <a:pt x="256" y="261"/>
                      <a:pt x="255" y="261"/>
                    </a:cubicBezTo>
                    <a:cubicBezTo>
                      <a:pt x="255" y="261"/>
                      <a:pt x="257" y="260"/>
                      <a:pt x="258" y="259"/>
                    </a:cubicBezTo>
                    <a:cubicBezTo>
                      <a:pt x="258" y="259"/>
                      <a:pt x="258" y="259"/>
                      <a:pt x="258" y="259"/>
                    </a:cubicBezTo>
                    <a:cubicBezTo>
                      <a:pt x="259" y="259"/>
                      <a:pt x="259" y="259"/>
                      <a:pt x="259" y="259"/>
                    </a:cubicBezTo>
                    <a:cubicBezTo>
                      <a:pt x="259" y="259"/>
                      <a:pt x="259" y="259"/>
                      <a:pt x="260" y="259"/>
                    </a:cubicBezTo>
                    <a:cubicBezTo>
                      <a:pt x="260" y="259"/>
                      <a:pt x="260" y="259"/>
                      <a:pt x="260" y="259"/>
                    </a:cubicBezTo>
                    <a:cubicBezTo>
                      <a:pt x="261" y="259"/>
                      <a:pt x="262" y="259"/>
                      <a:pt x="262" y="258"/>
                    </a:cubicBezTo>
                    <a:cubicBezTo>
                      <a:pt x="262" y="258"/>
                      <a:pt x="261" y="257"/>
                      <a:pt x="261" y="257"/>
                    </a:cubicBezTo>
                    <a:cubicBezTo>
                      <a:pt x="262" y="256"/>
                      <a:pt x="263" y="256"/>
                      <a:pt x="264" y="256"/>
                    </a:cubicBezTo>
                    <a:cubicBezTo>
                      <a:pt x="264" y="256"/>
                      <a:pt x="264" y="256"/>
                      <a:pt x="264" y="256"/>
                    </a:cubicBezTo>
                    <a:cubicBezTo>
                      <a:pt x="264" y="256"/>
                      <a:pt x="264" y="256"/>
                      <a:pt x="265" y="256"/>
                    </a:cubicBezTo>
                    <a:cubicBezTo>
                      <a:pt x="265" y="256"/>
                      <a:pt x="265" y="256"/>
                      <a:pt x="265" y="256"/>
                    </a:cubicBezTo>
                    <a:cubicBezTo>
                      <a:pt x="265" y="256"/>
                      <a:pt x="266" y="256"/>
                      <a:pt x="266" y="256"/>
                    </a:cubicBezTo>
                    <a:cubicBezTo>
                      <a:pt x="267" y="256"/>
                      <a:pt x="266" y="256"/>
                      <a:pt x="267" y="255"/>
                    </a:cubicBezTo>
                    <a:cubicBezTo>
                      <a:pt x="268" y="255"/>
                      <a:pt x="269" y="255"/>
                      <a:pt x="270" y="254"/>
                    </a:cubicBezTo>
                    <a:cubicBezTo>
                      <a:pt x="271" y="254"/>
                      <a:pt x="271" y="254"/>
                      <a:pt x="271" y="254"/>
                    </a:cubicBezTo>
                    <a:cubicBezTo>
                      <a:pt x="272" y="254"/>
                      <a:pt x="272" y="254"/>
                      <a:pt x="272" y="254"/>
                    </a:cubicBezTo>
                    <a:cubicBezTo>
                      <a:pt x="272" y="254"/>
                      <a:pt x="274" y="254"/>
                      <a:pt x="274" y="255"/>
                    </a:cubicBezTo>
                    <a:cubicBezTo>
                      <a:pt x="274" y="255"/>
                      <a:pt x="274" y="255"/>
                      <a:pt x="274" y="255"/>
                    </a:cubicBezTo>
                    <a:cubicBezTo>
                      <a:pt x="275" y="255"/>
                      <a:pt x="276" y="255"/>
                      <a:pt x="276" y="255"/>
                    </a:cubicBezTo>
                    <a:cubicBezTo>
                      <a:pt x="278" y="255"/>
                      <a:pt x="279" y="255"/>
                      <a:pt x="280" y="255"/>
                    </a:cubicBezTo>
                    <a:cubicBezTo>
                      <a:pt x="281" y="255"/>
                      <a:pt x="282" y="255"/>
                      <a:pt x="284" y="255"/>
                    </a:cubicBezTo>
                    <a:cubicBezTo>
                      <a:pt x="285" y="255"/>
                      <a:pt x="287" y="255"/>
                      <a:pt x="286" y="253"/>
                    </a:cubicBezTo>
                    <a:cubicBezTo>
                      <a:pt x="285" y="253"/>
                      <a:pt x="284" y="252"/>
                      <a:pt x="284" y="252"/>
                    </a:cubicBezTo>
                    <a:cubicBezTo>
                      <a:pt x="284" y="251"/>
                      <a:pt x="284" y="251"/>
                      <a:pt x="284" y="250"/>
                    </a:cubicBezTo>
                    <a:cubicBezTo>
                      <a:pt x="283" y="249"/>
                      <a:pt x="280" y="249"/>
                      <a:pt x="279" y="248"/>
                    </a:cubicBezTo>
                    <a:cubicBezTo>
                      <a:pt x="279" y="247"/>
                      <a:pt x="279" y="247"/>
                      <a:pt x="278" y="246"/>
                    </a:cubicBezTo>
                    <a:cubicBezTo>
                      <a:pt x="278" y="246"/>
                      <a:pt x="277" y="246"/>
                      <a:pt x="277" y="246"/>
                    </a:cubicBezTo>
                    <a:cubicBezTo>
                      <a:pt x="277" y="245"/>
                      <a:pt x="277" y="245"/>
                      <a:pt x="276" y="245"/>
                    </a:cubicBezTo>
                    <a:cubicBezTo>
                      <a:pt x="276" y="245"/>
                      <a:pt x="275" y="245"/>
                      <a:pt x="275" y="244"/>
                    </a:cubicBezTo>
                    <a:cubicBezTo>
                      <a:pt x="275" y="243"/>
                      <a:pt x="275" y="243"/>
                      <a:pt x="275" y="243"/>
                    </a:cubicBezTo>
                    <a:cubicBezTo>
                      <a:pt x="275" y="243"/>
                      <a:pt x="276" y="242"/>
                      <a:pt x="276" y="242"/>
                    </a:cubicBezTo>
                    <a:cubicBezTo>
                      <a:pt x="276" y="242"/>
                      <a:pt x="277" y="241"/>
                      <a:pt x="277" y="240"/>
                    </a:cubicBezTo>
                    <a:cubicBezTo>
                      <a:pt x="277" y="240"/>
                      <a:pt x="277" y="240"/>
                      <a:pt x="277" y="239"/>
                    </a:cubicBezTo>
                    <a:cubicBezTo>
                      <a:pt x="277" y="239"/>
                      <a:pt x="277" y="239"/>
                      <a:pt x="277" y="239"/>
                    </a:cubicBezTo>
                    <a:cubicBezTo>
                      <a:pt x="277" y="239"/>
                      <a:pt x="277" y="239"/>
                      <a:pt x="278" y="239"/>
                    </a:cubicBezTo>
                    <a:cubicBezTo>
                      <a:pt x="278" y="239"/>
                      <a:pt x="278" y="239"/>
                      <a:pt x="278" y="239"/>
                    </a:cubicBezTo>
                    <a:cubicBezTo>
                      <a:pt x="279" y="239"/>
                      <a:pt x="279" y="239"/>
                      <a:pt x="279" y="239"/>
                    </a:cubicBezTo>
                    <a:cubicBezTo>
                      <a:pt x="279" y="238"/>
                      <a:pt x="279" y="238"/>
                      <a:pt x="279" y="238"/>
                    </a:cubicBezTo>
                    <a:cubicBezTo>
                      <a:pt x="279" y="238"/>
                      <a:pt x="279" y="238"/>
                      <a:pt x="279" y="238"/>
                    </a:cubicBezTo>
                    <a:cubicBezTo>
                      <a:pt x="279" y="237"/>
                      <a:pt x="279" y="237"/>
                      <a:pt x="278" y="237"/>
                    </a:cubicBezTo>
                    <a:cubicBezTo>
                      <a:pt x="278" y="237"/>
                      <a:pt x="278" y="237"/>
                      <a:pt x="278" y="237"/>
                    </a:cubicBezTo>
                    <a:cubicBezTo>
                      <a:pt x="277" y="237"/>
                      <a:pt x="276" y="238"/>
                      <a:pt x="275" y="238"/>
                    </a:cubicBezTo>
                    <a:cubicBezTo>
                      <a:pt x="274" y="239"/>
                      <a:pt x="273" y="239"/>
                      <a:pt x="272" y="239"/>
                    </a:cubicBezTo>
                    <a:cubicBezTo>
                      <a:pt x="272" y="240"/>
                      <a:pt x="273" y="240"/>
                      <a:pt x="272" y="240"/>
                    </a:cubicBezTo>
                    <a:cubicBezTo>
                      <a:pt x="272" y="240"/>
                      <a:pt x="271" y="240"/>
                      <a:pt x="270" y="241"/>
                    </a:cubicBezTo>
                    <a:cubicBezTo>
                      <a:pt x="270" y="241"/>
                      <a:pt x="269" y="241"/>
                      <a:pt x="269" y="241"/>
                    </a:cubicBezTo>
                    <a:cubicBezTo>
                      <a:pt x="270" y="242"/>
                      <a:pt x="270" y="242"/>
                      <a:pt x="270" y="242"/>
                    </a:cubicBezTo>
                    <a:cubicBezTo>
                      <a:pt x="271" y="242"/>
                      <a:pt x="270" y="242"/>
                      <a:pt x="271" y="242"/>
                    </a:cubicBezTo>
                    <a:cubicBezTo>
                      <a:pt x="271" y="243"/>
                      <a:pt x="271" y="243"/>
                      <a:pt x="271" y="243"/>
                    </a:cubicBezTo>
                    <a:cubicBezTo>
                      <a:pt x="272" y="243"/>
                      <a:pt x="272" y="243"/>
                      <a:pt x="272" y="243"/>
                    </a:cubicBezTo>
                    <a:cubicBezTo>
                      <a:pt x="272" y="243"/>
                      <a:pt x="272" y="244"/>
                      <a:pt x="272" y="244"/>
                    </a:cubicBezTo>
                    <a:cubicBezTo>
                      <a:pt x="272" y="244"/>
                      <a:pt x="272" y="244"/>
                      <a:pt x="273" y="244"/>
                    </a:cubicBezTo>
                    <a:cubicBezTo>
                      <a:pt x="273" y="243"/>
                      <a:pt x="273" y="243"/>
                      <a:pt x="273" y="243"/>
                    </a:cubicBezTo>
                    <a:cubicBezTo>
                      <a:pt x="273" y="243"/>
                      <a:pt x="273" y="243"/>
                      <a:pt x="274" y="244"/>
                    </a:cubicBezTo>
                    <a:cubicBezTo>
                      <a:pt x="274" y="245"/>
                      <a:pt x="274" y="245"/>
                      <a:pt x="274" y="245"/>
                    </a:cubicBezTo>
                    <a:cubicBezTo>
                      <a:pt x="274" y="245"/>
                      <a:pt x="273" y="245"/>
                      <a:pt x="273" y="245"/>
                    </a:cubicBezTo>
                    <a:cubicBezTo>
                      <a:pt x="273" y="245"/>
                      <a:pt x="273" y="245"/>
                      <a:pt x="272" y="245"/>
                    </a:cubicBezTo>
                    <a:cubicBezTo>
                      <a:pt x="272" y="245"/>
                      <a:pt x="272" y="245"/>
                      <a:pt x="271" y="245"/>
                    </a:cubicBezTo>
                    <a:cubicBezTo>
                      <a:pt x="271" y="245"/>
                      <a:pt x="271" y="245"/>
                      <a:pt x="270" y="245"/>
                    </a:cubicBezTo>
                    <a:cubicBezTo>
                      <a:pt x="270" y="245"/>
                      <a:pt x="269" y="247"/>
                      <a:pt x="268" y="247"/>
                    </a:cubicBezTo>
                    <a:cubicBezTo>
                      <a:pt x="268" y="247"/>
                      <a:pt x="268" y="247"/>
                      <a:pt x="268" y="247"/>
                    </a:cubicBezTo>
                    <a:cubicBezTo>
                      <a:pt x="267" y="246"/>
                      <a:pt x="268" y="245"/>
                      <a:pt x="268" y="245"/>
                    </a:cubicBezTo>
                    <a:cubicBezTo>
                      <a:pt x="268" y="244"/>
                      <a:pt x="269" y="244"/>
                      <a:pt x="268" y="244"/>
                    </a:cubicBezTo>
                    <a:cubicBezTo>
                      <a:pt x="268" y="244"/>
                      <a:pt x="268" y="244"/>
                      <a:pt x="268" y="244"/>
                    </a:cubicBezTo>
                    <a:cubicBezTo>
                      <a:pt x="267" y="244"/>
                      <a:pt x="266" y="244"/>
                      <a:pt x="266" y="244"/>
                    </a:cubicBezTo>
                    <a:cubicBezTo>
                      <a:pt x="266" y="244"/>
                      <a:pt x="265" y="244"/>
                      <a:pt x="265" y="244"/>
                    </a:cubicBezTo>
                    <a:cubicBezTo>
                      <a:pt x="265" y="243"/>
                      <a:pt x="266" y="243"/>
                      <a:pt x="267" y="243"/>
                    </a:cubicBezTo>
                    <a:cubicBezTo>
                      <a:pt x="267" y="243"/>
                      <a:pt x="268" y="243"/>
                      <a:pt x="268" y="242"/>
                    </a:cubicBezTo>
                    <a:cubicBezTo>
                      <a:pt x="268" y="241"/>
                      <a:pt x="267" y="241"/>
                      <a:pt x="266" y="241"/>
                    </a:cubicBezTo>
                    <a:cubicBezTo>
                      <a:pt x="265" y="241"/>
                      <a:pt x="265" y="241"/>
                      <a:pt x="265" y="240"/>
                    </a:cubicBezTo>
                    <a:cubicBezTo>
                      <a:pt x="266" y="240"/>
                      <a:pt x="266" y="240"/>
                      <a:pt x="266" y="239"/>
                    </a:cubicBezTo>
                    <a:cubicBezTo>
                      <a:pt x="265" y="239"/>
                      <a:pt x="265" y="239"/>
                      <a:pt x="265" y="239"/>
                    </a:cubicBezTo>
                    <a:cubicBezTo>
                      <a:pt x="265" y="239"/>
                      <a:pt x="265" y="239"/>
                      <a:pt x="265" y="239"/>
                    </a:cubicBezTo>
                    <a:cubicBezTo>
                      <a:pt x="264" y="239"/>
                      <a:pt x="263" y="239"/>
                      <a:pt x="263" y="240"/>
                    </a:cubicBezTo>
                    <a:cubicBezTo>
                      <a:pt x="263" y="241"/>
                      <a:pt x="263" y="241"/>
                      <a:pt x="263" y="241"/>
                    </a:cubicBezTo>
                    <a:cubicBezTo>
                      <a:pt x="263" y="242"/>
                      <a:pt x="263" y="242"/>
                      <a:pt x="263" y="242"/>
                    </a:cubicBezTo>
                    <a:cubicBezTo>
                      <a:pt x="262" y="243"/>
                      <a:pt x="262" y="243"/>
                      <a:pt x="262" y="243"/>
                    </a:cubicBezTo>
                    <a:cubicBezTo>
                      <a:pt x="262" y="243"/>
                      <a:pt x="262" y="243"/>
                      <a:pt x="262" y="243"/>
                    </a:cubicBezTo>
                    <a:cubicBezTo>
                      <a:pt x="261" y="244"/>
                      <a:pt x="262" y="244"/>
                      <a:pt x="261" y="245"/>
                    </a:cubicBezTo>
                    <a:cubicBezTo>
                      <a:pt x="261" y="245"/>
                      <a:pt x="261" y="246"/>
                      <a:pt x="261" y="246"/>
                    </a:cubicBezTo>
                    <a:cubicBezTo>
                      <a:pt x="261" y="247"/>
                      <a:pt x="261" y="247"/>
                      <a:pt x="260" y="247"/>
                    </a:cubicBezTo>
                    <a:cubicBezTo>
                      <a:pt x="260" y="247"/>
                      <a:pt x="260" y="247"/>
                      <a:pt x="260" y="247"/>
                    </a:cubicBezTo>
                    <a:cubicBezTo>
                      <a:pt x="260" y="247"/>
                      <a:pt x="260" y="247"/>
                      <a:pt x="260" y="247"/>
                    </a:cubicBezTo>
                    <a:cubicBezTo>
                      <a:pt x="260" y="247"/>
                      <a:pt x="259" y="247"/>
                      <a:pt x="259" y="247"/>
                    </a:cubicBezTo>
                    <a:cubicBezTo>
                      <a:pt x="258" y="247"/>
                      <a:pt x="259" y="249"/>
                      <a:pt x="259" y="250"/>
                    </a:cubicBezTo>
                    <a:cubicBezTo>
                      <a:pt x="259" y="251"/>
                      <a:pt x="258" y="251"/>
                      <a:pt x="258" y="253"/>
                    </a:cubicBezTo>
                    <a:cubicBezTo>
                      <a:pt x="258" y="254"/>
                      <a:pt x="259" y="255"/>
                      <a:pt x="259" y="256"/>
                    </a:cubicBezTo>
                    <a:cubicBezTo>
                      <a:pt x="260" y="256"/>
                      <a:pt x="260" y="256"/>
                      <a:pt x="260" y="257"/>
                    </a:cubicBezTo>
                    <a:cubicBezTo>
                      <a:pt x="259" y="257"/>
                      <a:pt x="258" y="258"/>
                      <a:pt x="257" y="258"/>
                    </a:cubicBezTo>
                    <a:cubicBezTo>
                      <a:pt x="257" y="258"/>
                      <a:pt x="257" y="258"/>
                      <a:pt x="256" y="258"/>
                    </a:cubicBezTo>
                    <a:cubicBezTo>
                      <a:pt x="256" y="258"/>
                      <a:pt x="256" y="258"/>
                      <a:pt x="255" y="258"/>
                    </a:cubicBezTo>
                    <a:cubicBezTo>
                      <a:pt x="255" y="258"/>
                      <a:pt x="254" y="258"/>
                      <a:pt x="254" y="257"/>
                    </a:cubicBezTo>
                    <a:cubicBezTo>
                      <a:pt x="254" y="258"/>
                      <a:pt x="254" y="258"/>
                      <a:pt x="253" y="258"/>
                    </a:cubicBezTo>
                    <a:cubicBezTo>
                      <a:pt x="253" y="258"/>
                      <a:pt x="253" y="258"/>
                      <a:pt x="253" y="258"/>
                    </a:cubicBezTo>
                    <a:cubicBezTo>
                      <a:pt x="252" y="258"/>
                      <a:pt x="252" y="258"/>
                      <a:pt x="252" y="258"/>
                    </a:cubicBezTo>
                    <a:cubicBezTo>
                      <a:pt x="251" y="258"/>
                      <a:pt x="251" y="258"/>
                      <a:pt x="251" y="258"/>
                    </a:cubicBezTo>
                    <a:cubicBezTo>
                      <a:pt x="250" y="259"/>
                      <a:pt x="252" y="259"/>
                      <a:pt x="252" y="259"/>
                    </a:cubicBezTo>
                    <a:cubicBezTo>
                      <a:pt x="252" y="260"/>
                      <a:pt x="251" y="260"/>
                      <a:pt x="251" y="260"/>
                    </a:cubicBezTo>
                    <a:cubicBezTo>
                      <a:pt x="251" y="260"/>
                      <a:pt x="251" y="260"/>
                      <a:pt x="251" y="260"/>
                    </a:cubicBezTo>
                    <a:cubicBezTo>
                      <a:pt x="250" y="260"/>
                      <a:pt x="250" y="259"/>
                      <a:pt x="250" y="259"/>
                    </a:cubicBezTo>
                    <a:cubicBezTo>
                      <a:pt x="250" y="259"/>
                      <a:pt x="249" y="259"/>
                      <a:pt x="249" y="259"/>
                    </a:cubicBezTo>
                    <a:cubicBezTo>
                      <a:pt x="249" y="259"/>
                      <a:pt x="249" y="259"/>
                      <a:pt x="249" y="260"/>
                    </a:cubicBezTo>
                    <a:cubicBezTo>
                      <a:pt x="249" y="261"/>
                      <a:pt x="250" y="261"/>
                      <a:pt x="250" y="262"/>
                    </a:cubicBezTo>
                    <a:cubicBezTo>
                      <a:pt x="251" y="263"/>
                      <a:pt x="251" y="263"/>
                      <a:pt x="251" y="264"/>
                    </a:cubicBezTo>
                    <a:cubicBezTo>
                      <a:pt x="251" y="264"/>
                      <a:pt x="252" y="265"/>
                      <a:pt x="252" y="265"/>
                    </a:cubicBezTo>
                    <a:cubicBezTo>
                      <a:pt x="252" y="266"/>
                      <a:pt x="251" y="266"/>
                      <a:pt x="251" y="266"/>
                    </a:cubicBezTo>
                    <a:cubicBezTo>
                      <a:pt x="249" y="267"/>
                      <a:pt x="250" y="267"/>
                      <a:pt x="250" y="269"/>
                    </a:cubicBezTo>
                    <a:cubicBezTo>
                      <a:pt x="250" y="269"/>
                      <a:pt x="250" y="269"/>
                      <a:pt x="250" y="269"/>
                    </a:cubicBezTo>
                    <a:cubicBezTo>
                      <a:pt x="250" y="269"/>
                      <a:pt x="250" y="269"/>
                      <a:pt x="249" y="269"/>
                    </a:cubicBezTo>
                    <a:cubicBezTo>
                      <a:pt x="249" y="268"/>
                      <a:pt x="249" y="268"/>
                      <a:pt x="249" y="268"/>
                    </a:cubicBezTo>
                    <a:cubicBezTo>
                      <a:pt x="248" y="268"/>
                      <a:pt x="248" y="268"/>
                      <a:pt x="248" y="268"/>
                    </a:cubicBezTo>
                    <a:cubicBezTo>
                      <a:pt x="248" y="268"/>
                      <a:pt x="248" y="268"/>
                      <a:pt x="248" y="268"/>
                    </a:cubicBezTo>
                    <a:cubicBezTo>
                      <a:pt x="247" y="269"/>
                      <a:pt x="247" y="269"/>
                      <a:pt x="247" y="269"/>
                    </a:cubicBezTo>
                    <a:cubicBezTo>
                      <a:pt x="247" y="268"/>
                      <a:pt x="247" y="268"/>
                      <a:pt x="247" y="268"/>
                    </a:cubicBezTo>
                    <a:cubicBezTo>
                      <a:pt x="247" y="268"/>
                      <a:pt x="247" y="268"/>
                      <a:pt x="247" y="267"/>
                    </a:cubicBezTo>
                    <a:cubicBezTo>
                      <a:pt x="247" y="267"/>
                      <a:pt x="246" y="267"/>
                      <a:pt x="246" y="266"/>
                    </a:cubicBezTo>
                    <a:cubicBezTo>
                      <a:pt x="246" y="265"/>
                      <a:pt x="246" y="265"/>
                      <a:pt x="246" y="265"/>
                    </a:cubicBezTo>
                    <a:cubicBezTo>
                      <a:pt x="247" y="265"/>
                      <a:pt x="247" y="265"/>
                      <a:pt x="248" y="265"/>
                    </a:cubicBezTo>
                    <a:cubicBezTo>
                      <a:pt x="248" y="266"/>
                      <a:pt x="248" y="266"/>
                      <a:pt x="249" y="266"/>
                    </a:cubicBezTo>
                    <a:cubicBezTo>
                      <a:pt x="249" y="266"/>
                      <a:pt x="249" y="266"/>
                      <a:pt x="249" y="266"/>
                    </a:cubicBezTo>
                    <a:cubicBezTo>
                      <a:pt x="250" y="266"/>
                      <a:pt x="249" y="265"/>
                      <a:pt x="249" y="265"/>
                    </a:cubicBezTo>
                    <a:cubicBezTo>
                      <a:pt x="248" y="265"/>
                      <a:pt x="248" y="265"/>
                      <a:pt x="247" y="264"/>
                    </a:cubicBezTo>
                    <a:cubicBezTo>
                      <a:pt x="246" y="264"/>
                      <a:pt x="246" y="264"/>
                      <a:pt x="246" y="264"/>
                    </a:cubicBezTo>
                    <a:cubicBezTo>
                      <a:pt x="246" y="264"/>
                      <a:pt x="246" y="264"/>
                      <a:pt x="246" y="264"/>
                    </a:cubicBezTo>
                    <a:cubicBezTo>
                      <a:pt x="246" y="263"/>
                      <a:pt x="246" y="262"/>
                      <a:pt x="245" y="262"/>
                    </a:cubicBezTo>
                    <a:cubicBezTo>
                      <a:pt x="245" y="262"/>
                      <a:pt x="245" y="262"/>
                      <a:pt x="245" y="262"/>
                    </a:cubicBezTo>
                    <a:cubicBezTo>
                      <a:pt x="244" y="262"/>
                      <a:pt x="244" y="262"/>
                      <a:pt x="244" y="262"/>
                    </a:cubicBezTo>
                    <a:cubicBezTo>
                      <a:pt x="244" y="262"/>
                      <a:pt x="244" y="262"/>
                      <a:pt x="243" y="262"/>
                    </a:cubicBezTo>
                    <a:cubicBezTo>
                      <a:pt x="243" y="262"/>
                      <a:pt x="243" y="262"/>
                      <a:pt x="243" y="262"/>
                    </a:cubicBezTo>
                    <a:cubicBezTo>
                      <a:pt x="242" y="262"/>
                      <a:pt x="243" y="261"/>
                      <a:pt x="243" y="260"/>
                    </a:cubicBezTo>
                    <a:cubicBezTo>
                      <a:pt x="244" y="260"/>
                      <a:pt x="244" y="258"/>
                      <a:pt x="243" y="257"/>
                    </a:cubicBezTo>
                    <a:cubicBezTo>
                      <a:pt x="243" y="257"/>
                      <a:pt x="242" y="257"/>
                      <a:pt x="242" y="256"/>
                    </a:cubicBezTo>
                    <a:cubicBezTo>
                      <a:pt x="242" y="256"/>
                      <a:pt x="242" y="255"/>
                      <a:pt x="242" y="255"/>
                    </a:cubicBezTo>
                    <a:cubicBezTo>
                      <a:pt x="242" y="253"/>
                      <a:pt x="240" y="254"/>
                      <a:pt x="239" y="253"/>
                    </a:cubicBezTo>
                    <a:cubicBezTo>
                      <a:pt x="239" y="253"/>
                      <a:pt x="239" y="253"/>
                      <a:pt x="238" y="252"/>
                    </a:cubicBezTo>
                    <a:cubicBezTo>
                      <a:pt x="238" y="251"/>
                      <a:pt x="238" y="251"/>
                      <a:pt x="238" y="251"/>
                    </a:cubicBezTo>
                    <a:cubicBezTo>
                      <a:pt x="238" y="251"/>
                      <a:pt x="237" y="251"/>
                      <a:pt x="237" y="251"/>
                    </a:cubicBezTo>
                    <a:cubicBezTo>
                      <a:pt x="237" y="251"/>
                      <a:pt x="237" y="251"/>
                      <a:pt x="237" y="251"/>
                    </a:cubicBezTo>
                    <a:cubicBezTo>
                      <a:pt x="236" y="251"/>
                      <a:pt x="236" y="251"/>
                      <a:pt x="236" y="251"/>
                    </a:cubicBezTo>
                    <a:cubicBezTo>
                      <a:pt x="236" y="251"/>
                      <a:pt x="235" y="251"/>
                      <a:pt x="235" y="251"/>
                    </a:cubicBezTo>
                    <a:cubicBezTo>
                      <a:pt x="235" y="251"/>
                      <a:pt x="235" y="251"/>
                      <a:pt x="235" y="251"/>
                    </a:cubicBezTo>
                    <a:cubicBezTo>
                      <a:pt x="235" y="251"/>
                      <a:pt x="234" y="250"/>
                      <a:pt x="234" y="250"/>
                    </a:cubicBezTo>
                    <a:cubicBezTo>
                      <a:pt x="233" y="249"/>
                      <a:pt x="233" y="249"/>
                      <a:pt x="233" y="249"/>
                    </a:cubicBezTo>
                    <a:cubicBezTo>
                      <a:pt x="232" y="248"/>
                      <a:pt x="232" y="247"/>
                      <a:pt x="232" y="246"/>
                    </a:cubicBezTo>
                    <a:cubicBezTo>
                      <a:pt x="232" y="246"/>
                      <a:pt x="232" y="246"/>
                      <a:pt x="232" y="246"/>
                    </a:cubicBezTo>
                    <a:cubicBezTo>
                      <a:pt x="231" y="246"/>
                      <a:pt x="231" y="247"/>
                      <a:pt x="231" y="247"/>
                    </a:cubicBezTo>
                    <a:cubicBezTo>
                      <a:pt x="229" y="246"/>
                      <a:pt x="229" y="246"/>
                      <a:pt x="229" y="246"/>
                    </a:cubicBezTo>
                    <a:cubicBezTo>
                      <a:pt x="229" y="245"/>
                      <a:pt x="229" y="245"/>
                      <a:pt x="229" y="245"/>
                    </a:cubicBezTo>
                    <a:cubicBezTo>
                      <a:pt x="229" y="244"/>
                      <a:pt x="229" y="244"/>
                      <a:pt x="229" y="244"/>
                    </a:cubicBezTo>
                    <a:cubicBezTo>
                      <a:pt x="228" y="244"/>
                      <a:pt x="228" y="244"/>
                      <a:pt x="228" y="244"/>
                    </a:cubicBezTo>
                    <a:cubicBezTo>
                      <a:pt x="228" y="244"/>
                      <a:pt x="228" y="244"/>
                      <a:pt x="227" y="244"/>
                    </a:cubicBezTo>
                    <a:cubicBezTo>
                      <a:pt x="227" y="244"/>
                      <a:pt x="226" y="244"/>
                      <a:pt x="226" y="244"/>
                    </a:cubicBezTo>
                    <a:cubicBezTo>
                      <a:pt x="226" y="245"/>
                      <a:pt x="227" y="246"/>
                      <a:pt x="227" y="246"/>
                    </a:cubicBezTo>
                    <a:cubicBezTo>
                      <a:pt x="228" y="247"/>
                      <a:pt x="228" y="248"/>
                      <a:pt x="228" y="249"/>
                    </a:cubicBezTo>
                    <a:cubicBezTo>
                      <a:pt x="228" y="250"/>
                      <a:pt x="229" y="251"/>
                      <a:pt x="230" y="251"/>
                    </a:cubicBezTo>
                    <a:cubicBezTo>
                      <a:pt x="231" y="252"/>
                      <a:pt x="232" y="253"/>
                      <a:pt x="232" y="254"/>
                    </a:cubicBezTo>
                    <a:cubicBezTo>
                      <a:pt x="233" y="255"/>
                      <a:pt x="233" y="255"/>
                      <a:pt x="233" y="255"/>
                    </a:cubicBezTo>
                    <a:cubicBezTo>
                      <a:pt x="234" y="255"/>
                      <a:pt x="234" y="256"/>
                      <a:pt x="235" y="256"/>
                    </a:cubicBezTo>
                    <a:cubicBezTo>
                      <a:pt x="235" y="256"/>
                      <a:pt x="236" y="256"/>
                      <a:pt x="236" y="256"/>
                    </a:cubicBezTo>
                    <a:cubicBezTo>
                      <a:pt x="236" y="257"/>
                      <a:pt x="236" y="257"/>
                      <a:pt x="237" y="257"/>
                    </a:cubicBezTo>
                    <a:cubicBezTo>
                      <a:pt x="237" y="258"/>
                      <a:pt x="238" y="258"/>
                      <a:pt x="238" y="258"/>
                    </a:cubicBezTo>
                    <a:cubicBezTo>
                      <a:pt x="239" y="258"/>
                      <a:pt x="239" y="259"/>
                      <a:pt x="239" y="259"/>
                    </a:cubicBezTo>
                    <a:cubicBezTo>
                      <a:pt x="239" y="260"/>
                      <a:pt x="240" y="260"/>
                      <a:pt x="240" y="260"/>
                    </a:cubicBezTo>
                    <a:cubicBezTo>
                      <a:pt x="240" y="260"/>
                      <a:pt x="240" y="260"/>
                      <a:pt x="239" y="260"/>
                    </a:cubicBezTo>
                    <a:cubicBezTo>
                      <a:pt x="239" y="260"/>
                      <a:pt x="239" y="260"/>
                      <a:pt x="238" y="260"/>
                    </a:cubicBezTo>
                    <a:cubicBezTo>
                      <a:pt x="238" y="260"/>
                      <a:pt x="238" y="260"/>
                      <a:pt x="238" y="260"/>
                    </a:cubicBezTo>
                    <a:cubicBezTo>
                      <a:pt x="238" y="260"/>
                      <a:pt x="237" y="260"/>
                      <a:pt x="237" y="260"/>
                    </a:cubicBezTo>
                    <a:cubicBezTo>
                      <a:pt x="237" y="260"/>
                      <a:pt x="237" y="261"/>
                      <a:pt x="237" y="261"/>
                    </a:cubicBezTo>
                    <a:cubicBezTo>
                      <a:pt x="237" y="262"/>
                      <a:pt x="238" y="262"/>
                      <a:pt x="238" y="262"/>
                    </a:cubicBezTo>
                    <a:cubicBezTo>
                      <a:pt x="238" y="263"/>
                      <a:pt x="238" y="263"/>
                      <a:pt x="237" y="264"/>
                    </a:cubicBezTo>
                    <a:cubicBezTo>
                      <a:pt x="237" y="265"/>
                      <a:pt x="237" y="266"/>
                      <a:pt x="236" y="266"/>
                    </a:cubicBezTo>
                    <a:cubicBezTo>
                      <a:pt x="236" y="266"/>
                      <a:pt x="235" y="266"/>
                      <a:pt x="235" y="266"/>
                    </a:cubicBezTo>
                    <a:cubicBezTo>
                      <a:pt x="235" y="266"/>
                      <a:pt x="235" y="266"/>
                      <a:pt x="235" y="266"/>
                    </a:cubicBezTo>
                    <a:cubicBezTo>
                      <a:pt x="235" y="265"/>
                      <a:pt x="235" y="265"/>
                      <a:pt x="235" y="265"/>
                    </a:cubicBezTo>
                    <a:cubicBezTo>
                      <a:pt x="236" y="265"/>
                      <a:pt x="236" y="264"/>
                      <a:pt x="236" y="263"/>
                    </a:cubicBezTo>
                    <a:cubicBezTo>
                      <a:pt x="236" y="263"/>
                      <a:pt x="235" y="263"/>
                      <a:pt x="235" y="262"/>
                    </a:cubicBezTo>
                    <a:cubicBezTo>
                      <a:pt x="234" y="261"/>
                      <a:pt x="234" y="260"/>
                      <a:pt x="233" y="259"/>
                    </a:cubicBezTo>
                    <a:cubicBezTo>
                      <a:pt x="233" y="258"/>
                      <a:pt x="232" y="258"/>
                      <a:pt x="231" y="258"/>
                    </a:cubicBezTo>
                    <a:cubicBezTo>
                      <a:pt x="231" y="258"/>
                      <a:pt x="230" y="258"/>
                      <a:pt x="230" y="257"/>
                    </a:cubicBezTo>
                    <a:cubicBezTo>
                      <a:pt x="229" y="257"/>
                      <a:pt x="229" y="257"/>
                      <a:pt x="229" y="257"/>
                    </a:cubicBezTo>
                    <a:cubicBezTo>
                      <a:pt x="228" y="256"/>
                      <a:pt x="227" y="256"/>
                      <a:pt x="226" y="255"/>
                    </a:cubicBezTo>
                    <a:cubicBezTo>
                      <a:pt x="225" y="254"/>
                      <a:pt x="225" y="254"/>
                      <a:pt x="225" y="254"/>
                    </a:cubicBezTo>
                    <a:cubicBezTo>
                      <a:pt x="224" y="253"/>
                      <a:pt x="224" y="253"/>
                      <a:pt x="224" y="253"/>
                    </a:cubicBezTo>
                    <a:cubicBezTo>
                      <a:pt x="224" y="253"/>
                      <a:pt x="224" y="252"/>
                      <a:pt x="224" y="252"/>
                    </a:cubicBezTo>
                    <a:cubicBezTo>
                      <a:pt x="224" y="251"/>
                      <a:pt x="224" y="251"/>
                      <a:pt x="223" y="250"/>
                    </a:cubicBezTo>
                    <a:cubicBezTo>
                      <a:pt x="223" y="249"/>
                      <a:pt x="222" y="249"/>
                      <a:pt x="221" y="249"/>
                    </a:cubicBezTo>
                    <a:cubicBezTo>
                      <a:pt x="221" y="249"/>
                      <a:pt x="221" y="249"/>
                      <a:pt x="220" y="249"/>
                    </a:cubicBezTo>
                    <a:cubicBezTo>
                      <a:pt x="219" y="249"/>
                      <a:pt x="219" y="249"/>
                      <a:pt x="219" y="251"/>
                    </a:cubicBezTo>
                    <a:cubicBezTo>
                      <a:pt x="218" y="251"/>
                      <a:pt x="218" y="251"/>
                      <a:pt x="217" y="251"/>
                    </a:cubicBezTo>
                    <a:cubicBezTo>
                      <a:pt x="217" y="251"/>
                      <a:pt x="217" y="252"/>
                      <a:pt x="216" y="252"/>
                    </a:cubicBezTo>
                    <a:cubicBezTo>
                      <a:pt x="216" y="252"/>
                      <a:pt x="216" y="252"/>
                      <a:pt x="216" y="252"/>
                    </a:cubicBezTo>
                    <a:cubicBezTo>
                      <a:pt x="215" y="252"/>
                      <a:pt x="215" y="252"/>
                      <a:pt x="214" y="252"/>
                    </a:cubicBezTo>
                    <a:cubicBezTo>
                      <a:pt x="214" y="251"/>
                      <a:pt x="213" y="251"/>
                      <a:pt x="213" y="251"/>
                    </a:cubicBezTo>
                    <a:cubicBezTo>
                      <a:pt x="213" y="251"/>
                      <a:pt x="212" y="251"/>
                      <a:pt x="212" y="251"/>
                    </a:cubicBezTo>
                    <a:cubicBezTo>
                      <a:pt x="212" y="251"/>
                      <a:pt x="210" y="252"/>
                      <a:pt x="210" y="252"/>
                    </a:cubicBezTo>
                    <a:cubicBezTo>
                      <a:pt x="210" y="252"/>
                      <a:pt x="210" y="252"/>
                      <a:pt x="210" y="252"/>
                    </a:cubicBezTo>
                    <a:cubicBezTo>
                      <a:pt x="210" y="252"/>
                      <a:pt x="209" y="254"/>
                      <a:pt x="209" y="254"/>
                    </a:cubicBezTo>
                    <a:cubicBezTo>
                      <a:pt x="209" y="255"/>
                      <a:pt x="211" y="255"/>
                      <a:pt x="210" y="256"/>
                    </a:cubicBezTo>
                    <a:cubicBezTo>
                      <a:pt x="210" y="256"/>
                      <a:pt x="209" y="257"/>
                      <a:pt x="209" y="257"/>
                    </a:cubicBezTo>
                    <a:cubicBezTo>
                      <a:pt x="208" y="257"/>
                      <a:pt x="207" y="258"/>
                      <a:pt x="207" y="258"/>
                    </a:cubicBezTo>
                    <a:cubicBezTo>
                      <a:pt x="206" y="259"/>
                      <a:pt x="205" y="259"/>
                      <a:pt x="205" y="260"/>
                    </a:cubicBezTo>
                    <a:cubicBezTo>
                      <a:pt x="204" y="260"/>
                      <a:pt x="204" y="261"/>
                      <a:pt x="204" y="262"/>
                    </a:cubicBezTo>
                    <a:cubicBezTo>
                      <a:pt x="204" y="262"/>
                      <a:pt x="204" y="263"/>
                      <a:pt x="204" y="264"/>
                    </a:cubicBezTo>
                    <a:cubicBezTo>
                      <a:pt x="204" y="264"/>
                      <a:pt x="204" y="265"/>
                      <a:pt x="204" y="265"/>
                    </a:cubicBezTo>
                    <a:cubicBezTo>
                      <a:pt x="204" y="266"/>
                      <a:pt x="203" y="266"/>
                      <a:pt x="203" y="266"/>
                    </a:cubicBezTo>
                    <a:cubicBezTo>
                      <a:pt x="202" y="267"/>
                      <a:pt x="203" y="267"/>
                      <a:pt x="203" y="268"/>
                    </a:cubicBezTo>
                    <a:cubicBezTo>
                      <a:pt x="202" y="268"/>
                      <a:pt x="202" y="269"/>
                      <a:pt x="201" y="269"/>
                    </a:cubicBezTo>
                    <a:cubicBezTo>
                      <a:pt x="201" y="270"/>
                      <a:pt x="201" y="270"/>
                      <a:pt x="201" y="271"/>
                    </a:cubicBezTo>
                    <a:cubicBezTo>
                      <a:pt x="201" y="271"/>
                      <a:pt x="200" y="271"/>
                      <a:pt x="200" y="271"/>
                    </a:cubicBezTo>
                    <a:cubicBezTo>
                      <a:pt x="200" y="271"/>
                      <a:pt x="200" y="271"/>
                      <a:pt x="199" y="271"/>
                    </a:cubicBezTo>
                    <a:cubicBezTo>
                      <a:pt x="199" y="271"/>
                      <a:pt x="199" y="271"/>
                      <a:pt x="198" y="271"/>
                    </a:cubicBezTo>
                    <a:cubicBezTo>
                      <a:pt x="198" y="271"/>
                      <a:pt x="197" y="271"/>
                      <a:pt x="196" y="271"/>
                    </a:cubicBezTo>
                    <a:cubicBezTo>
                      <a:pt x="195" y="272"/>
                      <a:pt x="195" y="272"/>
                      <a:pt x="194" y="272"/>
                    </a:cubicBezTo>
                    <a:cubicBezTo>
                      <a:pt x="194" y="272"/>
                      <a:pt x="193" y="273"/>
                      <a:pt x="193" y="273"/>
                    </a:cubicBezTo>
                    <a:cubicBezTo>
                      <a:pt x="193" y="273"/>
                      <a:pt x="193" y="273"/>
                      <a:pt x="193" y="273"/>
                    </a:cubicBezTo>
                    <a:cubicBezTo>
                      <a:pt x="192" y="272"/>
                      <a:pt x="192" y="272"/>
                      <a:pt x="192" y="272"/>
                    </a:cubicBezTo>
                    <a:cubicBezTo>
                      <a:pt x="192" y="271"/>
                      <a:pt x="192" y="271"/>
                      <a:pt x="192" y="271"/>
                    </a:cubicBezTo>
                    <a:cubicBezTo>
                      <a:pt x="191" y="271"/>
                      <a:pt x="191" y="270"/>
                      <a:pt x="190" y="270"/>
                    </a:cubicBezTo>
                    <a:cubicBezTo>
                      <a:pt x="190" y="270"/>
                      <a:pt x="190" y="270"/>
                      <a:pt x="189" y="270"/>
                    </a:cubicBezTo>
                    <a:cubicBezTo>
                      <a:pt x="189" y="270"/>
                      <a:pt x="189" y="270"/>
                      <a:pt x="188" y="270"/>
                    </a:cubicBezTo>
                    <a:cubicBezTo>
                      <a:pt x="186" y="270"/>
                      <a:pt x="186" y="270"/>
                      <a:pt x="186" y="270"/>
                    </a:cubicBezTo>
                    <a:cubicBezTo>
                      <a:pt x="186" y="270"/>
                      <a:pt x="186" y="269"/>
                      <a:pt x="186" y="269"/>
                    </a:cubicBezTo>
                    <a:cubicBezTo>
                      <a:pt x="186" y="268"/>
                      <a:pt x="186" y="268"/>
                      <a:pt x="186" y="268"/>
                    </a:cubicBezTo>
                    <a:cubicBezTo>
                      <a:pt x="186" y="267"/>
                      <a:pt x="186" y="267"/>
                      <a:pt x="186" y="267"/>
                    </a:cubicBezTo>
                    <a:cubicBezTo>
                      <a:pt x="186" y="267"/>
                      <a:pt x="187" y="267"/>
                      <a:pt x="186" y="266"/>
                    </a:cubicBezTo>
                    <a:cubicBezTo>
                      <a:pt x="186" y="266"/>
                      <a:pt x="186" y="266"/>
                      <a:pt x="186" y="266"/>
                    </a:cubicBezTo>
                    <a:cubicBezTo>
                      <a:pt x="186" y="266"/>
                      <a:pt x="185" y="266"/>
                      <a:pt x="185" y="266"/>
                    </a:cubicBezTo>
                    <a:cubicBezTo>
                      <a:pt x="185" y="265"/>
                      <a:pt x="185" y="265"/>
                      <a:pt x="185" y="264"/>
                    </a:cubicBezTo>
                    <a:cubicBezTo>
                      <a:pt x="185" y="264"/>
                      <a:pt x="185" y="264"/>
                      <a:pt x="186" y="263"/>
                    </a:cubicBezTo>
                    <a:cubicBezTo>
                      <a:pt x="186" y="262"/>
                      <a:pt x="186" y="261"/>
                      <a:pt x="186" y="261"/>
                    </a:cubicBezTo>
                    <a:cubicBezTo>
                      <a:pt x="186" y="260"/>
                      <a:pt x="186" y="260"/>
                      <a:pt x="186" y="259"/>
                    </a:cubicBezTo>
                    <a:cubicBezTo>
                      <a:pt x="186" y="259"/>
                      <a:pt x="186" y="259"/>
                      <a:pt x="186" y="258"/>
                    </a:cubicBezTo>
                    <a:cubicBezTo>
                      <a:pt x="186" y="257"/>
                      <a:pt x="186" y="257"/>
                      <a:pt x="186" y="257"/>
                    </a:cubicBezTo>
                    <a:cubicBezTo>
                      <a:pt x="186" y="257"/>
                      <a:pt x="186" y="257"/>
                      <a:pt x="186" y="257"/>
                    </a:cubicBezTo>
                    <a:cubicBezTo>
                      <a:pt x="186" y="257"/>
                      <a:pt x="186" y="256"/>
                      <a:pt x="187" y="256"/>
                    </a:cubicBezTo>
                    <a:cubicBezTo>
                      <a:pt x="187" y="255"/>
                      <a:pt x="187" y="255"/>
                      <a:pt x="186" y="255"/>
                    </a:cubicBezTo>
                    <a:cubicBezTo>
                      <a:pt x="186" y="254"/>
                      <a:pt x="185" y="253"/>
                      <a:pt x="186" y="253"/>
                    </a:cubicBezTo>
                    <a:cubicBezTo>
                      <a:pt x="187" y="252"/>
                      <a:pt x="188" y="252"/>
                      <a:pt x="188" y="251"/>
                    </a:cubicBezTo>
                    <a:cubicBezTo>
                      <a:pt x="189" y="251"/>
                      <a:pt x="189" y="251"/>
                      <a:pt x="189" y="251"/>
                    </a:cubicBezTo>
                    <a:cubicBezTo>
                      <a:pt x="190" y="251"/>
                      <a:pt x="190" y="251"/>
                      <a:pt x="190" y="251"/>
                    </a:cubicBezTo>
                    <a:cubicBezTo>
                      <a:pt x="190" y="252"/>
                      <a:pt x="190" y="252"/>
                      <a:pt x="190" y="252"/>
                    </a:cubicBezTo>
                    <a:cubicBezTo>
                      <a:pt x="191" y="252"/>
                      <a:pt x="191" y="252"/>
                      <a:pt x="191" y="252"/>
                    </a:cubicBezTo>
                    <a:cubicBezTo>
                      <a:pt x="192" y="252"/>
                      <a:pt x="192" y="251"/>
                      <a:pt x="193" y="251"/>
                    </a:cubicBezTo>
                    <a:cubicBezTo>
                      <a:pt x="193" y="251"/>
                      <a:pt x="193" y="251"/>
                      <a:pt x="193" y="251"/>
                    </a:cubicBezTo>
                    <a:cubicBezTo>
                      <a:pt x="193" y="252"/>
                      <a:pt x="193" y="252"/>
                      <a:pt x="194" y="252"/>
                    </a:cubicBezTo>
                    <a:cubicBezTo>
                      <a:pt x="194" y="252"/>
                      <a:pt x="194" y="252"/>
                      <a:pt x="194" y="252"/>
                    </a:cubicBezTo>
                    <a:cubicBezTo>
                      <a:pt x="194" y="252"/>
                      <a:pt x="194" y="252"/>
                      <a:pt x="194" y="252"/>
                    </a:cubicBezTo>
                    <a:cubicBezTo>
                      <a:pt x="195" y="252"/>
                      <a:pt x="195" y="252"/>
                      <a:pt x="196" y="252"/>
                    </a:cubicBezTo>
                    <a:cubicBezTo>
                      <a:pt x="196" y="252"/>
                      <a:pt x="197" y="252"/>
                      <a:pt x="197" y="252"/>
                    </a:cubicBezTo>
                    <a:cubicBezTo>
                      <a:pt x="198" y="252"/>
                      <a:pt x="198" y="252"/>
                      <a:pt x="199" y="252"/>
                    </a:cubicBezTo>
                    <a:cubicBezTo>
                      <a:pt x="199" y="252"/>
                      <a:pt x="200" y="252"/>
                      <a:pt x="201" y="251"/>
                    </a:cubicBezTo>
                    <a:cubicBezTo>
                      <a:pt x="201" y="250"/>
                      <a:pt x="201" y="250"/>
                      <a:pt x="201" y="250"/>
                    </a:cubicBezTo>
                    <a:cubicBezTo>
                      <a:pt x="202" y="250"/>
                      <a:pt x="202" y="248"/>
                      <a:pt x="202" y="247"/>
                    </a:cubicBezTo>
                    <a:cubicBezTo>
                      <a:pt x="202" y="246"/>
                      <a:pt x="202" y="245"/>
                      <a:pt x="202" y="245"/>
                    </a:cubicBezTo>
                    <a:cubicBezTo>
                      <a:pt x="202" y="244"/>
                      <a:pt x="202" y="243"/>
                      <a:pt x="202" y="243"/>
                    </a:cubicBezTo>
                    <a:cubicBezTo>
                      <a:pt x="202" y="242"/>
                      <a:pt x="202" y="242"/>
                      <a:pt x="202" y="242"/>
                    </a:cubicBezTo>
                    <a:cubicBezTo>
                      <a:pt x="201" y="241"/>
                      <a:pt x="200" y="240"/>
                      <a:pt x="199" y="239"/>
                    </a:cubicBezTo>
                    <a:cubicBezTo>
                      <a:pt x="198" y="239"/>
                      <a:pt x="197" y="238"/>
                      <a:pt x="195" y="238"/>
                    </a:cubicBezTo>
                    <a:cubicBezTo>
                      <a:pt x="193" y="237"/>
                      <a:pt x="197" y="236"/>
                      <a:pt x="198" y="235"/>
                    </a:cubicBezTo>
                    <a:cubicBezTo>
                      <a:pt x="198" y="235"/>
                      <a:pt x="198" y="235"/>
                      <a:pt x="198" y="235"/>
                    </a:cubicBezTo>
                    <a:cubicBezTo>
                      <a:pt x="199" y="235"/>
                      <a:pt x="199" y="235"/>
                      <a:pt x="199" y="235"/>
                    </a:cubicBezTo>
                    <a:cubicBezTo>
                      <a:pt x="199" y="235"/>
                      <a:pt x="199" y="236"/>
                      <a:pt x="200" y="236"/>
                    </a:cubicBezTo>
                    <a:cubicBezTo>
                      <a:pt x="200" y="236"/>
                      <a:pt x="200" y="235"/>
                      <a:pt x="200" y="235"/>
                    </a:cubicBezTo>
                    <a:cubicBezTo>
                      <a:pt x="201" y="234"/>
                      <a:pt x="200" y="235"/>
                      <a:pt x="200" y="234"/>
                    </a:cubicBezTo>
                    <a:cubicBezTo>
                      <a:pt x="199" y="233"/>
                      <a:pt x="200" y="233"/>
                      <a:pt x="200" y="233"/>
                    </a:cubicBezTo>
                    <a:cubicBezTo>
                      <a:pt x="200" y="233"/>
                      <a:pt x="201" y="233"/>
                      <a:pt x="201" y="233"/>
                    </a:cubicBezTo>
                    <a:cubicBezTo>
                      <a:pt x="201" y="233"/>
                      <a:pt x="201" y="233"/>
                      <a:pt x="201" y="234"/>
                    </a:cubicBezTo>
                    <a:cubicBezTo>
                      <a:pt x="202" y="234"/>
                      <a:pt x="201" y="234"/>
                      <a:pt x="202" y="234"/>
                    </a:cubicBezTo>
                    <a:cubicBezTo>
                      <a:pt x="202" y="234"/>
                      <a:pt x="202" y="234"/>
                      <a:pt x="203" y="234"/>
                    </a:cubicBezTo>
                    <a:cubicBezTo>
                      <a:pt x="203" y="234"/>
                      <a:pt x="204" y="234"/>
                      <a:pt x="204" y="234"/>
                    </a:cubicBezTo>
                    <a:cubicBezTo>
                      <a:pt x="204" y="233"/>
                      <a:pt x="204" y="232"/>
                      <a:pt x="205" y="232"/>
                    </a:cubicBezTo>
                    <a:cubicBezTo>
                      <a:pt x="206" y="231"/>
                      <a:pt x="206" y="231"/>
                      <a:pt x="207" y="231"/>
                    </a:cubicBezTo>
                    <a:cubicBezTo>
                      <a:pt x="208" y="230"/>
                      <a:pt x="209" y="229"/>
                      <a:pt x="210" y="228"/>
                    </a:cubicBezTo>
                    <a:cubicBezTo>
                      <a:pt x="210" y="227"/>
                      <a:pt x="211" y="226"/>
                      <a:pt x="212" y="225"/>
                    </a:cubicBezTo>
                    <a:cubicBezTo>
                      <a:pt x="213" y="224"/>
                      <a:pt x="213" y="223"/>
                      <a:pt x="214" y="222"/>
                    </a:cubicBezTo>
                    <a:cubicBezTo>
                      <a:pt x="215" y="222"/>
                      <a:pt x="216" y="221"/>
                      <a:pt x="217" y="220"/>
                    </a:cubicBezTo>
                    <a:cubicBezTo>
                      <a:pt x="218" y="220"/>
                      <a:pt x="218" y="220"/>
                      <a:pt x="220" y="220"/>
                    </a:cubicBezTo>
                    <a:cubicBezTo>
                      <a:pt x="220" y="219"/>
                      <a:pt x="220" y="219"/>
                      <a:pt x="220" y="219"/>
                    </a:cubicBezTo>
                    <a:cubicBezTo>
                      <a:pt x="220" y="218"/>
                      <a:pt x="219" y="218"/>
                      <a:pt x="219" y="217"/>
                    </a:cubicBezTo>
                    <a:cubicBezTo>
                      <a:pt x="219" y="216"/>
                      <a:pt x="220" y="216"/>
                      <a:pt x="219" y="215"/>
                    </a:cubicBezTo>
                    <a:cubicBezTo>
                      <a:pt x="219" y="214"/>
                      <a:pt x="217" y="213"/>
                      <a:pt x="219" y="212"/>
                    </a:cubicBezTo>
                    <a:cubicBezTo>
                      <a:pt x="219" y="212"/>
                      <a:pt x="219" y="212"/>
                      <a:pt x="219" y="212"/>
                    </a:cubicBezTo>
                    <a:cubicBezTo>
                      <a:pt x="219" y="212"/>
                      <a:pt x="219" y="212"/>
                      <a:pt x="219" y="212"/>
                    </a:cubicBezTo>
                    <a:cubicBezTo>
                      <a:pt x="220" y="212"/>
                      <a:pt x="220" y="212"/>
                      <a:pt x="220" y="212"/>
                    </a:cubicBezTo>
                    <a:cubicBezTo>
                      <a:pt x="220" y="212"/>
                      <a:pt x="220" y="212"/>
                      <a:pt x="220" y="212"/>
                    </a:cubicBezTo>
                    <a:cubicBezTo>
                      <a:pt x="221" y="212"/>
                      <a:pt x="220" y="211"/>
                      <a:pt x="221" y="211"/>
                    </a:cubicBezTo>
                    <a:cubicBezTo>
                      <a:pt x="221" y="210"/>
                      <a:pt x="222" y="210"/>
                      <a:pt x="222" y="210"/>
                    </a:cubicBezTo>
                    <a:cubicBezTo>
                      <a:pt x="223" y="210"/>
                      <a:pt x="223" y="210"/>
                      <a:pt x="223" y="211"/>
                    </a:cubicBezTo>
                    <a:cubicBezTo>
                      <a:pt x="225" y="213"/>
                      <a:pt x="221" y="212"/>
                      <a:pt x="220" y="213"/>
                    </a:cubicBezTo>
                    <a:cubicBezTo>
                      <a:pt x="221" y="215"/>
                      <a:pt x="221" y="215"/>
                      <a:pt x="221" y="215"/>
                    </a:cubicBezTo>
                    <a:cubicBezTo>
                      <a:pt x="221" y="216"/>
                      <a:pt x="221" y="217"/>
                      <a:pt x="222" y="217"/>
                    </a:cubicBezTo>
                    <a:cubicBezTo>
                      <a:pt x="222" y="217"/>
                      <a:pt x="223" y="217"/>
                      <a:pt x="223" y="217"/>
                    </a:cubicBezTo>
                    <a:cubicBezTo>
                      <a:pt x="223" y="217"/>
                      <a:pt x="223" y="217"/>
                      <a:pt x="223" y="217"/>
                    </a:cubicBezTo>
                    <a:cubicBezTo>
                      <a:pt x="223" y="217"/>
                      <a:pt x="223" y="217"/>
                      <a:pt x="223" y="217"/>
                    </a:cubicBezTo>
                    <a:cubicBezTo>
                      <a:pt x="223" y="217"/>
                      <a:pt x="224" y="217"/>
                      <a:pt x="224" y="217"/>
                    </a:cubicBezTo>
                    <a:cubicBezTo>
                      <a:pt x="225" y="217"/>
                      <a:pt x="224" y="218"/>
                      <a:pt x="225" y="218"/>
                    </a:cubicBezTo>
                    <a:cubicBezTo>
                      <a:pt x="225" y="218"/>
                      <a:pt x="225" y="218"/>
                      <a:pt x="225" y="218"/>
                    </a:cubicBezTo>
                    <a:cubicBezTo>
                      <a:pt x="226" y="218"/>
                      <a:pt x="226" y="218"/>
                      <a:pt x="227" y="218"/>
                    </a:cubicBezTo>
                    <a:cubicBezTo>
                      <a:pt x="228" y="218"/>
                      <a:pt x="228" y="218"/>
                      <a:pt x="229" y="218"/>
                    </a:cubicBezTo>
                    <a:cubicBezTo>
                      <a:pt x="230" y="218"/>
                      <a:pt x="231" y="218"/>
                      <a:pt x="231" y="219"/>
                    </a:cubicBezTo>
                    <a:cubicBezTo>
                      <a:pt x="231" y="219"/>
                      <a:pt x="231" y="219"/>
                      <a:pt x="231" y="219"/>
                    </a:cubicBezTo>
                    <a:cubicBezTo>
                      <a:pt x="233" y="219"/>
                      <a:pt x="234" y="217"/>
                      <a:pt x="236" y="216"/>
                    </a:cubicBezTo>
                    <a:cubicBezTo>
                      <a:pt x="237" y="216"/>
                      <a:pt x="237" y="216"/>
                      <a:pt x="237" y="216"/>
                    </a:cubicBezTo>
                    <a:cubicBezTo>
                      <a:pt x="238" y="216"/>
                      <a:pt x="238" y="217"/>
                      <a:pt x="239" y="218"/>
                    </a:cubicBezTo>
                    <a:cubicBezTo>
                      <a:pt x="239" y="218"/>
                      <a:pt x="239" y="218"/>
                      <a:pt x="240" y="218"/>
                    </a:cubicBezTo>
                    <a:cubicBezTo>
                      <a:pt x="240" y="218"/>
                      <a:pt x="241" y="217"/>
                      <a:pt x="241" y="217"/>
                    </a:cubicBezTo>
                    <a:cubicBezTo>
                      <a:pt x="241" y="216"/>
                      <a:pt x="240" y="216"/>
                      <a:pt x="240" y="215"/>
                    </a:cubicBezTo>
                    <a:cubicBezTo>
                      <a:pt x="240" y="215"/>
                      <a:pt x="241" y="215"/>
                      <a:pt x="241" y="214"/>
                    </a:cubicBezTo>
                    <a:cubicBezTo>
                      <a:pt x="242" y="213"/>
                      <a:pt x="240" y="213"/>
                      <a:pt x="241" y="211"/>
                    </a:cubicBezTo>
                    <a:cubicBezTo>
                      <a:pt x="241" y="210"/>
                      <a:pt x="243" y="210"/>
                      <a:pt x="243" y="209"/>
                    </a:cubicBezTo>
                    <a:cubicBezTo>
                      <a:pt x="244" y="208"/>
                      <a:pt x="244" y="207"/>
                      <a:pt x="245" y="207"/>
                    </a:cubicBezTo>
                    <a:cubicBezTo>
                      <a:pt x="245" y="207"/>
                      <a:pt x="245" y="207"/>
                      <a:pt x="246" y="207"/>
                    </a:cubicBezTo>
                    <a:cubicBezTo>
                      <a:pt x="247" y="207"/>
                      <a:pt x="246" y="209"/>
                      <a:pt x="247" y="209"/>
                    </a:cubicBezTo>
                    <a:cubicBezTo>
                      <a:pt x="247" y="209"/>
                      <a:pt x="247" y="209"/>
                      <a:pt x="247" y="209"/>
                    </a:cubicBezTo>
                    <a:cubicBezTo>
                      <a:pt x="249" y="209"/>
                      <a:pt x="248" y="207"/>
                      <a:pt x="248" y="206"/>
                    </a:cubicBezTo>
                    <a:cubicBezTo>
                      <a:pt x="248" y="206"/>
                      <a:pt x="248" y="205"/>
                      <a:pt x="248" y="205"/>
                    </a:cubicBezTo>
                    <a:cubicBezTo>
                      <a:pt x="248" y="204"/>
                      <a:pt x="248" y="204"/>
                      <a:pt x="247" y="204"/>
                    </a:cubicBezTo>
                    <a:cubicBezTo>
                      <a:pt x="246" y="203"/>
                      <a:pt x="246" y="202"/>
                      <a:pt x="247" y="201"/>
                    </a:cubicBezTo>
                    <a:cubicBezTo>
                      <a:pt x="248" y="200"/>
                      <a:pt x="248" y="200"/>
                      <a:pt x="249" y="200"/>
                    </a:cubicBezTo>
                    <a:cubicBezTo>
                      <a:pt x="249" y="200"/>
                      <a:pt x="249" y="200"/>
                      <a:pt x="249" y="200"/>
                    </a:cubicBezTo>
                    <a:cubicBezTo>
                      <a:pt x="250" y="200"/>
                      <a:pt x="250" y="200"/>
                      <a:pt x="250" y="200"/>
                    </a:cubicBezTo>
                    <a:cubicBezTo>
                      <a:pt x="250" y="200"/>
                      <a:pt x="251" y="200"/>
                      <a:pt x="251" y="200"/>
                    </a:cubicBezTo>
                    <a:cubicBezTo>
                      <a:pt x="252" y="200"/>
                      <a:pt x="253" y="199"/>
                      <a:pt x="255" y="199"/>
                    </a:cubicBezTo>
                    <a:cubicBezTo>
                      <a:pt x="256" y="199"/>
                      <a:pt x="259" y="199"/>
                      <a:pt x="258" y="197"/>
                    </a:cubicBezTo>
                    <a:cubicBezTo>
                      <a:pt x="257" y="196"/>
                      <a:pt x="256" y="195"/>
                      <a:pt x="255" y="195"/>
                    </a:cubicBezTo>
                    <a:cubicBezTo>
                      <a:pt x="254" y="195"/>
                      <a:pt x="254" y="195"/>
                      <a:pt x="253" y="195"/>
                    </a:cubicBezTo>
                    <a:cubicBezTo>
                      <a:pt x="253" y="195"/>
                      <a:pt x="252" y="195"/>
                      <a:pt x="252" y="195"/>
                    </a:cubicBezTo>
                    <a:cubicBezTo>
                      <a:pt x="252" y="195"/>
                      <a:pt x="252" y="196"/>
                      <a:pt x="251" y="196"/>
                    </a:cubicBezTo>
                    <a:cubicBezTo>
                      <a:pt x="251" y="196"/>
                      <a:pt x="251" y="196"/>
                      <a:pt x="250" y="196"/>
                    </a:cubicBezTo>
                    <a:cubicBezTo>
                      <a:pt x="250" y="196"/>
                      <a:pt x="250" y="196"/>
                      <a:pt x="250" y="196"/>
                    </a:cubicBezTo>
                    <a:cubicBezTo>
                      <a:pt x="250" y="196"/>
                      <a:pt x="250" y="196"/>
                      <a:pt x="249" y="196"/>
                    </a:cubicBezTo>
                    <a:cubicBezTo>
                      <a:pt x="249" y="196"/>
                      <a:pt x="249" y="196"/>
                      <a:pt x="249" y="196"/>
                    </a:cubicBezTo>
                    <a:cubicBezTo>
                      <a:pt x="248" y="197"/>
                      <a:pt x="247" y="198"/>
                      <a:pt x="246" y="198"/>
                    </a:cubicBezTo>
                    <a:cubicBezTo>
                      <a:pt x="246" y="198"/>
                      <a:pt x="246" y="198"/>
                      <a:pt x="246" y="198"/>
                    </a:cubicBezTo>
                    <a:cubicBezTo>
                      <a:pt x="245" y="197"/>
                      <a:pt x="243" y="197"/>
                      <a:pt x="243" y="196"/>
                    </a:cubicBezTo>
                    <a:cubicBezTo>
                      <a:pt x="242" y="195"/>
                      <a:pt x="243" y="191"/>
                      <a:pt x="242" y="190"/>
                    </a:cubicBezTo>
                    <a:cubicBezTo>
                      <a:pt x="242" y="188"/>
                      <a:pt x="242" y="188"/>
                      <a:pt x="243" y="186"/>
                    </a:cubicBezTo>
                    <a:cubicBezTo>
                      <a:pt x="244" y="185"/>
                      <a:pt x="245" y="185"/>
                      <a:pt x="246" y="183"/>
                    </a:cubicBezTo>
                    <a:cubicBezTo>
                      <a:pt x="247" y="182"/>
                      <a:pt x="247" y="182"/>
                      <a:pt x="248" y="181"/>
                    </a:cubicBezTo>
                    <a:cubicBezTo>
                      <a:pt x="250" y="180"/>
                      <a:pt x="249" y="179"/>
                      <a:pt x="248" y="178"/>
                    </a:cubicBezTo>
                    <a:cubicBezTo>
                      <a:pt x="248" y="178"/>
                      <a:pt x="248" y="176"/>
                      <a:pt x="247" y="176"/>
                    </a:cubicBezTo>
                    <a:cubicBezTo>
                      <a:pt x="247" y="176"/>
                      <a:pt x="247" y="176"/>
                      <a:pt x="246" y="176"/>
                    </a:cubicBezTo>
                    <a:cubicBezTo>
                      <a:pt x="246" y="176"/>
                      <a:pt x="245" y="177"/>
                      <a:pt x="245" y="177"/>
                    </a:cubicBezTo>
                    <a:cubicBezTo>
                      <a:pt x="244" y="178"/>
                      <a:pt x="244" y="178"/>
                      <a:pt x="243" y="178"/>
                    </a:cubicBezTo>
                    <a:cubicBezTo>
                      <a:pt x="244" y="180"/>
                      <a:pt x="242" y="179"/>
                      <a:pt x="241" y="180"/>
                    </a:cubicBezTo>
                    <a:cubicBezTo>
                      <a:pt x="241" y="180"/>
                      <a:pt x="242" y="181"/>
                      <a:pt x="242" y="182"/>
                    </a:cubicBezTo>
                    <a:cubicBezTo>
                      <a:pt x="241" y="184"/>
                      <a:pt x="239" y="187"/>
                      <a:pt x="237" y="187"/>
                    </a:cubicBezTo>
                    <a:cubicBezTo>
                      <a:pt x="235" y="188"/>
                      <a:pt x="235" y="188"/>
                      <a:pt x="235" y="190"/>
                    </a:cubicBezTo>
                    <a:cubicBezTo>
                      <a:pt x="235" y="191"/>
                      <a:pt x="234" y="192"/>
                      <a:pt x="235" y="193"/>
                    </a:cubicBezTo>
                    <a:cubicBezTo>
                      <a:pt x="235" y="194"/>
                      <a:pt x="236" y="194"/>
                      <a:pt x="237" y="195"/>
                    </a:cubicBezTo>
                    <a:cubicBezTo>
                      <a:pt x="237" y="196"/>
                      <a:pt x="237" y="196"/>
                      <a:pt x="237" y="196"/>
                    </a:cubicBezTo>
                    <a:cubicBezTo>
                      <a:pt x="237" y="197"/>
                      <a:pt x="237" y="197"/>
                      <a:pt x="237" y="198"/>
                    </a:cubicBezTo>
                    <a:cubicBezTo>
                      <a:pt x="238" y="200"/>
                      <a:pt x="235" y="199"/>
                      <a:pt x="233" y="200"/>
                    </a:cubicBezTo>
                    <a:cubicBezTo>
                      <a:pt x="233" y="202"/>
                      <a:pt x="238" y="200"/>
                      <a:pt x="236" y="202"/>
                    </a:cubicBezTo>
                    <a:cubicBezTo>
                      <a:pt x="235" y="204"/>
                      <a:pt x="234" y="204"/>
                      <a:pt x="234" y="206"/>
                    </a:cubicBezTo>
                    <a:cubicBezTo>
                      <a:pt x="234" y="208"/>
                      <a:pt x="235" y="209"/>
                      <a:pt x="233" y="211"/>
                    </a:cubicBezTo>
                    <a:cubicBezTo>
                      <a:pt x="232" y="212"/>
                      <a:pt x="231" y="212"/>
                      <a:pt x="229" y="213"/>
                    </a:cubicBezTo>
                    <a:cubicBezTo>
                      <a:pt x="230" y="214"/>
                      <a:pt x="230" y="214"/>
                      <a:pt x="229" y="215"/>
                    </a:cubicBezTo>
                    <a:cubicBezTo>
                      <a:pt x="229" y="215"/>
                      <a:pt x="228" y="215"/>
                      <a:pt x="228" y="215"/>
                    </a:cubicBezTo>
                    <a:cubicBezTo>
                      <a:pt x="227" y="215"/>
                      <a:pt x="227" y="215"/>
                      <a:pt x="227" y="215"/>
                    </a:cubicBezTo>
                    <a:cubicBezTo>
                      <a:pt x="227" y="214"/>
                      <a:pt x="226" y="213"/>
                      <a:pt x="227" y="212"/>
                    </a:cubicBezTo>
                    <a:cubicBezTo>
                      <a:pt x="227" y="211"/>
                      <a:pt x="228" y="211"/>
                      <a:pt x="228" y="210"/>
                    </a:cubicBezTo>
                    <a:cubicBezTo>
                      <a:pt x="228" y="210"/>
                      <a:pt x="228" y="210"/>
                      <a:pt x="228" y="210"/>
                    </a:cubicBezTo>
                    <a:cubicBezTo>
                      <a:pt x="227" y="210"/>
                      <a:pt x="228" y="209"/>
                      <a:pt x="228" y="209"/>
                    </a:cubicBezTo>
                    <a:cubicBezTo>
                      <a:pt x="228" y="208"/>
                      <a:pt x="227" y="208"/>
                      <a:pt x="227" y="207"/>
                    </a:cubicBezTo>
                    <a:cubicBezTo>
                      <a:pt x="226" y="206"/>
                      <a:pt x="226" y="205"/>
                      <a:pt x="225" y="204"/>
                    </a:cubicBezTo>
                    <a:cubicBezTo>
                      <a:pt x="225" y="203"/>
                      <a:pt x="224" y="202"/>
                      <a:pt x="224" y="201"/>
                    </a:cubicBezTo>
                    <a:cubicBezTo>
                      <a:pt x="223" y="200"/>
                      <a:pt x="223" y="200"/>
                      <a:pt x="222" y="200"/>
                    </a:cubicBezTo>
                    <a:cubicBezTo>
                      <a:pt x="222" y="200"/>
                      <a:pt x="222" y="200"/>
                      <a:pt x="221" y="200"/>
                    </a:cubicBezTo>
                    <a:cubicBezTo>
                      <a:pt x="221" y="201"/>
                      <a:pt x="223" y="202"/>
                      <a:pt x="223" y="203"/>
                    </a:cubicBezTo>
                    <a:cubicBezTo>
                      <a:pt x="222" y="203"/>
                      <a:pt x="221" y="203"/>
                      <a:pt x="221" y="204"/>
                    </a:cubicBezTo>
                    <a:cubicBezTo>
                      <a:pt x="220" y="204"/>
                      <a:pt x="220" y="204"/>
                      <a:pt x="219" y="205"/>
                    </a:cubicBezTo>
                    <a:cubicBezTo>
                      <a:pt x="219" y="205"/>
                      <a:pt x="218" y="205"/>
                      <a:pt x="217" y="205"/>
                    </a:cubicBezTo>
                    <a:cubicBezTo>
                      <a:pt x="216" y="205"/>
                      <a:pt x="216" y="205"/>
                      <a:pt x="215" y="205"/>
                    </a:cubicBezTo>
                    <a:cubicBezTo>
                      <a:pt x="214" y="204"/>
                      <a:pt x="214" y="203"/>
                      <a:pt x="214" y="201"/>
                    </a:cubicBezTo>
                    <a:cubicBezTo>
                      <a:pt x="215" y="201"/>
                      <a:pt x="216" y="200"/>
                      <a:pt x="216" y="200"/>
                    </a:cubicBezTo>
                    <a:cubicBezTo>
                      <a:pt x="215" y="200"/>
                      <a:pt x="215" y="200"/>
                      <a:pt x="215" y="200"/>
                    </a:cubicBezTo>
                    <a:cubicBezTo>
                      <a:pt x="215" y="200"/>
                      <a:pt x="214" y="200"/>
                      <a:pt x="213" y="200"/>
                    </a:cubicBezTo>
                    <a:cubicBezTo>
                      <a:pt x="214" y="199"/>
                      <a:pt x="214" y="197"/>
                      <a:pt x="213" y="197"/>
                    </a:cubicBezTo>
                    <a:cubicBezTo>
                      <a:pt x="213" y="197"/>
                      <a:pt x="213" y="197"/>
                      <a:pt x="213" y="197"/>
                    </a:cubicBezTo>
                    <a:cubicBezTo>
                      <a:pt x="213" y="197"/>
                      <a:pt x="213" y="196"/>
                      <a:pt x="213" y="195"/>
                    </a:cubicBezTo>
                    <a:cubicBezTo>
                      <a:pt x="213" y="194"/>
                      <a:pt x="214" y="194"/>
                      <a:pt x="214" y="194"/>
                    </a:cubicBezTo>
                    <a:cubicBezTo>
                      <a:pt x="213" y="193"/>
                      <a:pt x="213" y="193"/>
                      <a:pt x="214" y="192"/>
                    </a:cubicBezTo>
                    <a:cubicBezTo>
                      <a:pt x="214" y="191"/>
                      <a:pt x="215" y="191"/>
                      <a:pt x="216" y="191"/>
                    </a:cubicBezTo>
                    <a:cubicBezTo>
                      <a:pt x="215" y="190"/>
                      <a:pt x="212" y="191"/>
                      <a:pt x="213" y="189"/>
                    </a:cubicBezTo>
                    <a:cubicBezTo>
                      <a:pt x="213" y="189"/>
                      <a:pt x="216" y="188"/>
                      <a:pt x="217" y="188"/>
                    </a:cubicBezTo>
                    <a:cubicBezTo>
                      <a:pt x="217" y="188"/>
                      <a:pt x="218" y="188"/>
                      <a:pt x="218" y="187"/>
                    </a:cubicBezTo>
                    <a:cubicBezTo>
                      <a:pt x="218" y="187"/>
                      <a:pt x="218" y="186"/>
                      <a:pt x="219" y="186"/>
                    </a:cubicBezTo>
                    <a:cubicBezTo>
                      <a:pt x="219" y="186"/>
                      <a:pt x="220" y="186"/>
                      <a:pt x="220" y="186"/>
                    </a:cubicBezTo>
                    <a:cubicBezTo>
                      <a:pt x="221" y="186"/>
                      <a:pt x="222" y="186"/>
                      <a:pt x="222" y="185"/>
                    </a:cubicBezTo>
                    <a:cubicBezTo>
                      <a:pt x="222" y="184"/>
                      <a:pt x="221" y="184"/>
                      <a:pt x="220" y="184"/>
                    </a:cubicBezTo>
                    <a:cubicBezTo>
                      <a:pt x="220" y="183"/>
                      <a:pt x="221" y="183"/>
                      <a:pt x="221" y="183"/>
                    </a:cubicBezTo>
                    <a:cubicBezTo>
                      <a:pt x="222" y="183"/>
                      <a:pt x="222" y="183"/>
                      <a:pt x="223" y="183"/>
                    </a:cubicBezTo>
                    <a:cubicBezTo>
                      <a:pt x="223" y="183"/>
                      <a:pt x="224" y="183"/>
                      <a:pt x="224" y="183"/>
                    </a:cubicBezTo>
                    <a:cubicBezTo>
                      <a:pt x="224" y="183"/>
                      <a:pt x="224" y="183"/>
                      <a:pt x="225" y="183"/>
                    </a:cubicBezTo>
                    <a:cubicBezTo>
                      <a:pt x="225" y="183"/>
                      <a:pt x="225" y="182"/>
                      <a:pt x="226" y="182"/>
                    </a:cubicBezTo>
                    <a:cubicBezTo>
                      <a:pt x="226" y="181"/>
                      <a:pt x="227" y="181"/>
                      <a:pt x="228" y="181"/>
                    </a:cubicBezTo>
                    <a:cubicBezTo>
                      <a:pt x="228" y="180"/>
                      <a:pt x="227" y="180"/>
                      <a:pt x="227" y="180"/>
                    </a:cubicBezTo>
                    <a:cubicBezTo>
                      <a:pt x="226" y="180"/>
                      <a:pt x="226" y="180"/>
                      <a:pt x="226" y="180"/>
                    </a:cubicBezTo>
                    <a:cubicBezTo>
                      <a:pt x="225" y="180"/>
                      <a:pt x="225" y="180"/>
                      <a:pt x="225" y="180"/>
                    </a:cubicBezTo>
                    <a:cubicBezTo>
                      <a:pt x="225" y="180"/>
                      <a:pt x="225" y="180"/>
                      <a:pt x="225" y="180"/>
                    </a:cubicBezTo>
                    <a:cubicBezTo>
                      <a:pt x="226" y="178"/>
                      <a:pt x="226" y="178"/>
                      <a:pt x="226" y="178"/>
                    </a:cubicBezTo>
                    <a:cubicBezTo>
                      <a:pt x="226" y="178"/>
                      <a:pt x="227" y="178"/>
                      <a:pt x="227" y="177"/>
                    </a:cubicBezTo>
                    <a:cubicBezTo>
                      <a:pt x="227" y="177"/>
                      <a:pt x="227" y="177"/>
                      <a:pt x="227" y="177"/>
                    </a:cubicBezTo>
                    <a:cubicBezTo>
                      <a:pt x="227" y="176"/>
                      <a:pt x="228" y="176"/>
                      <a:pt x="229" y="176"/>
                    </a:cubicBezTo>
                    <a:cubicBezTo>
                      <a:pt x="229" y="175"/>
                      <a:pt x="228" y="174"/>
                      <a:pt x="228" y="174"/>
                    </a:cubicBezTo>
                    <a:cubicBezTo>
                      <a:pt x="228" y="174"/>
                      <a:pt x="229" y="173"/>
                      <a:pt x="230" y="173"/>
                    </a:cubicBezTo>
                    <a:cubicBezTo>
                      <a:pt x="230" y="172"/>
                      <a:pt x="230" y="173"/>
                      <a:pt x="230" y="172"/>
                    </a:cubicBezTo>
                    <a:cubicBezTo>
                      <a:pt x="230" y="172"/>
                      <a:pt x="230" y="172"/>
                      <a:pt x="230" y="171"/>
                    </a:cubicBezTo>
                    <a:cubicBezTo>
                      <a:pt x="230" y="171"/>
                      <a:pt x="229" y="170"/>
                      <a:pt x="230" y="170"/>
                    </a:cubicBezTo>
                    <a:cubicBezTo>
                      <a:pt x="231" y="169"/>
                      <a:pt x="231" y="169"/>
                      <a:pt x="231" y="169"/>
                    </a:cubicBezTo>
                    <a:cubicBezTo>
                      <a:pt x="232" y="168"/>
                      <a:pt x="232" y="168"/>
                      <a:pt x="232" y="168"/>
                    </a:cubicBezTo>
                    <a:cubicBezTo>
                      <a:pt x="232" y="168"/>
                      <a:pt x="232" y="168"/>
                      <a:pt x="233" y="168"/>
                    </a:cubicBezTo>
                    <a:cubicBezTo>
                      <a:pt x="233" y="168"/>
                      <a:pt x="233" y="168"/>
                      <a:pt x="233" y="168"/>
                    </a:cubicBezTo>
                    <a:cubicBezTo>
                      <a:pt x="233" y="168"/>
                      <a:pt x="233" y="168"/>
                      <a:pt x="233" y="168"/>
                    </a:cubicBezTo>
                    <a:cubicBezTo>
                      <a:pt x="233" y="168"/>
                      <a:pt x="234" y="168"/>
                      <a:pt x="234" y="168"/>
                    </a:cubicBezTo>
                    <a:cubicBezTo>
                      <a:pt x="234" y="167"/>
                      <a:pt x="232" y="167"/>
                      <a:pt x="232" y="166"/>
                    </a:cubicBezTo>
                    <a:cubicBezTo>
                      <a:pt x="232" y="166"/>
                      <a:pt x="233" y="166"/>
                      <a:pt x="233" y="166"/>
                    </a:cubicBezTo>
                    <a:cubicBezTo>
                      <a:pt x="234" y="165"/>
                      <a:pt x="234" y="165"/>
                      <a:pt x="234" y="164"/>
                    </a:cubicBezTo>
                    <a:cubicBezTo>
                      <a:pt x="235" y="163"/>
                      <a:pt x="236" y="164"/>
                      <a:pt x="238" y="163"/>
                    </a:cubicBezTo>
                    <a:cubicBezTo>
                      <a:pt x="238" y="163"/>
                      <a:pt x="238" y="163"/>
                      <a:pt x="239" y="163"/>
                    </a:cubicBezTo>
                    <a:cubicBezTo>
                      <a:pt x="240" y="162"/>
                      <a:pt x="240" y="162"/>
                      <a:pt x="241" y="162"/>
                    </a:cubicBezTo>
                    <a:cubicBezTo>
                      <a:pt x="239" y="161"/>
                      <a:pt x="240" y="160"/>
                      <a:pt x="242" y="160"/>
                    </a:cubicBezTo>
                    <a:cubicBezTo>
                      <a:pt x="242" y="160"/>
                      <a:pt x="243" y="160"/>
                      <a:pt x="243" y="161"/>
                    </a:cubicBezTo>
                    <a:cubicBezTo>
                      <a:pt x="244" y="161"/>
                      <a:pt x="244" y="162"/>
                      <a:pt x="244" y="162"/>
                    </a:cubicBezTo>
                    <a:cubicBezTo>
                      <a:pt x="244" y="162"/>
                      <a:pt x="245" y="162"/>
                      <a:pt x="245" y="161"/>
                    </a:cubicBezTo>
                    <a:cubicBezTo>
                      <a:pt x="246" y="161"/>
                      <a:pt x="245" y="160"/>
                      <a:pt x="245" y="160"/>
                    </a:cubicBezTo>
                    <a:cubicBezTo>
                      <a:pt x="245" y="160"/>
                      <a:pt x="245" y="160"/>
                      <a:pt x="245" y="160"/>
                    </a:cubicBezTo>
                    <a:cubicBezTo>
                      <a:pt x="246" y="160"/>
                      <a:pt x="246" y="160"/>
                      <a:pt x="247" y="159"/>
                    </a:cubicBezTo>
                    <a:cubicBezTo>
                      <a:pt x="247" y="159"/>
                      <a:pt x="247" y="159"/>
                      <a:pt x="246" y="159"/>
                    </a:cubicBezTo>
                    <a:cubicBezTo>
                      <a:pt x="246" y="158"/>
                      <a:pt x="247" y="158"/>
                      <a:pt x="247" y="158"/>
                    </a:cubicBezTo>
                    <a:cubicBezTo>
                      <a:pt x="248" y="158"/>
                      <a:pt x="248" y="158"/>
                      <a:pt x="248" y="158"/>
                    </a:cubicBezTo>
                    <a:cubicBezTo>
                      <a:pt x="248" y="159"/>
                      <a:pt x="248" y="159"/>
                      <a:pt x="249" y="159"/>
                    </a:cubicBezTo>
                    <a:cubicBezTo>
                      <a:pt x="249" y="159"/>
                      <a:pt x="249" y="159"/>
                      <a:pt x="249" y="159"/>
                    </a:cubicBezTo>
                    <a:cubicBezTo>
                      <a:pt x="249" y="159"/>
                      <a:pt x="249" y="158"/>
                      <a:pt x="249" y="158"/>
                    </a:cubicBezTo>
                    <a:cubicBezTo>
                      <a:pt x="250" y="158"/>
                      <a:pt x="250" y="158"/>
                      <a:pt x="250" y="158"/>
                    </a:cubicBezTo>
                    <a:cubicBezTo>
                      <a:pt x="250" y="159"/>
                      <a:pt x="249" y="159"/>
                      <a:pt x="249" y="160"/>
                    </a:cubicBezTo>
                    <a:cubicBezTo>
                      <a:pt x="250" y="160"/>
                      <a:pt x="250" y="160"/>
                      <a:pt x="250" y="160"/>
                    </a:cubicBezTo>
                    <a:cubicBezTo>
                      <a:pt x="251" y="160"/>
                      <a:pt x="250" y="159"/>
                      <a:pt x="251" y="158"/>
                    </a:cubicBezTo>
                    <a:cubicBezTo>
                      <a:pt x="251" y="158"/>
                      <a:pt x="252" y="158"/>
                      <a:pt x="252" y="158"/>
                    </a:cubicBezTo>
                    <a:cubicBezTo>
                      <a:pt x="253" y="158"/>
                      <a:pt x="254" y="158"/>
                      <a:pt x="254" y="159"/>
                    </a:cubicBezTo>
                    <a:cubicBezTo>
                      <a:pt x="253" y="159"/>
                      <a:pt x="253" y="159"/>
                      <a:pt x="253" y="159"/>
                    </a:cubicBezTo>
                    <a:cubicBezTo>
                      <a:pt x="253" y="160"/>
                      <a:pt x="253" y="160"/>
                      <a:pt x="253" y="160"/>
                    </a:cubicBezTo>
                    <a:cubicBezTo>
                      <a:pt x="253" y="160"/>
                      <a:pt x="253" y="160"/>
                      <a:pt x="253" y="160"/>
                    </a:cubicBezTo>
                    <a:cubicBezTo>
                      <a:pt x="253" y="160"/>
                      <a:pt x="254" y="160"/>
                      <a:pt x="254" y="159"/>
                    </a:cubicBezTo>
                    <a:cubicBezTo>
                      <a:pt x="255" y="159"/>
                      <a:pt x="255" y="159"/>
                      <a:pt x="256" y="159"/>
                    </a:cubicBezTo>
                    <a:cubicBezTo>
                      <a:pt x="256" y="159"/>
                      <a:pt x="256" y="159"/>
                      <a:pt x="256" y="159"/>
                    </a:cubicBezTo>
                    <a:cubicBezTo>
                      <a:pt x="256" y="159"/>
                      <a:pt x="256" y="159"/>
                      <a:pt x="256" y="159"/>
                    </a:cubicBezTo>
                    <a:cubicBezTo>
                      <a:pt x="256" y="160"/>
                      <a:pt x="256" y="160"/>
                      <a:pt x="256" y="160"/>
                    </a:cubicBezTo>
                    <a:cubicBezTo>
                      <a:pt x="257" y="160"/>
                      <a:pt x="257" y="160"/>
                      <a:pt x="257" y="160"/>
                    </a:cubicBezTo>
                    <a:cubicBezTo>
                      <a:pt x="257" y="161"/>
                      <a:pt x="255" y="161"/>
                      <a:pt x="254" y="161"/>
                    </a:cubicBezTo>
                    <a:cubicBezTo>
                      <a:pt x="254" y="161"/>
                      <a:pt x="255" y="161"/>
                      <a:pt x="255" y="161"/>
                    </a:cubicBezTo>
                    <a:cubicBezTo>
                      <a:pt x="255" y="161"/>
                      <a:pt x="256" y="161"/>
                      <a:pt x="256" y="161"/>
                    </a:cubicBezTo>
                    <a:cubicBezTo>
                      <a:pt x="256" y="161"/>
                      <a:pt x="256" y="161"/>
                      <a:pt x="256" y="161"/>
                    </a:cubicBezTo>
                    <a:cubicBezTo>
                      <a:pt x="256" y="161"/>
                      <a:pt x="257" y="162"/>
                      <a:pt x="257" y="162"/>
                    </a:cubicBezTo>
                    <a:cubicBezTo>
                      <a:pt x="257" y="162"/>
                      <a:pt x="258" y="162"/>
                      <a:pt x="258" y="162"/>
                    </a:cubicBezTo>
                    <a:cubicBezTo>
                      <a:pt x="258" y="162"/>
                      <a:pt x="258" y="162"/>
                      <a:pt x="258" y="162"/>
                    </a:cubicBezTo>
                    <a:cubicBezTo>
                      <a:pt x="258" y="162"/>
                      <a:pt x="259" y="162"/>
                      <a:pt x="259" y="162"/>
                    </a:cubicBezTo>
                    <a:cubicBezTo>
                      <a:pt x="259" y="162"/>
                      <a:pt x="260" y="162"/>
                      <a:pt x="260" y="162"/>
                    </a:cubicBezTo>
                    <a:cubicBezTo>
                      <a:pt x="260" y="162"/>
                      <a:pt x="260" y="162"/>
                      <a:pt x="260" y="162"/>
                    </a:cubicBezTo>
                    <a:cubicBezTo>
                      <a:pt x="261" y="162"/>
                      <a:pt x="261" y="162"/>
                      <a:pt x="261" y="163"/>
                    </a:cubicBezTo>
                    <a:cubicBezTo>
                      <a:pt x="261" y="164"/>
                      <a:pt x="261" y="165"/>
                      <a:pt x="262" y="165"/>
                    </a:cubicBezTo>
                    <a:cubicBezTo>
                      <a:pt x="262" y="165"/>
                      <a:pt x="262" y="165"/>
                      <a:pt x="263" y="165"/>
                    </a:cubicBezTo>
                    <a:cubicBezTo>
                      <a:pt x="263" y="164"/>
                      <a:pt x="263" y="164"/>
                      <a:pt x="263" y="164"/>
                    </a:cubicBezTo>
                    <a:cubicBezTo>
                      <a:pt x="263" y="164"/>
                      <a:pt x="263" y="164"/>
                      <a:pt x="263" y="164"/>
                    </a:cubicBezTo>
                    <a:cubicBezTo>
                      <a:pt x="265" y="164"/>
                      <a:pt x="266" y="165"/>
                      <a:pt x="267" y="166"/>
                    </a:cubicBezTo>
                    <a:cubicBezTo>
                      <a:pt x="268" y="167"/>
                      <a:pt x="270" y="167"/>
                      <a:pt x="272" y="167"/>
                    </a:cubicBezTo>
                    <a:cubicBezTo>
                      <a:pt x="273" y="168"/>
                      <a:pt x="275" y="169"/>
                      <a:pt x="276" y="170"/>
                    </a:cubicBezTo>
                    <a:cubicBezTo>
                      <a:pt x="276" y="171"/>
                      <a:pt x="276" y="174"/>
                      <a:pt x="275" y="175"/>
                    </a:cubicBezTo>
                    <a:cubicBezTo>
                      <a:pt x="275" y="175"/>
                      <a:pt x="273" y="175"/>
                      <a:pt x="272" y="175"/>
                    </a:cubicBezTo>
                    <a:cubicBezTo>
                      <a:pt x="272" y="175"/>
                      <a:pt x="272" y="175"/>
                      <a:pt x="272" y="175"/>
                    </a:cubicBezTo>
                    <a:cubicBezTo>
                      <a:pt x="272" y="175"/>
                      <a:pt x="272" y="174"/>
                      <a:pt x="271" y="174"/>
                    </a:cubicBezTo>
                    <a:cubicBezTo>
                      <a:pt x="271" y="174"/>
                      <a:pt x="271" y="174"/>
                      <a:pt x="271" y="174"/>
                    </a:cubicBezTo>
                    <a:cubicBezTo>
                      <a:pt x="270" y="174"/>
                      <a:pt x="270" y="174"/>
                      <a:pt x="270" y="174"/>
                    </a:cubicBezTo>
                    <a:cubicBezTo>
                      <a:pt x="268" y="174"/>
                      <a:pt x="267" y="174"/>
                      <a:pt x="266" y="173"/>
                    </a:cubicBezTo>
                    <a:cubicBezTo>
                      <a:pt x="265" y="173"/>
                      <a:pt x="264" y="173"/>
                      <a:pt x="263" y="173"/>
                    </a:cubicBezTo>
                    <a:cubicBezTo>
                      <a:pt x="262" y="172"/>
                      <a:pt x="262" y="171"/>
                      <a:pt x="262" y="170"/>
                    </a:cubicBezTo>
                    <a:cubicBezTo>
                      <a:pt x="262" y="169"/>
                      <a:pt x="263" y="169"/>
                      <a:pt x="262" y="168"/>
                    </a:cubicBezTo>
                    <a:cubicBezTo>
                      <a:pt x="262" y="168"/>
                      <a:pt x="262" y="168"/>
                      <a:pt x="262" y="168"/>
                    </a:cubicBezTo>
                    <a:cubicBezTo>
                      <a:pt x="262" y="168"/>
                      <a:pt x="261" y="169"/>
                      <a:pt x="261" y="169"/>
                    </a:cubicBezTo>
                    <a:cubicBezTo>
                      <a:pt x="260" y="169"/>
                      <a:pt x="260" y="169"/>
                      <a:pt x="260" y="169"/>
                    </a:cubicBezTo>
                    <a:cubicBezTo>
                      <a:pt x="259" y="169"/>
                      <a:pt x="258" y="169"/>
                      <a:pt x="258" y="170"/>
                    </a:cubicBezTo>
                    <a:cubicBezTo>
                      <a:pt x="258" y="171"/>
                      <a:pt x="260" y="171"/>
                      <a:pt x="260" y="172"/>
                    </a:cubicBezTo>
                    <a:cubicBezTo>
                      <a:pt x="258" y="173"/>
                      <a:pt x="260" y="174"/>
                      <a:pt x="261" y="174"/>
                    </a:cubicBezTo>
                    <a:cubicBezTo>
                      <a:pt x="262" y="174"/>
                      <a:pt x="262" y="174"/>
                      <a:pt x="263" y="174"/>
                    </a:cubicBezTo>
                    <a:cubicBezTo>
                      <a:pt x="263" y="175"/>
                      <a:pt x="263" y="175"/>
                      <a:pt x="263" y="176"/>
                    </a:cubicBezTo>
                    <a:cubicBezTo>
                      <a:pt x="263" y="176"/>
                      <a:pt x="264" y="176"/>
                      <a:pt x="265" y="177"/>
                    </a:cubicBezTo>
                    <a:cubicBezTo>
                      <a:pt x="265" y="177"/>
                      <a:pt x="265" y="178"/>
                      <a:pt x="265" y="179"/>
                    </a:cubicBezTo>
                    <a:cubicBezTo>
                      <a:pt x="265" y="179"/>
                      <a:pt x="266" y="179"/>
                      <a:pt x="266" y="180"/>
                    </a:cubicBezTo>
                    <a:cubicBezTo>
                      <a:pt x="266" y="180"/>
                      <a:pt x="265" y="180"/>
                      <a:pt x="265" y="181"/>
                    </a:cubicBezTo>
                    <a:cubicBezTo>
                      <a:pt x="266" y="181"/>
                      <a:pt x="267" y="182"/>
                      <a:pt x="268" y="182"/>
                    </a:cubicBezTo>
                    <a:cubicBezTo>
                      <a:pt x="268" y="183"/>
                      <a:pt x="269" y="183"/>
                      <a:pt x="270" y="183"/>
                    </a:cubicBezTo>
                    <a:cubicBezTo>
                      <a:pt x="270" y="183"/>
                      <a:pt x="271" y="183"/>
                      <a:pt x="271" y="183"/>
                    </a:cubicBezTo>
                    <a:cubicBezTo>
                      <a:pt x="272" y="183"/>
                      <a:pt x="273" y="182"/>
                      <a:pt x="272" y="181"/>
                    </a:cubicBezTo>
                    <a:cubicBezTo>
                      <a:pt x="272" y="181"/>
                      <a:pt x="270" y="180"/>
                      <a:pt x="271" y="179"/>
                    </a:cubicBezTo>
                    <a:cubicBezTo>
                      <a:pt x="271" y="179"/>
                      <a:pt x="271" y="179"/>
                      <a:pt x="271" y="179"/>
                    </a:cubicBezTo>
                    <a:cubicBezTo>
                      <a:pt x="272" y="179"/>
                      <a:pt x="273" y="180"/>
                      <a:pt x="274" y="181"/>
                    </a:cubicBezTo>
                    <a:cubicBezTo>
                      <a:pt x="276" y="179"/>
                      <a:pt x="276" y="179"/>
                      <a:pt x="276" y="179"/>
                    </a:cubicBezTo>
                    <a:cubicBezTo>
                      <a:pt x="276" y="178"/>
                      <a:pt x="274" y="178"/>
                      <a:pt x="275" y="177"/>
                    </a:cubicBezTo>
                    <a:cubicBezTo>
                      <a:pt x="276" y="176"/>
                      <a:pt x="277" y="176"/>
                      <a:pt x="277" y="176"/>
                    </a:cubicBezTo>
                    <a:cubicBezTo>
                      <a:pt x="278" y="176"/>
                      <a:pt x="278" y="175"/>
                      <a:pt x="279" y="174"/>
                    </a:cubicBezTo>
                    <a:cubicBezTo>
                      <a:pt x="279" y="174"/>
                      <a:pt x="280" y="174"/>
                      <a:pt x="280" y="174"/>
                    </a:cubicBezTo>
                    <a:cubicBezTo>
                      <a:pt x="280" y="174"/>
                      <a:pt x="281" y="174"/>
                      <a:pt x="281" y="175"/>
                    </a:cubicBezTo>
                    <a:cubicBezTo>
                      <a:pt x="281" y="175"/>
                      <a:pt x="282" y="175"/>
                      <a:pt x="282" y="175"/>
                    </a:cubicBezTo>
                    <a:cubicBezTo>
                      <a:pt x="282" y="175"/>
                      <a:pt x="282" y="175"/>
                      <a:pt x="283" y="175"/>
                    </a:cubicBezTo>
                    <a:cubicBezTo>
                      <a:pt x="283" y="174"/>
                      <a:pt x="282" y="173"/>
                      <a:pt x="282" y="172"/>
                    </a:cubicBezTo>
                    <a:cubicBezTo>
                      <a:pt x="281" y="171"/>
                      <a:pt x="281" y="171"/>
                      <a:pt x="281" y="170"/>
                    </a:cubicBezTo>
                    <a:cubicBezTo>
                      <a:pt x="281" y="169"/>
                      <a:pt x="282" y="168"/>
                      <a:pt x="282" y="168"/>
                    </a:cubicBezTo>
                    <a:cubicBezTo>
                      <a:pt x="282" y="168"/>
                      <a:pt x="283" y="168"/>
                      <a:pt x="283" y="168"/>
                    </a:cubicBezTo>
                    <a:cubicBezTo>
                      <a:pt x="285" y="169"/>
                      <a:pt x="284" y="169"/>
                      <a:pt x="283" y="170"/>
                    </a:cubicBezTo>
                    <a:cubicBezTo>
                      <a:pt x="283" y="170"/>
                      <a:pt x="283" y="171"/>
                      <a:pt x="284" y="172"/>
                    </a:cubicBezTo>
                    <a:cubicBezTo>
                      <a:pt x="284" y="172"/>
                      <a:pt x="285" y="173"/>
                      <a:pt x="286" y="173"/>
                    </a:cubicBezTo>
                    <a:cubicBezTo>
                      <a:pt x="287" y="173"/>
                      <a:pt x="287" y="173"/>
                      <a:pt x="287" y="173"/>
                    </a:cubicBezTo>
                    <a:cubicBezTo>
                      <a:pt x="288" y="172"/>
                      <a:pt x="287" y="171"/>
                      <a:pt x="288" y="171"/>
                    </a:cubicBezTo>
                    <a:cubicBezTo>
                      <a:pt x="288" y="170"/>
                      <a:pt x="288" y="170"/>
                      <a:pt x="289" y="170"/>
                    </a:cubicBezTo>
                    <a:cubicBezTo>
                      <a:pt x="289" y="169"/>
                      <a:pt x="289" y="169"/>
                      <a:pt x="289" y="169"/>
                    </a:cubicBezTo>
                    <a:cubicBezTo>
                      <a:pt x="290" y="167"/>
                      <a:pt x="291" y="166"/>
                      <a:pt x="293" y="166"/>
                    </a:cubicBezTo>
                    <a:cubicBezTo>
                      <a:pt x="295" y="165"/>
                      <a:pt x="296" y="163"/>
                      <a:pt x="299" y="163"/>
                    </a:cubicBezTo>
                    <a:cubicBezTo>
                      <a:pt x="299" y="163"/>
                      <a:pt x="299" y="163"/>
                      <a:pt x="299" y="163"/>
                    </a:cubicBezTo>
                    <a:cubicBezTo>
                      <a:pt x="299" y="163"/>
                      <a:pt x="299" y="164"/>
                      <a:pt x="299" y="164"/>
                    </a:cubicBezTo>
                    <a:cubicBezTo>
                      <a:pt x="298" y="165"/>
                      <a:pt x="298" y="165"/>
                      <a:pt x="297" y="165"/>
                    </a:cubicBezTo>
                    <a:cubicBezTo>
                      <a:pt x="296" y="166"/>
                      <a:pt x="296" y="167"/>
                      <a:pt x="298" y="167"/>
                    </a:cubicBezTo>
                    <a:cubicBezTo>
                      <a:pt x="298" y="167"/>
                      <a:pt x="298" y="167"/>
                      <a:pt x="298" y="167"/>
                    </a:cubicBezTo>
                    <a:cubicBezTo>
                      <a:pt x="299" y="167"/>
                      <a:pt x="300" y="167"/>
                      <a:pt x="300" y="166"/>
                    </a:cubicBezTo>
                    <a:cubicBezTo>
                      <a:pt x="301" y="166"/>
                      <a:pt x="300" y="165"/>
                      <a:pt x="301" y="165"/>
                    </a:cubicBezTo>
                    <a:cubicBezTo>
                      <a:pt x="301" y="164"/>
                      <a:pt x="302" y="164"/>
                      <a:pt x="302" y="164"/>
                    </a:cubicBezTo>
                    <a:cubicBezTo>
                      <a:pt x="302" y="164"/>
                      <a:pt x="303" y="164"/>
                      <a:pt x="303" y="164"/>
                    </a:cubicBezTo>
                    <a:cubicBezTo>
                      <a:pt x="303" y="165"/>
                      <a:pt x="304" y="165"/>
                      <a:pt x="304" y="165"/>
                    </a:cubicBezTo>
                    <a:cubicBezTo>
                      <a:pt x="304" y="165"/>
                      <a:pt x="304" y="165"/>
                      <a:pt x="304" y="165"/>
                    </a:cubicBezTo>
                    <a:cubicBezTo>
                      <a:pt x="304" y="164"/>
                      <a:pt x="304" y="164"/>
                      <a:pt x="305" y="164"/>
                    </a:cubicBezTo>
                    <a:cubicBezTo>
                      <a:pt x="305" y="163"/>
                      <a:pt x="305" y="163"/>
                      <a:pt x="305" y="163"/>
                    </a:cubicBezTo>
                    <a:cubicBezTo>
                      <a:pt x="305" y="164"/>
                      <a:pt x="305" y="164"/>
                      <a:pt x="305" y="164"/>
                    </a:cubicBezTo>
                    <a:cubicBezTo>
                      <a:pt x="305" y="164"/>
                      <a:pt x="305" y="164"/>
                      <a:pt x="306" y="164"/>
                    </a:cubicBezTo>
                    <a:cubicBezTo>
                      <a:pt x="306" y="164"/>
                      <a:pt x="306" y="164"/>
                      <a:pt x="306" y="164"/>
                    </a:cubicBezTo>
                    <a:cubicBezTo>
                      <a:pt x="307" y="164"/>
                      <a:pt x="307" y="164"/>
                      <a:pt x="307" y="164"/>
                    </a:cubicBezTo>
                    <a:cubicBezTo>
                      <a:pt x="308" y="164"/>
                      <a:pt x="308" y="164"/>
                      <a:pt x="309" y="164"/>
                    </a:cubicBezTo>
                    <a:cubicBezTo>
                      <a:pt x="309" y="165"/>
                      <a:pt x="308" y="165"/>
                      <a:pt x="310" y="165"/>
                    </a:cubicBezTo>
                    <a:cubicBezTo>
                      <a:pt x="310" y="165"/>
                      <a:pt x="310" y="165"/>
                      <a:pt x="310" y="165"/>
                    </a:cubicBezTo>
                    <a:cubicBezTo>
                      <a:pt x="310" y="165"/>
                      <a:pt x="311" y="165"/>
                      <a:pt x="312" y="165"/>
                    </a:cubicBezTo>
                    <a:cubicBezTo>
                      <a:pt x="313" y="163"/>
                      <a:pt x="310" y="163"/>
                      <a:pt x="312" y="161"/>
                    </a:cubicBezTo>
                    <a:cubicBezTo>
                      <a:pt x="312" y="161"/>
                      <a:pt x="313" y="161"/>
                      <a:pt x="313" y="161"/>
                    </a:cubicBezTo>
                    <a:cubicBezTo>
                      <a:pt x="314" y="161"/>
                      <a:pt x="314" y="161"/>
                      <a:pt x="314" y="161"/>
                    </a:cubicBezTo>
                    <a:cubicBezTo>
                      <a:pt x="314" y="161"/>
                      <a:pt x="314" y="161"/>
                      <a:pt x="314" y="161"/>
                    </a:cubicBezTo>
                    <a:cubicBezTo>
                      <a:pt x="315" y="161"/>
                      <a:pt x="315" y="161"/>
                      <a:pt x="315" y="160"/>
                    </a:cubicBezTo>
                    <a:cubicBezTo>
                      <a:pt x="316" y="160"/>
                      <a:pt x="317" y="160"/>
                      <a:pt x="318" y="161"/>
                    </a:cubicBezTo>
                    <a:cubicBezTo>
                      <a:pt x="319" y="161"/>
                      <a:pt x="320" y="161"/>
                      <a:pt x="321" y="161"/>
                    </a:cubicBezTo>
                    <a:cubicBezTo>
                      <a:pt x="322" y="162"/>
                      <a:pt x="322" y="163"/>
                      <a:pt x="322" y="163"/>
                    </a:cubicBezTo>
                    <a:cubicBezTo>
                      <a:pt x="323" y="164"/>
                      <a:pt x="324" y="164"/>
                      <a:pt x="325" y="164"/>
                    </a:cubicBezTo>
                    <a:cubicBezTo>
                      <a:pt x="326" y="164"/>
                      <a:pt x="326" y="164"/>
                      <a:pt x="326" y="164"/>
                    </a:cubicBezTo>
                    <a:cubicBezTo>
                      <a:pt x="325" y="163"/>
                      <a:pt x="326" y="160"/>
                      <a:pt x="325" y="159"/>
                    </a:cubicBezTo>
                    <a:cubicBezTo>
                      <a:pt x="323" y="158"/>
                      <a:pt x="322" y="159"/>
                      <a:pt x="322" y="157"/>
                    </a:cubicBezTo>
                    <a:cubicBezTo>
                      <a:pt x="322" y="156"/>
                      <a:pt x="323" y="156"/>
                      <a:pt x="322" y="155"/>
                    </a:cubicBezTo>
                    <a:cubicBezTo>
                      <a:pt x="322" y="155"/>
                      <a:pt x="321" y="155"/>
                      <a:pt x="321" y="154"/>
                    </a:cubicBezTo>
                    <a:cubicBezTo>
                      <a:pt x="321" y="152"/>
                      <a:pt x="323" y="153"/>
                      <a:pt x="324" y="152"/>
                    </a:cubicBezTo>
                    <a:cubicBezTo>
                      <a:pt x="325" y="152"/>
                      <a:pt x="325" y="150"/>
                      <a:pt x="325" y="149"/>
                    </a:cubicBezTo>
                    <a:cubicBezTo>
                      <a:pt x="324" y="148"/>
                      <a:pt x="324" y="148"/>
                      <a:pt x="324" y="147"/>
                    </a:cubicBezTo>
                    <a:cubicBezTo>
                      <a:pt x="324" y="147"/>
                      <a:pt x="326" y="147"/>
                      <a:pt x="326" y="147"/>
                    </a:cubicBezTo>
                    <a:cubicBezTo>
                      <a:pt x="326" y="147"/>
                      <a:pt x="326" y="147"/>
                      <a:pt x="326" y="147"/>
                    </a:cubicBezTo>
                    <a:cubicBezTo>
                      <a:pt x="327" y="147"/>
                      <a:pt x="329" y="147"/>
                      <a:pt x="330" y="148"/>
                    </a:cubicBezTo>
                    <a:cubicBezTo>
                      <a:pt x="330" y="148"/>
                      <a:pt x="330" y="148"/>
                      <a:pt x="330" y="148"/>
                    </a:cubicBezTo>
                    <a:cubicBezTo>
                      <a:pt x="330" y="0"/>
                      <a:pt x="330" y="0"/>
                      <a:pt x="330" y="0"/>
                    </a:cubicBezTo>
                  </a:path>
                </a:pathLst>
              </a:custGeom>
              <a:solidFill>
                <a:srgbClr val="F9F9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Rectangle 120">
                <a:extLst>
                  <a:ext uri="{FF2B5EF4-FFF2-40B4-BE49-F238E27FC236}">
                    <a16:creationId xmlns:a16="http://schemas.microsoft.com/office/drawing/2014/main" id="{19A3E953-3878-4075-B169-EA4B9A2209C0}"/>
                  </a:ext>
                </a:extLst>
              </p:cNvPr>
              <p:cNvSpPr>
                <a:spLocks noChangeArrowheads="1"/>
              </p:cNvSpPr>
              <p:nvPr/>
            </p:nvSpPr>
            <p:spPr bwMode="auto">
              <a:xfrm>
                <a:off x="2894792" y="4909129"/>
                <a:ext cx="741" cy="741"/>
              </a:xfrm>
              <a:prstGeom prst="rect">
                <a:avLst/>
              </a:prstGeom>
              <a:solidFill>
                <a:srgbClr val="DD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76">
                <a:extLst>
                  <a:ext uri="{FF2B5EF4-FFF2-40B4-BE49-F238E27FC236}">
                    <a16:creationId xmlns:a16="http://schemas.microsoft.com/office/drawing/2014/main" id="{4D987809-AAE5-4435-A7AE-256B60AEEC9F}"/>
                  </a:ext>
                </a:extLst>
              </p:cNvPr>
              <p:cNvSpPr>
                <a:spLocks/>
              </p:cNvSpPr>
              <p:nvPr/>
            </p:nvSpPr>
            <p:spPr bwMode="auto">
              <a:xfrm>
                <a:off x="2894792" y="490912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77">
                <a:extLst>
                  <a:ext uri="{FF2B5EF4-FFF2-40B4-BE49-F238E27FC236}">
                    <a16:creationId xmlns:a16="http://schemas.microsoft.com/office/drawing/2014/main" id="{F34078D5-47B0-46E4-BD2D-E581EC48CF41}"/>
                  </a:ext>
                </a:extLst>
              </p:cNvPr>
              <p:cNvSpPr>
                <a:spLocks/>
              </p:cNvSpPr>
              <p:nvPr/>
            </p:nvSpPr>
            <p:spPr bwMode="auto">
              <a:xfrm>
                <a:off x="2922934" y="4769160"/>
                <a:ext cx="1481" cy="1481"/>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lnTo>
                      <a:pt x="0" y="2"/>
                    </a:lnTo>
                    <a:lnTo>
                      <a:pt x="2" y="0"/>
                    </a:lnTo>
                    <a:close/>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78">
                <a:extLst>
                  <a:ext uri="{FF2B5EF4-FFF2-40B4-BE49-F238E27FC236}">
                    <a16:creationId xmlns:a16="http://schemas.microsoft.com/office/drawing/2014/main" id="{D1EC552C-DF1E-4F0E-8CA0-E9F20F62E600}"/>
                  </a:ext>
                </a:extLst>
              </p:cNvPr>
              <p:cNvSpPr>
                <a:spLocks/>
              </p:cNvSpPr>
              <p:nvPr/>
            </p:nvSpPr>
            <p:spPr bwMode="auto">
              <a:xfrm>
                <a:off x="2922934" y="4769160"/>
                <a:ext cx="1481" cy="1481"/>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79">
                <a:extLst>
                  <a:ext uri="{FF2B5EF4-FFF2-40B4-BE49-F238E27FC236}">
                    <a16:creationId xmlns:a16="http://schemas.microsoft.com/office/drawing/2014/main" id="{69C9F914-C508-4D76-AF05-FC5922776B04}"/>
                  </a:ext>
                </a:extLst>
              </p:cNvPr>
              <p:cNvSpPr>
                <a:spLocks/>
              </p:cNvSpPr>
              <p:nvPr/>
            </p:nvSpPr>
            <p:spPr bwMode="auto">
              <a:xfrm>
                <a:off x="2849617" y="4760273"/>
                <a:ext cx="174777" cy="166631"/>
              </a:xfrm>
              <a:custGeom>
                <a:avLst/>
                <a:gdLst>
                  <a:gd name="T0" fmla="*/ 60 w 100"/>
                  <a:gd name="T1" fmla="*/ 1 h 95"/>
                  <a:gd name="T2" fmla="*/ 52 w 100"/>
                  <a:gd name="T3" fmla="*/ 1 h 95"/>
                  <a:gd name="T4" fmla="*/ 49 w 100"/>
                  <a:gd name="T5" fmla="*/ 4 h 95"/>
                  <a:gd name="T6" fmla="*/ 49 w 100"/>
                  <a:gd name="T7" fmla="*/ 6 h 95"/>
                  <a:gd name="T8" fmla="*/ 42 w 100"/>
                  <a:gd name="T9" fmla="*/ 6 h 95"/>
                  <a:gd name="T10" fmla="*/ 37 w 100"/>
                  <a:gd name="T11" fmla="*/ 6 h 95"/>
                  <a:gd name="T12" fmla="*/ 31 w 100"/>
                  <a:gd name="T13" fmla="*/ 7 h 95"/>
                  <a:gd name="T14" fmla="*/ 27 w 100"/>
                  <a:gd name="T15" fmla="*/ 6 h 95"/>
                  <a:gd name="T16" fmla="*/ 24 w 100"/>
                  <a:gd name="T17" fmla="*/ 9 h 95"/>
                  <a:gd name="T18" fmla="*/ 18 w 100"/>
                  <a:gd name="T19" fmla="*/ 9 h 95"/>
                  <a:gd name="T20" fmla="*/ 15 w 100"/>
                  <a:gd name="T21" fmla="*/ 10 h 95"/>
                  <a:gd name="T22" fmla="*/ 12 w 100"/>
                  <a:gd name="T23" fmla="*/ 14 h 95"/>
                  <a:gd name="T24" fmla="*/ 4 w 100"/>
                  <a:gd name="T25" fmla="*/ 17 h 95"/>
                  <a:gd name="T26" fmla="*/ 5 w 100"/>
                  <a:gd name="T27" fmla="*/ 21 h 95"/>
                  <a:gd name="T28" fmla="*/ 6 w 100"/>
                  <a:gd name="T29" fmla="*/ 22 h 95"/>
                  <a:gd name="T30" fmla="*/ 4 w 100"/>
                  <a:gd name="T31" fmla="*/ 30 h 95"/>
                  <a:gd name="T32" fmla="*/ 10 w 100"/>
                  <a:gd name="T33" fmla="*/ 30 h 95"/>
                  <a:gd name="T34" fmla="*/ 19 w 100"/>
                  <a:gd name="T35" fmla="*/ 34 h 95"/>
                  <a:gd name="T36" fmla="*/ 22 w 100"/>
                  <a:gd name="T37" fmla="*/ 40 h 95"/>
                  <a:gd name="T38" fmla="*/ 25 w 100"/>
                  <a:gd name="T39" fmla="*/ 49 h 95"/>
                  <a:gd name="T40" fmla="*/ 29 w 100"/>
                  <a:gd name="T41" fmla="*/ 56 h 95"/>
                  <a:gd name="T42" fmla="*/ 26 w 100"/>
                  <a:gd name="T43" fmla="*/ 69 h 95"/>
                  <a:gd name="T44" fmla="*/ 24 w 100"/>
                  <a:gd name="T45" fmla="*/ 82 h 95"/>
                  <a:gd name="T46" fmla="*/ 27 w 100"/>
                  <a:gd name="T47" fmla="*/ 87 h 95"/>
                  <a:gd name="T48" fmla="*/ 31 w 100"/>
                  <a:gd name="T49" fmla="*/ 92 h 95"/>
                  <a:gd name="T50" fmla="*/ 37 w 100"/>
                  <a:gd name="T51" fmla="*/ 95 h 95"/>
                  <a:gd name="T52" fmla="*/ 41 w 100"/>
                  <a:gd name="T53" fmla="*/ 88 h 95"/>
                  <a:gd name="T54" fmla="*/ 47 w 100"/>
                  <a:gd name="T55" fmla="*/ 75 h 95"/>
                  <a:gd name="T56" fmla="*/ 52 w 100"/>
                  <a:gd name="T57" fmla="*/ 73 h 95"/>
                  <a:gd name="T58" fmla="*/ 59 w 100"/>
                  <a:gd name="T59" fmla="*/ 70 h 95"/>
                  <a:gd name="T60" fmla="*/ 64 w 100"/>
                  <a:gd name="T61" fmla="*/ 65 h 95"/>
                  <a:gd name="T62" fmla="*/ 73 w 100"/>
                  <a:gd name="T63" fmla="*/ 62 h 95"/>
                  <a:gd name="T64" fmla="*/ 78 w 100"/>
                  <a:gd name="T65" fmla="*/ 57 h 95"/>
                  <a:gd name="T66" fmla="*/ 72 w 100"/>
                  <a:gd name="T67" fmla="*/ 58 h 95"/>
                  <a:gd name="T68" fmla="*/ 70 w 100"/>
                  <a:gd name="T69" fmla="*/ 56 h 95"/>
                  <a:gd name="T70" fmla="*/ 73 w 100"/>
                  <a:gd name="T71" fmla="*/ 54 h 95"/>
                  <a:gd name="T72" fmla="*/ 69 w 100"/>
                  <a:gd name="T73" fmla="*/ 51 h 95"/>
                  <a:gd name="T74" fmla="*/ 77 w 100"/>
                  <a:gd name="T75" fmla="*/ 53 h 95"/>
                  <a:gd name="T76" fmla="*/ 81 w 100"/>
                  <a:gd name="T77" fmla="*/ 55 h 95"/>
                  <a:gd name="T78" fmla="*/ 74 w 100"/>
                  <a:gd name="T79" fmla="*/ 47 h 95"/>
                  <a:gd name="T80" fmla="*/ 77 w 100"/>
                  <a:gd name="T81" fmla="*/ 45 h 95"/>
                  <a:gd name="T82" fmla="*/ 85 w 100"/>
                  <a:gd name="T83" fmla="*/ 43 h 95"/>
                  <a:gd name="T84" fmla="*/ 86 w 100"/>
                  <a:gd name="T85" fmla="*/ 41 h 95"/>
                  <a:gd name="T86" fmla="*/ 86 w 100"/>
                  <a:gd name="T87" fmla="*/ 36 h 95"/>
                  <a:gd name="T88" fmla="*/ 83 w 100"/>
                  <a:gd name="T89" fmla="*/ 31 h 95"/>
                  <a:gd name="T90" fmla="*/ 87 w 100"/>
                  <a:gd name="T91" fmla="*/ 31 h 95"/>
                  <a:gd name="T92" fmla="*/ 87 w 100"/>
                  <a:gd name="T93" fmla="*/ 28 h 95"/>
                  <a:gd name="T94" fmla="*/ 87 w 100"/>
                  <a:gd name="T95" fmla="*/ 26 h 95"/>
                  <a:gd name="T96" fmla="*/ 89 w 100"/>
                  <a:gd name="T97" fmla="*/ 20 h 95"/>
                  <a:gd name="T98" fmla="*/ 97 w 100"/>
                  <a:gd name="T99" fmla="*/ 13 h 95"/>
                  <a:gd name="T100" fmla="*/ 93 w 100"/>
                  <a:gd name="T101" fmla="*/ 10 h 95"/>
                  <a:gd name="T102" fmla="*/ 88 w 100"/>
                  <a:gd name="T103" fmla="*/ 11 h 95"/>
                  <a:gd name="T104" fmla="*/ 82 w 100"/>
                  <a:gd name="T105" fmla="*/ 15 h 95"/>
                  <a:gd name="T106" fmla="*/ 83 w 100"/>
                  <a:gd name="T107" fmla="*/ 8 h 95"/>
                  <a:gd name="T108" fmla="*/ 77 w 100"/>
                  <a:gd name="T109" fmla="*/ 11 h 95"/>
                  <a:gd name="T110" fmla="*/ 73 w 100"/>
                  <a:gd name="T111" fmla="*/ 8 h 95"/>
                  <a:gd name="T112" fmla="*/ 69 w 100"/>
                  <a:gd name="T113" fmla="*/ 7 h 95"/>
                  <a:gd name="T114" fmla="*/ 82 w 100"/>
                  <a:gd name="T115" fmla="*/ 6 h 95"/>
                  <a:gd name="T116" fmla="*/ 77 w 100"/>
                  <a:gd name="T117" fmla="*/ 3 h 95"/>
                  <a:gd name="T118" fmla="*/ 63 w 100"/>
                  <a:gd name="T119" fmla="*/ 5 h 95"/>
                  <a:gd name="T120" fmla="*/ 70 w 100"/>
                  <a:gd name="T1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0" h="95">
                    <a:moveTo>
                      <a:pt x="63" y="0"/>
                    </a:moveTo>
                    <a:cubicBezTo>
                      <a:pt x="63" y="0"/>
                      <a:pt x="63" y="0"/>
                      <a:pt x="63" y="0"/>
                    </a:cubicBezTo>
                    <a:cubicBezTo>
                      <a:pt x="62" y="1"/>
                      <a:pt x="62" y="1"/>
                      <a:pt x="62" y="1"/>
                    </a:cubicBezTo>
                    <a:cubicBezTo>
                      <a:pt x="61" y="1"/>
                      <a:pt x="61" y="1"/>
                      <a:pt x="61" y="1"/>
                    </a:cubicBezTo>
                    <a:cubicBezTo>
                      <a:pt x="61" y="1"/>
                      <a:pt x="61" y="1"/>
                      <a:pt x="61" y="1"/>
                    </a:cubicBezTo>
                    <a:cubicBezTo>
                      <a:pt x="61" y="1"/>
                      <a:pt x="61" y="1"/>
                      <a:pt x="60" y="1"/>
                    </a:cubicBezTo>
                    <a:cubicBezTo>
                      <a:pt x="60" y="1"/>
                      <a:pt x="60" y="1"/>
                      <a:pt x="60" y="1"/>
                    </a:cubicBezTo>
                    <a:cubicBezTo>
                      <a:pt x="60" y="1"/>
                      <a:pt x="60" y="1"/>
                      <a:pt x="60" y="1"/>
                    </a:cubicBezTo>
                    <a:cubicBezTo>
                      <a:pt x="59" y="1"/>
                      <a:pt x="58" y="1"/>
                      <a:pt x="58" y="1"/>
                    </a:cubicBezTo>
                    <a:cubicBezTo>
                      <a:pt x="57" y="2"/>
                      <a:pt x="58" y="3"/>
                      <a:pt x="58" y="4"/>
                    </a:cubicBezTo>
                    <a:cubicBezTo>
                      <a:pt x="58" y="4"/>
                      <a:pt x="57" y="4"/>
                      <a:pt x="57" y="4"/>
                    </a:cubicBezTo>
                    <a:cubicBezTo>
                      <a:pt x="57" y="4"/>
                      <a:pt x="56" y="4"/>
                      <a:pt x="56" y="4"/>
                    </a:cubicBezTo>
                    <a:cubicBezTo>
                      <a:pt x="56" y="4"/>
                      <a:pt x="56" y="4"/>
                      <a:pt x="56" y="4"/>
                    </a:cubicBezTo>
                    <a:cubicBezTo>
                      <a:pt x="55" y="4"/>
                      <a:pt x="55" y="4"/>
                      <a:pt x="54" y="3"/>
                    </a:cubicBezTo>
                    <a:cubicBezTo>
                      <a:pt x="54" y="3"/>
                      <a:pt x="53" y="3"/>
                      <a:pt x="53" y="2"/>
                    </a:cubicBezTo>
                    <a:cubicBezTo>
                      <a:pt x="52" y="2"/>
                      <a:pt x="52" y="1"/>
                      <a:pt x="52" y="1"/>
                    </a:cubicBezTo>
                    <a:cubicBezTo>
                      <a:pt x="52" y="1"/>
                      <a:pt x="52" y="1"/>
                      <a:pt x="52" y="1"/>
                    </a:cubicBezTo>
                    <a:cubicBezTo>
                      <a:pt x="52" y="1"/>
                      <a:pt x="51" y="1"/>
                      <a:pt x="50" y="1"/>
                    </a:cubicBezTo>
                    <a:cubicBezTo>
                      <a:pt x="50" y="1"/>
                      <a:pt x="49" y="1"/>
                      <a:pt x="50" y="2"/>
                    </a:cubicBezTo>
                    <a:cubicBezTo>
                      <a:pt x="49" y="2"/>
                      <a:pt x="47" y="2"/>
                      <a:pt x="47" y="3"/>
                    </a:cubicBezTo>
                    <a:cubicBezTo>
                      <a:pt x="48" y="3"/>
                      <a:pt x="48" y="3"/>
                      <a:pt x="48" y="3"/>
                    </a:cubicBezTo>
                    <a:cubicBezTo>
                      <a:pt x="48" y="4"/>
                      <a:pt x="47" y="3"/>
                      <a:pt x="47" y="4"/>
                    </a:cubicBezTo>
                    <a:cubicBezTo>
                      <a:pt x="47" y="4"/>
                      <a:pt x="47" y="4"/>
                      <a:pt x="48" y="4"/>
                    </a:cubicBezTo>
                    <a:cubicBezTo>
                      <a:pt x="48" y="4"/>
                      <a:pt x="48" y="4"/>
                      <a:pt x="49" y="4"/>
                    </a:cubicBezTo>
                    <a:cubicBezTo>
                      <a:pt x="49" y="4"/>
                      <a:pt x="50" y="4"/>
                      <a:pt x="51" y="4"/>
                    </a:cubicBezTo>
                    <a:cubicBezTo>
                      <a:pt x="51" y="4"/>
                      <a:pt x="52" y="4"/>
                      <a:pt x="52" y="4"/>
                    </a:cubicBezTo>
                    <a:cubicBezTo>
                      <a:pt x="53" y="4"/>
                      <a:pt x="53" y="5"/>
                      <a:pt x="52" y="5"/>
                    </a:cubicBezTo>
                    <a:cubicBezTo>
                      <a:pt x="52" y="5"/>
                      <a:pt x="52" y="5"/>
                      <a:pt x="52" y="5"/>
                    </a:cubicBezTo>
                    <a:cubicBezTo>
                      <a:pt x="52" y="5"/>
                      <a:pt x="51" y="5"/>
                      <a:pt x="51" y="5"/>
                    </a:cubicBezTo>
                    <a:cubicBezTo>
                      <a:pt x="51" y="5"/>
                      <a:pt x="51" y="5"/>
                      <a:pt x="51" y="5"/>
                    </a:cubicBezTo>
                    <a:cubicBezTo>
                      <a:pt x="50" y="5"/>
                      <a:pt x="49" y="6"/>
                      <a:pt x="49" y="6"/>
                    </a:cubicBezTo>
                    <a:cubicBezTo>
                      <a:pt x="49" y="6"/>
                      <a:pt x="49" y="6"/>
                      <a:pt x="49" y="6"/>
                    </a:cubicBezTo>
                    <a:cubicBezTo>
                      <a:pt x="49" y="6"/>
                      <a:pt x="49" y="6"/>
                      <a:pt x="48" y="6"/>
                    </a:cubicBezTo>
                    <a:cubicBezTo>
                      <a:pt x="48" y="6"/>
                      <a:pt x="48" y="6"/>
                      <a:pt x="48" y="6"/>
                    </a:cubicBezTo>
                    <a:cubicBezTo>
                      <a:pt x="48" y="6"/>
                      <a:pt x="47" y="6"/>
                      <a:pt x="48" y="7"/>
                    </a:cubicBezTo>
                    <a:cubicBezTo>
                      <a:pt x="48" y="8"/>
                      <a:pt x="48" y="8"/>
                      <a:pt x="47" y="8"/>
                    </a:cubicBezTo>
                    <a:cubicBezTo>
                      <a:pt x="47" y="8"/>
                      <a:pt x="47" y="8"/>
                      <a:pt x="47" y="8"/>
                    </a:cubicBezTo>
                    <a:cubicBezTo>
                      <a:pt x="46" y="8"/>
                      <a:pt x="45" y="8"/>
                      <a:pt x="45" y="7"/>
                    </a:cubicBezTo>
                    <a:cubicBezTo>
                      <a:pt x="44" y="6"/>
                      <a:pt x="44" y="6"/>
                      <a:pt x="42" y="6"/>
                    </a:cubicBezTo>
                    <a:cubicBezTo>
                      <a:pt x="42" y="6"/>
                      <a:pt x="42" y="6"/>
                      <a:pt x="42" y="6"/>
                    </a:cubicBezTo>
                    <a:cubicBezTo>
                      <a:pt x="42" y="6"/>
                      <a:pt x="42" y="6"/>
                      <a:pt x="42" y="6"/>
                    </a:cubicBezTo>
                    <a:cubicBezTo>
                      <a:pt x="42" y="6"/>
                      <a:pt x="42" y="6"/>
                      <a:pt x="42" y="6"/>
                    </a:cubicBezTo>
                    <a:cubicBezTo>
                      <a:pt x="41" y="6"/>
                      <a:pt x="41" y="6"/>
                      <a:pt x="41" y="6"/>
                    </a:cubicBezTo>
                    <a:cubicBezTo>
                      <a:pt x="41" y="5"/>
                      <a:pt x="41" y="5"/>
                      <a:pt x="41" y="5"/>
                    </a:cubicBezTo>
                    <a:cubicBezTo>
                      <a:pt x="41" y="4"/>
                      <a:pt x="40" y="4"/>
                      <a:pt x="39" y="4"/>
                    </a:cubicBezTo>
                    <a:cubicBezTo>
                      <a:pt x="39" y="4"/>
                      <a:pt x="38" y="4"/>
                      <a:pt x="38" y="4"/>
                    </a:cubicBezTo>
                    <a:cubicBezTo>
                      <a:pt x="38" y="4"/>
                      <a:pt x="37" y="4"/>
                      <a:pt x="37" y="5"/>
                    </a:cubicBezTo>
                    <a:cubicBezTo>
                      <a:pt x="37" y="5"/>
                      <a:pt x="37" y="5"/>
                      <a:pt x="37" y="6"/>
                    </a:cubicBezTo>
                    <a:cubicBezTo>
                      <a:pt x="38" y="6"/>
                      <a:pt x="38" y="7"/>
                      <a:pt x="38" y="8"/>
                    </a:cubicBezTo>
                    <a:cubicBezTo>
                      <a:pt x="38" y="8"/>
                      <a:pt x="38" y="8"/>
                      <a:pt x="38" y="8"/>
                    </a:cubicBezTo>
                    <a:cubicBezTo>
                      <a:pt x="37" y="8"/>
                      <a:pt x="37" y="8"/>
                      <a:pt x="36" y="7"/>
                    </a:cubicBezTo>
                    <a:cubicBezTo>
                      <a:pt x="36" y="7"/>
                      <a:pt x="35" y="7"/>
                      <a:pt x="35" y="7"/>
                    </a:cubicBezTo>
                    <a:cubicBezTo>
                      <a:pt x="34" y="7"/>
                      <a:pt x="34" y="7"/>
                      <a:pt x="33" y="7"/>
                    </a:cubicBezTo>
                    <a:cubicBezTo>
                      <a:pt x="33" y="7"/>
                      <a:pt x="32" y="8"/>
                      <a:pt x="32" y="8"/>
                    </a:cubicBezTo>
                    <a:cubicBezTo>
                      <a:pt x="32" y="8"/>
                      <a:pt x="32" y="8"/>
                      <a:pt x="32" y="8"/>
                    </a:cubicBezTo>
                    <a:cubicBezTo>
                      <a:pt x="31" y="8"/>
                      <a:pt x="31" y="7"/>
                      <a:pt x="31" y="7"/>
                    </a:cubicBezTo>
                    <a:cubicBezTo>
                      <a:pt x="31" y="6"/>
                      <a:pt x="31" y="5"/>
                      <a:pt x="30" y="5"/>
                    </a:cubicBezTo>
                    <a:cubicBezTo>
                      <a:pt x="30" y="5"/>
                      <a:pt x="30" y="5"/>
                      <a:pt x="30" y="5"/>
                    </a:cubicBezTo>
                    <a:cubicBezTo>
                      <a:pt x="29" y="5"/>
                      <a:pt x="29" y="6"/>
                      <a:pt x="29" y="6"/>
                    </a:cubicBezTo>
                    <a:cubicBezTo>
                      <a:pt x="29" y="6"/>
                      <a:pt x="29" y="6"/>
                      <a:pt x="29" y="6"/>
                    </a:cubicBezTo>
                    <a:cubicBezTo>
                      <a:pt x="29" y="6"/>
                      <a:pt x="28" y="6"/>
                      <a:pt x="28" y="6"/>
                    </a:cubicBezTo>
                    <a:cubicBezTo>
                      <a:pt x="28" y="6"/>
                      <a:pt x="28" y="5"/>
                      <a:pt x="28" y="5"/>
                    </a:cubicBezTo>
                    <a:cubicBezTo>
                      <a:pt x="28" y="5"/>
                      <a:pt x="28" y="5"/>
                      <a:pt x="28" y="6"/>
                    </a:cubicBezTo>
                    <a:cubicBezTo>
                      <a:pt x="27" y="6"/>
                      <a:pt x="27" y="6"/>
                      <a:pt x="27" y="6"/>
                    </a:cubicBezTo>
                    <a:cubicBezTo>
                      <a:pt x="27" y="6"/>
                      <a:pt x="27" y="5"/>
                      <a:pt x="27" y="5"/>
                    </a:cubicBezTo>
                    <a:cubicBezTo>
                      <a:pt x="26" y="5"/>
                      <a:pt x="26" y="5"/>
                      <a:pt x="26" y="6"/>
                    </a:cubicBezTo>
                    <a:cubicBezTo>
                      <a:pt x="26" y="6"/>
                      <a:pt x="26" y="6"/>
                      <a:pt x="26" y="6"/>
                    </a:cubicBezTo>
                    <a:cubicBezTo>
                      <a:pt x="26" y="6"/>
                      <a:pt x="25" y="5"/>
                      <a:pt x="25" y="5"/>
                    </a:cubicBezTo>
                    <a:cubicBezTo>
                      <a:pt x="25" y="5"/>
                      <a:pt x="25" y="5"/>
                      <a:pt x="24" y="5"/>
                    </a:cubicBezTo>
                    <a:cubicBezTo>
                      <a:pt x="24" y="5"/>
                      <a:pt x="23" y="5"/>
                      <a:pt x="23" y="6"/>
                    </a:cubicBezTo>
                    <a:cubicBezTo>
                      <a:pt x="23" y="6"/>
                      <a:pt x="24" y="7"/>
                      <a:pt x="24" y="8"/>
                    </a:cubicBezTo>
                    <a:cubicBezTo>
                      <a:pt x="24" y="8"/>
                      <a:pt x="24" y="8"/>
                      <a:pt x="24" y="9"/>
                    </a:cubicBezTo>
                    <a:cubicBezTo>
                      <a:pt x="24" y="9"/>
                      <a:pt x="24" y="10"/>
                      <a:pt x="25" y="10"/>
                    </a:cubicBezTo>
                    <a:cubicBezTo>
                      <a:pt x="25" y="11"/>
                      <a:pt x="25" y="11"/>
                      <a:pt x="25" y="11"/>
                    </a:cubicBezTo>
                    <a:cubicBezTo>
                      <a:pt x="24" y="11"/>
                      <a:pt x="23" y="10"/>
                      <a:pt x="23" y="10"/>
                    </a:cubicBezTo>
                    <a:cubicBezTo>
                      <a:pt x="23" y="9"/>
                      <a:pt x="22" y="8"/>
                      <a:pt x="22" y="7"/>
                    </a:cubicBezTo>
                    <a:cubicBezTo>
                      <a:pt x="21" y="6"/>
                      <a:pt x="21" y="6"/>
                      <a:pt x="21" y="6"/>
                    </a:cubicBezTo>
                    <a:cubicBezTo>
                      <a:pt x="21" y="6"/>
                      <a:pt x="20" y="6"/>
                      <a:pt x="20" y="6"/>
                    </a:cubicBezTo>
                    <a:cubicBezTo>
                      <a:pt x="20" y="6"/>
                      <a:pt x="18" y="6"/>
                      <a:pt x="18" y="7"/>
                    </a:cubicBezTo>
                    <a:cubicBezTo>
                      <a:pt x="17" y="7"/>
                      <a:pt x="18" y="8"/>
                      <a:pt x="18" y="9"/>
                    </a:cubicBezTo>
                    <a:cubicBezTo>
                      <a:pt x="18" y="10"/>
                      <a:pt x="18" y="9"/>
                      <a:pt x="17" y="9"/>
                    </a:cubicBezTo>
                    <a:cubicBezTo>
                      <a:pt x="17" y="9"/>
                      <a:pt x="16" y="10"/>
                      <a:pt x="16" y="10"/>
                    </a:cubicBezTo>
                    <a:cubicBezTo>
                      <a:pt x="16" y="10"/>
                      <a:pt x="16" y="10"/>
                      <a:pt x="16" y="10"/>
                    </a:cubicBezTo>
                    <a:cubicBezTo>
                      <a:pt x="16" y="9"/>
                      <a:pt x="16" y="9"/>
                      <a:pt x="15" y="9"/>
                    </a:cubicBezTo>
                    <a:cubicBezTo>
                      <a:pt x="15" y="9"/>
                      <a:pt x="15" y="9"/>
                      <a:pt x="15" y="9"/>
                    </a:cubicBezTo>
                    <a:cubicBezTo>
                      <a:pt x="14" y="9"/>
                      <a:pt x="15" y="10"/>
                      <a:pt x="15" y="10"/>
                    </a:cubicBezTo>
                    <a:cubicBezTo>
                      <a:pt x="15" y="10"/>
                      <a:pt x="15" y="10"/>
                      <a:pt x="15" y="10"/>
                    </a:cubicBezTo>
                    <a:cubicBezTo>
                      <a:pt x="15" y="10"/>
                      <a:pt x="15" y="10"/>
                      <a:pt x="15" y="10"/>
                    </a:cubicBezTo>
                    <a:cubicBezTo>
                      <a:pt x="15" y="10"/>
                      <a:pt x="15" y="10"/>
                      <a:pt x="15" y="10"/>
                    </a:cubicBezTo>
                    <a:cubicBezTo>
                      <a:pt x="15" y="10"/>
                      <a:pt x="15" y="10"/>
                      <a:pt x="15" y="10"/>
                    </a:cubicBezTo>
                    <a:cubicBezTo>
                      <a:pt x="14" y="10"/>
                      <a:pt x="13" y="10"/>
                      <a:pt x="13" y="10"/>
                    </a:cubicBezTo>
                    <a:cubicBezTo>
                      <a:pt x="13" y="10"/>
                      <a:pt x="13" y="10"/>
                      <a:pt x="12" y="10"/>
                    </a:cubicBezTo>
                    <a:cubicBezTo>
                      <a:pt x="12" y="10"/>
                      <a:pt x="12" y="10"/>
                      <a:pt x="11" y="10"/>
                    </a:cubicBezTo>
                    <a:cubicBezTo>
                      <a:pt x="11" y="11"/>
                      <a:pt x="10" y="11"/>
                      <a:pt x="10" y="11"/>
                    </a:cubicBezTo>
                    <a:cubicBezTo>
                      <a:pt x="9" y="12"/>
                      <a:pt x="10" y="12"/>
                      <a:pt x="11" y="12"/>
                    </a:cubicBezTo>
                    <a:cubicBezTo>
                      <a:pt x="11" y="13"/>
                      <a:pt x="12" y="13"/>
                      <a:pt x="12" y="14"/>
                    </a:cubicBezTo>
                    <a:cubicBezTo>
                      <a:pt x="13" y="15"/>
                      <a:pt x="11" y="14"/>
                      <a:pt x="11" y="15"/>
                    </a:cubicBezTo>
                    <a:cubicBezTo>
                      <a:pt x="10" y="15"/>
                      <a:pt x="10" y="16"/>
                      <a:pt x="10" y="16"/>
                    </a:cubicBezTo>
                    <a:cubicBezTo>
                      <a:pt x="9" y="16"/>
                      <a:pt x="9" y="16"/>
                      <a:pt x="9" y="16"/>
                    </a:cubicBezTo>
                    <a:cubicBezTo>
                      <a:pt x="8" y="16"/>
                      <a:pt x="8" y="16"/>
                      <a:pt x="7" y="16"/>
                    </a:cubicBezTo>
                    <a:cubicBezTo>
                      <a:pt x="7" y="16"/>
                      <a:pt x="7" y="16"/>
                      <a:pt x="7" y="16"/>
                    </a:cubicBezTo>
                    <a:cubicBezTo>
                      <a:pt x="6" y="16"/>
                      <a:pt x="6" y="16"/>
                      <a:pt x="6" y="17"/>
                    </a:cubicBezTo>
                    <a:cubicBezTo>
                      <a:pt x="5" y="17"/>
                      <a:pt x="5" y="17"/>
                      <a:pt x="4" y="17"/>
                    </a:cubicBezTo>
                    <a:cubicBezTo>
                      <a:pt x="4" y="17"/>
                      <a:pt x="4" y="17"/>
                      <a:pt x="4" y="17"/>
                    </a:cubicBezTo>
                    <a:cubicBezTo>
                      <a:pt x="3" y="17"/>
                      <a:pt x="3" y="17"/>
                      <a:pt x="3" y="17"/>
                    </a:cubicBezTo>
                    <a:cubicBezTo>
                      <a:pt x="3" y="17"/>
                      <a:pt x="3" y="17"/>
                      <a:pt x="2" y="18"/>
                    </a:cubicBezTo>
                    <a:cubicBezTo>
                      <a:pt x="2" y="18"/>
                      <a:pt x="1" y="18"/>
                      <a:pt x="1" y="18"/>
                    </a:cubicBezTo>
                    <a:cubicBezTo>
                      <a:pt x="0" y="19"/>
                      <a:pt x="1" y="20"/>
                      <a:pt x="1" y="20"/>
                    </a:cubicBezTo>
                    <a:cubicBezTo>
                      <a:pt x="2" y="21"/>
                      <a:pt x="1" y="22"/>
                      <a:pt x="2" y="22"/>
                    </a:cubicBezTo>
                    <a:cubicBezTo>
                      <a:pt x="2" y="22"/>
                      <a:pt x="2" y="22"/>
                      <a:pt x="3" y="22"/>
                    </a:cubicBezTo>
                    <a:cubicBezTo>
                      <a:pt x="3" y="22"/>
                      <a:pt x="4" y="21"/>
                      <a:pt x="4" y="21"/>
                    </a:cubicBezTo>
                    <a:cubicBezTo>
                      <a:pt x="4" y="21"/>
                      <a:pt x="4" y="21"/>
                      <a:pt x="5" y="21"/>
                    </a:cubicBezTo>
                    <a:cubicBezTo>
                      <a:pt x="5" y="21"/>
                      <a:pt x="5" y="21"/>
                      <a:pt x="5" y="21"/>
                    </a:cubicBezTo>
                    <a:cubicBezTo>
                      <a:pt x="6" y="21"/>
                      <a:pt x="6" y="22"/>
                      <a:pt x="6" y="22"/>
                    </a:cubicBezTo>
                    <a:cubicBezTo>
                      <a:pt x="6" y="22"/>
                      <a:pt x="6" y="22"/>
                      <a:pt x="6" y="22"/>
                    </a:cubicBezTo>
                    <a:cubicBezTo>
                      <a:pt x="7" y="22"/>
                      <a:pt x="7" y="21"/>
                      <a:pt x="7" y="21"/>
                    </a:cubicBezTo>
                    <a:cubicBezTo>
                      <a:pt x="8" y="21"/>
                      <a:pt x="8" y="22"/>
                      <a:pt x="8" y="22"/>
                    </a:cubicBezTo>
                    <a:cubicBezTo>
                      <a:pt x="9" y="22"/>
                      <a:pt x="8" y="23"/>
                      <a:pt x="8" y="23"/>
                    </a:cubicBezTo>
                    <a:cubicBezTo>
                      <a:pt x="7" y="23"/>
                      <a:pt x="7" y="23"/>
                      <a:pt x="7" y="22"/>
                    </a:cubicBezTo>
                    <a:cubicBezTo>
                      <a:pt x="6" y="22"/>
                      <a:pt x="6" y="22"/>
                      <a:pt x="6" y="22"/>
                    </a:cubicBezTo>
                    <a:cubicBezTo>
                      <a:pt x="6" y="22"/>
                      <a:pt x="6" y="22"/>
                      <a:pt x="6" y="22"/>
                    </a:cubicBezTo>
                    <a:cubicBezTo>
                      <a:pt x="6" y="22"/>
                      <a:pt x="4" y="22"/>
                      <a:pt x="4" y="23"/>
                    </a:cubicBezTo>
                    <a:cubicBezTo>
                      <a:pt x="3" y="23"/>
                      <a:pt x="4" y="24"/>
                      <a:pt x="5" y="24"/>
                    </a:cubicBezTo>
                    <a:cubicBezTo>
                      <a:pt x="5" y="24"/>
                      <a:pt x="5" y="25"/>
                      <a:pt x="5" y="26"/>
                    </a:cubicBezTo>
                    <a:cubicBezTo>
                      <a:pt x="5" y="27"/>
                      <a:pt x="5" y="26"/>
                      <a:pt x="4" y="27"/>
                    </a:cubicBezTo>
                    <a:cubicBezTo>
                      <a:pt x="3" y="27"/>
                      <a:pt x="2" y="27"/>
                      <a:pt x="2" y="28"/>
                    </a:cubicBezTo>
                    <a:cubicBezTo>
                      <a:pt x="3" y="29"/>
                      <a:pt x="3" y="29"/>
                      <a:pt x="3" y="29"/>
                    </a:cubicBezTo>
                    <a:cubicBezTo>
                      <a:pt x="4" y="30"/>
                      <a:pt x="4" y="30"/>
                      <a:pt x="4" y="30"/>
                    </a:cubicBezTo>
                    <a:cubicBezTo>
                      <a:pt x="4" y="30"/>
                      <a:pt x="5" y="31"/>
                      <a:pt x="5" y="31"/>
                    </a:cubicBezTo>
                    <a:cubicBezTo>
                      <a:pt x="5" y="31"/>
                      <a:pt x="5" y="31"/>
                      <a:pt x="5" y="31"/>
                    </a:cubicBezTo>
                    <a:cubicBezTo>
                      <a:pt x="6" y="31"/>
                      <a:pt x="6" y="31"/>
                      <a:pt x="6" y="30"/>
                    </a:cubicBezTo>
                    <a:cubicBezTo>
                      <a:pt x="7" y="31"/>
                      <a:pt x="7" y="31"/>
                      <a:pt x="7" y="31"/>
                    </a:cubicBezTo>
                    <a:cubicBezTo>
                      <a:pt x="7" y="31"/>
                      <a:pt x="7" y="31"/>
                      <a:pt x="7" y="31"/>
                    </a:cubicBezTo>
                    <a:cubicBezTo>
                      <a:pt x="8" y="31"/>
                      <a:pt x="8" y="30"/>
                      <a:pt x="9" y="30"/>
                    </a:cubicBezTo>
                    <a:cubicBezTo>
                      <a:pt x="9" y="30"/>
                      <a:pt x="9" y="29"/>
                      <a:pt x="9" y="29"/>
                    </a:cubicBezTo>
                    <a:cubicBezTo>
                      <a:pt x="10" y="29"/>
                      <a:pt x="10" y="30"/>
                      <a:pt x="10" y="30"/>
                    </a:cubicBezTo>
                    <a:cubicBezTo>
                      <a:pt x="10" y="30"/>
                      <a:pt x="10" y="30"/>
                      <a:pt x="10" y="30"/>
                    </a:cubicBezTo>
                    <a:cubicBezTo>
                      <a:pt x="11" y="30"/>
                      <a:pt x="11" y="29"/>
                      <a:pt x="12" y="29"/>
                    </a:cubicBezTo>
                    <a:cubicBezTo>
                      <a:pt x="12" y="29"/>
                      <a:pt x="12" y="29"/>
                      <a:pt x="12" y="29"/>
                    </a:cubicBezTo>
                    <a:cubicBezTo>
                      <a:pt x="13" y="29"/>
                      <a:pt x="13" y="29"/>
                      <a:pt x="13" y="30"/>
                    </a:cubicBezTo>
                    <a:cubicBezTo>
                      <a:pt x="14" y="30"/>
                      <a:pt x="14" y="30"/>
                      <a:pt x="15" y="31"/>
                    </a:cubicBezTo>
                    <a:cubicBezTo>
                      <a:pt x="15" y="31"/>
                      <a:pt x="15" y="31"/>
                      <a:pt x="15" y="31"/>
                    </a:cubicBezTo>
                    <a:cubicBezTo>
                      <a:pt x="16" y="31"/>
                      <a:pt x="16" y="31"/>
                      <a:pt x="16" y="31"/>
                    </a:cubicBezTo>
                    <a:cubicBezTo>
                      <a:pt x="17" y="32"/>
                      <a:pt x="18" y="32"/>
                      <a:pt x="19" y="34"/>
                    </a:cubicBezTo>
                    <a:cubicBezTo>
                      <a:pt x="19" y="34"/>
                      <a:pt x="19" y="35"/>
                      <a:pt x="19" y="35"/>
                    </a:cubicBezTo>
                    <a:cubicBezTo>
                      <a:pt x="19" y="36"/>
                      <a:pt x="19" y="36"/>
                      <a:pt x="19" y="37"/>
                    </a:cubicBezTo>
                    <a:cubicBezTo>
                      <a:pt x="19" y="37"/>
                      <a:pt x="19" y="37"/>
                      <a:pt x="19" y="37"/>
                    </a:cubicBezTo>
                    <a:cubicBezTo>
                      <a:pt x="19" y="37"/>
                      <a:pt x="20" y="37"/>
                      <a:pt x="20" y="37"/>
                    </a:cubicBezTo>
                    <a:cubicBezTo>
                      <a:pt x="20" y="37"/>
                      <a:pt x="20" y="37"/>
                      <a:pt x="20" y="37"/>
                    </a:cubicBezTo>
                    <a:cubicBezTo>
                      <a:pt x="20" y="37"/>
                      <a:pt x="20" y="37"/>
                      <a:pt x="20" y="37"/>
                    </a:cubicBezTo>
                    <a:cubicBezTo>
                      <a:pt x="21" y="38"/>
                      <a:pt x="21" y="38"/>
                      <a:pt x="21" y="39"/>
                    </a:cubicBezTo>
                    <a:cubicBezTo>
                      <a:pt x="21" y="39"/>
                      <a:pt x="22" y="39"/>
                      <a:pt x="22" y="40"/>
                    </a:cubicBezTo>
                    <a:cubicBezTo>
                      <a:pt x="22" y="41"/>
                      <a:pt x="22" y="41"/>
                      <a:pt x="22" y="41"/>
                    </a:cubicBezTo>
                    <a:cubicBezTo>
                      <a:pt x="22" y="41"/>
                      <a:pt x="22" y="41"/>
                      <a:pt x="23" y="41"/>
                    </a:cubicBezTo>
                    <a:cubicBezTo>
                      <a:pt x="23" y="42"/>
                      <a:pt x="23" y="42"/>
                      <a:pt x="23" y="43"/>
                    </a:cubicBezTo>
                    <a:cubicBezTo>
                      <a:pt x="23" y="43"/>
                      <a:pt x="23" y="43"/>
                      <a:pt x="24" y="43"/>
                    </a:cubicBezTo>
                    <a:cubicBezTo>
                      <a:pt x="24" y="44"/>
                      <a:pt x="24" y="46"/>
                      <a:pt x="24" y="46"/>
                    </a:cubicBezTo>
                    <a:cubicBezTo>
                      <a:pt x="23" y="47"/>
                      <a:pt x="23" y="47"/>
                      <a:pt x="24" y="47"/>
                    </a:cubicBezTo>
                    <a:cubicBezTo>
                      <a:pt x="24" y="47"/>
                      <a:pt x="25" y="47"/>
                      <a:pt x="25" y="48"/>
                    </a:cubicBezTo>
                    <a:cubicBezTo>
                      <a:pt x="25" y="48"/>
                      <a:pt x="25" y="48"/>
                      <a:pt x="25" y="49"/>
                    </a:cubicBezTo>
                    <a:cubicBezTo>
                      <a:pt x="26" y="49"/>
                      <a:pt x="26" y="49"/>
                      <a:pt x="27" y="50"/>
                    </a:cubicBezTo>
                    <a:cubicBezTo>
                      <a:pt x="26" y="50"/>
                      <a:pt x="26" y="50"/>
                      <a:pt x="26" y="50"/>
                    </a:cubicBezTo>
                    <a:cubicBezTo>
                      <a:pt x="27" y="50"/>
                      <a:pt x="27" y="50"/>
                      <a:pt x="27" y="50"/>
                    </a:cubicBezTo>
                    <a:cubicBezTo>
                      <a:pt x="27" y="51"/>
                      <a:pt x="28" y="50"/>
                      <a:pt x="28" y="51"/>
                    </a:cubicBezTo>
                    <a:cubicBezTo>
                      <a:pt x="28" y="52"/>
                      <a:pt x="28" y="52"/>
                      <a:pt x="28" y="53"/>
                    </a:cubicBezTo>
                    <a:cubicBezTo>
                      <a:pt x="28" y="53"/>
                      <a:pt x="28" y="54"/>
                      <a:pt x="28" y="54"/>
                    </a:cubicBezTo>
                    <a:cubicBezTo>
                      <a:pt x="28" y="55"/>
                      <a:pt x="26" y="55"/>
                      <a:pt x="27" y="55"/>
                    </a:cubicBezTo>
                    <a:cubicBezTo>
                      <a:pt x="28" y="55"/>
                      <a:pt x="28" y="55"/>
                      <a:pt x="29" y="56"/>
                    </a:cubicBezTo>
                    <a:cubicBezTo>
                      <a:pt x="30" y="57"/>
                      <a:pt x="30" y="57"/>
                      <a:pt x="30" y="57"/>
                    </a:cubicBezTo>
                    <a:cubicBezTo>
                      <a:pt x="30" y="57"/>
                      <a:pt x="28" y="58"/>
                      <a:pt x="28" y="58"/>
                    </a:cubicBezTo>
                    <a:cubicBezTo>
                      <a:pt x="28" y="59"/>
                      <a:pt x="27" y="59"/>
                      <a:pt x="27" y="60"/>
                    </a:cubicBezTo>
                    <a:cubicBezTo>
                      <a:pt x="28" y="60"/>
                      <a:pt x="28" y="60"/>
                      <a:pt x="28" y="61"/>
                    </a:cubicBezTo>
                    <a:cubicBezTo>
                      <a:pt x="28" y="62"/>
                      <a:pt x="27" y="62"/>
                      <a:pt x="27" y="63"/>
                    </a:cubicBezTo>
                    <a:cubicBezTo>
                      <a:pt x="26" y="64"/>
                      <a:pt x="26" y="64"/>
                      <a:pt x="26" y="65"/>
                    </a:cubicBezTo>
                    <a:cubicBezTo>
                      <a:pt x="26" y="66"/>
                      <a:pt x="26" y="66"/>
                      <a:pt x="26" y="67"/>
                    </a:cubicBezTo>
                    <a:cubicBezTo>
                      <a:pt x="26" y="68"/>
                      <a:pt x="26" y="68"/>
                      <a:pt x="26" y="69"/>
                    </a:cubicBezTo>
                    <a:cubicBezTo>
                      <a:pt x="26" y="70"/>
                      <a:pt x="25" y="70"/>
                      <a:pt x="25" y="71"/>
                    </a:cubicBezTo>
                    <a:cubicBezTo>
                      <a:pt x="25" y="72"/>
                      <a:pt x="25" y="73"/>
                      <a:pt x="25" y="74"/>
                    </a:cubicBezTo>
                    <a:cubicBezTo>
                      <a:pt x="25" y="74"/>
                      <a:pt x="24" y="75"/>
                      <a:pt x="24" y="76"/>
                    </a:cubicBezTo>
                    <a:cubicBezTo>
                      <a:pt x="24" y="77"/>
                      <a:pt x="27" y="76"/>
                      <a:pt x="26" y="78"/>
                    </a:cubicBezTo>
                    <a:cubicBezTo>
                      <a:pt x="26" y="78"/>
                      <a:pt x="25" y="79"/>
                      <a:pt x="25" y="80"/>
                    </a:cubicBezTo>
                    <a:cubicBezTo>
                      <a:pt x="25" y="80"/>
                      <a:pt x="25" y="80"/>
                      <a:pt x="25" y="80"/>
                    </a:cubicBezTo>
                    <a:cubicBezTo>
                      <a:pt x="24" y="80"/>
                      <a:pt x="24" y="80"/>
                      <a:pt x="24" y="80"/>
                    </a:cubicBezTo>
                    <a:cubicBezTo>
                      <a:pt x="23" y="81"/>
                      <a:pt x="24" y="81"/>
                      <a:pt x="24" y="82"/>
                    </a:cubicBezTo>
                    <a:cubicBezTo>
                      <a:pt x="24" y="82"/>
                      <a:pt x="24" y="83"/>
                      <a:pt x="25" y="83"/>
                    </a:cubicBezTo>
                    <a:cubicBezTo>
                      <a:pt x="25" y="83"/>
                      <a:pt x="25" y="83"/>
                      <a:pt x="25" y="83"/>
                    </a:cubicBezTo>
                    <a:cubicBezTo>
                      <a:pt x="25" y="83"/>
                      <a:pt x="26" y="83"/>
                      <a:pt x="26" y="83"/>
                    </a:cubicBezTo>
                    <a:cubicBezTo>
                      <a:pt x="26" y="83"/>
                      <a:pt x="26" y="83"/>
                      <a:pt x="26" y="83"/>
                    </a:cubicBezTo>
                    <a:cubicBezTo>
                      <a:pt x="26" y="83"/>
                      <a:pt x="26" y="83"/>
                      <a:pt x="26" y="83"/>
                    </a:cubicBezTo>
                    <a:cubicBezTo>
                      <a:pt x="27" y="84"/>
                      <a:pt x="26" y="85"/>
                      <a:pt x="26" y="85"/>
                    </a:cubicBezTo>
                    <a:cubicBezTo>
                      <a:pt x="26" y="85"/>
                      <a:pt x="26" y="85"/>
                      <a:pt x="26" y="85"/>
                    </a:cubicBezTo>
                    <a:cubicBezTo>
                      <a:pt x="26" y="86"/>
                      <a:pt x="26" y="86"/>
                      <a:pt x="27" y="87"/>
                    </a:cubicBezTo>
                    <a:cubicBezTo>
                      <a:pt x="28" y="87"/>
                      <a:pt x="28" y="87"/>
                      <a:pt x="28" y="87"/>
                    </a:cubicBezTo>
                    <a:cubicBezTo>
                      <a:pt x="28" y="88"/>
                      <a:pt x="28" y="88"/>
                      <a:pt x="28" y="88"/>
                    </a:cubicBezTo>
                    <a:cubicBezTo>
                      <a:pt x="28" y="88"/>
                      <a:pt x="28" y="88"/>
                      <a:pt x="28" y="88"/>
                    </a:cubicBezTo>
                    <a:cubicBezTo>
                      <a:pt x="28" y="88"/>
                      <a:pt x="28" y="88"/>
                      <a:pt x="29" y="88"/>
                    </a:cubicBezTo>
                    <a:cubicBezTo>
                      <a:pt x="29" y="88"/>
                      <a:pt x="29" y="88"/>
                      <a:pt x="29" y="88"/>
                    </a:cubicBezTo>
                    <a:cubicBezTo>
                      <a:pt x="29" y="88"/>
                      <a:pt x="29" y="88"/>
                      <a:pt x="29" y="89"/>
                    </a:cubicBezTo>
                    <a:cubicBezTo>
                      <a:pt x="29" y="90"/>
                      <a:pt x="29" y="90"/>
                      <a:pt x="30" y="90"/>
                    </a:cubicBezTo>
                    <a:cubicBezTo>
                      <a:pt x="30" y="91"/>
                      <a:pt x="30" y="92"/>
                      <a:pt x="31" y="92"/>
                    </a:cubicBezTo>
                    <a:cubicBezTo>
                      <a:pt x="31" y="92"/>
                      <a:pt x="31" y="92"/>
                      <a:pt x="31" y="92"/>
                    </a:cubicBezTo>
                    <a:cubicBezTo>
                      <a:pt x="31" y="92"/>
                      <a:pt x="32" y="91"/>
                      <a:pt x="33" y="90"/>
                    </a:cubicBezTo>
                    <a:cubicBezTo>
                      <a:pt x="33" y="90"/>
                      <a:pt x="34" y="90"/>
                      <a:pt x="34" y="90"/>
                    </a:cubicBezTo>
                    <a:cubicBezTo>
                      <a:pt x="34" y="90"/>
                      <a:pt x="34" y="90"/>
                      <a:pt x="34" y="91"/>
                    </a:cubicBezTo>
                    <a:cubicBezTo>
                      <a:pt x="34" y="92"/>
                      <a:pt x="34" y="92"/>
                      <a:pt x="34" y="93"/>
                    </a:cubicBezTo>
                    <a:cubicBezTo>
                      <a:pt x="35" y="93"/>
                      <a:pt x="35" y="93"/>
                      <a:pt x="35" y="94"/>
                    </a:cubicBezTo>
                    <a:cubicBezTo>
                      <a:pt x="36" y="95"/>
                      <a:pt x="36" y="95"/>
                      <a:pt x="36" y="95"/>
                    </a:cubicBezTo>
                    <a:cubicBezTo>
                      <a:pt x="36" y="95"/>
                      <a:pt x="36" y="95"/>
                      <a:pt x="37" y="95"/>
                    </a:cubicBezTo>
                    <a:cubicBezTo>
                      <a:pt x="37" y="95"/>
                      <a:pt x="37" y="95"/>
                      <a:pt x="37" y="95"/>
                    </a:cubicBezTo>
                    <a:cubicBezTo>
                      <a:pt x="37" y="95"/>
                      <a:pt x="37" y="95"/>
                      <a:pt x="37" y="95"/>
                    </a:cubicBezTo>
                    <a:cubicBezTo>
                      <a:pt x="37" y="95"/>
                      <a:pt x="38" y="95"/>
                      <a:pt x="38" y="95"/>
                    </a:cubicBezTo>
                    <a:cubicBezTo>
                      <a:pt x="38" y="95"/>
                      <a:pt x="38" y="95"/>
                      <a:pt x="38" y="95"/>
                    </a:cubicBezTo>
                    <a:cubicBezTo>
                      <a:pt x="39" y="95"/>
                      <a:pt x="38" y="94"/>
                      <a:pt x="38" y="93"/>
                    </a:cubicBezTo>
                    <a:cubicBezTo>
                      <a:pt x="38" y="92"/>
                      <a:pt x="39" y="92"/>
                      <a:pt x="39" y="91"/>
                    </a:cubicBezTo>
                    <a:cubicBezTo>
                      <a:pt x="40" y="91"/>
                      <a:pt x="40" y="91"/>
                      <a:pt x="40" y="90"/>
                    </a:cubicBezTo>
                    <a:cubicBezTo>
                      <a:pt x="40" y="89"/>
                      <a:pt x="40" y="89"/>
                      <a:pt x="41" y="88"/>
                    </a:cubicBezTo>
                    <a:cubicBezTo>
                      <a:pt x="41" y="87"/>
                      <a:pt x="41" y="87"/>
                      <a:pt x="41" y="86"/>
                    </a:cubicBezTo>
                    <a:cubicBezTo>
                      <a:pt x="41" y="85"/>
                      <a:pt x="41" y="85"/>
                      <a:pt x="41" y="84"/>
                    </a:cubicBezTo>
                    <a:cubicBezTo>
                      <a:pt x="42" y="83"/>
                      <a:pt x="43" y="82"/>
                      <a:pt x="44" y="82"/>
                    </a:cubicBezTo>
                    <a:cubicBezTo>
                      <a:pt x="44" y="81"/>
                      <a:pt x="45" y="81"/>
                      <a:pt x="45" y="80"/>
                    </a:cubicBezTo>
                    <a:cubicBezTo>
                      <a:pt x="45" y="79"/>
                      <a:pt x="45" y="78"/>
                      <a:pt x="45" y="78"/>
                    </a:cubicBezTo>
                    <a:cubicBezTo>
                      <a:pt x="45" y="77"/>
                      <a:pt x="46" y="76"/>
                      <a:pt x="46" y="76"/>
                    </a:cubicBezTo>
                    <a:cubicBezTo>
                      <a:pt x="47" y="75"/>
                      <a:pt x="47" y="75"/>
                      <a:pt x="47" y="75"/>
                    </a:cubicBezTo>
                    <a:cubicBezTo>
                      <a:pt x="47" y="75"/>
                      <a:pt x="47" y="75"/>
                      <a:pt x="47" y="75"/>
                    </a:cubicBezTo>
                    <a:cubicBezTo>
                      <a:pt x="48" y="75"/>
                      <a:pt x="48" y="75"/>
                      <a:pt x="48" y="75"/>
                    </a:cubicBezTo>
                    <a:cubicBezTo>
                      <a:pt x="49" y="75"/>
                      <a:pt x="49" y="75"/>
                      <a:pt x="49" y="75"/>
                    </a:cubicBezTo>
                    <a:cubicBezTo>
                      <a:pt x="49" y="75"/>
                      <a:pt x="50" y="75"/>
                      <a:pt x="50" y="74"/>
                    </a:cubicBezTo>
                    <a:cubicBezTo>
                      <a:pt x="49" y="73"/>
                      <a:pt x="49" y="73"/>
                      <a:pt x="49" y="73"/>
                    </a:cubicBezTo>
                    <a:cubicBezTo>
                      <a:pt x="50" y="73"/>
                      <a:pt x="50" y="73"/>
                      <a:pt x="51" y="72"/>
                    </a:cubicBezTo>
                    <a:cubicBezTo>
                      <a:pt x="51" y="72"/>
                      <a:pt x="52" y="71"/>
                      <a:pt x="52" y="71"/>
                    </a:cubicBezTo>
                    <a:cubicBezTo>
                      <a:pt x="52" y="71"/>
                      <a:pt x="53" y="71"/>
                      <a:pt x="53" y="71"/>
                    </a:cubicBezTo>
                    <a:cubicBezTo>
                      <a:pt x="53" y="72"/>
                      <a:pt x="52" y="72"/>
                      <a:pt x="52" y="73"/>
                    </a:cubicBezTo>
                    <a:cubicBezTo>
                      <a:pt x="52" y="73"/>
                      <a:pt x="53" y="73"/>
                      <a:pt x="53" y="73"/>
                    </a:cubicBezTo>
                    <a:cubicBezTo>
                      <a:pt x="53" y="73"/>
                      <a:pt x="54" y="73"/>
                      <a:pt x="54" y="73"/>
                    </a:cubicBezTo>
                    <a:cubicBezTo>
                      <a:pt x="55" y="72"/>
                      <a:pt x="55" y="72"/>
                      <a:pt x="55" y="72"/>
                    </a:cubicBezTo>
                    <a:cubicBezTo>
                      <a:pt x="55" y="72"/>
                      <a:pt x="56" y="72"/>
                      <a:pt x="56" y="72"/>
                    </a:cubicBezTo>
                    <a:cubicBezTo>
                      <a:pt x="56" y="72"/>
                      <a:pt x="56" y="72"/>
                      <a:pt x="56" y="72"/>
                    </a:cubicBezTo>
                    <a:cubicBezTo>
                      <a:pt x="56" y="72"/>
                      <a:pt x="56" y="72"/>
                      <a:pt x="57" y="72"/>
                    </a:cubicBezTo>
                    <a:cubicBezTo>
                      <a:pt x="57" y="72"/>
                      <a:pt x="57" y="72"/>
                      <a:pt x="57" y="72"/>
                    </a:cubicBezTo>
                    <a:cubicBezTo>
                      <a:pt x="58" y="72"/>
                      <a:pt x="59" y="71"/>
                      <a:pt x="59" y="70"/>
                    </a:cubicBezTo>
                    <a:cubicBezTo>
                      <a:pt x="59" y="70"/>
                      <a:pt x="60" y="69"/>
                      <a:pt x="60" y="68"/>
                    </a:cubicBezTo>
                    <a:cubicBezTo>
                      <a:pt x="60" y="67"/>
                      <a:pt x="60" y="67"/>
                      <a:pt x="60" y="67"/>
                    </a:cubicBezTo>
                    <a:cubicBezTo>
                      <a:pt x="60" y="67"/>
                      <a:pt x="60" y="67"/>
                      <a:pt x="60" y="67"/>
                    </a:cubicBezTo>
                    <a:cubicBezTo>
                      <a:pt x="61" y="67"/>
                      <a:pt x="62" y="66"/>
                      <a:pt x="62" y="66"/>
                    </a:cubicBezTo>
                    <a:cubicBezTo>
                      <a:pt x="62" y="65"/>
                      <a:pt x="62" y="64"/>
                      <a:pt x="62" y="64"/>
                    </a:cubicBezTo>
                    <a:cubicBezTo>
                      <a:pt x="62" y="64"/>
                      <a:pt x="63" y="64"/>
                      <a:pt x="63" y="64"/>
                    </a:cubicBezTo>
                    <a:cubicBezTo>
                      <a:pt x="63" y="64"/>
                      <a:pt x="63" y="65"/>
                      <a:pt x="64" y="65"/>
                    </a:cubicBezTo>
                    <a:cubicBezTo>
                      <a:pt x="64" y="65"/>
                      <a:pt x="64" y="65"/>
                      <a:pt x="64" y="65"/>
                    </a:cubicBezTo>
                    <a:cubicBezTo>
                      <a:pt x="64" y="65"/>
                      <a:pt x="65" y="65"/>
                      <a:pt x="65" y="64"/>
                    </a:cubicBezTo>
                    <a:cubicBezTo>
                      <a:pt x="66" y="64"/>
                      <a:pt x="67" y="64"/>
                      <a:pt x="68" y="64"/>
                    </a:cubicBezTo>
                    <a:cubicBezTo>
                      <a:pt x="68" y="64"/>
                      <a:pt x="68" y="64"/>
                      <a:pt x="68" y="64"/>
                    </a:cubicBezTo>
                    <a:cubicBezTo>
                      <a:pt x="68" y="64"/>
                      <a:pt x="68" y="64"/>
                      <a:pt x="68" y="64"/>
                    </a:cubicBezTo>
                    <a:cubicBezTo>
                      <a:pt x="68" y="64"/>
                      <a:pt x="69" y="64"/>
                      <a:pt x="69" y="64"/>
                    </a:cubicBezTo>
                    <a:cubicBezTo>
                      <a:pt x="69" y="64"/>
                      <a:pt x="69" y="64"/>
                      <a:pt x="70" y="64"/>
                    </a:cubicBezTo>
                    <a:cubicBezTo>
                      <a:pt x="70" y="63"/>
                      <a:pt x="70" y="63"/>
                      <a:pt x="71" y="63"/>
                    </a:cubicBezTo>
                    <a:cubicBezTo>
                      <a:pt x="71" y="62"/>
                      <a:pt x="72" y="63"/>
                      <a:pt x="73" y="62"/>
                    </a:cubicBezTo>
                    <a:cubicBezTo>
                      <a:pt x="73" y="62"/>
                      <a:pt x="74" y="62"/>
                      <a:pt x="74" y="61"/>
                    </a:cubicBezTo>
                    <a:cubicBezTo>
                      <a:pt x="75" y="61"/>
                      <a:pt x="76" y="60"/>
                      <a:pt x="77" y="59"/>
                    </a:cubicBezTo>
                    <a:cubicBezTo>
                      <a:pt x="78" y="59"/>
                      <a:pt x="78" y="59"/>
                      <a:pt x="78" y="59"/>
                    </a:cubicBezTo>
                    <a:cubicBezTo>
                      <a:pt x="78" y="59"/>
                      <a:pt x="78" y="59"/>
                      <a:pt x="78" y="59"/>
                    </a:cubicBezTo>
                    <a:cubicBezTo>
                      <a:pt x="78" y="59"/>
                      <a:pt x="78" y="59"/>
                      <a:pt x="78" y="59"/>
                    </a:cubicBezTo>
                    <a:cubicBezTo>
                      <a:pt x="78" y="59"/>
                      <a:pt x="78" y="59"/>
                      <a:pt x="78" y="59"/>
                    </a:cubicBezTo>
                    <a:cubicBezTo>
                      <a:pt x="79" y="59"/>
                      <a:pt x="79" y="59"/>
                      <a:pt x="79" y="59"/>
                    </a:cubicBezTo>
                    <a:cubicBezTo>
                      <a:pt x="80" y="58"/>
                      <a:pt x="79" y="57"/>
                      <a:pt x="78" y="57"/>
                    </a:cubicBezTo>
                    <a:cubicBezTo>
                      <a:pt x="78" y="57"/>
                      <a:pt x="78" y="57"/>
                      <a:pt x="78" y="57"/>
                    </a:cubicBezTo>
                    <a:cubicBezTo>
                      <a:pt x="78" y="57"/>
                      <a:pt x="78" y="58"/>
                      <a:pt x="78" y="58"/>
                    </a:cubicBezTo>
                    <a:cubicBezTo>
                      <a:pt x="78" y="58"/>
                      <a:pt x="78" y="58"/>
                      <a:pt x="77" y="58"/>
                    </a:cubicBezTo>
                    <a:cubicBezTo>
                      <a:pt x="77" y="58"/>
                      <a:pt x="77" y="58"/>
                      <a:pt x="77" y="58"/>
                    </a:cubicBezTo>
                    <a:cubicBezTo>
                      <a:pt x="76" y="57"/>
                      <a:pt x="76" y="57"/>
                      <a:pt x="76" y="57"/>
                    </a:cubicBezTo>
                    <a:cubicBezTo>
                      <a:pt x="76" y="57"/>
                      <a:pt x="76" y="57"/>
                      <a:pt x="75" y="57"/>
                    </a:cubicBezTo>
                    <a:cubicBezTo>
                      <a:pt x="75" y="57"/>
                      <a:pt x="75" y="57"/>
                      <a:pt x="74" y="57"/>
                    </a:cubicBezTo>
                    <a:cubicBezTo>
                      <a:pt x="73" y="57"/>
                      <a:pt x="73" y="58"/>
                      <a:pt x="72" y="58"/>
                    </a:cubicBezTo>
                    <a:cubicBezTo>
                      <a:pt x="71" y="58"/>
                      <a:pt x="70" y="58"/>
                      <a:pt x="69" y="58"/>
                    </a:cubicBezTo>
                    <a:cubicBezTo>
                      <a:pt x="69" y="58"/>
                      <a:pt x="69" y="59"/>
                      <a:pt x="68" y="59"/>
                    </a:cubicBezTo>
                    <a:cubicBezTo>
                      <a:pt x="68" y="59"/>
                      <a:pt x="68" y="59"/>
                      <a:pt x="68" y="59"/>
                    </a:cubicBezTo>
                    <a:cubicBezTo>
                      <a:pt x="68" y="58"/>
                      <a:pt x="70" y="57"/>
                      <a:pt x="71" y="57"/>
                    </a:cubicBezTo>
                    <a:cubicBezTo>
                      <a:pt x="71" y="57"/>
                      <a:pt x="73" y="56"/>
                      <a:pt x="71" y="56"/>
                    </a:cubicBezTo>
                    <a:cubicBezTo>
                      <a:pt x="71" y="56"/>
                      <a:pt x="71" y="56"/>
                      <a:pt x="71" y="56"/>
                    </a:cubicBezTo>
                    <a:cubicBezTo>
                      <a:pt x="71" y="56"/>
                      <a:pt x="71" y="56"/>
                      <a:pt x="71" y="56"/>
                    </a:cubicBezTo>
                    <a:cubicBezTo>
                      <a:pt x="70" y="56"/>
                      <a:pt x="70" y="56"/>
                      <a:pt x="70" y="56"/>
                    </a:cubicBezTo>
                    <a:cubicBezTo>
                      <a:pt x="70" y="56"/>
                      <a:pt x="70" y="56"/>
                      <a:pt x="70" y="56"/>
                    </a:cubicBezTo>
                    <a:cubicBezTo>
                      <a:pt x="70" y="56"/>
                      <a:pt x="70" y="56"/>
                      <a:pt x="70" y="56"/>
                    </a:cubicBezTo>
                    <a:cubicBezTo>
                      <a:pt x="69" y="56"/>
                      <a:pt x="69" y="56"/>
                      <a:pt x="69" y="55"/>
                    </a:cubicBezTo>
                    <a:cubicBezTo>
                      <a:pt x="70" y="55"/>
                      <a:pt x="70" y="55"/>
                      <a:pt x="71" y="55"/>
                    </a:cubicBezTo>
                    <a:cubicBezTo>
                      <a:pt x="71" y="55"/>
                      <a:pt x="71" y="54"/>
                      <a:pt x="71" y="54"/>
                    </a:cubicBezTo>
                    <a:cubicBezTo>
                      <a:pt x="71" y="54"/>
                      <a:pt x="71" y="54"/>
                      <a:pt x="72" y="54"/>
                    </a:cubicBezTo>
                    <a:cubicBezTo>
                      <a:pt x="72" y="54"/>
                      <a:pt x="72" y="54"/>
                      <a:pt x="72" y="54"/>
                    </a:cubicBezTo>
                    <a:cubicBezTo>
                      <a:pt x="72" y="54"/>
                      <a:pt x="72" y="54"/>
                      <a:pt x="73" y="54"/>
                    </a:cubicBezTo>
                    <a:cubicBezTo>
                      <a:pt x="73" y="54"/>
                      <a:pt x="73" y="54"/>
                      <a:pt x="74" y="53"/>
                    </a:cubicBezTo>
                    <a:cubicBezTo>
                      <a:pt x="74" y="53"/>
                      <a:pt x="75" y="53"/>
                      <a:pt x="74" y="52"/>
                    </a:cubicBezTo>
                    <a:cubicBezTo>
                      <a:pt x="74" y="52"/>
                      <a:pt x="74" y="52"/>
                      <a:pt x="74" y="52"/>
                    </a:cubicBezTo>
                    <a:cubicBezTo>
                      <a:pt x="73" y="52"/>
                      <a:pt x="73" y="52"/>
                      <a:pt x="73" y="52"/>
                    </a:cubicBezTo>
                    <a:cubicBezTo>
                      <a:pt x="72" y="53"/>
                      <a:pt x="72" y="53"/>
                      <a:pt x="72" y="53"/>
                    </a:cubicBezTo>
                    <a:cubicBezTo>
                      <a:pt x="72" y="53"/>
                      <a:pt x="72" y="53"/>
                      <a:pt x="72" y="53"/>
                    </a:cubicBezTo>
                    <a:cubicBezTo>
                      <a:pt x="71" y="52"/>
                      <a:pt x="71" y="52"/>
                      <a:pt x="71" y="51"/>
                    </a:cubicBezTo>
                    <a:cubicBezTo>
                      <a:pt x="70" y="51"/>
                      <a:pt x="69" y="51"/>
                      <a:pt x="69" y="51"/>
                    </a:cubicBezTo>
                    <a:cubicBezTo>
                      <a:pt x="70" y="50"/>
                      <a:pt x="70" y="50"/>
                      <a:pt x="70" y="50"/>
                    </a:cubicBezTo>
                    <a:cubicBezTo>
                      <a:pt x="71" y="50"/>
                      <a:pt x="72" y="51"/>
                      <a:pt x="73" y="51"/>
                    </a:cubicBezTo>
                    <a:cubicBezTo>
                      <a:pt x="74" y="51"/>
                      <a:pt x="75" y="51"/>
                      <a:pt x="75" y="51"/>
                    </a:cubicBezTo>
                    <a:cubicBezTo>
                      <a:pt x="76" y="52"/>
                      <a:pt x="75" y="52"/>
                      <a:pt x="75" y="53"/>
                    </a:cubicBezTo>
                    <a:cubicBezTo>
                      <a:pt x="75" y="53"/>
                      <a:pt x="76" y="53"/>
                      <a:pt x="76" y="53"/>
                    </a:cubicBezTo>
                    <a:cubicBezTo>
                      <a:pt x="76" y="53"/>
                      <a:pt x="76" y="53"/>
                      <a:pt x="76" y="53"/>
                    </a:cubicBezTo>
                    <a:cubicBezTo>
                      <a:pt x="76" y="53"/>
                      <a:pt x="76" y="53"/>
                      <a:pt x="77" y="53"/>
                    </a:cubicBezTo>
                    <a:cubicBezTo>
                      <a:pt x="77" y="53"/>
                      <a:pt x="77" y="53"/>
                      <a:pt x="77" y="53"/>
                    </a:cubicBezTo>
                    <a:cubicBezTo>
                      <a:pt x="77" y="54"/>
                      <a:pt x="76" y="55"/>
                      <a:pt x="77" y="55"/>
                    </a:cubicBezTo>
                    <a:cubicBezTo>
                      <a:pt x="77" y="55"/>
                      <a:pt x="78" y="56"/>
                      <a:pt x="78" y="56"/>
                    </a:cubicBezTo>
                    <a:cubicBezTo>
                      <a:pt x="78" y="56"/>
                      <a:pt x="78" y="56"/>
                      <a:pt x="78" y="56"/>
                    </a:cubicBezTo>
                    <a:cubicBezTo>
                      <a:pt x="79" y="56"/>
                      <a:pt x="79" y="55"/>
                      <a:pt x="79" y="55"/>
                    </a:cubicBezTo>
                    <a:cubicBezTo>
                      <a:pt x="79" y="55"/>
                      <a:pt x="79" y="55"/>
                      <a:pt x="79" y="55"/>
                    </a:cubicBezTo>
                    <a:cubicBezTo>
                      <a:pt x="80" y="55"/>
                      <a:pt x="80" y="55"/>
                      <a:pt x="80" y="55"/>
                    </a:cubicBezTo>
                    <a:cubicBezTo>
                      <a:pt x="80" y="55"/>
                      <a:pt x="80" y="55"/>
                      <a:pt x="81" y="55"/>
                    </a:cubicBezTo>
                    <a:cubicBezTo>
                      <a:pt x="81" y="55"/>
                      <a:pt x="81" y="55"/>
                      <a:pt x="81" y="55"/>
                    </a:cubicBezTo>
                    <a:cubicBezTo>
                      <a:pt x="82" y="55"/>
                      <a:pt x="82" y="54"/>
                      <a:pt x="81" y="53"/>
                    </a:cubicBezTo>
                    <a:cubicBezTo>
                      <a:pt x="81" y="53"/>
                      <a:pt x="82" y="52"/>
                      <a:pt x="81" y="51"/>
                    </a:cubicBezTo>
                    <a:cubicBezTo>
                      <a:pt x="81" y="51"/>
                      <a:pt x="80" y="51"/>
                      <a:pt x="79" y="51"/>
                    </a:cubicBezTo>
                    <a:cubicBezTo>
                      <a:pt x="79" y="50"/>
                      <a:pt x="79" y="50"/>
                      <a:pt x="78" y="50"/>
                    </a:cubicBezTo>
                    <a:cubicBezTo>
                      <a:pt x="78" y="50"/>
                      <a:pt x="77" y="50"/>
                      <a:pt x="76" y="49"/>
                    </a:cubicBezTo>
                    <a:cubicBezTo>
                      <a:pt x="76" y="49"/>
                      <a:pt x="76" y="49"/>
                      <a:pt x="76" y="49"/>
                    </a:cubicBezTo>
                    <a:cubicBezTo>
                      <a:pt x="75" y="48"/>
                      <a:pt x="75" y="48"/>
                      <a:pt x="75" y="48"/>
                    </a:cubicBezTo>
                    <a:cubicBezTo>
                      <a:pt x="75" y="48"/>
                      <a:pt x="74" y="48"/>
                      <a:pt x="74" y="47"/>
                    </a:cubicBezTo>
                    <a:cubicBezTo>
                      <a:pt x="75" y="47"/>
                      <a:pt x="75" y="47"/>
                      <a:pt x="75" y="47"/>
                    </a:cubicBezTo>
                    <a:cubicBezTo>
                      <a:pt x="75" y="46"/>
                      <a:pt x="74" y="46"/>
                      <a:pt x="74" y="46"/>
                    </a:cubicBezTo>
                    <a:cubicBezTo>
                      <a:pt x="74" y="46"/>
                      <a:pt x="73" y="45"/>
                      <a:pt x="73" y="45"/>
                    </a:cubicBezTo>
                    <a:cubicBezTo>
                      <a:pt x="73" y="44"/>
                      <a:pt x="73" y="44"/>
                      <a:pt x="74" y="44"/>
                    </a:cubicBezTo>
                    <a:cubicBezTo>
                      <a:pt x="74" y="44"/>
                      <a:pt x="75" y="45"/>
                      <a:pt x="75" y="45"/>
                    </a:cubicBezTo>
                    <a:cubicBezTo>
                      <a:pt x="76" y="45"/>
                      <a:pt x="76" y="45"/>
                      <a:pt x="76" y="45"/>
                    </a:cubicBezTo>
                    <a:cubicBezTo>
                      <a:pt x="76" y="45"/>
                      <a:pt x="76" y="45"/>
                      <a:pt x="76" y="45"/>
                    </a:cubicBezTo>
                    <a:cubicBezTo>
                      <a:pt x="76" y="45"/>
                      <a:pt x="76" y="45"/>
                      <a:pt x="77" y="45"/>
                    </a:cubicBezTo>
                    <a:cubicBezTo>
                      <a:pt x="77" y="44"/>
                      <a:pt x="75" y="43"/>
                      <a:pt x="76" y="42"/>
                    </a:cubicBezTo>
                    <a:cubicBezTo>
                      <a:pt x="76" y="42"/>
                      <a:pt x="77" y="43"/>
                      <a:pt x="77" y="43"/>
                    </a:cubicBezTo>
                    <a:cubicBezTo>
                      <a:pt x="78" y="43"/>
                      <a:pt x="78" y="44"/>
                      <a:pt x="79" y="44"/>
                    </a:cubicBezTo>
                    <a:cubicBezTo>
                      <a:pt x="80" y="44"/>
                      <a:pt x="81" y="44"/>
                      <a:pt x="82" y="44"/>
                    </a:cubicBezTo>
                    <a:cubicBezTo>
                      <a:pt x="81" y="44"/>
                      <a:pt x="81" y="44"/>
                      <a:pt x="81" y="44"/>
                    </a:cubicBezTo>
                    <a:cubicBezTo>
                      <a:pt x="82" y="44"/>
                      <a:pt x="82" y="45"/>
                      <a:pt x="83" y="45"/>
                    </a:cubicBezTo>
                    <a:cubicBezTo>
                      <a:pt x="84" y="45"/>
                      <a:pt x="84" y="44"/>
                      <a:pt x="85" y="44"/>
                    </a:cubicBezTo>
                    <a:cubicBezTo>
                      <a:pt x="85" y="44"/>
                      <a:pt x="85" y="44"/>
                      <a:pt x="85" y="43"/>
                    </a:cubicBezTo>
                    <a:cubicBezTo>
                      <a:pt x="85" y="43"/>
                      <a:pt x="85" y="43"/>
                      <a:pt x="84" y="42"/>
                    </a:cubicBezTo>
                    <a:cubicBezTo>
                      <a:pt x="84" y="42"/>
                      <a:pt x="82" y="42"/>
                      <a:pt x="82" y="41"/>
                    </a:cubicBezTo>
                    <a:cubicBezTo>
                      <a:pt x="82" y="41"/>
                      <a:pt x="83" y="40"/>
                      <a:pt x="83" y="40"/>
                    </a:cubicBezTo>
                    <a:cubicBezTo>
                      <a:pt x="83" y="40"/>
                      <a:pt x="83" y="40"/>
                      <a:pt x="83" y="40"/>
                    </a:cubicBezTo>
                    <a:cubicBezTo>
                      <a:pt x="84" y="40"/>
                      <a:pt x="84" y="40"/>
                      <a:pt x="84" y="40"/>
                    </a:cubicBezTo>
                    <a:cubicBezTo>
                      <a:pt x="85" y="41"/>
                      <a:pt x="85" y="41"/>
                      <a:pt x="85" y="41"/>
                    </a:cubicBezTo>
                    <a:cubicBezTo>
                      <a:pt x="86" y="41"/>
                      <a:pt x="86" y="41"/>
                      <a:pt x="86" y="41"/>
                    </a:cubicBezTo>
                    <a:cubicBezTo>
                      <a:pt x="86" y="41"/>
                      <a:pt x="86" y="41"/>
                      <a:pt x="86" y="41"/>
                    </a:cubicBezTo>
                    <a:cubicBezTo>
                      <a:pt x="87" y="41"/>
                      <a:pt x="88" y="40"/>
                      <a:pt x="88" y="40"/>
                    </a:cubicBezTo>
                    <a:cubicBezTo>
                      <a:pt x="86" y="39"/>
                      <a:pt x="86" y="39"/>
                      <a:pt x="86" y="39"/>
                    </a:cubicBezTo>
                    <a:cubicBezTo>
                      <a:pt x="85" y="39"/>
                      <a:pt x="85" y="39"/>
                      <a:pt x="84" y="38"/>
                    </a:cubicBezTo>
                    <a:cubicBezTo>
                      <a:pt x="84" y="37"/>
                      <a:pt x="85" y="37"/>
                      <a:pt x="84" y="36"/>
                    </a:cubicBezTo>
                    <a:cubicBezTo>
                      <a:pt x="84" y="36"/>
                      <a:pt x="84" y="36"/>
                      <a:pt x="84" y="36"/>
                    </a:cubicBezTo>
                    <a:cubicBezTo>
                      <a:pt x="84" y="36"/>
                      <a:pt x="85" y="36"/>
                      <a:pt x="85" y="36"/>
                    </a:cubicBezTo>
                    <a:cubicBezTo>
                      <a:pt x="85" y="36"/>
                      <a:pt x="85" y="36"/>
                      <a:pt x="86" y="36"/>
                    </a:cubicBezTo>
                    <a:cubicBezTo>
                      <a:pt x="86" y="36"/>
                      <a:pt x="86" y="36"/>
                      <a:pt x="86" y="36"/>
                    </a:cubicBezTo>
                    <a:cubicBezTo>
                      <a:pt x="86" y="35"/>
                      <a:pt x="86" y="35"/>
                      <a:pt x="86" y="35"/>
                    </a:cubicBezTo>
                    <a:cubicBezTo>
                      <a:pt x="85" y="34"/>
                      <a:pt x="86" y="34"/>
                      <a:pt x="86" y="34"/>
                    </a:cubicBezTo>
                    <a:cubicBezTo>
                      <a:pt x="86" y="33"/>
                      <a:pt x="86" y="33"/>
                      <a:pt x="85" y="33"/>
                    </a:cubicBezTo>
                    <a:cubicBezTo>
                      <a:pt x="85" y="33"/>
                      <a:pt x="85" y="33"/>
                      <a:pt x="85" y="33"/>
                    </a:cubicBezTo>
                    <a:cubicBezTo>
                      <a:pt x="84" y="33"/>
                      <a:pt x="84" y="33"/>
                      <a:pt x="84" y="33"/>
                    </a:cubicBezTo>
                    <a:cubicBezTo>
                      <a:pt x="84" y="33"/>
                      <a:pt x="83" y="33"/>
                      <a:pt x="83" y="33"/>
                    </a:cubicBezTo>
                    <a:cubicBezTo>
                      <a:pt x="83" y="33"/>
                      <a:pt x="83" y="33"/>
                      <a:pt x="83" y="32"/>
                    </a:cubicBezTo>
                    <a:cubicBezTo>
                      <a:pt x="83" y="32"/>
                      <a:pt x="83" y="31"/>
                      <a:pt x="83" y="31"/>
                    </a:cubicBezTo>
                    <a:cubicBezTo>
                      <a:pt x="83" y="31"/>
                      <a:pt x="83" y="31"/>
                      <a:pt x="83" y="31"/>
                    </a:cubicBezTo>
                    <a:cubicBezTo>
                      <a:pt x="83" y="31"/>
                      <a:pt x="83" y="31"/>
                      <a:pt x="83" y="31"/>
                    </a:cubicBezTo>
                    <a:cubicBezTo>
                      <a:pt x="84" y="31"/>
                      <a:pt x="84" y="31"/>
                      <a:pt x="84" y="31"/>
                    </a:cubicBezTo>
                    <a:cubicBezTo>
                      <a:pt x="84" y="31"/>
                      <a:pt x="84" y="31"/>
                      <a:pt x="84" y="31"/>
                    </a:cubicBezTo>
                    <a:cubicBezTo>
                      <a:pt x="85" y="30"/>
                      <a:pt x="84" y="30"/>
                      <a:pt x="85" y="30"/>
                    </a:cubicBezTo>
                    <a:cubicBezTo>
                      <a:pt x="85" y="30"/>
                      <a:pt x="85" y="30"/>
                      <a:pt x="85" y="30"/>
                    </a:cubicBezTo>
                    <a:cubicBezTo>
                      <a:pt x="85" y="30"/>
                      <a:pt x="85" y="30"/>
                      <a:pt x="86" y="30"/>
                    </a:cubicBezTo>
                    <a:cubicBezTo>
                      <a:pt x="86" y="30"/>
                      <a:pt x="87" y="30"/>
                      <a:pt x="87" y="31"/>
                    </a:cubicBezTo>
                    <a:cubicBezTo>
                      <a:pt x="88" y="31"/>
                      <a:pt x="89" y="31"/>
                      <a:pt x="89" y="31"/>
                    </a:cubicBezTo>
                    <a:cubicBezTo>
                      <a:pt x="89" y="31"/>
                      <a:pt x="89" y="31"/>
                      <a:pt x="89" y="31"/>
                    </a:cubicBezTo>
                    <a:cubicBezTo>
                      <a:pt x="90" y="31"/>
                      <a:pt x="90" y="30"/>
                      <a:pt x="90" y="29"/>
                    </a:cubicBezTo>
                    <a:cubicBezTo>
                      <a:pt x="90" y="29"/>
                      <a:pt x="89" y="29"/>
                      <a:pt x="89" y="29"/>
                    </a:cubicBezTo>
                    <a:cubicBezTo>
                      <a:pt x="89" y="29"/>
                      <a:pt x="89" y="29"/>
                      <a:pt x="88" y="29"/>
                    </a:cubicBezTo>
                    <a:cubicBezTo>
                      <a:pt x="88" y="29"/>
                      <a:pt x="88" y="29"/>
                      <a:pt x="88" y="29"/>
                    </a:cubicBezTo>
                    <a:cubicBezTo>
                      <a:pt x="88" y="29"/>
                      <a:pt x="88" y="29"/>
                      <a:pt x="87" y="29"/>
                    </a:cubicBezTo>
                    <a:cubicBezTo>
                      <a:pt x="87" y="29"/>
                      <a:pt x="87" y="29"/>
                      <a:pt x="87" y="28"/>
                    </a:cubicBezTo>
                    <a:cubicBezTo>
                      <a:pt x="87" y="28"/>
                      <a:pt x="87" y="28"/>
                      <a:pt x="86" y="28"/>
                    </a:cubicBezTo>
                    <a:cubicBezTo>
                      <a:pt x="86" y="28"/>
                      <a:pt x="86" y="28"/>
                      <a:pt x="86" y="28"/>
                    </a:cubicBezTo>
                    <a:cubicBezTo>
                      <a:pt x="86" y="28"/>
                      <a:pt x="86" y="28"/>
                      <a:pt x="86" y="28"/>
                    </a:cubicBezTo>
                    <a:cubicBezTo>
                      <a:pt x="85" y="28"/>
                      <a:pt x="85" y="28"/>
                      <a:pt x="85" y="28"/>
                    </a:cubicBezTo>
                    <a:cubicBezTo>
                      <a:pt x="85" y="27"/>
                      <a:pt x="86" y="27"/>
                      <a:pt x="87" y="27"/>
                    </a:cubicBezTo>
                    <a:cubicBezTo>
                      <a:pt x="87" y="27"/>
                      <a:pt x="87" y="27"/>
                      <a:pt x="87" y="27"/>
                    </a:cubicBezTo>
                    <a:cubicBezTo>
                      <a:pt x="87" y="27"/>
                      <a:pt x="87" y="27"/>
                      <a:pt x="87" y="27"/>
                    </a:cubicBezTo>
                    <a:cubicBezTo>
                      <a:pt x="88" y="27"/>
                      <a:pt x="88" y="26"/>
                      <a:pt x="87" y="26"/>
                    </a:cubicBezTo>
                    <a:cubicBezTo>
                      <a:pt x="87" y="25"/>
                      <a:pt x="86" y="25"/>
                      <a:pt x="86" y="24"/>
                    </a:cubicBezTo>
                    <a:cubicBezTo>
                      <a:pt x="85" y="24"/>
                      <a:pt x="85" y="24"/>
                      <a:pt x="85" y="24"/>
                    </a:cubicBezTo>
                    <a:cubicBezTo>
                      <a:pt x="85" y="23"/>
                      <a:pt x="85" y="23"/>
                      <a:pt x="85" y="23"/>
                    </a:cubicBezTo>
                    <a:cubicBezTo>
                      <a:pt x="86" y="22"/>
                      <a:pt x="87" y="22"/>
                      <a:pt x="87" y="21"/>
                    </a:cubicBezTo>
                    <a:cubicBezTo>
                      <a:pt x="87" y="21"/>
                      <a:pt x="87" y="21"/>
                      <a:pt x="87" y="21"/>
                    </a:cubicBezTo>
                    <a:cubicBezTo>
                      <a:pt x="87" y="21"/>
                      <a:pt x="87" y="21"/>
                      <a:pt x="87" y="21"/>
                    </a:cubicBezTo>
                    <a:cubicBezTo>
                      <a:pt x="87" y="21"/>
                      <a:pt x="88" y="21"/>
                      <a:pt x="88" y="21"/>
                    </a:cubicBezTo>
                    <a:cubicBezTo>
                      <a:pt x="88" y="21"/>
                      <a:pt x="89" y="21"/>
                      <a:pt x="89" y="20"/>
                    </a:cubicBezTo>
                    <a:cubicBezTo>
                      <a:pt x="89" y="20"/>
                      <a:pt x="89" y="20"/>
                      <a:pt x="89" y="20"/>
                    </a:cubicBezTo>
                    <a:cubicBezTo>
                      <a:pt x="90" y="19"/>
                      <a:pt x="90" y="19"/>
                      <a:pt x="90" y="19"/>
                    </a:cubicBezTo>
                    <a:cubicBezTo>
                      <a:pt x="91" y="19"/>
                      <a:pt x="92" y="18"/>
                      <a:pt x="92" y="17"/>
                    </a:cubicBezTo>
                    <a:cubicBezTo>
                      <a:pt x="91" y="17"/>
                      <a:pt x="90" y="17"/>
                      <a:pt x="90" y="17"/>
                    </a:cubicBezTo>
                    <a:cubicBezTo>
                      <a:pt x="90" y="17"/>
                      <a:pt x="89" y="17"/>
                      <a:pt x="89" y="17"/>
                    </a:cubicBezTo>
                    <a:cubicBezTo>
                      <a:pt x="88" y="16"/>
                      <a:pt x="90" y="16"/>
                      <a:pt x="91" y="15"/>
                    </a:cubicBezTo>
                    <a:cubicBezTo>
                      <a:pt x="92" y="14"/>
                      <a:pt x="94" y="14"/>
                      <a:pt x="96" y="14"/>
                    </a:cubicBezTo>
                    <a:cubicBezTo>
                      <a:pt x="96" y="13"/>
                      <a:pt x="96" y="13"/>
                      <a:pt x="97" y="13"/>
                    </a:cubicBezTo>
                    <a:cubicBezTo>
                      <a:pt x="97" y="12"/>
                      <a:pt x="98" y="12"/>
                      <a:pt x="99" y="12"/>
                    </a:cubicBezTo>
                    <a:cubicBezTo>
                      <a:pt x="99" y="12"/>
                      <a:pt x="100" y="11"/>
                      <a:pt x="100" y="11"/>
                    </a:cubicBezTo>
                    <a:cubicBezTo>
                      <a:pt x="99" y="10"/>
                      <a:pt x="100" y="10"/>
                      <a:pt x="99" y="10"/>
                    </a:cubicBezTo>
                    <a:cubicBezTo>
                      <a:pt x="99" y="10"/>
                      <a:pt x="99" y="10"/>
                      <a:pt x="98" y="10"/>
                    </a:cubicBezTo>
                    <a:cubicBezTo>
                      <a:pt x="98" y="10"/>
                      <a:pt x="98" y="10"/>
                      <a:pt x="98" y="10"/>
                    </a:cubicBezTo>
                    <a:cubicBezTo>
                      <a:pt x="97" y="10"/>
                      <a:pt x="97" y="10"/>
                      <a:pt x="96" y="10"/>
                    </a:cubicBezTo>
                    <a:cubicBezTo>
                      <a:pt x="96" y="10"/>
                      <a:pt x="96" y="10"/>
                      <a:pt x="95" y="10"/>
                    </a:cubicBezTo>
                    <a:cubicBezTo>
                      <a:pt x="94" y="10"/>
                      <a:pt x="93" y="10"/>
                      <a:pt x="93" y="10"/>
                    </a:cubicBezTo>
                    <a:cubicBezTo>
                      <a:pt x="93" y="10"/>
                      <a:pt x="93" y="10"/>
                      <a:pt x="92" y="10"/>
                    </a:cubicBezTo>
                    <a:cubicBezTo>
                      <a:pt x="92" y="10"/>
                      <a:pt x="92" y="10"/>
                      <a:pt x="92" y="11"/>
                    </a:cubicBezTo>
                    <a:cubicBezTo>
                      <a:pt x="92" y="11"/>
                      <a:pt x="91" y="11"/>
                      <a:pt x="91" y="11"/>
                    </a:cubicBezTo>
                    <a:cubicBezTo>
                      <a:pt x="91" y="11"/>
                      <a:pt x="91" y="11"/>
                      <a:pt x="91" y="11"/>
                    </a:cubicBezTo>
                    <a:cubicBezTo>
                      <a:pt x="90" y="11"/>
                      <a:pt x="90" y="11"/>
                      <a:pt x="90" y="11"/>
                    </a:cubicBezTo>
                    <a:cubicBezTo>
                      <a:pt x="89" y="11"/>
                      <a:pt x="89" y="11"/>
                      <a:pt x="89" y="11"/>
                    </a:cubicBezTo>
                    <a:cubicBezTo>
                      <a:pt x="89" y="11"/>
                      <a:pt x="89" y="11"/>
                      <a:pt x="88" y="11"/>
                    </a:cubicBezTo>
                    <a:cubicBezTo>
                      <a:pt x="88" y="11"/>
                      <a:pt x="88" y="11"/>
                      <a:pt x="88" y="11"/>
                    </a:cubicBezTo>
                    <a:cubicBezTo>
                      <a:pt x="88" y="10"/>
                      <a:pt x="88" y="10"/>
                      <a:pt x="88" y="10"/>
                    </a:cubicBezTo>
                    <a:cubicBezTo>
                      <a:pt x="87" y="10"/>
                      <a:pt x="87" y="10"/>
                      <a:pt x="87" y="10"/>
                    </a:cubicBezTo>
                    <a:cubicBezTo>
                      <a:pt x="87" y="10"/>
                      <a:pt x="87" y="10"/>
                      <a:pt x="87" y="10"/>
                    </a:cubicBezTo>
                    <a:cubicBezTo>
                      <a:pt x="87" y="11"/>
                      <a:pt x="85" y="11"/>
                      <a:pt x="84" y="12"/>
                    </a:cubicBezTo>
                    <a:cubicBezTo>
                      <a:pt x="84" y="13"/>
                      <a:pt x="84" y="13"/>
                      <a:pt x="84" y="13"/>
                    </a:cubicBezTo>
                    <a:cubicBezTo>
                      <a:pt x="83" y="13"/>
                      <a:pt x="83" y="13"/>
                      <a:pt x="83" y="13"/>
                    </a:cubicBezTo>
                    <a:cubicBezTo>
                      <a:pt x="83" y="14"/>
                      <a:pt x="83" y="14"/>
                      <a:pt x="83" y="14"/>
                    </a:cubicBezTo>
                    <a:cubicBezTo>
                      <a:pt x="83" y="14"/>
                      <a:pt x="82" y="15"/>
                      <a:pt x="82" y="15"/>
                    </a:cubicBezTo>
                    <a:cubicBezTo>
                      <a:pt x="82" y="15"/>
                      <a:pt x="81" y="14"/>
                      <a:pt x="81" y="14"/>
                    </a:cubicBezTo>
                    <a:cubicBezTo>
                      <a:pt x="81" y="14"/>
                      <a:pt x="82" y="13"/>
                      <a:pt x="82" y="12"/>
                    </a:cubicBezTo>
                    <a:cubicBezTo>
                      <a:pt x="83" y="12"/>
                      <a:pt x="83" y="11"/>
                      <a:pt x="83" y="11"/>
                    </a:cubicBezTo>
                    <a:cubicBezTo>
                      <a:pt x="83" y="10"/>
                      <a:pt x="83" y="10"/>
                      <a:pt x="83" y="10"/>
                    </a:cubicBezTo>
                    <a:cubicBezTo>
                      <a:pt x="84" y="10"/>
                      <a:pt x="84" y="10"/>
                      <a:pt x="84" y="10"/>
                    </a:cubicBezTo>
                    <a:cubicBezTo>
                      <a:pt x="85" y="10"/>
                      <a:pt x="85" y="9"/>
                      <a:pt x="85" y="8"/>
                    </a:cubicBezTo>
                    <a:cubicBezTo>
                      <a:pt x="85" y="8"/>
                      <a:pt x="84" y="8"/>
                      <a:pt x="83" y="8"/>
                    </a:cubicBezTo>
                    <a:cubicBezTo>
                      <a:pt x="83" y="8"/>
                      <a:pt x="83" y="8"/>
                      <a:pt x="83" y="8"/>
                    </a:cubicBezTo>
                    <a:cubicBezTo>
                      <a:pt x="82" y="8"/>
                      <a:pt x="81" y="8"/>
                      <a:pt x="81" y="8"/>
                    </a:cubicBezTo>
                    <a:cubicBezTo>
                      <a:pt x="81" y="9"/>
                      <a:pt x="81" y="9"/>
                      <a:pt x="81" y="9"/>
                    </a:cubicBezTo>
                    <a:cubicBezTo>
                      <a:pt x="80" y="10"/>
                      <a:pt x="80" y="10"/>
                      <a:pt x="80" y="10"/>
                    </a:cubicBezTo>
                    <a:cubicBezTo>
                      <a:pt x="80" y="10"/>
                      <a:pt x="80" y="10"/>
                      <a:pt x="79" y="10"/>
                    </a:cubicBezTo>
                    <a:cubicBezTo>
                      <a:pt x="79" y="10"/>
                      <a:pt x="79" y="10"/>
                      <a:pt x="79" y="10"/>
                    </a:cubicBezTo>
                    <a:cubicBezTo>
                      <a:pt x="79" y="10"/>
                      <a:pt x="79" y="10"/>
                      <a:pt x="79" y="10"/>
                    </a:cubicBezTo>
                    <a:cubicBezTo>
                      <a:pt x="78" y="10"/>
                      <a:pt x="78" y="10"/>
                      <a:pt x="78" y="10"/>
                    </a:cubicBezTo>
                    <a:cubicBezTo>
                      <a:pt x="77" y="11"/>
                      <a:pt x="77" y="11"/>
                      <a:pt x="77" y="11"/>
                    </a:cubicBezTo>
                    <a:cubicBezTo>
                      <a:pt x="76" y="11"/>
                      <a:pt x="76" y="11"/>
                      <a:pt x="76" y="11"/>
                    </a:cubicBezTo>
                    <a:cubicBezTo>
                      <a:pt x="76" y="11"/>
                      <a:pt x="75" y="11"/>
                      <a:pt x="75" y="11"/>
                    </a:cubicBezTo>
                    <a:cubicBezTo>
                      <a:pt x="75" y="11"/>
                      <a:pt x="77" y="10"/>
                      <a:pt x="77" y="10"/>
                    </a:cubicBezTo>
                    <a:cubicBezTo>
                      <a:pt x="78" y="9"/>
                      <a:pt x="78" y="9"/>
                      <a:pt x="78" y="8"/>
                    </a:cubicBezTo>
                    <a:cubicBezTo>
                      <a:pt x="78" y="8"/>
                      <a:pt x="78" y="8"/>
                      <a:pt x="78" y="8"/>
                    </a:cubicBezTo>
                    <a:cubicBezTo>
                      <a:pt x="77" y="8"/>
                      <a:pt x="77" y="9"/>
                      <a:pt x="76" y="9"/>
                    </a:cubicBezTo>
                    <a:cubicBezTo>
                      <a:pt x="75" y="9"/>
                      <a:pt x="75" y="9"/>
                      <a:pt x="75" y="9"/>
                    </a:cubicBezTo>
                    <a:cubicBezTo>
                      <a:pt x="74" y="9"/>
                      <a:pt x="74" y="9"/>
                      <a:pt x="73" y="8"/>
                    </a:cubicBezTo>
                    <a:cubicBezTo>
                      <a:pt x="73" y="8"/>
                      <a:pt x="73" y="8"/>
                      <a:pt x="73" y="8"/>
                    </a:cubicBezTo>
                    <a:cubicBezTo>
                      <a:pt x="72" y="9"/>
                      <a:pt x="72" y="9"/>
                      <a:pt x="71" y="9"/>
                    </a:cubicBezTo>
                    <a:cubicBezTo>
                      <a:pt x="71" y="9"/>
                      <a:pt x="70" y="10"/>
                      <a:pt x="70" y="10"/>
                    </a:cubicBezTo>
                    <a:cubicBezTo>
                      <a:pt x="69" y="10"/>
                      <a:pt x="69" y="10"/>
                      <a:pt x="68" y="10"/>
                    </a:cubicBezTo>
                    <a:cubicBezTo>
                      <a:pt x="68" y="10"/>
                      <a:pt x="67" y="11"/>
                      <a:pt x="66" y="11"/>
                    </a:cubicBezTo>
                    <a:cubicBezTo>
                      <a:pt x="66" y="11"/>
                      <a:pt x="66" y="11"/>
                      <a:pt x="66" y="11"/>
                    </a:cubicBezTo>
                    <a:cubicBezTo>
                      <a:pt x="66" y="10"/>
                      <a:pt x="67" y="10"/>
                      <a:pt x="66" y="10"/>
                    </a:cubicBezTo>
                    <a:cubicBezTo>
                      <a:pt x="66" y="9"/>
                      <a:pt x="70" y="8"/>
                      <a:pt x="69" y="7"/>
                    </a:cubicBezTo>
                    <a:cubicBezTo>
                      <a:pt x="69" y="7"/>
                      <a:pt x="70" y="6"/>
                      <a:pt x="71" y="6"/>
                    </a:cubicBezTo>
                    <a:cubicBezTo>
                      <a:pt x="72" y="6"/>
                      <a:pt x="73" y="7"/>
                      <a:pt x="73" y="7"/>
                    </a:cubicBezTo>
                    <a:cubicBezTo>
                      <a:pt x="74" y="7"/>
                      <a:pt x="74" y="7"/>
                      <a:pt x="75" y="7"/>
                    </a:cubicBezTo>
                    <a:cubicBezTo>
                      <a:pt x="75" y="7"/>
                      <a:pt x="75" y="7"/>
                      <a:pt x="75" y="7"/>
                    </a:cubicBezTo>
                    <a:cubicBezTo>
                      <a:pt x="76" y="7"/>
                      <a:pt x="77" y="6"/>
                      <a:pt x="78" y="6"/>
                    </a:cubicBezTo>
                    <a:cubicBezTo>
                      <a:pt x="79" y="6"/>
                      <a:pt x="79" y="6"/>
                      <a:pt x="80" y="6"/>
                    </a:cubicBezTo>
                    <a:cubicBezTo>
                      <a:pt x="80" y="6"/>
                      <a:pt x="81" y="6"/>
                      <a:pt x="81" y="6"/>
                    </a:cubicBezTo>
                    <a:cubicBezTo>
                      <a:pt x="82" y="6"/>
                      <a:pt x="82" y="6"/>
                      <a:pt x="82" y="6"/>
                    </a:cubicBezTo>
                    <a:cubicBezTo>
                      <a:pt x="83" y="6"/>
                      <a:pt x="82" y="5"/>
                      <a:pt x="82" y="5"/>
                    </a:cubicBezTo>
                    <a:cubicBezTo>
                      <a:pt x="81" y="5"/>
                      <a:pt x="81" y="5"/>
                      <a:pt x="81" y="5"/>
                    </a:cubicBezTo>
                    <a:cubicBezTo>
                      <a:pt x="80" y="4"/>
                      <a:pt x="80" y="4"/>
                      <a:pt x="80" y="4"/>
                    </a:cubicBezTo>
                    <a:cubicBezTo>
                      <a:pt x="80" y="3"/>
                      <a:pt x="81" y="3"/>
                      <a:pt x="81" y="2"/>
                    </a:cubicBezTo>
                    <a:cubicBezTo>
                      <a:pt x="81" y="2"/>
                      <a:pt x="81" y="2"/>
                      <a:pt x="81" y="2"/>
                    </a:cubicBezTo>
                    <a:cubicBezTo>
                      <a:pt x="80" y="2"/>
                      <a:pt x="79" y="3"/>
                      <a:pt x="79" y="3"/>
                    </a:cubicBezTo>
                    <a:cubicBezTo>
                      <a:pt x="79" y="3"/>
                      <a:pt x="78" y="3"/>
                      <a:pt x="78" y="3"/>
                    </a:cubicBezTo>
                    <a:cubicBezTo>
                      <a:pt x="78" y="3"/>
                      <a:pt x="77" y="3"/>
                      <a:pt x="77" y="3"/>
                    </a:cubicBezTo>
                    <a:cubicBezTo>
                      <a:pt x="76" y="3"/>
                      <a:pt x="76" y="3"/>
                      <a:pt x="75" y="3"/>
                    </a:cubicBezTo>
                    <a:cubicBezTo>
                      <a:pt x="74" y="3"/>
                      <a:pt x="73" y="3"/>
                      <a:pt x="71" y="4"/>
                    </a:cubicBezTo>
                    <a:cubicBezTo>
                      <a:pt x="70" y="4"/>
                      <a:pt x="68" y="4"/>
                      <a:pt x="67" y="5"/>
                    </a:cubicBezTo>
                    <a:cubicBezTo>
                      <a:pt x="66" y="5"/>
                      <a:pt x="66" y="5"/>
                      <a:pt x="65" y="6"/>
                    </a:cubicBezTo>
                    <a:cubicBezTo>
                      <a:pt x="65" y="6"/>
                      <a:pt x="65" y="7"/>
                      <a:pt x="64" y="7"/>
                    </a:cubicBezTo>
                    <a:cubicBezTo>
                      <a:pt x="64" y="7"/>
                      <a:pt x="64" y="7"/>
                      <a:pt x="64" y="7"/>
                    </a:cubicBezTo>
                    <a:cubicBezTo>
                      <a:pt x="64" y="6"/>
                      <a:pt x="64" y="6"/>
                      <a:pt x="64" y="6"/>
                    </a:cubicBezTo>
                    <a:cubicBezTo>
                      <a:pt x="63" y="5"/>
                      <a:pt x="63" y="5"/>
                      <a:pt x="63" y="5"/>
                    </a:cubicBezTo>
                    <a:cubicBezTo>
                      <a:pt x="64" y="5"/>
                      <a:pt x="66" y="4"/>
                      <a:pt x="65" y="3"/>
                    </a:cubicBezTo>
                    <a:cubicBezTo>
                      <a:pt x="65" y="3"/>
                      <a:pt x="66" y="3"/>
                      <a:pt x="66" y="3"/>
                    </a:cubicBezTo>
                    <a:cubicBezTo>
                      <a:pt x="67" y="3"/>
                      <a:pt x="67" y="3"/>
                      <a:pt x="68" y="3"/>
                    </a:cubicBezTo>
                    <a:cubicBezTo>
                      <a:pt x="69" y="2"/>
                      <a:pt x="70" y="2"/>
                      <a:pt x="71" y="2"/>
                    </a:cubicBezTo>
                    <a:cubicBezTo>
                      <a:pt x="73" y="1"/>
                      <a:pt x="75" y="1"/>
                      <a:pt x="77" y="1"/>
                    </a:cubicBezTo>
                    <a:cubicBezTo>
                      <a:pt x="77" y="1"/>
                      <a:pt x="77" y="1"/>
                      <a:pt x="76" y="1"/>
                    </a:cubicBezTo>
                    <a:cubicBezTo>
                      <a:pt x="75" y="1"/>
                      <a:pt x="73" y="1"/>
                      <a:pt x="73" y="1"/>
                    </a:cubicBezTo>
                    <a:cubicBezTo>
                      <a:pt x="72" y="1"/>
                      <a:pt x="71" y="1"/>
                      <a:pt x="70" y="1"/>
                    </a:cubicBezTo>
                    <a:cubicBezTo>
                      <a:pt x="70" y="1"/>
                      <a:pt x="69" y="1"/>
                      <a:pt x="69" y="1"/>
                    </a:cubicBezTo>
                    <a:cubicBezTo>
                      <a:pt x="68" y="1"/>
                      <a:pt x="68" y="1"/>
                      <a:pt x="68" y="1"/>
                    </a:cubicBezTo>
                    <a:cubicBezTo>
                      <a:pt x="67" y="1"/>
                      <a:pt x="67" y="1"/>
                      <a:pt x="67" y="1"/>
                    </a:cubicBezTo>
                    <a:cubicBezTo>
                      <a:pt x="66" y="1"/>
                      <a:pt x="66" y="1"/>
                      <a:pt x="66" y="1"/>
                    </a:cubicBezTo>
                    <a:cubicBezTo>
                      <a:pt x="65" y="1"/>
                      <a:pt x="65" y="1"/>
                      <a:pt x="65" y="1"/>
                    </a:cubicBezTo>
                    <a:cubicBezTo>
                      <a:pt x="65" y="1"/>
                      <a:pt x="65" y="1"/>
                      <a:pt x="64" y="1"/>
                    </a:cubicBezTo>
                    <a:cubicBezTo>
                      <a:pt x="64" y="0"/>
                      <a:pt x="64" y="0"/>
                      <a:pt x="63"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80">
                <a:extLst>
                  <a:ext uri="{FF2B5EF4-FFF2-40B4-BE49-F238E27FC236}">
                    <a16:creationId xmlns:a16="http://schemas.microsoft.com/office/drawing/2014/main" id="{274B2D10-D28D-4034-AC59-39741EF4E525}"/>
                  </a:ext>
                </a:extLst>
              </p:cNvPr>
              <p:cNvSpPr>
                <a:spLocks/>
              </p:cNvSpPr>
              <p:nvPr/>
            </p:nvSpPr>
            <p:spPr bwMode="auto">
              <a:xfrm>
                <a:off x="2793333" y="4760273"/>
                <a:ext cx="87389" cy="47397"/>
              </a:xfrm>
              <a:custGeom>
                <a:avLst/>
                <a:gdLst>
                  <a:gd name="T0" fmla="*/ 27 w 50"/>
                  <a:gd name="T1" fmla="*/ 2 h 27"/>
                  <a:gd name="T2" fmla="*/ 20 w 50"/>
                  <a:gd name="T3" fmla="*/ 2 h 27"/>
                  <a:gd name="T4" fmla="*/ 17 w 50"/>
                  <a:gd name="T5" fmla="*/ 3 h 27"/>
                  <a:gd name="T6" fmla="*/ 9 w 50"/>
                  <a:gd name="T7" fmla="*/ 1 h 27"/>
                  <a:gd name="T8" fmla="*/ 10 w 50"/>
                  <a:gd name="T9" fmla="*/ 3 h 27"/>
                  <a:gd name="T10" fmla="*/ 7 w 50"/>
                  <a:gd name="T11" fmla="*/ 2 h 27"/>
                  <a:gd name="T12" fmla="*/ 2 w 50"/>
                  <a:gd name="T13" fmla="*/ 3 h 27"/>
                  <a:gd name="T14" fmla="*/ 1 w 50"/>
                  <a:gd name="T15" fmla="*/ 4 h 27"/>
                  <a:gd name="T16" fmla="*/ 2 w 50"/>
                  <a:gd name="T17" fmla="*/ 5 h 27"/>
                  <a:gd name="T18" fmla="*/ 3 w 50"/>
                  <a:gd name="T19" fmla="*/ 6 h 27"/>
                  <a:gd name="T20" fmla="*/ 8 w 50"/>
                  <a:gd name="T21" fmla="*/ 6 h 27"/>
                  <a:gd name="T22" fmla="*/ 5 w 50"/>
                  <a:gd name="T23" fmla="*/ 8 h 27"/>
                  <a:gd name="T24" fmla="*/ 8 w 50"/>
                  <a:gd name="T25" fmla="*/ 8 h 27"/>
                  <a:gd name="T26" fmla="*/ 13 w 50"/>
                  <a:gd name="T27" fmla="*/ 7 h 27"/>
                  <a:gd name="T28" fmla="*/ 12 w 50"/>
                  <a:gd name="T29" fmla="*/ 8 h 27"/>
                  <a:gd name="T30" fmla="*/ 16 w 50"/>
                  <a:gd name="T31" fmla="*/ 9 h 27"/>
                  <a:gd name="T32" fmla="*/ 21 w 50"/>
                  <a:gd name="T33" fmla="*/ 8 h 27"/>
                  <a:gd name="T34" fmla="*/ 20 w 50"/>
                  <a:gd name="T35" fmla="*/ 9 h 27"/>
                  <a:gd name="T36" fmla="*/ 19 w 50"/>
                  <a:gd name="T37" fmla="*/ 10 h 27"/>
                  <a:gd name="T38" fmla="*/ 10 w 50"/>
                  <a:gd name="T39" fmla="*/ 11 h 27"/>
                  <a:gd name="T40" fmla="*/ 10 w 50"/>
                  <a:gd name="T41" fmla="*/ 14 h 27"/>
                  <a:gd name="T42" fmla="*/ 10 w 50"/>
                  <a:gd name="T43" fmla="*/ 17 h 27"/>
                  <a:gd name="T44" fmla="*/ 3 w 50"/>
                  <a:gd name="T45" fmla="*/ 16 h 27"/>
                  <a:gd name="T46" fmla="*/ 6 w 50"/>
                  <a:gd name="T47" fmla="*/ 18 h 27"/>
                  <a:gd name="T48" fmla="*/ 7 w 50"/>
                  <a:gd name="T49" fmla="*/ 21 h 27"/>
                  <a:gd name="T50" fmla="*/ 10 w 50"/>
                  <a:gd name="T51" fmla="*/ 21 h 27"/>
                  <a:gd name="T52" fmla="*/ 6 w 50"/>
                  <a:gd name="T53" fmla="*/ 21 h 27"/>
                  <a:gd name="T54" fmla="*/ 9 w 50"/>
                  <a:gd name="T55" fmla="*/ 26 h 27"/>
                  <a:gd name="T56" fmla="*/ 11 w 50"/>
                  <a:gd name="T57" fmla="*/ 26 h 27"/>
                  <a:gd name="T58" fmla="*/ 13 w 50"/>
                  <a:gd name="T59" fmla="*/ 27 h 27"/>
                  <a:gd name="T60" fmla="*/ 17 w 50"/>
                  <a:gd name="T61" fmla="*/ 27 h 27"/>
                  <a:gd name="T62" fmla="*/ 17 w 50"/>
                  <a:gd name="T63" fmla="*/ 24 h 27"/>
                  <a:gd name="T64" fmla="*/ 15 w 50"/>
                  <a:gd name="T65" fmla="*/ 24 h 27"/>
                  <a:gd name="T66" fmla="*/ 17 w 50"/>
                  <a:gd name="T67" fmla="*/ 23 h 27"/>
                  <a:gd name="T68" fmla="*/ 20 w 50"/>
                  <a:gd name="T69" fmla="*/ 20 h 27"/>
                  <a:gd name="T70" fmla="*/ 23 w 50"/>
                  <a:gd name="T71" fmla="*/ 21 h 27"/>
                  <a:gd name="T72" fmla="*/ 24 w 50"/>
                  <a:gd name="T73" fmla="*/ 17 h 27"/>
                  <a:gd name="T74" fmla="*/ 22 w 50"/>
                  <a:gd name="T75" fmla="*/ 16 h 27"/>
                  <a:gd name="T76" fmla="*/ 24 w 50"/>
                  <a:gd name="T77" fmla="*/ 15 h 27"/>
                  <a:gd name="T78" fmla="*/ 27 w 50"/>
                  <a:gd name="T79" fmla="*/ 14 h 27"/>
                  <a:gd name="T80" fmla="*/ 30 w 50"/>
                  <a:gd name="T81" fmla="*/ 14 h 27"/>
                  <a:gd name="T82" fmla="*/ 32 w 50"/>
                  <a:gd name="T83" fmla="*/ 14 h 27"/>
                  <a:gd name="T84" fmla="*/ 34 w 50"/>
                  <a:gd name="T85" fmla="*/ 12 h 27"/>
                  <a:gd name="T86" fmla="*/ 36 w 50"/>
                  <a:gd name="T87" fmla="*/ 11 h 27"/>
                  <a:gd name="T88" fmla="*/ 38 w 50"/>
                  <a:gd name="T89" fmla="*/ 10 h 27"/>
                  <a:gd name="T90" fmla="*/ 39 w 50"/>
                  <a:gd name="T91" fmla="*/ 9 h 27"/>
                  <a:gd name="T92" fmla="*/ 40 w 50"/>
                  <a:gd name="T93" fmla="*/ 6 h 27"/>
                  <a:gd name="T94" fmla="*/ 45 w 50"/>
                  <a:gd name="T95" fmla="*/ 6 h 27"/>
                  <a:gd name="T96" fmla="*/ 48 w 50"/>
                  <a:gd name="T97" fmla="*/ 5 h 27"/>
                  <a:gd name="T98" fmla="*/ 49 w 50"/>
                  <a:gd name="T99" fmla="*/ 3 h 27"/>
                  <a:gd name="T100" fmla="*/ 42 w 50"/>
                  <a:gd name="T101" fmla="*/ 4 h 27"/>
                  <a:gd name="T102" fmla="*/ 40 w 50"/>
                  <a:gd name="T103" fmla="*/ 1 h 27"/>
                  <a:gd name="T104" fmla="*/ 37 w 50"/>
                  <a:gd name="T105" fmla="*/ 1 h 27"/>
                  <a:gd name="T106" fmla="*/ 34 w 50"/>
                  <a:gd name="T107" fmla="*/ 3 h 27"/>
                  <a:gd name="T108" fmla="*/ 31 w 50"/>
                  <a:gd name="T109" fmla="*/ 0 h 27"/>
                  <a:gd name="T110" fmla="*/ 28 w 50"/>
                  <a:gd name="T11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27">
                    <a:moveTo>
                      <a:pt x="28" y="0"/>
                    </a:moveTo>
                    <a:cubicBezTo>
                      <a:pt x="27" y="0"/>
                      <a:pt x="27" y="0"/>
                      <a:pt x="27" y="0"/>
                    </a:cubicBezTo>
                    <a:cubicBezTo>
                      <a:pt x="27" y="0"/>
                      <a:pt x="28" y="2"/>
                      <a:pt x="28" y="2"/>
                    </a:cubicBezTo>
                    <a:cubicBezTo>
                      <a:pt x="27" y="2"/>
                      <a:pt x="27" y="2"/>
                      <a:pt x="27" y="2"/>
                    </a:cubicBezTo>
                    <a:cubicBezTo>
                      <a:pt x="27" y="2"/>
                      <a:pt x="26" y="1"/>
                      <a:pt x="26" y="1"/>
                    </a:cubicBezTo>
                    <a:cubicBezTo>
                      <a:pt x="25" y="0"/>
                      <a:pt x="24" y="0"/>
                      <a:pt x="24" y="0"/>
                    </a:cubicBezTo>
                    <a:cubicBezTo>
                      <a:pt x="23" y="0"/>
                      <a:pt x="23" y="1"/>
                      <a:pt x="22" y="1"/>
                    </a:cubicBezTo>
                    <a:cubicBezTo>
                      <a:pt x="21" y="2"/>
                      <a:pt x="20" y="1"/>
                      <a:pt x="20" y="2"/>
                    </a:cubicBezTo>
                    <a:cubicBezTo>
                      <a:pt x="19" y="2"/>
                      <a:pt x="19" y="2"/>
                      <a:pt x="19" y="2"/>
                    </a:cubicBezTo>
                    <a:cubicBezTo>
                      <a:pt x="19" y="3"/>
                      <a:pt x="20" y="3"/>
                      <a:pt x="19" y="3"/>
                    </a:cubicBezTo>
                    <a:cubicBezTo>
                      <a:pt x="19" y="3"/>
                      <a:pt x="19" y="3"/>
                      <a:pt x="19" y="3"/>
                    </a:cubicBezTo>
                    <a:cubicBezTo>
                      <a:pt x="18" y="3"/>
                      <a:pt x="17" y="3"/>
                      <a:pt x="17" y="3"/>
                    </a:cubicBezTo>
                    <a:cubicBezTo>
                      <a:pt x="16" y="2"/>
                      <a:pt x="15" y="2"/>
                      <a:pt x="14" y="2"/>
                    </a:cubicBezTo>
                    <a:cubicBezTo>
                      <a:pt x="13" y="1"/>
                      <a:pt x="12" y="0"/>
                      <a:pt x="11" y="0"/>
                    </a:cubicBezTo>
                    <a:cubicBezTo>
                      <a:pt x="10" y="0"/>
                      <a:pt x="10" y="0"/>
                      <a:pt x="9" y="1"/>
                    </a:cubicBezTo>
                    <a:cubicBezTo>
                      <a:pt x="9" y="1"/>
                      <a:pt x="9" y="1"/>
                      <a:pt x="9" y="1"/>
                    </a:cubicBezTo>
                    <a:cubicBezTo>
                      <a:pt x="9" y="1"/>
                      <a:pt x="9" y="1"/>
                      <a:pt x="9" y="1"/>
                    </a:cubicBezTo>
                    <a:cubicBezTo>
                      <a:pt x="9" y="2"/>
                      <a:pt x="10" y="1"/>
                      <a:pt x="10" y="2"/>
                    </a:cubicBezTo>
                    <a:cubicBezTo>
                      <a:pt x="9" y="2"/>
                      <a:pt x="9" y="2"/>
                      <a:pt x="9" y="2"/>
                    </a:cubicBezTo>
                    <a:cubicBezTo>
                      <a:pt x="9" y="3"/>
                      <a:pt x="10" y="2"/>
                      <a:pt x="10" y="3"/>
                    </a:cubicBezTo>
                    <a:cubicBezTo>
                      <a:pt x="10" y="3"/>
                      <a:pt x="10" y="3"/>
                      <a:pt x="10" y="3"/>
                    </a:cubicBezTo>
                    <a:cubicBezTo>
                      <a:pt x="10" y="3"/>
                      <a:pt x="9" y="3"/>
                      <a:pt x="9" y="3"/>
                    </a:cubicBezTo>
                    <a:cubicBezTo>
                      <a:pt x="9" y="3"/>
                      <a:pt x="9" y="3"/>
                      <a:pt x="8" y="2"/>
                    </a:cubicBezTo>
                    <a:cubicBezTo>
                      <a:pt x="8" y="2"/>
                      <a:pt x="7" y="2"/>
                      <a:pt x="7" y="2"/>
                    </a:cubicBezTo>
                    <a:cubicBezTo>
                      <a:pt x="6" y="2"/>
                      <a:pt x="5" y="2"/>
                      <a:pt x="5" y="2"/>
                    </a:cubicBezTo>
                    <a:cubicBezTo>
                      <a:pt x="4" y="2"/>
                      <a:pt x="4" y="2"/>
                      <a:pt x="3" y="2"/>
                    </a:cubicBezTo>
                    <a:cubicBezTo>
                      <a:pt x="2" y="2"/>
                      <a:pt x="1" y="3"/>
                      <a:pt x="3" y="3"/>
                    </a:cubicBezTo>
                    <a:cubicBezTo>
                      <a:pt x="3" y="3"/>
                      <a:pt x="3" y="3"/>
                      <a:pt x="2" y="3"/>
                    </a:cubicBezTo>
                    <a:cubicBezTo>
                      <a:pt x="2" y="3"/>
                      <a:pt x="1" y="3"/>
                      <a:pt x="1" y="3"/>
                    </a:cubicBezTo>
                    <a:cubicBezTo>
                      <a:pt x="1" y="3"/>
                      <a:pt x="1" y="3"/>
                      <a:pt x="1" y="3"/>
                    </a:cubicBezTo>
                    <a:cubicBezTo>
                      <a:pt x="0" y="3"/>
                      <a:pt x="0" y="3"/>
                      <a:pt x="0" y="4"/>
                    </a:cubicBezTo>
                    <a:cubicBezTo>
                      <a:pt x="0" y="4"/>
                      <a:pt x="0" y="4"/>
                      <a:pt x="1" y="4"/>
                    </a:cubicBezTo>
                    <a:cubicBezTo>
                      <a:pt x="1" y="4"/>
                      <a:pt x="1" y="4"/>
                      <a:pt x="1" y="4"/>
                    </a:cubicBezTo>
                    <a:cubicBezTo>
                      <a:pt x="2" y="4"/>
                      <a:pt x="2" y="4"/>
                      <a:pt x="2" y="4"/>
                    </a:cubicBezTo>
                    <a:cubicBezTo>
                      <a:pt x="2" y="4"/>
                      <a:pt x="2" y="4"/>
                      <a:pt x="2" y="4"/>
                    </a:cubicBezTo>
                    <a:cubicBezTo>
                      <a:pt x="2" y="5"/>
                      <a:pt x="2" y="5"/>
                      <a:pt x="2" y="5"/>
                    </a:cubicBezTo>
                    <a:cubicBezTo>
                      <a:pt x="2" y="5"/>
                      <a:pt x="4" y="5"/>
                      <a:pt x="3" y="5"/>
                    </a:cubicBezTo>
                    <a:cubicBezTo>
                      <a:pt x="2" y="6"/>
                      <a:pt x="0" y="6"/>
                      <a:pt x="2" y="7"/>
                    </a:cubicBezTo>
                    <a:cubicBezTo>
                      <a:pt x="2" y="7"/>
                      <a:pt x="2" y="7"/>
                      <a:pt x="2" y="7"/>
                    </a:cubicBezTo>
                    <a:cubicBezTo>
                      <a:pt x="2" y="7"/>
                      <a:pt x="3" y="6"/>
                      <a:pt x="3" y="6"/>
                    </a:cubicBezTo>
                    <a:cubicBezTo>
                      <a:pt x="4" y="6"/>
                      <a:pt x="4" y="6"/>
                      <a:pt x="4" y="6"/>
                    </a:cubicBezTo>
                    <a:cubicBezTo>
                      <a:pt x="4" y="6"/>
                      <a:pt x="5" y="6"/>
                      <a:pt x="5" y="6"/>
                    </a:cubicBezTo>
                    <a:cubicBezTo>
                      <a:pt x="5" y="6"/>
                      <a:pt x="6" y="6"/>
                      <a:pt x="6" y="6"/>
                    </a:cubicBezTo>
                    <a:cubicBezTo>
                      <a:pt x="7" y="6"/>
                      <a:pt x="7" y="6"/>
                      <a:pt x="8" y="6"/>
                    </a:cubicBezTo>
                    <a:cubicBezTo>
                      <a:pt x="8" y="7"/>
                      <a:pt x="5" y="7"/>
                      <a:pt x="4" y="7"/>
                    </a:cubicBezTo>
                    <a:cubicBezTo>
                      <a:pt x="2" y="7"/>
                      <a:pt x="2" y="7"/>
                      <a:pt x="2" y="7"/>
                    </a:cubicBezTo>
                    <a:cubicBezTo>
                      <a:pt x="2" y="8"/>
                      <a:pt x="3" y="8"/>
                      <a:pt x="4" y="8"/>
                    </a:cubicBezTo>
                    <a:cubicBezTo>
                      <a:pt x="4" y="8"/>
                      <a:pt x="5" y="8"/>
                      <a:pt x="5" y="8"/>
                    </a:cubicBezTo>
                    <a:cubicBezTo>
                      <a:pt x="6" y="8"/>
                      <a:pt x="7" y="8"/>
                      <a:pt x="7" y="8"/>
                    </a:cubicBezTo>
                    <a:cubicBezTo>
                      <a:pt x="8" y="7"/>
                      <a:pt x="8" y="7"/>
                      <a:pt x="9" y="7"/>
                    </a:cubicBezTo>
                    <a:cubicBezTo>
                      <a:pt x="9" y="7"/>
                      <a:pt x="9" y="7"/>
                      <a:pt x="9" y="7"/>
                    </a:cubicBezTo>
                    <a:cubicBezTo>
                      <a:pt x="9" y="7"/>
                      <a:pt x="8" y="7"/>
                      <a:pt x="8" y="8"/>
                    </a:cubicBezTo>
                    <a:cubicBezTo>
                      <a:pt x="8" y="8"/>
                      <a:pt x="8" y="8"/>
                      <a:pt x="8" y="8"/>
                    </a:cubicBezTo>
                    <a:cubicBezTo>
                      <a:pt x="9" y="8"/>
                      <a:pt x="10" y="7"/>
                      <a:pt x="10" y="7"/>
                    </a:cubicBezTo>
                    <a:cubicBezTo>
                      <a:pt x="11" y="7"/>
                      <a:pt x="12" y="7"/>
                      <a:pt x="12" y="7"/>
                    </a:cubicBezTo>
                    <a:cubicBezTo>
                      <a:pt x="13" y="7"/>
                      <a:pt x="13" y="7"/>
                      <a:pt x="13" y="7"/>
                    </a:cubicBezTo>
                    <a:cubicBezTo>
                      <a:pt x="13" y="7"/>
                      <a:pt x="11" y="7"/>
                      <a:pt x="11" y="8"/>
                    </a:cubicBezTo>
                    <a:cubicBezTo>
                      <a:pt x="11" y="8"/>
                      <a:pt x="11" y="8"/>
                      <a:pt x="11" y="8"/>
                    </a:cubicBezTo>
                    <a:cubicBezTo>
                      <a:pt x="11" y="8"/>
                      <a:pt x="11" y="8"/>
                      <a:pt x="11" y="8"/>
                    </a:cubicBezTo>
                    <a:cubicBezTo>
                      <a:pt x="12" y="8"/>
                      <a:pt x="12" y="8"/>
                      <a:pt x="12" y="8"/>
                    </a:cubicBezTo>
                    <a:cubicBezTo>
                      <a:pt x="12" y="8"/>
                      <a:pt x="12" y="8"/>
                      <a:pt x="12" y="8"/>
                    </a:cubicBezTo>
                    <a:cubicBezTo>
                      <a:pt x="13" y="8"/>
                      <a:pt x="12" y="9"/>
                      <a:pt x="13" y="9"/>
                    </a:cubicBezTo>
                    <a:cubicBezTo>
                      <a:pt x="13" y="10"/>
                      <a:pt x="13" y="10"/>
                      <a:pt x="14" y="10"/>
                    </a:cubicBezTo>
                    <a:cubicBezTo>
                      <a:pt x="14" y="10"/>
                      <a:pt x="15" y="9"/>
                      <a:pt x="16" y="9"/>
                    </a:cubicBezTo>
                    <a:cubicBezTo>
                      <a:pt x="17" y="8"/>
                      <a:pt x="18" y="8"/>
                      <a:pt x="19" y="8"/>
                    </a:cubicBezTo>
                    <a:cubicBezTo>
                      <a:pt x="20" y="7"/>
                      <a:pt x="20" y="7"/>
                      <a:pt x="20" y="7"/>
                    </a:cubicBezTo>
                    <a:cubicBezTo>
                      <a:pt x="20" y="6"/>
                      <a:pt x="21" y="6"/>
                      <a:pt x="22" y="6"/>
                    </a:cubicBezTo>
                    <a:cubicBezTo>
                      <a:pt x="22" y="7"/>
                      <a:pt x="21" y="7"/>
                      <a:pt x="21" y="8"/>
                    </a:cubicBezTo>
                    <a:cubicBezTo>
                      <a:pt x="22" y="8"/>
                      <a:pt x="23" y="8"/>
                      <a:pt x="22" y="9"/>
                    </a:cubicBezTo>
                    <a:cubicBezTo>
                      <a:pt x="22" y="9"/>
                      <a:pt x="22" y="9"/>
                      <a:pt x="21" y="9"/>
                    </a:cubicBezTo>
                    <a:cubicBezTo>
                      <a:pt x="21" y="9"/>
                      <a:pt x="21" y="9"/>
                      <a:pt x="21" y="9"/>
                    </a:cubicBezTo>
                    <a:cubicBezTo>
                      <a:pt x="21" y="9"/>
                      <a:pt x="21" y="9"/>
                      <a:pt x="20" y="9"/>
                    </a:cubicBezTo>
                    <a:cubicBezTo>
                      <a:pt x="20" y="9"/>
                      <a:pt x="20" y="9"/>
                      <a:pt x="20" y="9"/>
                    </a:cubicBezTo>
                    <a:cubicBezTo>
                      <a:pt x="19" y="9"/>
                      <a:pt x="19" y="10"/>
                      <a:pt x="18" y="10"/>
                    </a:cubicBezTo>
                    <a:cubicBezTo>
                      <a:pt x="18" y="10"/>
                      <a:pt x="18" y="10"/>
                      <a:pt x="18" y="10"/>
                    </a:cubicBezTo>
                    <a:cubicBezTo>
                      <a:pt x="19" y="10"/>
                      <a:pt x="19" y="10"/>
                      <a:pt x="19" y="10"/>
                    </a:cubicBezTo>
                    <a:cubicBezTo>
                      <a:pt x="18" y="11"/>
                      <a:pt x="14" y="11"/>
                      <a:pt x="15" y="13"/>
                    </a:cubicBezTo>
                    <a:cubicBezTo>
                      <a:pt x="15" y="13"/>
                      <a:pt x="15" y="13"/>
                      <a:pt x="14" y="13"/>
                    </a:cubicBezTo>
                    <a:cubicBezTo>
                      <a:pt x="13" y="13"/>
                      <a:pt x="13" y="12"/>
                      <a:pt x="12" y="11"/>
                    </a:cubicBezTo>
                    <a:cubicBezTo>
                      <a:pt x="11" y="11"/>
                      <a:pt x="11" y="11"/>
                      <a:pt x="10" y="11"/>
                    </a:cubicBezTo>
                    <a:cubicBezTo>
                      <a:pt x="10" y="11"/>
                      <a:pt x="9" y="10"/>
                      <a:pt x="9" y="10"/>
                    </a:cubicBezTo>
                    <a:cubicBezTo>
                      <a:pt x="9" y="10"/>
                      <a:pt x="9" y="10"/>
                      <a:pt x="9" y="10"/>
                    </a:cubicBezTo>
                    <a:cubicBezTo>
                      <a:pt x="7" y="10"/>
                      <a:pt x="7" y="11"/>
                      <a:pt x="8" y="12"/>
                    </a:cubicBezTo>
                    <a:cubicBezTo>
                      <a:pt x="8" y="13"/>
                      <a:pt x="9" y="14"/>
                      <a:pt x="10" y="14"/>
                    </a:cubicBezTo>
                    <a:cubicBezTo>
                      <a:pt x="10" y="15"/>
                      <a:pt x="9" y="14"/>
                      <a:pt x="10" y="15"/>
                    </a:cubicBezTo>
                    <a:cubicBezTo>
                      <a:pt x="10" y="16"/>
                      <a:pt x="11" y="15"/>
                      <a:pt x="12" y="16"/>
                    </a:cubicBezTo>
                    <a:cubicBezTo>
                      <a:pt x="12" y="16"/>
                      <a:pt x="11" y="17"/>
                      <a:pt x="11" y="17"/>
                    </a:cubicBezTo>
                    <a:cubicBezTo>
                      <a:pt x="11" y="17"/>
                      <a:pt x="11" y="17"/>
                      <a:pt x="10" y="17"/>
                    </a:cubicBezTo>
                    <a:cubicBezTo>
                      <a:pt x="10" y="16"/>
                      <a:pt x="9" y="16"/>
                      <a:pt x="8" y="15"/>
                    </a:cubicBezTo>
                    <a:cubicBezTo>
                      <a:pt x="8" y="15"/>
                      <a:pt x="7" y="15"/>
                      <a:pt x="6" y="15"/>
                    </a:cubicBezTo>
                    <a:cubicBezTo>
                      <a:pt x="5" y="15"/>
                      <a:pt x="4" y="15"/>
                      <a:pt x="4" y="16"/>
                    </a:cubicBezTo>
                    <a:cubicBezTo>
                      <a:pt x="4" y="16"/>
                      <a:pt x="3" y="16"/>
                      <a:pt x="3" y="16"/>
                    </a:cubicBezTo>
                    <a:cubicBezTo>
                      <a:pt x="4" y="18"/>
                      <a:pt x="4" y="18"/>
                      <a:pt x="4" y="18"/>
                    </a:cubicBezTo>
                    <a:cubicBezTo>
                      <a:pt x="5" y="18"/>
                      <a:pt x="5" y="18"/>
                      <a:pt x="5" y="18"/>
                    </a:cubicBezTo>
                    <a:cubicBezTo>
                      <a:pt x="5" y="18"/>
                      <a:pt x="5" y="18"/>
                      <a:pt x="5" y="18"/>
                    </a:cubicBezTo>
                    <a:cubicBezTo>
                      <a:pt x="5" y="18"/>
                      <a:pt x="6" y="18"/>
                      <a:pt x="6" y="18"/>
                    </a:cubicBezTo>
                    <a:cubicBezTo>
                      <a:pt x="7" y="18"/>
                      <a:pt x="7" y="18"/>
                      <a:pt x="7" y="18"/>
                    </a:cubicBezTo>
                    <a:cubicBezTo>
                      <a:pt x="8" y="18"/>
                      <a:pt x="8" y="18"/>
                      <a:pt x="8" y="18"/>
                    </a:cubicBezTo>
                    <a:cubicBezTo>
                      <a:pt x="7" y="19"/>
                      <a:pt x="6" y="19"/>
                      <a:pt x="6" y="20"/>
                    </a:cubicBezTo>
                    <a:cubicBezTo>
                      <a:pt x="6" y="20"/>
                      <a:pt x="7" y="21"/>
                      <a:pt x="7" y="21"/>
                    </a:cubicBezTo>
                    <a:cubicBezTo>
                      <a:pt x="8" y="21"/>
                      <a:pt x="8" y="21"/>
                      <a:pt x="8" y="20"/>
                    </a:cubicBezTo>
                    <a:cubicBezTo>
                      <a:pt x="9" y="20"/>
                      <a:pt x="9" y="20"/>
                      <a:pt x="10" y="20"/>
                    </a:cubicBezTo>
                    <a:cubicBezTo>
                      <a:pt x="10" y="20"/>
                      <a:pt x="10" y="20"/>
                      <a:pt x="10" y="20"/>
                    </a:cubicBezTo>
                    <a:cubicBezTo>
                      <a:pt x="11" y="20"/>
                      <a:pt x="11" y="21"/>
                      <a:pt x="10" y="21"/>
                    </a:cubicBezTo>
                    <a:cubicBezTo>
                      <a:pt x="10" y="22"/>
                      <a:pt x="9" y="22"/>
                      <a:pt x="9" y="22"/>
                    </a:cubicBezTo>
                    <a:cubicBezTo>
                      <a:pt x="9" y="22"/>
                      <a:pt x="8" y="23"/>
                      <a:pt x="8" y="23"/>
                    </a:cubicBezTo>
                    <a:cubicBezTo>
                      <a:pt x="8" y="23"/>
                      <a:pt x="7" y="22"/>
                      <a:pt x="7" y="22"/>
                    </a:cubicBezTo>
                    <a:cubicBezTo>
                      <a:pt x="7" y="22"/>
                      <a:pt x="6" y="21"/>
                      <a:pt x="6" y="21"/>
                    </a:cubicBezTo>
                    <a:cubicBezTo>
                      <a:pt x="8" y="26"/>
                      <a:pt x="8" y="26"/>
                      <a:pt x="8" y="26"/>
                    </a:cubicBezTo>
                    <a:cubicBezTo>
                      <a:pt x="8" y="26"/>
                      <a:pt x="8" y="26"/>
                      <a:pt x="8" y="26"/>
                    </a:cubicBezTo>
                    <a:cubicBezTo>
                      <a:pt x="9" y="26"/>
                      <a:pt x="9" y="26"/>
                      <a:pt x="9" y="26"/>
                    </a:cubicBezTo>
                    <a:cubicBezTo>
                      <a:pt x="9" y="26"/>
                      <a:pt x="9" y="26"/>
                      <a:pt x="9" y="26"/>
                    </a:cubicBezTo>
                    <a:cubicBezTo>
                      <a:pt x="10" y="26"/>
                      <a:pt x="9" y="26"/>
                      <a:pt x="10" y="26"/>
                    </a:cubicBezTo>
                    <a:cubicBezTo>
                      <a:pt x="10" y="26"/>
                      <a:pt x="10" y="26"/>
                      <a:pt x="10" y="26"/>
                    </a:cubicBezTo>
                    <a:cubicBezTo>
                      <a:pt x="11" y="26"/>
                      <a:pt x="11" y="26"/>
                      <a:pt x="11" y="26"/>
                    </a:cubicBezTo>
                    <a:cubicBezTo>
                      <a:pt x="11" y="26"/>
                      <a:pt x="11" y="26"/>
                      <a:pt x="11" y="26"/>
                    </a:cubicBezTo>
                    <a:cubicBezTo>
                      <a:pt x="11" y="26"/>
                      <a:pt x="11" y="26"/>
                      <a:pt x="11" y="26"/>
                    </a:cubicBezTo>
                    <a:cubicBezTo>
                      <a:pt x="11" y="26"/>
                      <a:pt x="12" y="26"/>
                      <a:pt x="12" y="26"/>
                    </a:cubicBezTo>
                    <a:cubicBezTo>
                      <a:pt x="12" y="26"/>
                      <a:pt x="12" y="26"/>
                      <a:pt x="12" y="26"/>
                    </a:cubicBezTo>
                    <a:cubicBezTo>
                      <a:pt x="12" y="26"/>
                      <a:pt x="12" y="26"/>
                      <a:pt x="13" y="27"/>
                    </a:cubicBezTo>
                    <a:cubicBezTo>
                      <a:pt x="13" y="27"/>
                      <a:pt x="13" y="27"/>
                      <a:pt x="14" y="27"/>
                    </a:cubicBezTo>
                    <a:cubicBezTo>
                      <a:pt x="15" y="27"/>
                      <a:pt x="15" y="27"/>
                      <a:pt x="15" y="27"/>
                    </a:cubicBezTo>
                    <a:cubicBezTo>
                      <a:pt x="16" y="27"/>
                      <a:pt x="16" y="27"/>
                      <a:pt x="16" y="27"/>
                    </a:cubicBezTo>
                    <a:cubicBezTo>
                      <a:pt x="17" y="27"/>
                      <a:pt x="17" y="27"/>
                      <a:pt x="17" y="27"/>
                    </a:cubicBezTo>
                    <a:cubicBezTo>
                      <a:pt x="18" y="27"/>
                      <a:pt x="18" y="26"/>
                      <a:pt x="18" y="25"/>
                    </a:cubicBezTo>
                    <a:cubicBezTo>
                      <a:pt x="17" y="25"/>
                      <a:pt x="17" y="25"/>
                      <a:pt x="17" y="25"/>
                    </a:cubicBezTo>
                    <a:cubicBezTo>
                      <a:pt x="17" y="25"/>
                      <a:pt x="17" y="25"/>
                      <a:pt x="17" y="24"/>
                    </a:cubicBezTo>
                    <a:cubicBezTo>
                      <a:pt x="17" y="24"/>
                      <a:pt x="17" y="24"/>
                      <a:pt x="17" y="24"/>
                    </a:cubicBezTo>
                    <a:cubicBezTo>
                      <a:pt x="17" y="24"/>
                      <a:pt x="16" y="24"/>
                      <a:pt x="16" y="24"/>
                    </a:cubicBezTo>
                    <a:cubicBezTo>
                      <a:pt x="16" y="25"/>
                      <a:pt x="16" y="25"/>
                      <a:pt x="16" y="25"/>
                    </a:cubicBezTo>
                    <a:cubicBezTo>
                      <a:pt x="16" y="25"/>
                      <a:pt x="16" y="25"/>
                      <a:pt x="16" y="25"/>
                    </a:cubicBezTo>
                    <a:cubicBezTo>
                      <a:pt x="15" y="24"/>
                      <a:pt x="15" y="24"/>
                      <a:pt x="15" y="24"/>
                    </a:cubicBezTo>
                    <a:cubicBezTo>
                      <a:pt x="14" y="23"/>
                      <a:pt x="13" y="23"/>
                      <a:pt x="13" y="22"/>
                    </a:cubicBezTo>
                    <a:cubicBezTo>
                      <a:pt x="13" y="22"/>
                      <a:pt x="13" y="21"/>
                      <a:pt x="13" y="21"/>
                    </a:cubicBezTo>
                    <a:cubicBezTo>
                      <a:pt x="13" y="21"/>
                      <a:pt x="14" y="22"/>
                      <a:pt x="15" y="22"/>
                    </a:cubicBezTo>
                    <a:cubicBezTo>
                      <a:pt x="15" y="23"/>
                      <a:pt x="16" y="23"/>
                      <a:pt x="17" y="23"/>
                    </a:cubicBezTo>
                    <a:cubicBezTo>
                      <a:pt x="17" y="23"/>
                      <a:pt x="17" y="23"/>
                      <a:pt x="18" y="23"/>
                    </a:cubicBezTo>
                    <a:cubicBezTo>
                      <a:pt x="18" y="22"/>
                      <a:pt x="18" y="22"/>
                      <a:pt x="18" y="22"/>
                    </a:cubicBezTo>
                    <a:cubicBezTo>
                      <a:pt x="19" y="21"/>
                      <a:pt x="19" y="21"/>
                      <a:pt x="20" y="21"/>
                    </a:cubicBezTo>
                    <a:cubicBezTo>
                      <a:pt x="20" y="21"/>
                      <a:pt x="20" y="20"/>
                      <a:pt x="20" y="20"/>
                    </a:cubicBezTo>
                    <a:cubicBezTo>
                      <a:pt x="20" y="20"/>
                      <a:pt x="20" y="20"/>
                      <a:pt x="20" y="20"/>
                    </a:cubicBezTo>
                    <a:cubicBezTo>
                      <a:pt x="21" y="21"/>
                      <a:pt x="21" y="21"/>
                      <a:pt x="21" y="21"/>
                    </a:cubicBezTo>
                    <a:cubicBezTo>
                      <a:pt x="21" y="21"/>
                      <a:pt x="21" y="21"/>
                      <a:pt x="22" y="21"/>
                    </a:cubicBezTo>
                    <a:cubicBezTo>
                      <a:pt x="22" y="21"/>
                      <a:pt x="22" y="21"/>
                      <a:pt x="23" y="21"/>
                    </a:cubicBezTo>
                    <a:cubicBezTo>
                      <a:pt x="21" y="20"/>
                      <a:pt x="24" y="19"/>
                      <a:pt x="25" y="18"/>
                    </a:cubicBezTo>
                    <a:cubicBezTo>
                      <a:pt x="24" y="18"/>
                      <a:pt x="24" y="18"/>
                      <a:pt x="24" y="18"/>
                    </a:cubicBezTo>
                    <a:cubicBezTo>
                      <a:pt x="25" y="18"/>
                      <a:pt x="25" y="18"/>
                      <a:pt x="25" y="17"/>
                    </a:cubicBezTo>
                    <a:cubicBezTo>
                      <a:pt x="25" y="17"/>
                      <a:pt x="25" y="17"/>
                      <a:pt x="24" y="17"/>
                    </a:cubicBezTo>
                    <a:cubicBezTo>
                      <a:pt x="24" y="17"/>
                      <a:pt x="24" y="17"/>
                      <a:pt x="24" y="17"/>
                    </a:cubicBezTo>
                    <a:cubicBezTo>
                      <a:pt x="23" y="17"/>
                      <a:pt x="23" y="17"/>
                      <a:pt x="23" y="17"/>
                    </a:cubicBezTo>
                    <a:cubicBezTo>
                      <a:pt x="22" y="17"/>
                      <a:pt x="22" y="17"/>
                      <a:pt x="22" y="17"/>
                    </a:cubicBezTo>
                    <a:cubicBezTo>
                      <a:pt x="21" y="17"/>
                      <a:pt x="21" y="16"/>
                      <a:pt x="22" y="16"/>
                    </a:cubicBezTo>
                    <a:cubicBezTo>
                      <a:pt x="22" y="16"/>
                      <a:pt x="22" y="16"/>
                      <a:pt x="22" y="16"/>
                    </a:cubicBezTo>
                    <a:cubicBezTo>
                      <a:pt x="22" y="16"/>
                      <a:pt x="21" y="15"/>
                      <a:pt x="22" y="15"/>
                    </a:cubicBezTo>
                    <a:cubicBezTo>
                      <a:pt x="22" y="15"/>
                      <a:pt x="22" y="15"/>
                      <a:pt x="23" y="15"/>
                    </a:cubicBezTo>
                    <a:cubicBezTo>
                      <a:pt x="23" y="15"/>
                      <a:pt x="23" y="15"/>
                      <a:pt x="24" y="15"/>
                    </a:cubicBezTo>
                    <a:cubicBezTo>
                      <a:pt x="25" y="15"/>
                      <a:pt x="25" y="15"/>
                      <a:pt x="26" y="16"/>
                    </a:cubicBezTo>
                    <a:cubicBezTo>
                      <a:pt x="26" y="15"/>
                      <a:pt x="26" y="15"/>
                      <a:pt x="26" y="15"/>
                    </a:cubicBezTo>
                    <a:cubicBezTo>
                      <a:pt x="26" y="15"/>
                      <a:pt x="26" y="15"/>
                      <a:pt x="26" y="15"/>
                    </a:cubicBezTo>
                    <a:cubicBezTo>
                      <a:pt x="27" y="15"/>
                      <a:pt x="27" y="14"/>
                      <a:pt x="27" y="14"/>
                    </a:cubicBezTo>
                    <a:cubicBezTo>
                      <a:pt x="27" y="14"/>
                      <a:pt x="28" y="14"/>
                      <a:pt x="28" y="14"/>
                    </a:cubicBezTo>
                    <a:cubicBezTo>
                      <a:pt x="28" y="14"/>
                      <a:pt x="28" y="14"/>
                      <a:pt x="28" y="14"/>
                    </a:cubicBezTo>
                    <a:cubicBezTo>
                      <a:pt x="29" y="14"/>
                      <a:pt x="29" y="15"/>
                      <a:pt x="29" y="15"/>
                    </a:cubicBezTo>
                    <a:cubicBezTo>
                      <a:pt x="30" y="15"/>
                      <a:pt x="30" y="14"/>
                      <a:pt x="30" y="14"/>
                    </a:cubicBezTo>
                    <a:cubicBezTo>
                      <a:pt x="30" y="14"/>
                      <a:pt x="30" y="14"/>
                      <a:pt x="30" y="14"/>
                    </a:cubicBezTo>
                    <a:cubicBezTo>
                      <a:pt x="30" y="14"/>
                      <a:pt x="30" y="14"/>
                      <a:pt x="31" y="14"/>
                    </a:cubicBezTo>
                    <a:cubicBezTo>
                      <a:pt x="31" y="14"/>
                      <a:pt x="31" y="14"/>
                      <a:pt x="31" y="14"/>
                    </a:cubicBezTo>
                    <a:cubicBezTo>
                      <a:pt x="32" y="14"/>
                      <a:pt x="32" y="14"/>
                      <a:pt x="32" y="14"/>
                    </a:cubicBezTo>
                    <a:cubicBezTo>
                      <a:pt x="33" y="13"/>
                      <a:pt x="32" y="12"/>
                      <a:pt x="32" y="12"/>
                    </a:cubicBezTo>
                    <a:cubicBezTo>
                      <a:pt x="33" y="12"/>
                      <a:pt x="33" y="11"/>
                      <a:pt x="33" y="11"/>
                    </a:cubicBezTo>
                    <a:cubicBezTo>
                      <a:pt x="33" y="11"/>
                      <a:pt x="33" y="11"/>
                      <a:pt x="33" y="12"/>
                    </a:cubicBezTo>
                    <a:cubicBezTo>
                      <a:pt x="34" y="12"/>
                      <a:pt x="34" y="12"/>
                      <a:pt x="34" y="12"/>
                    </a:cubicBezTo>
                    <a:cubicBezTo>
                      <a:pt x="34" y="12"/>
                      <a:pt x="34" y="12"/>
                      <a:pt x="34" y="11"/>
                    </a:cubicBezTo>
                    <a:cubicBezTo>
                      <a:pt x="35" y="11"/>
                      <a:pt x="35" y="11"/>
                      <a:pt x="35" y="11"/>
                    </a:cubicBezTo>
                    <a:cubicBezTo>
                      <a:pt x="35" y="11"/>
                      <a:pt x="35" y="11"/>
                      <a:pt x="35" y="11"/>
                    </a:cubicBezTo>
                    <a:cubicBezTo>
                      <a:pt x="35" y="11"/>
                      <a:pt x="36" y="11"/>
                      <a:pt x="36" y="11"/>
                    </a:cubicBezTo>
                    <a:cubicBezTo>
                      <a:pt x="36" y="11"/>
                      <a:pt x="36" y="11"/>
                      <a:pt x="36" y="11"/>
                    </a:cubicBezTo>
                    <a:cubicBezTo>
                      <a:pt x="37" y="11"/>
                      <a:pt x="37" y="11"/>
                      <a:pt x="37" y="11"/>
                    </a:cubicBezTo>
                    <a:cubicBezTo>
                      <a:pt x="37" y="10"/>
                      <a:pt x="37" y="10"/>
                      <a:pt x="37" y="10"/>
                    </a:cubicBezTo>
                    <a:cubicBezTo>
                      <a:pt x="38" y="10"/>
                      <a:pt x="38" y="10"/>
                      <a:pt x="38" y="10"/>
                    </a:cubicBezTo>
                    <a:cubicBezTo>
                      <a:pt x="39" y="9"/>
                      <a:pt x="41" y="9"/>
                      <a:pt x="41" y="8"/>
                    </a:cubicBezTo>
                    <a:cubicBezTo>
                      <a:pt x="41" y="8"/>
                      <a:pt x="41" y="8"/>
                      <a:pt x="41" y="8"/>
                    </a:cubicBezTo>
                    <a:cubicBezTo>
                      <a:pt x="41" y="8"/>
                      <a:pt x="41" y="8"/>
                      <a:pt x="40" y="8"/>
                    </a:cubicBezTo>
                    <a:cubicBezTo>
                      <a:pt x="40" y="8"/>
                      <a:pt x="39" y="8"/>
                      <a:pt x="39" y="9"/>
                    </a:cubicBezTo>
                    <a:cubicBezTo>
                      <a:pt x="38" y="9"/>
                      <a:pt x="37" y="9"/>
                      <a:pt x="37" y="9"/>
                    </a:cubicBezTo>
                    <a:cubicBezTo>
                      <a:pt x="36" y="9"/>
                      <a:pt x="36" y="9"/>
                      <a:pt x="36" y="9"/>
                    </a:cubicBezTo>
                    <a:cubicBezTo>
                      <a:pt x="35" y="8"/>
                      <a:pt x="38" y="7"/>
                      <a:pt x="39" y="7"/>
                    </a:cubicBezTo>
                    <a:cubicBezTo>
                      <a:pt x="39" y="6"/>
                      <a:pt x="39" y="6"/>
                      <a:pt x="40" y="6"/>
                    </a:cubicBezTo>
                    <a:cubicBezTo>
                      <a:pt x="40" y="6"/>
                      <a:pt x="41" y="6"/>
                      <a:pt x="41" y="6"/>
                    </a:cubicBezTo>
                    <a:cubicBezTo>
                      <a:pt x="41" y="6"/>
                      <a:pt x="42" y="6"/>
                      <a:pt x="42" y="6"/>
                    </a:cubicBezTo>
                    <a:cubicBezTo>
                      <a:pt x="43" y="6"/>
                      <a:pt x="44" y="6"/>
                      <a:pt x="45" y="6"/>
                    </a:cubicBezTo>
                    <a:cubicBezTo>
                      <a:pt x="45" y="6"/>
                      <a:pt x="45" y="6"/>
                      <a:pt x="45" y="6"/>
                    </a:cubicBezTo>
                    <a:cubicBezTo>
                      <a:pt x="45" y="6"/>
                      <a:pt x="45" y="6"/>
                      <a:pt x="45" y="6"/>
                    </a:cubicBezTo>
                    <a:cubicBezTo>
                      <a:pt x="46" y="6"/>
                      <a:pt x="46" y="6"/>
                      <a:pt x="46" y="6"/>
                    </a:cubicBezTo>
                    <a:cubicBezTo>
                      <a:pt x="46" y="6"/>
                      <a:pt x="47" y="6"/>
                      <a:pt x="47" y="6"/>
                    </a:cubicBezTo>
                    <a:cubicBezTo>
                      <a:pt x="47" y="6"/>
                      <a:pt x="47" y="5"/>
                      <a:pt x="48" y="5"/>
                    </a:cubicBezTo>
                    <a:cubicBezTo>
                      <a:pt x="48" y="4"/>
                      <a:pt x="50" y="4"/>
                      <a:pt x="50" y="3"/>
                    </a:cubicBezTo>
                    <a:cubicBezTo>
                      <a:pt x="50" y="3"/>
                      <a:pt x="50" y="3"/>
                      <a:pt x="50" y="3"/>
                    </a:cubicBezTo>
                    <a:cubicBezTo>
                      <a:pt x="50" y="3"/>
                      <a:pt x="50" y="3"/>
                      <a:pt x="49" y="3"/>
                    </a:cubicBezTo>
                    <a:cubicBezTo>
                      <a:pt x="49" y="3"/>
                      <a:pt x="49" y="3"/>
                      <a:pt x="49" y="3"/>
                    </a:cubicBezTo>
                    <a:cubicBezTo>
                      <a:pt x="49" y="3"/>
                      <a:pt x="48" y="3"/>
                      <a:pt x="48" y="3"/>
                    </a:cubicBezTo>
                    <a:cubicBezTo>
                      <a:pt x="47" y="3"/>
                      <a:pt x="47" y="2"/>
                      <a:pt x="46" y="2"/>
                    </a:cubicBezTo>
                    <a:cubicBezTo>
                      <a:pt x="46" y="2"/>
                      <a:pt x="46" y="2"/>
                      <a:pt x="46" y="2"/>
                    </a:cubicBezTo>
                    <a:cubicBezTo>
                      <a:pt x="46" y="2"/>
                      <a:pt x="43" y="4"/>
                      <a:pt x="42" y="4"/>
                    </a:cubicBezTo>
                    <a:cubicBezTo>
                      <a:pt x="42" y="4"/>
                      <a:pt x="41" y="4"/>
                      <a:pt x="41" y="3"/>
                    </a:cubicBezTo>
                    <a:cubicBezTo>
                      <a:pt x="42" y="3"/>
                      <a:pt x="43" y="3"/>
                      <a:pt x="44" y="2"/>
                    </a:cubicBezTo>
                    <a:cubicBezTo>
                      <a:pt x="43" y="2"/>
                      <a:pt x="42" y="2"/>
                      <a:pt x="41" y="2"/>
                    </a:cubicBezTo>
                    <a:cubicBezTo>
                      <a:pt x="41" y="2"/>
                      <a:pt x="41" y="1"/>
                      <a:pt x="40" y="1"/>
                    </a:cubicBezTo>
                    <a:cubicBezTo>
                      <a:pt x="40" y="1"/>
                      <a:pt x="39" y="1"/>
                      <a:pt x="39" y="1"/>
                    </a:cubicBezTo>
                    <a:cubicBezTo>
                      <a:pt x="38" y="1"/>
                      <a:pt x="38" y="1"/>
                      <a:pt x="38" y="1"/>
                    </a:cubicBezTo>
                    <a:cubicBezTo>
                      <a:pt x="37" y="1"/>
                      <a:pt x="37" y="1"/>
                      <a:pt x="37" y="1"/>
                    </a:cubicBezTo>
                    <a:cubicBezTo>
                      <a:pt x="37" y="1"/>
                      <a:pt x="37" y="1"/>
                      <a:pt x="37" y="1"/>
                    </a:cubicBezTo>
                    <a:cubicBezTo>
                      <a:pt x="36" y="1"/>
                      <a:pt x="36" y="1"/>
                      <a:pt x="36" y="1"/>
                    </a:cubicBezTo>
                    <a:cubicBezTo>
                      <a:pt x="36" y="1"/>
                      <a:pt x="35" y="1"/>
                      <a:pt x="35" y="1"/>
                    </a:cubicBezTo>
                    <a:cubicBezTo>
                      <a:pt x="35" y="1"/>
                      <a:pt x="35" y="1"/>
                      <a:pt x="34" y="1"/>
                    </a:cubicBezTo>
                    <a:cubicBezTo>
                      <a:pt x="34" y="1"/>
                      <a:pt x="35" y="2"/>
                      <a:pt x="34" y="3"/>
                    </a:cubicBezTo>
                    <a:cubicBezTo>
                      <a:pt x="34" y="3"/>
                      <a:pt x="34" y="3"/>
                      <a:pt x="34" y="3"/>
                    </a:cubicBezTo>
                    <a:cubicBezTo>
                      <a:pt x="34" y="3"/>
                      <a:pt x="34" y="2"/>
                      <a:pt x="34" y="2"/>
                    </a:cubicBezTo>
                    <a:cubicBezTo>
                      <a:pt x="34" y="1"/>
                      <a:pt x="33" y="0"/>
                      <a:pt x="32" y="0"/>
                    </a:cubicBezTo>
                    <a:cubicBezTo>
                      <a:pt x="32" y="0"/>
                      <a:pt x="32" y="0"/>
                      <a:pt x="31" y="0"/>
                    </a:cubicBezTo>
                    <a:cubicBezTo>
                      <a:pt x="31" y="0"/>
                      <a:pt x="31" y="0"/>
                      <a:pt x="31" y="0"/>
                    </a:cubicBezTo>
                    <a:cubicBezTo>
                      <a:pt x="31" y="0"/>
                      <a:pt x="31" y="0"/>
                      <a:pt x="30" y="0"/>
                    </a:cubicBezTo>
                    <a:cubicBezTo>
                      <a:pt x="30" y="0"/>
                      <a:pt x="30" y="0"/>
                      <a:pt x="30" y="0"/>
                    </a:cubicBezTo>
                    <a:cubicBezTo>
                      <a:pt x="30" y="0"/>
                      <a:pt x="29" y="0"/>
                      <a:pt x="28"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81">
                <a:extLst>
                  <a:ext uri="{FF2B5EF4-FFF2-40B4-BE49-F238E27FC236}">
                    <a16:creationId xmlns:a16="http://schemas.microsoft.com/office/drawing/2014/main" id="{81752EE3-1FB0-458A-B2B3-CFD0539B062F}"/>
                  </a:ext>
                </a:extLst>
              </p:cNvPr>
              <p:cNvSpPr>
                <a:spLocks/>
              </p:cNvSpPr>
              <p:nvPr/>
            </p:nvSpPr>
            <p:spPr bwMode="auto">
              <a:xfrm>
                <a:off x="2793333" y="4775825"/>
                <a:ext cx="8887" cy="11109"/>
              </a:xfrm>
              <a:custGeom>
                <a:avLst/>
                <a:gdLst>
                  <a:gd name="T0" fmla="*/ 1 w 5"/>
                  <a:gd name="T1" fmla="*/ 0 h 6"/>
                  <a:gd name="T2" fmla="*/ 1 w 5"/>
                  <a:gd name="T3" fmla="*/ 1 h 6"/>
                  <a:gd name="T4" fmla="*/ 0 w 5"/>
                  <a:gd name="T5" fmla="*/ 0 h 6"/>
                  <a:gd name="T6" fmla="*/ 0 w 5"/>
                  <a:gd name="T7" fmla="*/ 0 h 6"/>
                  <a:gd name="T8" fmla="*/ 3 w 5"/>
                  <a:gd name="T9" fmla="*/ 6 h 6"/>
                  <a:gd name="T10" fmla="*/ 3 w 5"/>
                  <a:gd name="T11" fmla="*/ 5 h 6"/>
                  <a:gd name="T12" fmla="*/ 5 w 5"/>
                  <a:gd name="T13" fmla="*/ 5 h 6"/>
                  <a:gd name="T14" fmla="*/ 5 w 5"/>
                  <a:gd name="T15" fmla="*/ 4 h 6"/>
                  <a:gd name="T16" fmla="*/ 5 w 5"/>
                  <a:gd name="T17" fmla="*/ 3 h 6"/>
                  <a:gd name="T18" fmla="*/ 5 w 5"/>
                  <a:gd name="T19" fmla="*/ 3 h 6"/>
                  <a:gd name="T20" fmla="*/ 3 w 5"/>
                  <a:gd name="T21" fmla="*/ 4 h 6"/>
                  <a:gd name="T22" fmla="*/ 3 w 5"/>
                  <a:gd name="T23" fmla="*/ 4 h 6"/>
                  <a:gd name="T24" fmla="*/ 3 w 5"/>
                  <a:gd name="T25" fmla="*/ 3 h 6"/>
                  <a:gd name="T26" fmla="*/ 4 w 5"/>
                  <a:gd name="T27" fmla="*/ 2 h 6"/>
                  <a:gd name="T28" fmla="*/ 3 w 5"/>
                  <a:gd name="T29" fmla="*/ 1 h 6"/>
                  <a:gd name="T30" fmla="*/ 1 w 5"/>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6">
                    <a:moveTo>
                      <a:pt x="1" y="0"/>
                    </a:moveTo>
                    <a:cubicBezTo>
                      <a:pt x="1" y="1"/>
                      <a:pt x="1" y="1"/>
                      <a:pt x="1" y="1"/>
                    </a:cubicBezTo>
                    <a:cubicBezTo>
                      <a:pt x="0" y="0"/>
                      <a:pt x="0" y="0"/>
                      <a:pt x="0" y="0"/>
                    </a:cubicBezTo>
                    <a:cubicBezTo>
                      <a:pt x="0" y="0"/>
                      <a:pt x="0" y="0"/>
                      <a:pt x="0" y="0"/>
                    </a:cubicBezTo>
                    <a:cubicBezTo>
                      <a:pt x="3" y="6"/>
                      <a:pt x="3" y="6"/>
                      <a:pt x="3" y="6"/>
                    </a:cubicBezTo>
                    <a:cubicBezTo>
                      <a:pt x="3" y="6"/>
                      <a:pt x="3" y="5"/>
                      <a:pt x="3" y="5"/>
                    </a:cubicBezTo>
                    <a:cubicBezTo>
                      <a:pt x="4" y="5"/>
                      <a:pt x="4" y="5"/>
                      <a:pt x="5" y="5"/>
                    </a:cubicBezTo>
                    <a:cubicBezTo>
                      <a:pt x="5" y="5"/>
                      <a:pt x="5" y="4"/>
                      <a:pt x="5" y="4"/>
                    </a:cubicBezTo>
                    <a:cubicBezTo>
                      <a:pt x="5" y="3"/>
                      <a:pt x="5" y="3"/>
                      <a:pt x="5" y="3"/>
                    </a:cubicBezTo>
                    <a:cubicBezTo>
                      <a:pt x="5" y="3"/>
                      <a:pt x="5" y="3"/>
                      <a:pt x="5" y="3"/>
                    </a:cubicBezTo>
                    <a:cubicBezTo>
                      <a:pt x="4" y="4"/>
                      <a:pt x="4" y="4"/>
                      <a:pt x="3" y="4"/>
                    </a:cubicBezTo>
                    <a:cubicBezTo>
                      <a:pt x="3" y="4"/>
                      <a:pt x="3" y="4"/>
                      <a:pt x="3" y="4"/>
                    </a:cubicBezTo>
                    <a:cubicBezTo>
                      <a:pt x="3" y="4"/>
                      <a:pt x="3" y="3"/>
                      <a:pt x="3" y="3"/>
                    </a:cubicBezTo>
                    <a:cubicBezTo>
                      <a:pt x="4" y="2"/>
                      <a:pt x="4" y="2"/>
                      <a:pt x="4" y="2"/>
                    </a:cubicBezTo>
                    <a:cubicBezTo>
                      <a:pt x="4" y="1"/>
                      <a:pt x="3" y="1"/>
                      <a:pt x="3" y="1"/>
                    </a:cubicBezTo>
                    <a:cubicBezTo>
                      <a:pt x="2" y="1"/>
                      <a:pt x="2" y="0"/>
                      <a:pt x="1"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82">
                <a:extLst>
                  <a:ext uri="{FF2B5EF4-FFF2-40B4-BE49-F238E27FC236}">
                    <a16:creationId xmlns:a16="http://schemas.microsoft.com/office/drawing/2014/main" id="{383F10C9-242E-47C8-A996-045E80D903B6}"/>
                  </a:ext>
                </a:extLst>
              </p:cNvPr>
              <p:cNvSpPr>
                <a:spLocks/>
              </p:cNvSpPr>
              <p:nvPr/>
            </p:nvSpPr>
            <p:spPr bwMode="auto">
              <a:xfrm>
                <a:off x="2812588" y="4814335"/>
                <a:ext cx="1481" cy="5925"/>
              </a:xfrm>
              <a:custGeom>
                <a:avLst/>
                <a:gdLst>
                  <a:gd name="T0" fmla="*/ 0 w 1"/>
                  <a:gd name="T1" fmla="*/ 0 h 3"/>
                  <a:gd name="T2" fmla="*/ 1 w 1"/>
                  <a:gd name="T3" fmla="*/ 3 h 3"/>
                  <a:gd name="T4" fmla="*/ 1 w 1"/>
                  <a:gd name="T5" fmla="*/ 2 h 3"/>
                  <a:gd name="T6" fmla="*/ 0 w 1"/>
                  <a:gd name="T7" fmla="*/ 0 h 3"/>
                </a:gdLst>
                <a:ahLst/>
                <a:cxnLst>
                  <a:cxn ang="0">
                    <a:pos x="T0" y="T1"/>
                  </a:cxn>
                  <a:cxn ang="0">
                    <a:pos x="T2" y="T3"/>
                  </a:cxn>
                  <a:cxn ang="0">
                    <a:pos x="T4" y="T5"/>
                  </a:cxn>
                  <a:cxn ang="0">
                    <a:pos x="T6" y="T7"/>
                  </a:cxn>
                </a:cxnLst>
                <a:rect l="0" t="0" r="r" b="b"/>
                <a:pathLst>
                  <a:path w="1" h="3">
                    <a:moveTo>
                      <a:pt x="0" y="0"/>
                    </a:moveTo>
                    <a:cubicBezTo>
                      <a:pt x="1" y="3"/>
                      <a:pt x="1" y="3"/>
                      <a:pt x="1" y="3"/>
                    </a:cubicBezTo>
                    <a:cubicBezTo>
                      <a:pt x="1" y="2"/>
                      <a:pt x="1" y="2"/>
                      <a:pt x="1" y="2"/>
                    </a:cubicBezTo>
                    <a:cubicBezTo>
                      <a:pt x="1" y="1"/>
                      <a:pt x="1" y="1"/>
                      <a:pt x="0"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83">
                <a:extLst>
                  <a:ext uri="{FF2B5EF4-FFF2-40B4-BE49-F238E27FC236}">
                    <a16:creationId xmlns:a16="http://schemas.microsoft.com/office/drawing/2014/main" id="{37A2D283-988B-4CBC-BD23-81A77F5E8E23}"/>
                  </a:ext>
                </a:extLst>
              </p:cNvPr>
              <p:cNvSpPr>
                <a:spLocks noEditPoints="1"/>
              </p:cNvSpPr>
              <p:nvPr/>
            </p:nvSpPr>
            <p:spPr bwMode="auto">
              <a:xfrm>
                <a:off x="2824437" y="4842477"/>
                <a:ext cx="40732" cy="51100"/>
              </a:xfrm>
              <a:custGeom>
                <a:avLst/>
                <a:gdLst>
                  <a:gd name="T0" fmla="*/ 1 w 23"/>
                  <a:gd name="T1" fmla="*/ 1 h 29"/>
                  <a:gd name="T2" fmla="*/ 11 w 23"/>
                  <a:gd name="T3" fmla="*/ 22 h 29"/>
                  <a:gd name="T4" fmla="*/ 12 w 23"/>
                  <a:gd name="T5" fmla="*/ 23 h 29"/>
                  <a:gd name="T6" fmla="*/ 13 w 23"/>
                  <a:gd name="T7" fmla="*/ 23 h 29"/>
                  <a:gd name="T8" fmla="*/ 13 w 23"/>
                  <a:gd name="T9" fmla="*/ 23 h 29"/>
                  <a:gd name="T10" fmla="*/ 14 w 23"/>
                  <a:gd name="T11" fmla="*/ 25 h 29"/>
                  <a:gd name="T12" fmla="*/ 15 w 23"/>
                  <a:gd name="T13" fmla="*/ 26 h 29"/>
                  <a:gd name="T14" fmla="*/ 17 w 23"/>
                  <a:gd name="T15" fmla="*/ 29 h 29"/>
                  <a:gd name="T16" fmla="*/ 17 w 23"/>
                  <a:gd name="T17" fmla="*/ 27 h 29"/>
                  <a:gd name="T18" fmla="*/ 18 w 23"/>
                  <a:gd name="T19" fmla="*/ 26 h 29"/>
                  <a:gd name="T20" fmla="*/ 19 w 23"/>
                  <a:gd name="T21" fmla="*/ 26 h 29"/>
                  <a:gd name="T22" fmla="*/ 20 w 23"/>
                  <a:gd name="T23" fmla="*/ 25 h 29"/>
                  <a:gd name="T24" fmla="*/ 21 w 23"/>
                  <a:gd name="T25" fmla="*/ 23 h 29"/>
                  <a:gd name="T26" fmla="*/ 22 w 23"/>
                  <a:gd name="T27" fmla="*/ 20 h 29"/>
                  <a:gd name="T28" fmla="*/ 20 w 23"/>
                  <a:gd name="T29" fmla="*/ 21 h 29"/>
                  <a:gd name="T30" fmla="*/ 19 w 23"/>
                  <a:gd name="T31" fmla="*/ 20 h 29"/>
                  <a:gd name="T32" fmla="*/ 17 w 23"/>
                  <a:gd name="T33" fmla="*/ 19 h 29"/>
                  <a:gd name="T34" fmla="*/ 16 w 23"/>
                  <a:gd name="T35" fmla="*/ 17 h 29"/>
                  <a:gd name="T36" fmla="*/ 14 w 23"/>
                  <a:gd name="T37" fmla="*/ 16 h 29"/>
                  <a:gd name="T38" fmla="*/ 13 w 23"/>
                  <a:gd name="T39" fmla="*/ 15 h 29"/>
                  <a:gd name="T40" fmla="*/ 12 w 23"/>
                  <a:gd name="T41" fmla="*/ 13 h 29"/>
                  <a:gd name="T42" fmla="*/ 12 w 23"/>
                  <a:gd name="T43" fmla="*/ 12 h 29"/>
                  <a:gd name="T44" fmla="*/ 12 w 23"/>
                  <a:gd name="T45" fmla="*/ 11 h 29"/>
                  <a:gd name="T46" fmla="*/ 12 w 23"/>
                  <a:gd name="T47" fmla="*/ 10 h 29"/>
                  <a:gd name="T48" fmla="*/ 13 w 23"/>
                  <a:gd name="T49" fmla="*/ 8 h 29"/>
                  <a:gd name="T50" fmla="*/ 12 w 23"/>
                  <a:gd name="T51" fmla="*/ 9 h 29"/>
                  <a:gd name="T52" fmla="*/ 11 w 23"/>
                  <a:gd name="T53" fmla="*/ 8 h 29"/>
                  <a:gd name="T54" fmla="*/ 10 w 23"/>
                  <a:gd name="T55" fmla="*/ 8 h 29"/>
                  <a:gd name="T56" fmla="*/ 9 w 23"/>
                  <a:gd name="T57" fmla="*/ 8 h 29"/>
                  <a:gd name="T58" fmla="*/ 11 w 23"/>
                  <a:gd name="T59" fmla="*/ 6 h 29"/>
                  <a:gd name="T60" fmla="*/ 9 w 23"/>
                  <a:gd name="T61" fmla="*/ 6 h 29"/>
                  <a:gd name="T62" fmla="*/ 9 w 23"/>
                  <a:gd name="T63" fmla="*/ 5 h 29"/>
                  <a:gd name="T64" fmla="*/ 8 w 23"/>
                  <a:gd name="T65" fmla="*/ 5 h 29"/>
                  <a:gd name="T66" fmla="*/ 7 w 23"/>
                  <a:gd name="T67" fmla="*/ 6 h 29"/>
                  <a:gd name="T68" fmla="*/ 5 w 23"/>
                  <a:gd name="T69" fmla="*/ 5 h 29"/>
                  <a:gd name="T70" fmla="*/ 6 w 23"/>
                  <a:gd name="T71" fmla="*/ 4 h 29"/>
                  <a:gd name="T72" fmla="*/ 5 w 23"/>
                  <a:gd name="T73" fmla="*/ 2 h 29"/>
                  <a:gd name="T74" fmla="*/ 4 w 23"/>
                  <a:gd name="T75" fmla="*/ 3 h 29"/>
                  <a:gd name="T76" fmla="*/ 3 w 23"/>
                  <a:gd name="T77" fmla="*/ 3 h 29"/>
                  <a:gd name="T78" fmla="*/ 1 w 23"/>
                  <a:gd name="T79" fmla="*/ 1 h 29"/>
                  <a:gd name="T80" fmla="*/ 0 w 23"/>
                  <a:gd name="T81" fmla="*/ 0 h 29"/>
                  <a:gd name="T82" fmla="*/ 0 w 23"/>
                  <a:gd name="T83" fmla="*/ 0 h 29"/>
                  <a:gd name="T84" fmla="*/ 0 w 23"/>
                  <a:gd name="T8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29">
                    <a:moveTo>
                      <a:pt x="1" y="1"/>
                    </a:moveTo>
                    <a:cubicBezTo>
                      <a:pt x="1" y="1"/>
                      <a:pt x="1" y="1"/>
                      <a:pt x="1" y="1"/>
                    </a:cubicBezTo>
                    <a:cubicBezTo>
                      <a:pt x="1" y="1"/>
                      <a:pt x="1" y="1"/>
                      <a:pt x="1" y="1"/>
                    </a:cubicBezTo>
                    <a:cubicBezTo>
                      <a:pt x="11" y="22"/>
                      <a:pt x="11" y="22"/>
                      <a:pt x="11" y="22"/>
                    </a:cubicBezTo>
                    <a:cubicBezTo>
                      <a:pt x="11" y="22"/>
                      <a:pt x="11" y="22"/>
                      <a:pt x="11" y="22"/>
                    </a:cubicBezTo>
                    <a:cubicBezTo>
                      <a:pt x="11" y="22"/>
                      <a:pt x="11" y="23"/>
                      <a:pt x="12" y="23"/>
                    </a:cubicBezTo>
                    <a:cubicBezTo>
                      <a:pt x="12" y="23"/>
                      <a:pt x="12" y="23"/>
                      <a:pt x="12" y="23"/>
                    </a:cubicBezTo>
                    <a:cubicBezTo>
                      <a:pt x="12" y="23"/>
                      <a:pt x="12" y="23"/>
                      <a:pt x="13" y="23"/>
                    </a:cubicBezTo>
                    <a:cubicBezTo>
                      <a:pt x="13" y="23"/>
                      <a:pt x="13" y="23"/>
                      <a:pt x="13" y="23"/>
                    </a:cubicBezTo>
                    <a:cubicBezTo>
                      <a:pt x="13" y="23"/>
                      <a:pt x="13" y="23"/>
                      <a:pt x="13" y="23"/>
                    </a:cubicBezTo>
                    <a:cubicBezTo>
                      <a:pt x="14" y="24"/>
                      <a:pt x="13" y="24"/>
                      <a:pt x="13" y="24"/>
                    </a:cubicBezTo>
                    <a:cubicBezTo>
                      <a:pt x="14" y="25"/>
                      <a:pt x="14" y="24"/>
                      <a:pt x="14" y="25"/>
                    </a:cubicBezTo>
                    <a:cubicBezTo>
                      <a:pt x="14" y="25"/>
                      <a:pt x="14" y="25"/>
                      <a:pt x="14" y="26"/>
                    </a:cubicBezTo>
                    <a:cubicBezTo>
                      <a:pt x="14" y="26"/>
                      <a:pt x="14" y="26"/>
                      <a:pt x="15" y="26"/>
                    </a:cubicBezTo>
                    <a:cubicBezTo>
                      <a:pt x="15" y="27"/>
                      <a:pt x="16" y="28"/>
                      <a:pt x="16" y="28"/>
                    </a:cubicBezTo>
                    <a:cubicBezTo>
                      <a:pt x="16" y="28"/>
                      <a:pt x="17" y="29"/>
                      <a:pt x="17" y="29"/>
                    </a:cubicBezTo>
                    <a:cubicBezTo>
                      <a:pt x="17" y="29"/>
                      <a:pt x="18" y="29"/>
                      <a:pt x="18" y="29"/>
                    </a:cubicBezTo>
                    <a:cubicBezTo>
                      <a:pt x="18" y="29"/>
                      <a:pt x="18" y="28"/>
                      <a:pt x="17" y="27"/>
                    </a:cubicBezTo>
                    <a:cubicBezTo>
                      <a:pt x="17" y="26"/>
                      <a:pt x="17" y="26"/>
                      <a:pt x="17" y="26"/>
                    </a:cubicBezTo>
                    <a:cubicBezTo>
                      <a:pt x="18" y="26"/>
                      <a:pt x="18" y="26"/>
                      <a:pt x="18" y="26"/>
                    </a:cubicBezTo>
                    <a:cubicBezTo>
                      <a:pt x="18" y="26"/>
                      <a:pt x="18" y="27"/>
                      <a:pt x="18" y="27"/>
                    </a:cubicBezTo>
                    <a:cubicBezTo>
                      <a:pt x="18" y="27"/>
                      <a:pt x="18" y="27"/>
                      <a:pt x="19" y="26"/>
                    </a:cubicBezTo>
                    <a:cubicBezTo>
                      <a:pt x="18" y="26"/>
                      <a:pt x="18" y="26"/>
                      <a:pt x="18" y="26"/>
                    </a:cubicBezTo>
                    <a:cubicBezTo>
                      <a:pt x="18" y="25"/>
                      <a:pt x="20" y="25"/>
                      <a:pt x="20" y="25"/>
                    </a:cubicBezTo>
                    <a:cubicBezTo>
                      <a:pt x="20" y="25"/>
                      <a:pt x="20" y="24"/>
                      <a:pt x="20" y="24"/>
                    </a:cubicBezTo>
                    <a:cubicBezTo>
                      <a:pt x="20" y="23"/>
                      <a:pt x="20" y="23"/>
                      <a:pt x="21" y="23"/>
                    </a:cubicBezTo>
                    <a:cubicBezTo>
                      <a:pt x="22" y="23"/>
                      <a:pt x="21" y="22"/>
                      <a:pt x="22" y="22"/>
                    </a:cubicBezTo>
                    <a:cubicBezTo>
                      <a:pt x="22" y="21"/>
                      <a:pt x="23" y="21"/>
                      <a:pt x="22" y="20"/>
                    </a:cubicBezTo>
                    <a:cubicBezTo>
                      <a:pt x="22" y="20"/>
                      <a:pt x="22" y="20"/>
                      <a:pt x="21" y="20"/>
                    </a:cubicBezTo>
                    <a:cubicBezTo>
                      <a:pt x="21" y="20"/>
                      <a:pt x="21" y="20"/>
                      <a:pt x="20" y="21"/>
                    </a:cubicBezTo>
                    <a:cubicBezTo>
                      <a:pt x="20" y="21"/>
                      <a:pt x="20" y="21"/>
                      <a:pt x="20" y="21"/>
                    </a:cubicBezTo>
                    <a:cubicBezTo>
                      <a:pt x="19" y="21"/>
                      <a:pt x="19" y="21"/>
                      <a:pt x="19" y="20"/>
                    </a:cubicBezTo>
                    <a:cubicBezTo>
                      <a:pt x="18" y="20"/>
                      <a:pt x="18" y="20"/>
                      <a:pt x="18" y="20"/>
                    </a:cubicBezTo>
                    <a:cubicBezTo>
                      <a:pt x="17" y="19"/>
                      <a:pt x="17" y="19"/>
                      <a:pt x="17" y="19"/>
                    </a:cubicBezTo>
                    <a:cubicBezTo>
                      <a:pt x="17" y="18"/>
                      <a:pt x="17" y="18"/>
                      <a:pt x="17" y="18"/>
                    </a:cubicBezTo>
                    <a:cubicBezTo>
                      <a:pt x="16" y="17"/>
                      <a:pt x="16" y="17"/>
                      <a:pt x="16" y="17"/>
                    </a:cubicBezTo>
                    <a:cubicBezTo>
                      <a:pt x="16" y="16"/>
                      <a:pt x="15" y="16"/>
                      <a:pt x="14" y="16"/>
                    </a:cubicBezTo>
                    <a:cubicBezTo>
                      <a:pt x="14" y="16"/>
                      <a:pt x="14" y="16"/>
                      <a:pt x="14" y="16"/>
                    </a:cubicBezTo>
                    <a:cubicBezTo>
                      <a:pt x="13" y="15"/>
                      <a:pt x="13" y="15"/>
                      <a:pt x="13" y="15"/>
                    </a:cubicBezTo>
                    <a:cubicBezTo>
                      <a:pt x="13" y="15"/>
                      <a:pt x="13" y="15"/>
                      <a:pt x="13" y="15"/>
                    </a:cubicBezTo>
                    <a:cubicBezTo>
                      <a:pt x="13" y="14"/>
                      <a:pt x="13" y="14"/>
                      <a:pt x="13" y="14"/>
                    </a:cubicBezTo>
                    <a:cubicBezTo>
                      <a:pt x="12" y="13"/>
                      <a:pt x="12" y="13"/>
                      <a:pt x="12" y="13"/>
                    </a:cubicBezTo>
                    <a:cubicBezTo>
                      <a:pt x="11" y="13"/>
                      <a:pt x="11" y="12"/>
                      <a:pt x="12" y="12"/>
                    </a:cubicBezTo>
                    <a:cubicBezTo>
                      <a:pt x="12" y="12"/>
                      <a:pt x="12" y="12"/>
                      <a:pt x="12" y="12"/>
                    </a:cubicBezTo>
                    <a:cubicBezTo>
                      <a:pt x="13" y="12"/>
                      <a:pt x="13" y="12"/>
                      <a:pt x="13" y="12"/>
                    </a:cubicBezTo>
                    <a:cubicBezTo>
                      <a:pt x="14" y="11"/>
                      <a:pt x="12" y="12"/>
                      <a:pt x="12" y="11"/>
                    </a:cubicBezTo>
                    <a:cubicBezTo>
                      <a:pt x="12" y="10"/>
                      <a:pt x="12" y="10"/>
                      <a:pt x="12" y="10"/>
                    </a:cubicBezTo>
                    <a:cubicBezTo>
                      <a:pt x="12" y="10"/>
                      <a:pt x="12" y="10"/>
                      <a:pt x="12" y="10"/>
                    </a:cubicBezTo>
                    <a:cubicBezTo>
                      <a:pt x="13" y="9"/>
                      <a:pt x="14" y="9"/>
                      <a:pt x="14" y="9"/>
                    </a:cubicBezTo>
                    <a:cubicBezTo>
                      <a:pt x="14" y="9"/>
                      <a:pt x="14" y="8"/>
                      <a:pt x="13" y="8"/>
                    </a:cubicBezTo>
                    <a:cubicBezTo>
                      <a:pt x="13" y="8"/>
                      <a:pt x="13" y="8"/>
                      <a:pt x="13" y="8"/>
                    </a:cubicBezTo>
                    <a:cubicBezTo>
                      <a:pt x="13" y="8"/>
                      <a:pt x="12" y="9"/>
                      <a:pt x="12" y="9"/>
                    </a:cubicBezTo>
                    <a:cubicBezTo>
                      <a:pt x="11" y="8"/>
                      <a:pt x="11" y="8"/>
                      <a:pt x="11" y="8"/>
                    </a:cubicBezTo>
                    <a:cubicBezTo>
                      <a:pt x="11" y="8"/>
                      <a:pt x="11" y="8"/>
                      <a:pt x="11" y="8"/>
                    </a:cubicBezTo>
                    <a:cubicBezTo>
                      <a:pt x="11" y="8"/>
                      <a:pt x="11" y="8"/>
                      <a:pt x="11" y="8"/>
                    </a:cubicBezTo>
                    <a:cubicBezTo>
                      <a:pt x="11" y="8"/>
                      <a:pt x="11" y="8"/>
                      <a:pt x="10" y="8"/>
                    </a:cubicBezTo>
                    <a:cubicBezTo>
                      <a:pt x="10" y="8"/>
                      <a:pt x="10" y="8"/>
                      <a:pt x="10" y="8"/>
                    </a:cubicBezTo>
                    <a:cubicBezTo>
                      <a:pt x="9" y="8"/>
                      <a:pt x="9" y="8"/>
                      <a:pt x="9" y="8"/>
                    </a:cubicBezTo>
                    <a:cubicBezTo>
                      <a:pt x="10" y="7"/>
                      <a:pt x="12" y="7"/>
                      <a:pt x="11" y="6"/>
                    </a:cubicBezTo>
                    <a:cubicBezTo>
                      <a:pt x="11" y="6"/>
                      <a:pt x="11" y="6"/>
                      <a:pt x="11" y="6"/>
                    </a:cubicBezTo>
                    <a:cubicBezTo>
                      <a:pt x="10" y="6"/>
                      <a:pt x="10" y="6"/>
                      <a:pt x="9" y="6"/>
                    </a:cubicBezTo>
                    <a:cubicBezTo>
                      <a:pt x="9" y="6"/>
                      <a:pt x="9" y="6"/>
                      <a:pt x="9" y="6"/>
                    </a:cubicBezTo>
                    <a:cubicBezTo>
                      <a:pt x="9" y="6"/>
                      <a:pt x="8" y="6"/>
                      <a:pt x="8" y="6"/>
                    </a:cubicBezTo>
                    <a:cubicBezTo>
                      <a:pt x="8" y="5"/>
                      <a:pt x="8" y="6"/>
                      <a:pt x="9" y="5"/>
                    </a:cubicBezTo>
                    <a:cubicBezTo>
                      <a:pt x="9" y="5"/>
                      <a:pt x="8" y="5"/>
                      <a:pt x="8" y="5"/>
                    </a:cubicBezTo>
                    <a:cubicBezTo>
                      <a:pt x="8" y="5"/>
                      <a:pt x="8" y="5"/>
                      <a:pt x="8" y="5"/>
                    </a:cubicBezTo>
                    <a:cubicBezTo>
                      <a:pt x="8" y="5"/>
                      <a:pt x="7" y="6"/>
                      <a:pt x="7" y="6"/>
                    </a:cubicBezTo>
                    <a:cubicBezTo>
                      <a:pt x="7" y="6"/>
                      <a:pt x="7" y="6"/>
                      <a:pt x="7" y="6"/>
                    </a:cubicBezTo>
                    <a:cubicBezTo>
                      <a:pt x="6" y="5"/>
                      <a:pt x="6" y="5"/>
                      <a:pt x="6" y="5"/>
                    </a:cubicBezTo>
                    <a:cubicBezTo>
                      <a:pt x="5" y="5"/>
                      <a:pt x="5" y="5"/>
                      <a:pt x="5" y="5"/>
                    </a:cubicBezTo>
                    <a:cubicBezTo>
                      <a:pt x="5" y="5"/>
                      <a:pt x="5" y="5"/>
                      <a:pt x="5" y="4"/>
                    </a:cubicBezTo>
                    <a:cubicBezTo>
                      <a:pt x="5" y="4"/>
                      <a:pt x="5" y="4"/>
                      <a:pt x="6" y="4"/>
                    </a:cubicBezTo>
                    <a:cubicBezTo>
                      <a:pt x="7" y="3"/>
                      <a:pt x="8" y="2"/>
                      <a:pt x="6" y="2"/>
                    </a:cubicBezTo>
                    <a:cubicBezTo>
                      <a:pt x="6" y="2"/>
                      <a:pt x="5" y="2"/>
                      <a:pt x="5" y="2"/>
                    </a:cubicBezTo>
                    <a:cubicBezTo>
                      <a:pt x="5" y="2"/>
                      <a:pt x="4" y="2"/>
                      <a:pt x="4" y="2"/>
                    </a:cubicBezTo>
                    <a:cubicBezTo>
                      <a:pt x="4" y="2"/>
                      <a:pt x="4" y="2"/>
                      <a:pt x="4" y="3"/>
                    </a:cubicBezTo>
                    <a:cubicBezTo>
                      <a:pt x="4" y="3"/>
                      <a:pt x="4" y="3"/>
                      <a:pt x="4" y="3"/>
                    </a:cubicBezTo>
                    <a:cubicBezTo>
                      <a:pt x="3" y="3"/>
                      <a:pt x="3" y="3"/>
                      <a:pt x="3" y="3"/>
                    </a:cubicBezTo>
                    <a:cubicBezTo>
                      <a:pt x="3" y="3"/>
                      <a:pt x="2" y="3"/>
                      <a:pt x="3" y="2"/>
                    </a:cubicBezTo>
                    <a:cubicBezTo>
                      <a:pt x="2" y="2"/>
                      <a:pt x="1" y="2"/>
                      <a:pt x="1" y="1"/>
                    </a:cubicBezTo>
                    <a:cubicBezTo>
                      <a:pt x="1" y="1"/>
                      <a:pt x="1" y="1"/>
                      <a:pt x="1" y="1"/>
                    </a:cubicBezTo>
                    <a:moveTo>
                      <a:pt x="0" y="0"/>
                    </a:moveTo>
                    <a:cubicBezTo>
                      <a:pt x="0" y="0"/>
                      <a:pt x="0" y="0"/>
                      <a:pt x="0" y="0"/>
                    </a:cubicBezTo>
                    <a:cubicBezTo>
                      <a:pt x="0" y="0"/>
                      <a:pt x="0" y="0"/>
                      <a:pt x="0" y="0"/>
                    </a:cubicBezTo>
                    <a:cubicBezTo>
                      <a:pt x="1" y="0"/>
                      <a:pt x="1" y="0"/>
                      <a:pt x="1" y="0"/>
                    </a:cubicBezTo>
                    <a:cubicBezTo>
                      <a:pt x="1" y="0"/>
                      <a:pt x="1" y="0"/>
                      <a:pt x="0"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84">
                <a:extLst>
                  <a:ext uri="{FF2B5EF4-FFF2-40B4-BE49-F238E27FC236}">
                    <a16:creationId xmlns:a16="http://schemas.microsoft.com/office/drawing/2014/main" id="{630B87D7-1183-4958-B5D1-8819D20E0382}"/>
                  </a:ext>
                </a:extLst>
              </p:cNvPr>
              <p:cNvSpPr>
                <a:spLocks noEditPoints="1"/>
              </p:cNvSpPr>
              <p:nvPr/>
            </p:nvSpPr>
            <p:spPr bwMode="auto">
              <a:xfrm>
                <a:off x="2991068" y="4789896"/>
                <a:ext cx="438424" cy="551732"/>
              </a:xfrm>
              <a:custGeom>
                <a:avLst/>
                <a:gdLst>
                  <a:gd name="T0" fmla="*/ 154 w 250"/>
                  <a:gd name="T1" fmla="*/ 32 h 315"/>
                  <a:gd name="T2" fmla="*/ 139 w 250"/>
                  <a:gd name="T3" fmla="*/ 41 h 315"/>
                  <a:gd name="T4" fmla="*/ 131 w 250"/>
                  <a:gd name="T5" fmla="*/ 40 h 315"/>
                  <a:gd name="T6" fmla="*/ 111 w 250"/>
                  <a:gd name="T7" fmla="*/ 51 h 315"/>
                  <a:gd name="T8" fmla="*/ 93 w 250"/>
                  <a:gd name="T9" fmla="*/ 51 h 315"/>
                  <a:gd name="T10" fmla="*/ 104 w 250"/>
                  <a:gd name="T11" fmla="*/ 44 h 315"/>
                  <a:gd name="T12" fmla="*/ 89 w 250"/>
                  <a:gd name="T13" fmla="*/ 37 h 315"/>
                  <a:gd name="T14" fmla="*/ 81 w 250"/>
                  <a:gd name="T15" fmla="*/ 36 h 315"/>
                  <a:gd name="T16" fmla="*/ 66 w 250"/>
                  <a:gd name="T17" fmla="*/ 45 h 315"/>
                  <a:gd name="T18" fmla="*/ 58 w 250"/>
                  <a:gd name="T19" fmla="*/ 57 h 315"/>
                  <a:gd name="T20" fmla="*/ 46 w 250"/>
                  <a:gd name="T21" fmla="*/ 71 h 315"/>
                  <a:gd name="T22" fmla="*/ 59 w 250"/>
                  <a:gd name="T23" fmla="*/ 84 h 315"/>
                  <a:gd name="T24" fmla="*/ 67 w 250"/>
                  <a:gd name="T25" fmla="*/ 67 h 315"/>
                  <a:gd name="T26" fmla="*/ 81 w 250"/>
                  <a:gd name="T27" fmla="*/ 73 h 315"/>
                  <a:gd name="T28" fmla="*/ 79 w 250"/>
                  <a:gd name="T29" fmla="*/ 86 h 315"/>
                  <a:gd name="T30" fmla="*/ 57 w 250"/>
                  <a:gd name="T31" fmla="*/ 95 h 315"/>
                  <a:gd name="T32" fmla="*/ 51 w 250"/>
                  <a:gd name="T33" fmla="*/ 92 h 315"/>
                  <a:gd name="T34" fmla="*/ 32 w 250"/>
                  <a:gd name="T35" fmla="*/ 112 h 315"/>
                  <a:gd name="T36" fmla="*/ 26 w 250"/>
                  <a:gd name="T37" fmla="*/ 129 h 315"/>
                  <a:gd name="T38" fmla="*/ 18 w 250"/>
                  <a:gd name="T39" fmla="*/ 140 h 315"/>
                  <a:gd name="T40" fmla="*/ 28 w 250"/>
                  <a:gd name="T41" fmla="*/ 148 h 315"/>
                  <a:gd name="T42" fmla="*/ 42 w 250"/>
                  <a:gd name="T43" fmla="*/ 129 h 315"/>
                  <a:gd name="T44" fmla="*/ 63 w 250"/>
                  <a:gd name="T45" fmla="*/ 135 h 315"/>
                  <a:gd name="T46" fmla="*/ 70 w 250"/>
                  <a:gd name="T47" fmla="*/ 135 h 315"/>
                  <a:gd name="T48" fmla="*/ 64 w 250"/>
                  <a:gd name="T49" fmla="*/ 123 h 315"/>
                  <a:gd name="T50" fmla="*/ 76 w 250"/>
                  <a:gd name="T51" fmla="*/ 139 h 315"/>
                  <a:gd name="T52" fmla="*/ 81 w 250"/>
                  <a:gd name="T53" fmla="*/ 145 h 315"/>
                  <a:gd name="T54" fmla="*/ 85 w 250"/>
                  <a:gd name="T55" fmla="*/ 135 h 315"/>
                  <a:gd name="T56" fmla="*/ 95 w 250"/>
                  <a:gd name="T57" fmla="*/ 119 h 315"/>
                  <a:gd name="T58" fmla="*/ 102 w 250"/>
                  <a:gd name="T59" fmla="*/ 122 h 315"/>
                  <a:gd name="T60" fmla="*/ 107 w 250"/>
                  <a:gd name="T61" fmla="*/ 115 h 315"/>
                  <a:gd name="T62" fmla="*/ 111 w 250"/>
                  <a:gd name="T63" fmla="*/ 125 h 315"/>
                  <a:gd name="T64" fmla="*/ 96 w 250"/>
                  <a:gd name="T65" fmla="*/ 133 h 315"/>
                  <a:gd name="T66" fmla="*/ 89 w 250"/>
                  <a:gd name="T67" fmla="*/ 144 h 315"/>
                  <a:gd name="T68" fmla="*/ 108 w 250"/>
                  <a:gd name="T69" fmla="*/ 146 h 315"/>
                  <a:gd name="T70" fmla="*/ 86 w 250"/>
                  <a:gd name="T71" fmla="*/ 159 h 315"/>
                  <a:gd name="T72" fmla="*/ 62 w 250"/>
                  <a:gd name="T73" fmla="*/ 157 h 315"/>
                  <a:gd name="T74" fmla="*/ 47 w 250"/>
                  <a:gd name="T75" fmla="*/ 146 h 315"/>
                  <a:gd name="T76" fmla="*/ 23 w 250"/>
                  <a:gd name="T77" fmla="*/ 153 h 315"/>
                  <a:gd name="T78" fmla="*/ 2 w 250"/>
                  <a:gd name="T79" fmla="*/ 186 h 315"/>
                  <a:gd name="T80" fmla="*/ 9 w 250"/>
                  <a:gd name="T81" fmla="*/ 216 h 315"/>
                  <a:gd name="T82" fmla="*/ 30 w 250"/>
                  <a:gd name="T83" fmla="*/ 225 h 315"/>
                  <a:gd name="T84" fmla="*/ 56 w 250"/>
                  <a:gd name="T85" fmla="*/ 227 h 315"/>
                  <a:gd name="T86" fmla="*/ 68 w 250"/>
                  <a:gd name="T87" fmla="*/ 256 h 315"/>
                  <a:gd name="T88" fmla="*/ 75 w 250"/>
                  <a:gd name="T89" fmla="*/ 300 h 315"/>
                  <a:gd name="T90" fmla="*/ 103 w 250"/>
                  <a:gd name="T91" fmla="*/ 306 h 315"/>
                  <a:gd name="T92" fmla="*/ 129 w 250"/>
                  <a:gd name="T93" fmla="*/ 268 h 315"/>
                  <a:gd name="T94" fmla="*/ 134 w 250"/>
                  <a:gd name="T95" fmla="*/ 231 h 315"/>
                  <a:gd name="T96" fmla="*/ 139 w 250"/>
                  <a:gd name="T97" fmla="*/ 209 h 315"/>
                  <a:gd name="T98" fmla="*/ 121 w 250"/>
                  <a:gd name="T99" fmla="*/ 198 h 315"/>
                  <a:gd name="T100" fmla="*/ 107 w 250"/>
                  <a:gd name="T101" fmla="*/ 169 h 315"/>
                  <a:gd name="T102" fmla="*/ 130 w 250"/>
                  <a:gd name="T103" fmla="*/ 200 h 315"/>
                  <a:gd name="T104" fmla="*/ 158 w 250"/>
                  <a:gd name="T105" fmla="*/ 177 h 315"/>
                  <a:gd name="T106" fmla="*/ 145 w 250"/>
                  <a:gd name="T107" fmla="*/ 177 h 315"/>
                  <a:gd name="T108" fmla="*/ 145 w 250"/>
                  <a:gd name="T109" fmla="*/ 168 h 315"/>
                  <a:gd name="T110" fmla="*/ 178 w 250"/>
                  <a:gd name="T111" fmla="*/ 175 h 315"/>
                  <a:gd name="T112" fmla="*/ 198 w 250"/>
                  <a:gd name="T113" fmla="*/ 198 h 315"/>
                  <a:gd name="T114" fmla="*/ 213 w 250"/>
                  <a:gd name="T115" fmla="*/ 192 h 315"/>
                  <a:gd name="T116" fmla="*/ 229 w 250"/>
                  <a:gd name="T117" fmla="*/ 179 h 315"/>
                  <a:gd name="T118" fmla="*/ 243 w 250"/>
                  <a:gd name="T119" fmla="*/ 191 h 315"/>
                  <a:gd name="T120" fmla="*/ 239 w 250"/>
                  <a:gd name="T121" fmla="*/ 18 h 315"/>
                  <a:gd name="T122" fmla="*/ 226 w 250"/>
                  <a:gd name="T123" fmla="*/ 17 h 315"/>
                  <a:gd name="T124" fmla="*/ 235 w 250"/>
                  <a:gd name="T125" fmla="*/ 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 h="315">
                    <a:moveTo>
                      <a:pt x="250" y="202"/>
                    </a:moveTo>
                    <a:cubicBezTo>
                      <a:pt x="249" y="202"/>
                      <a:pt x="249" y="203"/>
                      <a:pt x="250" y="204"/>
                    </a:cubicBezTo>
                    <a:cubicBezTo>
                      <a:pt x="250" y="202"/>
                      <a:pt x="250" y="202"/>
                      <a:pt x="250" y="202"/>
                    </a:cubicBezTo>
                    <a:moveTo>
                      <a:pt x="233" y="0"/>
                    </a:moveTo>
                    <a:cubicBezTo>
                      <a:pt x="185" y="54"/>
                      <a:pt x="161" y="118"/>
                      <a:pt x="161" y="118"/>
                    </a:cubicBezTo>
                    <a:cubicBezTo>
                      <a:pt x="162" y="51"/>
                      <a:pt x="162" y="51"/>
                      <a:pt x="162" y="51"/>
                    </a:cubicBezTo>
                    <a:cubicBezTo>
                      <a:pt x="160" y="51"/>
                      <a:pt x="159" y="50"/>
                      <a:pt x="159" y="48"/>
                    </a:cubicBezTo>
                    <a:cubicBezTo>
                      <a:pt x="160" y="48"/>
                      <a:pt x="161" y="48"/>
                      <a:pt x="162" y="48"/>
                    </a:cubicBezTo>
                    <a:cubicBezTo>
                      <a:pt x="162" y="25"/>
                      <a:pt x="162" y="25"/>
                      <a:pt x="162" y="25"/>
                    </a:cubicBezTo>
                    <a:cubicBezTo>
                      <a:pt x="162" y="25"/>
                      <a:pt x="162" y="25"/>
                      <a:pt x="162" y="25"/>
                    </a:cubicBezTo>
                    <a:cubicBezTo>
                      <a:pt x="161" y="24"/>
                      <a:pt x="159" y="24"/>
                      <a:pt x="158" y="24"/>
                    </a:cubicBezTo>
                    <a:cubicBezTo>
                      <a:pt x="158" y="24"/>
                      <a:pt x="158" y="24"/>
                      <a:pt x="158" y="24"/>
                    </a:cubicBezTo>
                    <a:cubicBezTo>
                      <a:pt x="158" y="24"/>
                      <a:pt x="156" y="24"/>
                      <a:pt x="156" y="24"/>
                    </a:cubicBezTo>
                    <a:cubicBezTo>
                      <a:pt x="156" y="25"/>
                      <a:pt x="156" y="25"/>
                      <a:pt x="157" y="26"/>
                    </a:cubicBezTo>
                    <a:cubicBezTo>
                      <a:pt x="157" y="27"/>
                      <a:pt x="157" y="29"/>
                      <a:pt x="156" y="29"/>
                    </a:cubicBezTo>
                    <a:cubicBezTo>
                      <a:pt x="155" y="30"/>
                      <a:pt x="153" y="29"/>
                      <a:pt x="153" y="31"/>
                    </a:cubicBezTo>
                    <a:cubicBezTo>
                      <a:pt x="153" y="32"/>
                      <a:pt x="154" y="32"/>
                      <a:pt x="154" y="32"/>
                    </a:cubicBezTo>
                    <a:cubicBezTo>
                      <a:pt x="155" y="33"/>
                      <a:pt x="154" y="33"/>
                      <a:pt x="154" y="34"/>
                    </a:cubicBezTo>
                    <a:cubicBezTo>
                      <a:pt x="154" y="36"/>
                      <a:pt x="155" y="35"/>
                      <a:pt x="157" y="36"/>
                    </a:cubicBezTo>
                    <a:cubicBezTo>
                      <a:pt x="158" y="37"/>
                      <a:pt x="157" y="40"/>
                      <a:pt x="158" y="41"/>
                    </a:cubicBezTo>
                    <a:cubicBezTo>
                      <a:pt x="158" y="41"/>
                      <a:pt x="158" y="41"/>
                      <a:pt x="157" y="41"/>
                    </a:cubicBezTo>
                    <a:cubicBezTo>
                      <a:pt x="156" y="41"/>
                      <a:pt x="155" y="41"/>
                      <a:pt x="154" y="40"/>
                    </a:cubicBezTo>
                    <a:cubicBezTo>
                      <a:pt x="154" y="40"/>
                      <a:pt x="154" y="39"/>
                      <a:pt x="153" y="38"/>
                    </a:cubicBezTo>
                    <a:cubicBezTo>
                      <a:pt x="152" y="38"/>
                      <a:pt x="151" y="38"/>
                      <a:pt x="150" y="38"/>
                    </a:cubicBezTo>
                    <a:cubicBezTo>
                      <a:pt x="149" y="37"/>
                      <a:pt x="148" y="37"/>
                      <a:pt x="147" y="37"/>
                    </a:cubicBezTo>
                    <a:cubicBezTo>
                      <a:pt x="147" y="38"/>
                      <a:pt x="147" y="38"/>
                      <a:pt x="146" y="38"/>
                    </a:cubicBezTo>
                    <a:cubicBezTo>
                      <a:pt x="146" y="38"/>
                      <a:pt x="146" y="38"/>
                      <a:pt x="146" y="38"/>
                    </a:cubicBezTo>
                    <a:cubicBezTo>
                      <a:pt x="146" y="38"/>
                      <a:pt x="146" y="38"/>
                      <a:pt x="145" y="38"/>
                    </a:cubicBezTo>
                    <a:cubicBezTo>
                      <a:pt x="145" y="38"/>
                      <a:pt x="144" y="38"/>
                      <a:pt x="144" y="38"/>
                    </a:cubicBezTo>
                    <a:cubicBezTo>
                      <a:pt x="142" y="40"/>
                      <a:pt x="145" y="40"/>
                      <a:pt x="144" y="42"/>
                    </a:cubicBezTo>
                    <a:cubicBezTo>
                      <a:pt x="143" y="42"/>
                      <a:pt x="142" y="42"/>
                      <a:pt x="142" y="42"/>
                    </a:cubicBezTo>
                    <a:cubicBezTo>
                      <a:pt x="142" y="42"/>
                      <a:pt x="142" y="42"/>
                      <a:pt x="142" y="42"/>
                    </a:cubicBezTo>
                    <a:cubicBezTo>
                      <a:pt x="140" y="42"/>
                      <a:pt x="141" y="42"/>
                      <a:pt x="141" y="41"/>
                    </a:cubicBezTo>
                    <a:cubicBezTo>
                      <a:pt x="140" y="41"/>
                      <a:pt x="140" y="41"/>
                      <a:pt x="139" y="41"/>
                    </a:cubicBezTo>
                    <a:cubicBezTo>
                      <a:pt x="139" y="41"/>
                      <a:pt x="139" y="41"/>
                      <a:pt x="138" y="41"/>
                    </a:cubicBezTo>
                    <a:cubicBezTo>
                      <a:pt x="138" y="41"/>
                      <a:pt x="138" y="41"/>
                      <a:pt x="138" y="41"/>
                    </a:cubicBezTo>
                    <a:cubicBezTo>
                      <a:pt x="137" y="41"/>
                      <a:pt x="137" y="41"/>
                      <a:pt x="137" y="41"/>
                    </a:cubicBezTo>
                    <a:cubicBezTo>
                      <a:pt x="137" y="40"/>
                      <a:pt x="137" y="40"/>
                      <a:pt x="137" y="40"/>
                    </a:cubicBezTo>
                    <a:cubicBezTo>
                      <a:pt x="137" y="41"/>
                      <a:pt x="137" y="41"/>
                      <a:pt x="137" y="41"/>
                    </a:cubicBezTo>
                    <a:cubicBezTo>
                      <a:pt x="136" y="41"/>
                      <a:pt x="136" y="41"/>
                      <a:pt x="136" y="42"/>
                    </a:cubicBezTo>
                    <a:cubicBezTo>
                      <a:pt x="136" y="42"/>
                      <a:pt x="136" y="42"/>
                      <a:pt x="136" y="42"/>
                    </a:cubicBezTo>
                    <a:cubicBezTo>
                      <a:pt x="136" y="42"/>
                      <a:pt x="135" y="42"/>
                      <a:pt x="135" y="41"/>
                    </a:cubicBezTo>
                    <a:cubicBezTo>
                      <a:pt x="135" y="41"/>
                      <a:pt x="134" y="41"/>
                      <a:pt x="134" y="41"/>
                    </a:cubicBezTo>
                    <a:cubicBezTo>
                      <a:pt x="134" y="41"/>
                      <a:pt x="133" y="41"/>
                      <a:pt x="133" y="42"/>
                    </a:cubicBezTo>
                    <a:cubicBezTo>
                      <a:pt x="132" y="42"/>
                      <a:pt x="133" y="43"/>
                      <a:pt x="132" y="43"/>
                    </a:cubicBezTo>
                    <a:cubicBezTo>
                      <a:pt x="132" y="44"/>
                      <a:pt x="131" y="44"/>
                      <a:pt x="130" y="44"/>
                    </a:cubicBezTo>
                    <a:cubicBezTo>
                      <a:pt x="130" y="44"/>
                      <a:pt x="130" y="44"/>
                      <a:pt x="130" y="44"/>
                    </a:cubicBezTo>
                    <a:cubicBezTo>
                      <a:pt x="128" y="44"/>
                      <a:pt x="128" y="43"/>
                      <a:pt x="129" y="42"/>
                    </a:cubicBezTo>
                    <a:cubicBezTo>
                      <a:pt x="130" y="42"/>
                      <a:pt x="130" y="42"/>
                      <a:pt x="131" y="41"/>
                    </a:cubicBezTo>
                    <a:cubicBezTo>
                      <a:pt x="131" y="41"/>
                      <a:pt x="131" y="40"/>
                      <a:pt x="131" y="40"/>
                    </a:cubicBezTo>
                    <a:cubicBezTo>
                      <a:pt x="131" y="40"/>
                      <a:pt x="131" y="40"/>
                      <a:pt x="131" y="40"/>
                    </a:cubicBezTo>
                    <a:cubicBezTo>
                      <a:pt x="128" y="40"/>
                      <a:pt x="127" y="42"/>
                      <a:pt x="125" y="43"/>
                    </a:cubicBezTo>
                    <a:cubicBezTo>
                      <a:pt x="123" y="43"/>
                      <a:pt x="122" y="44"/>
                      <a:pt x="121" y="46"/>
                    </a:cubicBezTo>
                    <a:cubicBezTo>
                      <a:pt x="121" y="46"/>
                      <a:pt x="121" y="46"/>
                      <a:pt x="121" y="47"/>
                    </a:cubicBezTo>
                    <a:cubicBezTo>
                      <a:pt x="120" y="47"/>
                      <a:pt x="120" y="47"/>
                      <a:pt x="120" y="48"/>
                    </a:cubicBezTo>
                    <a:cubicBezTo>
                      <a:pt x="119" y="48"/>
                      <a:pt x="120" y="49"/>
                      <a:pt x="119" y="50"/>
                    </a:cubicBezTo>
                    <a:cubicBezTo>
                      <a:pt x="119" y="50"/>
                      <a:pt x="119" y="50"/>
                      <a:pt x="118" y="50"/>
                    </a:cubicBezTo>
                    <a:cubicBezTo>
                      <a:pt x="117" y="50"/>
                      <a:pt x="116" y="49"/>
                      <a:pt x="116" y="49"/>
                    </a:cubicBezTo>
                    <a:cubicBezTo>
                      <a:pt x="115" y="48"/>
                      <a:pt x="115" y="47"/>
                      <a:pt x="115" y="47"/>
                    </a:cubicBezTo>
                    <a:cubicBezTo>
                      <a:pt x="116" y="46"/>
                      <a:pt x="117" y="46"/>
                      <a:pt x="115" y="45"/>
                    </a:cubicBezTo>
                    <a:cubicBezTo>
                      <a:pt x="115" y="45"/>
                      <a:pt x="114" y="45"/>
                      <a:pt x="114" y="45"/>
                    </a:cubicBezTo>
                    <a:cubicBezTo>
                      <a:pt x="114" y="45"/>
                      <a:pt x="113" y="46"/>
                      <a:pt x="113" y="47"/>
                    </a:cubicBezTo>
                    <a:cubicBezTo>
                      <a:pt x="113" y="48"/>
                      <a:pt x="113" y="48"/>
                      <a:pt x="114" y="49"/>
                    </a:cubicBezTo>
                    <a:cubicBezTo>
                      <a:pt x="114" y="50"/>
                      <a:pt x="115" y="51"/>
                      <a:pt x="115" y="52"/>
                    </a:cubicBezTo>
                    <a:cubicBezTo>
                      <a:pt x="114" y="52"/>
                      <a:pt x="114" y="52"/>
                      <a:pt x="114" y="52"/>
                    </a:cubicBezTo>
                    <a:cubicBezTo>
                      <a:pt x="114" y="52"/>
                      <a:pt x="113" y="52"/>
                      <a:pt x="113" y="52"/>
                    </a:cubicBezTo>
                    <a:cubicBezTo>
                      <a:pt x="113" y="51"/>
                      <a:pt x="112" y="51"/>
                      <a:pt x="112" y="51"/>
                    </a:cubicBezTo>
                    <a:cubicBezTo>
                      <a:pt x="112" y="51"/>
                      <a:pt x="111" y="51"/>
                      <a:pt x="111" y="51"/>
                    </a:cubicBezTo>
                    <a:cubicBezTo>
                      <a:pt x="110" y="52"/>
                      <a:pt x="110" y="53"/>
                      <a:pt x="109" y="53"/>
                    </a:cubicBezTo>
                    <a:cubicBezTo>
                      <a:pt x="109" y="53"/>
                      <a:pt x="108" y="53"/>
                      <a:pt x="107" y="54"/>
                    </a:cubicBezTo>
                    <a:cubicBezTo>
                      <a:pt x="106" y="55"/>
                      <a:pt x="108" y="55"/>
                      <a:pt x="108" y="56"/>
                    </a:cubicBezTo>
                    <a:cubicBezTo>
                      <a:pt x="106" y="58"/>
                      <a:pt x="106" y="58"/>
                      <a:pt x="106" y="58"/>
                    </a:cubicBezTo>
                    <a:cubicBezTo>
                      <a:pt x="105" y="57"/>
                      <a:pt x="104" y="56"/>
                      <a:pt x="103" y="56"/>
                    </a:cubicBezTo>
                    <a:cubicBezTo>
                      <a:pt x="103" y="56"/>
                      <a:pt x="103" y="56"/>
                      <a:pt x="103" y="56"/>
                    </a:cubicBezTo>
                    <a:cubicBezTo>
                      <a:pt x="102" y="57"/>
                      <a:pt x="104" y="58"/>
                      <a:pt x="104" y="58"/>
                    </a:cubicBezTo>
                    <a:cubicBezTo>
                      <a:pt x="105" y="59"/>
                      <a:pt x="104" y="60"/>
                      <a:pt x="103" y="60"/>
                    </a:cubicBezTo>
                    <a:cubicBezTo>
                      <a:pt x="103" y="60"/>
                      <a:pt x="102" y="60"/>
                      <a:pt x="102" y="60"/>
                    </a:cubicBezTo>
                    <a:cubicBezTo>
                      <a:pt x="101" y="60"/>
                      <a:pt x="100" y="60"/>
                      <a:pt x="100" y="59"/>
                    </a:cubicBezTo>
                    <a:cubicBezTo>
                      <a:pt x="99" y="59"/>
                      <a:pt x="98" y="58"/>
                      <a:pt x="97" y="58"/>
                    </a:cubicBezTo>
                    <a:cubicBezTo>
                      <a:pt x="97" y="57"/>
                      <a:pt x="98" y="57"/>
                      <a:pt x="98" y="57"/>
                    </a:cubicBezTo>
                    <a:cubicBezTo>
                      <a:pt x="98" y="56"/>
                      <a:pt x="97" y="56"/>
                      <a:pt x="97" y="56"/>
                    </a:cubicBezTo>
                    <a:cubicBezTo>
                      <a:pt x="97" y="55"/>
                      <a:pt x="97" y="54"/>
                      <a:pt x="97" y="54"/>
                    </a:cubicBezTo>
                    <a:cubicBezTo>
                      <a:pt x="96" y="53"/>
                      <a:pt x="95" y="53"/>
                      <a:pt x="95" y="53"/>
                    </a:cubicBezTo>
                    <a:cubicBezTo>
                      <a:pt x="95" y="52"/>
                      <a:pt x="95" y="52"/>
                      <a:pt x="95" y="51"/>
                    </a:cubicBezTo>
                    <a:cubicBezTo>
                      <a:pt x="94" y="51"/>
                      <a:pt x="94" y="51"/>
                      <a:pt x="93" y="51"/>
                    </a:cubicBezTo>
                    <a:cubicBezTo>
                      <a:pt x="92" y="51"/>
                      <a:pt x="90" y="50"/>
                      <a:pt x="92" y="49"/>
                    </a:cubicBezTo>
                    <a:cubicBezTo>
                      <a:pt x="92" y="48"/>
                      <a:pt x="90" y="48"/>
                      <a:pt x="90" y="47"/>
                    </a:cubicBezTo>
                    <a:cubicBezTo>
                      <a:pt x="90" y="46"/>
                      <a:pt x="91" y="46"/>
                      <a:pt x="92" y="46"/>
                    </a:cubicBezTo>
                    <a:cubicBezTo>
                      <a:pt x="92" y="46"/>
                      <a:pt x="92" y="46"/>
                      <a:pt x="93" y="46"/>
                    </a:cubicBezTo>
                    <a:cubicBezTo>
                      <a:pt x="93" y="46"/>
                      <a:pt x="94" y="45"/>
                      <a:pt x="94" y="45"/>
                    </a:cubicBezTo>
                    <a:cubicBezTo>
                      <a:pt x="94" y="45"/>
                      <a:pt x="94" y="45"/>
                      <a:pt x="94" y="45"/>
                    </a:cubicBezTo>
                    <a:cubicBezTo>
                      <a:pt x="95" y="46"/>
                      <a:pt x="94" y="46"/>
                      <a:pt x="94" y="47"/>
                    </a:cubicBezTo>
                    <a:cubicBezTo>
                      <a:pt x="94" y="48"/>
                      <a:pt x="94" y="49"/>
                      <a:pt x="95" y="50"/>
                    </a:cubicBezTo>
                    <a:cubicBezTo>
                      <a:pt x="96" y="50"/>
                      <a:pt x="97" y="50"/>
                      <a:pt x="98" y="50"/>
                    </a:cubicBezTo>
                    <a:cubicBezTo>
                      <a:pt x="99" y="51"/>
                      <a:pt x="100" y="51"/>
                      <a:pt x="102" y="51"/>
                    </a:cubicBezTo>
                    <a:cubicBezTo>
                      <a:pt x="102" y="51"/>
                      <a:pt x="102" y="51"/>
                      <a:pt x="103" y="51"/>
                    </a:cubicBezTo>
                    <a:cubicBezTo>
                      <a:pt x="103" y="51"/>
                      <a:pt x="103" y="51"/>
                      <a:pt x="103" y="51"/>
                    </a:cubicBezTo>
                    <a:cubicBezTo>
                      <a:pt x="104" y="51"/>
                      <a:pt x="104" y="52"/>
                      <a:pt x="104" y="52"/>
                    </a:cubicBezTo>
                    <a:cubicBezTo>
                      <a:pt x="104" y="52"/>
                      <a:pt x="104" y="52"/>
                      <a:pt x="104" y="52"/>
                    </a:cubicBezTo>
                    <a:cubicBezTo>
                      <a:pt x="105" y="52"/>
                      <a:pt x="107" y="52"/>
                      <a:pt x="107" y="52"/>
                    </a:cubicBezTo>
                    <a:cubicBezTo>
                      <a:pt x="108" y="51"/>
                      <a:pt x="108" y="48"/>
                      <a:pt x="108" y="47"/>
                    </a:cubicBezTo>
                    <a:cubicBezTo>
                      <a:pt x="107" y="46"/>
                      <a:pt x="105" y="45"/>
                      <a:pt x="104" y="44"/>
                    </a:cubicBezTo>
                    <a:cubicBezTo>
                      <a:pt x="102" y="44"/>
                      <a:pt x="100" y="44"/>
                      <a:pt x="99" y="43"/>
                    </a:cubicBezTo>
                    <a:cubicBezTo>
                      <a:pt x="98" y="42"/>
                      <a:pt x="97" y="41"/>
                      <a:pt x="95" y="41"/>
                    </a:cubicBezTo>
                    <a:cubicBezTo>
                      <a:pt x="95" y="41"/>
                      <a:pt x="95" y="41"/>
                      <a:pt x="95" y="41"/>
                    </a:cubicBezTo>
                    <a:cubicBezTo>
                      <a:pt x="95" y="42"/>
                      <a:pt x="95" y="42"/>
                      <a:pt x="95" y="42"/>
                    </a:cubicBezTo>
                    <a:cubicBezTo>
                      <a:pt x="94" y="42"/>
                      <a:pt x="94" y="42"/>
                      <a:pt x="94" y="42"/>
                    </a:cubicBezTo>
                    <a:cubicBezTo>
                      <a:pt x="93" y="42"/>
                      <a:pt x="93" y="41"/>
                      <a:pt x="93" y="40"/>
                    </a:cubicBezTo>
                    <a:cubicBezTo>
                      <a:pt x="93" y="39"/>
                      <a:pt x="93" y="39"/>
                      <a:pt x="92" y="39"/>
                    </a:cubicBezTo>
                    <a:cubicBezTo>
                      <a:pt x="92" y="39"/>
                      <a:pt x="92" y="39"/>
                      <a:pt x="92" y="39"/>
                    </a:cubicBezTo>
                    <a:cubicBezTo>
                      <a:pt x="92" y="39"/>
                      <a:pt x="91" y="39"/>
                      <a:pt x="91" y="39"/>
                    </a:cubicBezTo>
                    <a:cubicBezTo>
                      <a:pt x="91" y="39"/>
                      <a:pt x="90" y="39"/>
                      <a:pt x="90" y="39"/>
                    </a:cubicBezTo>
                    <a:cubicBezTo>
                      <a:pt x="90" y="39"/>
                      <a:pt x="90" y="39"/>
                      <a:pt x="90" y="39"/>
                    </a:cubicBezTo>
                    <a:cubicBezTo>
                      <a:pt x="90" y="39"/>
                      <a:pt x="89" y="39"/>
                      <a:pt x="89" y="39"/>
                    </a:cubicBezTo>
                    <a:cubicBezTo>
                      <a:pt x="89" y="39"/>
                      <a:pt x="88" y="38"/>
                      <a:pt x="88" y="38"/>
                    </a:cubicBezTo>
                    <a:cubicBezTo>
                      <a:pt x="88" y="38"/>
                      <a:pt x="88" y="38"/>
                      <a:pt x="88" y="38"/>
                    </a:cubicBezTo>
                    <a:cubicBezTo>
                      <a:pt x="88" y="38"/>
                      <a:pt x="87" y="38"/>
                      <a:pt x="87" y="38"/>
                    </a:cubicBezTo>
                    <a:cubicBezTo>
                      <a:pt x="87" y="38"/>
                      <a:pt x="86" y="38"/>
                      <a:pt x="86" y="38"/>
                    </a:cubicBezTo>
                    <a:cubicBezTo>
                      <a:pt x="87" y="38"/>
                      <a:pt x="89" y="38"/>
                      <a:pt x="89" y="37"/>
                    </a:cubicBezTo>
                    <a:cubicBezTo>
                      <a:pt x="88" y="37"/>
                      <a:pt x="88" y="37"/>
                      <a:pt x="88" y="37"/>
                    </a:cubicBezTo>
                    <a:cubicBezTo>
                      <a:pt x="88" y="36"/>
                      <a:pt x="88" y="36"/>
                      <a:pt x="88" y="36"/>
                    </a:cubicBezTo>
                    <a:cubicBezTo>
                      <a:pt x="88" y="36"/>
                      <a:pt x="88" y="36"/>
                      <a:pt x="88" y="36"/>
                    </a:cubicBezTo>
                    <a:cubicBezTo>
                      <a:pt x="88" y="36"/>
                      <a:pt x="88" y="36"/>
                      <a:pt x="88" y="36"/>
                    </a:cubicBezTo>
                    <a:cubicBezTo>
                      <a:pt x="87" y="36"/>
                      <a:pt x="87" y="36"/>
                      <a:pt x="86" y="36"/>
                    </a:cubicBezTo>
                    <a:cubicBezTo>
                      <a:pt x="86" y="37"/>
                      <a:pt x="85" y="37"/>
                      <a:pt x="85" y="37"/>
                    </a:cubicBezTo>
                    <a:cubicBezTo>
                      <a:pt x="85" y="37"/>
                      <a:pt x="85" y="37"/>
                      <a:pt x="85" y="37"/>
                    </a:cubicBezTo>
                    <a:cubicBezTo>
                      <a:pt x="85" y="36"/>
                      <a:pt x="85" y="36"/>
                      <a:pt x="85" y="36"/>
                    </a:cubicBezTo>
                    <a:cubicBezTo>
                      <a:pt x="86" y="36"/>
                      <a:pt x="86" y="36"/>
                      <a:pt x="86" y="36"/>
                    </a:cubicBezTo>
                    <a:cubicBezTo>
                      <a:pt x="86" y="35"/>
                      <a:pt x="85" y="35"/>
                      <a:pt x="84" y="35"/>
                    </a:cubicBezTo>
                    <a:cubicBezTo>
                      <a:pt x="84" y="35"/>
                      <a:pt x="83" y="35"/>
                      <a:pt x="83" y="35"/>
                    </a:cubicBezTo>
                    <a:cubicBezTo>
                      <a:pt x="82" y="36"/>
                      <a:pt x="83" y="37"/>
                      <a:pt x="82" y="37"/>
                    </a:cubicBezTo>
                    <a:cubicBezTo>
                      <a:pt x="82" y="37"/>
                      <a:pt x="82" y="37"/>
                      <a:pt x="81" y="37"/>
                    </a:cubicBezTo>
                    <a:cubicBezTo>
                      <a:pt x="81" y="36"/>
                      <a:pt x="82" y="36"/>
                      <a:pt x="82" y="35"/>
                    </a:cubicBezTo>
                    <a:cubicBezTo>
                      <a:pt x="82" y="35"/>
                      <a:pt x="82" y="35"/>
                      <a:pt x="81" y="35"/>
                    </a:cubicBezTo>
                    <a:cubicBezTo>
                      <a:pt x="81" y="35"/>
                      <a:pt x="81" y="36"/>
                      <a:pt x="81" y="36"/>
                    </a:cubicBezTo>
                    <a:cubicBezTo>
                      <a:pt x="81" y="36"/>
                      <a:pt x="81" y="36"/>
                      <a:pt x="81" y="36"/>
                    </a:cubicBezTo>
                    <a:cubicBezTo>
                      <a:pt x="80" y="36"/>
                      <a:pt x="80" y="36"/>
                      <a:pt x="80" y="35"/>
                    </a:cubicBezTo>
                    <a:cubicBezTo>
                      <a:pt x="80" y="35"/>
                      <a:pt x="80" y="35"/>
                      <a:pt x="79" y="35"/>
                    </a:cubicBezTo>
                    <a:cubicBezTo>
                      <a:pt x="79" y="35"/>
                      <a:pt x="78" y="35"/>
                      <a:pt x="78" y="36"/>
                    </a:cubicBezTo>
                    <a:cubicBezTo>
                      <a:pt x="79" y="36"/>
                      <a:pt x="79" y="36"/>
                      <a:pt x="79" y="36"/>
                    </a:cubicBezTo>
                    <a:cubicBezTo>
                      <a:pt x="78" y="37"/>
                      <a:pt x="78" y="37"/>
                      <a:pt x="77" y="37"/>
                    </a:cubicBezTo>
                    <a:cubicBezTo>
                      <a:pt x="77" y="37"/>
                      <a:pt x="77" y="37"/>
                      <a:pt x="77" y="37"/>
                    </a:cubicBezTo>
                    <a:cubicBezTo>
                      <a:pt x="77" y="37"/>
                      <a:pt x="78" y="38"/>
                      <a:pt x="77" y="38"/>
                    </a:cubicBezTo>
                    <a:cubicBezTo>
                      <a:pt x="77" y="39"/>
                      <a:pt x="76" y="39"/>
                      <a:pt x="76" y="39"/>
                    </a:cubicBezTo>
                    <a:cubicBezTo>
                      <a:pt x="76" y="39"/>
                      <a:pt x="76" y="38"/>
                      <a:pt x="75" y="38"/>
                    </a:cubicBezTo>
                    <a:cubicBezTo>
                      <a:pt x="75" y="37"/>
                      <a:pt x="74" y="37"/>
                      <a:pt x="74" y="37"/>
                    </a:cubicBezTo>
                    <a:cubicBezTo>
                      <a:pt x="72" y="37"/>
                      <a:pt x="71" y="38"/>
                      <a:pt x="73" y="39"/>
                    </a:cubicBezTo>
                    <a:cubicBezTo>
                      <a:pt x="72" y="39"/>
                      <a:pt x="72" y="39"/>
                      <a:pt x="71" y="40"/>
                    </a:cubicBezTo>
                    <a:cubicBezTo>
                      <a:pt x="70" y="40"/>
                      <a:pt x="70" y="40"/>
                      <a:pt x="70" y="40"/>
                    </a:cubicBezTo>
                    <a:cubicBezTo>
                      <a:pt x="68" y="41"/>
                      <a:pt x="67" y="40"/>
                      <a:pt x="66" y="41"/>
                    </a:cubicBezTo>
                    <a:cubicBezTo>
                      <a:pt x="66" y="42"/>
                      <a:pt x="66" y="42"/>
                      <a:pt x="65" y="43"/>
                    </a:cubicBezTo>
                    <a:cubicBezTo>
                      <a:pt x="65" y="43"/>
                      <a:pt x="64" y="43"/>
                      <a:pt x="64" y="43"/>
                    </a:cubicBezTo>
                    <a:cubicBezTo>
                      <a:pt x="64" y="44"/>
                      <a:pt x="66" y="44"/>
                      <a:pt x="66" y="45"/>
                    </a:cubicBezTo>
                    <a:cubicBezTo>
                      <a:pt x="66" y="45"/>
                      <a:pt x="65" y="45"/>
                      <a:pt x="65" y="45"/>
                    </a:cubicBezTo>
                    <a:cubicBezTo>
                      <a:pt x="65" y="45"/>
                      <a:pt x="65" y="45"/>
                      <a:pt x="65" y="45"/>
                    </a:cubicBezTo>
                    <a:cubicBezTo>
                      <a:pt x="65" y="45"/>
                      <a:pt x="65" y="45"/>
                      <a:pt x="65" y="45"/>
                    </a:cubicBezTo>
                    <a:cubicBezTo>
                      <a:pt x="64" y="45"/>
                      <a:pt x="64" y="45"/>
                      <a:pt x="64" y="45"/>
                    </a:cubicBezTo>
                    <a:cubicBezTo>
                      <a:pt x="63" y="46"/>
                      <a:pt x="63" y="46"/>
                      <a:pt x="63" y="46"/>
                    </a:cubicBezTo>
                    <a:cubicBezTo>
                      <a:pt x="62" y="47"/>
                      <a:pt x="62" y="47"/>
                      <a:pt x="62" y="47"/>
                    </a:cubicBezTo>
                    <a:cubicBezTo>
                      <a:pt x="61" y="47"/>
                      <a:pt x="62" y="48"/>
                      <a:pt x="62" y="48"/>
                    </a:cubicBezTo>
                    <a:cubicBezTo>
                      <a:pt x="62" y="49"/>
                      <a:pt x="62" y="49"/>
                      <a:pt x="62" y="49"/>
                    </a:cubicBezTo>
                    <a:cubicBezTo>
                      <a:pt x="62" y="50"/>
                      <a:pt x="62" y="49"/>
                      <a:pt x="62" y="50"/>
                    </a:cubicBezTo>
                    <a:cubicBezTo>
                      <a:pt x="61" y="50"/>
                      <a:pt x="60" y="51"/>
                      <a:pt x="60" y="51"/>
                    </a:cubicBezTo>
                    <a:cubicBezTo>
                      <a:pt x="60" y="51"/>
                      <a:pt x="61" y="52"/>
                      <a:pt x="61" y="53"/>
                    </a:cubicBezTo>
                    <a:cubicBezTo>
                      <a:pt x="60" y="53"/>
                      <a:pt x="59" y="53"/>
                      <a:pt x="59" y="54"/>
                    </a:cubicBezTo>
                    <a:cubicBezTo>
                      <a:pt x="59" y="54"/>
                      <a:pt x="59" y="54"/>
                      <a:pt x="59" y="54"/>
                    </a:cubicBezTo>
                    <a:cubicBezTo>
                      <a:pt x="59" y="55"/>
                      <a:pt x="58" y="55"/>
                      <a:pt x="58" y="55"/>
                    </a:cubicBezTo>
                    <a:cubicBezTo>
                      <a:pt x="57" y="57"/>
                      <a:pt x="57" y="57"/>
                      <a:pt x="57" y="57"/>
                    </a:cubicBezTo>
                    <a:cubicBezTo>
                      <a:pt x="57" y="57"/>
                      <a:pt x="57" y="57"/>
                      <a:pt x="57" y="57"/>
                    </a:cubicBezTo>
                    <a:cubicBezTo>
                      <a:pt x="57" y="57"/>
                      <a:pt x="57" y="57"/>
                      <a:pt x="58" y="57"/>
                    </a:cubicBezTo>
                    <a:cubicBezTo>
                      <a:pt x="58" y="57"/>
                      <a:pt x="58" y="57"/>
                      <a:pt x="59" y="57"/>
                    </a:cubicBezTo>
                    <a:cubicBezTo>
                      <a:pt x="59" y="57"/>
                      <a:pt x="60" y="57"/>
                      <a:pt x="60" y="58"/>
                    </a:cubicBezTo>
                    <a:cubicBezTo>
                      <a:pt x="59" y="58"/>
                      <a:pt x="58" y="58"/>
                      <a:pt x="58" y="59"/>
                    </a:cubicBezTo>
                    <a:cubicBezTo>
                      <a:pt x="57" y="59"/>
                      <a:pt x="57" y="60"/>
                      <a:pt x="57" y="60"/>
                    </a:cubicBezTo>
                    <a:cubicBezTo>
                      <a:pt x="56" y="60"/>
                      <a:pt x="56" y="60"/>
                      <a:pt x="56" y="60"/>
                    </a:cubicBezTo>
                    <a:cubicBezTo>
                      <a:pt x="56" y="60"/>
                      <a:pt x="55" y="60"/>
                      <a:pt x="55" y="60"/>
                    </a:cubicBezTo>
                    <a:cubicBezTo>
                      <a:pt x="54" y="60"/>
                      <a:pt x="54" y="60"/>
                      <a:pt x="53" y="60"/>
                    </a:cubicBezTo>
                    <a:cubicBezTo>
                      <a:pt x="53" y="60"/>
                      <a:pt x="52" y="60"/>
                      <a:pt x="52" y="61"/>
                    </a:cubicBezTo>
                    <a:cubicBezTo>
                      <a:pt x="53" y="61"/>
                      <a:pt x="54" y="61"/>
                      <a:pt x="54" y="62"/>
                    </a:cubicBezTo>
                    <a:cubicBezTo>
                      <a:pt x="54" y="63"/>
                      <a:pt x="53" y="63"/>
                      <a:pt x="52" y="63"/>
                    </a:cubicBezTo>
                    <a:cubicBezTo>
                      <a:pt x="52" y="63"/>
                      <a:pt x="51" y="63"/>
                      <a:pt x="51" y="63"/>
                    </a:cubicBezTo>
                    <a:cubicBezTo>
                      <a:pt x="50" y="63"/>
                      <a:pt x="50" y="64"/>
                      <a:pt x="50" y="64"/>
                    </a:cubicBezTo>
                    <a:cubicBezTo>
                      <a:pt x="50" y="65"/>
                      <a:pt x="49" y="65"/>
                      <a:pt x="49" y="65"/>
                    </a:cubicBezTo>
                    <a:cubicBezTo>
                      <a:pt x="48" y="65"/>
                      <a:pt x="45" y="66"/>
                      <a:pt x="45" y="66"/>
                    </a:cubicBezTo>
                    <a:cubicBezTo>
                      <a:pt x="44" y="68"/>
                      <a:pt x="47" y="67"/>
                      <a:pt x="48" y="68"/>
                    </a:cubicBezTo>
                    <a:cubicBezTo>
                      <a:pt x="47" y="68"/>
                      <a:pt x="46" y="68"/>
                      <a:pt x="46" y="69"/>
                    </a:cubicBezTo>
                    <a:cubicBezTo>
                      <a:pt x="45" y="70"/>
                      <a:pt x="45" y="70"/>
                      <a:pt x="46" y="71"/>
                    </a:cubicBezTo>
                    <a:cubicBezTo>
                      <a:pt x="46" y="71"/>
                      <a:pt x="45" y="71"/>
                      <a:pt x="45" y="72"/>
                    </a:cubicBezTo>
                    <a:cubicBezTo>
                      <a:pt x="45" y="73"/>
                      <a:pt x="45" y="74"/>
                      <a:pt x="45" y="74"/>
                    </a:cubicBezTo>
                    <a:cubicBezTo>
                      <a:pt x="45" y="74"/>
                      <a:pt x="45" y="74"/>
                      <a:pt x="45" y="74"/>
                    </a:cubicBezTo>
                    <a:cubicBezTo>
                      <a:pt x="46" y="74"/>
                      <a:pt x="46" y="76"/>
                      <a:pt x="45" y="77"/>
                    </a:cubicBezTo>
                    <a:cubicBezTo>
                      <a:pt x="46" y="77"/>
                      <a:pt x="47" y="77"/>
                      <a:pt x="47" y="77"/>
                    </a:cubicBezTo>
                    <a:cubicBezTo>
                      <a:pt x="47" y="77"/>
                      <a:pt x="47" y="77"/>
                      <a:pt x="48" y="77"/>
                    </a:cubicBezTo>
                    <a:cubicBezTo>
                      <a:pt x="48" y="77"/>
                      <a:pt x="47" y="78"/>
                      <a:pt x="46" y="78"/>
                    </a:cubicBezTo>
                    <a:cubicBezTo>
                      <a:pt x="46" y="80"/>
                      <a:pt x="46" y="81"/>
                      <a:pt x="47" y="82"/>
                    </a:cubicBezTo>
                    <a:cubicBezTo>
                      <a:pt x="48" y="82"/>
                      <a:pt x="48" y="82"/>
                      <a:pt x="49" y="82"/>
                    </a:cubicBezTo>
                    <a:cubicBezTo>
                      <a:pt x="50" y="82"/>
                      <a:pt x="51" y="82"/>
                      <a:pt x="51" y="82"/>
                    </a:cubicBezTo>
                    <a:cubicBezTo>
                      <a:pt x="52" y="81"/>
                      <a:pt x="52" y="81"/>
                      <a:pt x="53" y="81"/>
                    </a:cubicBezTo>
                    <a:cubicBezTo>
                      <a:pt x="53" y="80"/>
                      <a:pt x="54" y="80"/>
                      <a:pt x="55" y="80"/>
                    </a:cubicBezTo>
                    <a:cubicBezTo>
                      <a:pt x="55" y="79"/>
                      <a:pt x="53" y="78"/>
                      <a:pt x="53" y="77"/>
                    </a:cubicBezTo>
                    <a:cubicBezTo>
                      <a:pt x="54" y="77"/>
                      <a:pt x="54" y="77"/>
                      <a:pt x="54" y="77"/>
                    </a:cubicBezTo>
                    <a:cubicBezTo>
                      <a:pt x="55" y="77"/>
                      <a:pt x="55" y="77"/>
                      <a:pt x="56" y="78"/>
                    </a:cubicBezTo>
                    <a:cubicBezTo>
                      <a:pt x="56" y="79"/>
                      <a:pt x="57" y="80"/>
                      <a:pt x="57" y="81"/>
                    </a:cubicBezTo>
                    <a:cubicBezTo>
                      <a:pt x="58" y="82"/>
                      <a:pt x="58" y="83"/>
                      <a:pt x="59" y="84"/>
                    </a:cubicBezTo>
                    <a:cubicBezTo>
                      <a:pt x="59" y="85"/>
                      <a:pt x="60" y="85"/>
                      <a:pt x="60" y="86"/>
                    </a:cubicBezTo>
                    <a:cubicBezTo>
                      <a:pt x="60" y="86"/>
                      <a:pt x="59" y="87"/>
                      <a:pt x="60" y="87"/>
                    </a:cubicBezTo>
                    <a:cubicBezTo>
                      <a:pt x="60" y="87"/>
                      <a:pt x="60" y="87"/>
                      <a:pt x="60" y="87"/>
                    </a:cubicBezTo>
                    <a:cubicBezTo>
                      <a:pt x="60" y="88"/>
                      <a:pt x="59" y="88"/>
                      <a:pt x="59" y="89"/>
                    </a:cubicBezTo>
                    <a:cubicBezTo>
                      <a:pt x="58" y="90"/>
                      <a:pt x="59" y="91"/>
                      <a:pt x="59" y="92"/>
                    </a:cubicBezTo>
                    <a:cubicBezTo>
                      <a:pt x="59" y="92"/>
                      <a:pt x="59" y="92"/>
                      <a:pt x="60" y="92"/>
                    </a:cubicBezTo>
                    <a:cubicBezTo>
                      <a:pt x="60" y="92"/>
                      <a:pt x="61" y="92"/>
                      <a:pt x="61" y="92"/>
                    </a:cubicBezTo>
                    <a:cubicBezTo>
                      <a:pt x="62" y="91"/>
                      <a:pt x="62" y="91"/>
                      <a:pt x="61" y="90"/>
                    </a:cubicBezTo>
                    <a:cubicBezTo>
                      <a:pt x="63" y="89"/>
                      <a:pt x="64" y="89"/>
                      <a:pt x="65" y="88"/>
                    </a:cubicBezTo>
                    <a:cubicBezTo>
                      <a:pt x="67" y="86"/>
                      <a:pt x="66" y="85"/>
                      <a:pt x="66" y="83"/>
                    </a:cubicBezTo>
                    <a:cubicBezTo>
                      <a:pt x="66" y="81"/>
                      <a:pt x="67" y="81"/>
                      <a:pt x="68" y="79"/>
                    </a:cubicBezTo>
                    <a:cubicBezTo>
                      <a:pt x="70" y="77"/>
                      <a:pt x="65" y="79"/>
                      <a:pt x="65" y="77"/>
                    </a:cubicBezTo>
                    <a:cubicBezTo>
                      <a:pt x="67" y="76"/>
                      <a:pt x="70" y="77"/>
                      <a:pt x="69" y="75"/>
                    </a:cubicBezTo>
                    <a:cubicBezTo>
                      <a:pt x="69" y="74"/>
                      <a:pt x="69" y="74"/>
                      <a:pt x="69" y="73"/>
                    </a:cubicBezTo>
                    <a:cubicBezTo>
                      <a:pt x="69" y="72"/>
                      <a:pt x="69" y="72"/>
                      <a:pt x="69" y="72"/>
                    </a:cubicBezTo>
                    <a:cubicBezTo>
                      <a:pt x="68" y="71"/>
                      <a:pt x="67" y="71"/>
                      <a:pt x="67" y="70"/>
                    </a:cubicBezTo>
                    <a:cubicBezTo>
                      <a:pt x="66" y="69"/>
                      <a:pt x="67" y="68"/>
                      <a:pt x="67" y="67"/>
                    </a:cubicBezTo>
                    <a:cubicBezTo>
                      <a:pt x="67" y="65"/>
                      <a:pt x="67" y="65"/>
                      <a:pt x="69" y="64"/>
                    </a:cubicBezTo>
                    <a:cubicBezTo>
                      <a:pt x="71" y="64"/>
                      <a:pt x="73" y="61"/>
                      <a:pt x="74" y="59"/>
                    </a:cubicBezTo>
                    <a:cubicBezTo>
                      <a:pt x="74" y="58"/>
                      <a:pt x="73" y="57"/>
                      <a:pt x="73" y="57"/>
                    </a:cubicBezTo>
                    <a:cubicBezTo>
                      <a:pt x="74" y="56"/>
                      <a:pt x="76" y="57"/>
                      <a:pt x="75" y="55"/>
                    </a:cubicBezTo>
                    <a:cubicBezTo>
                      <a:pt x="76" y="55"/>
                      <a:pt x="76" y="55"/>
                      <a:pt x="77" y="54"/>
                    </a:cubicBezTo>
                    <a:cubicBezTo>
                      <a:pt x="77" y="54"/>
                      <a:pt x="78" y="53"/>
                      <a:pt x="78" y="53"/>
                    </a:cubicBezTo>
                    <a:cubicBezTo>
                      <a:pt x="79" y="53"/>
                      <a:pt x="79" y="53"/>
                      <a:pt x="79" y="53"/>
                    </a:cubicBezTo>
                    <a:cubicBezTo>
                      <a:pt x="80" y="53"/>
                      <a:pt x="80" y="55"/>
                      <a:pt x="80" y="55"/>
                    </a:cubicBezTo>
                    <a:cubicBezTo>
                      <a:pt x="81" y="56"/>
                      <a:pt x="82" y="57"/>
                      <a:pt x="80" y="58"/>
                    </a:cubicBezTo>
                    <a:cubicBezTo>
                      <a:pt x="79" y="59"/>
                      <a:pt x="79" y="59"/>
                      <a:pt x="78" y="60"/>
                    </a:cubicBezTo>
                    <a:cubicBezTo>
                      <a:pt x="77" y="62"/>
                      <a:pt x="76" y="62"/>
                      <a:pt x="75" y="63"/>
                    </a:cubicBezTo>
                    <a:cubicBezTo>
                      <a:pt x="74" y="65"/>
                      <a:pt x="74" y="65"/>
                      <a:pt x="74" y="67"/>
                    </a:cubicBezTo>
                    <a:cubicBezTo>
                      <a:pt x="75" y="68"/>
                      <a:pt x="74" y="72"/>
                      <a:pt x="75" y="73"/>
                    </a:cubicBezTo>
                    <a:cubicBezTo>
                      <a:pt x="75" y="74"/>
                      <a:pt x="77" y="74"/>
                      <a:pt x="78" y="75"/>
                    </a:cubicBezTo>
                    <a:cubicBezTo>
                      <a:pt x="78" y="75"/>
                      <a:pt x="78" y="75"/>
                      <a:pt x="78" y="75"/>
                    </a:cubicBezTo>
                    <a:cubicBezTo>
                      <a:pt x="79" y="75"/>
                      <a:pt x="80" y="74"/>
                      <a:pt x="81" y="73"/>
                    </a:cubicBezTo>
                    <a:cubicBezTo>
                      <a:pt x="81" y="73"/>
                      <a:pt x="81" y="73"/>
                      <a:pt x="81" y="73"/>
                    </a:cubicBezTo>
                    <a:cubicBezTo>
                      <a:pt x="82" y="73"/>
                      <a:pt x="82" y="73"/>
                      <a:pt x="82" y="73"/>
                    </a:cubicBezTo>
                    <a:cubicBezTo>
                      <a:pt x="82" y="73"/>
                      <a:pt x="82" y="73"/>
                      <a:pt x="82" y="73"/>
                    </a:cubicBezTo>
                    <a:cubicBezTo>
                      <a:pt x="83" y="73"/>
                      <a:pt x="83" y="73"/>
                      <a:pt x="83" y="73"/>
                    </a:cubicBezTo>
                    <a:cubicBezTo>
                      <a:pt x="84" y="73"/>
                      <a:pt x="84" y="72"/>
                      <a:pt x="84" y="72"/>
                    </a:cubicBezTo>
                    <a:cubicBezTo>
                      <a:pt x="84" y="72"/>
                      <a:pt x="85" y="72"/>
                      <a:pt x="85" y="72"/>
                    </a:cubicBezTo>
                    <a:cubicBezTo>
                      <a:pt x="86" y="72"/>
                      <a:pt x="86" y="72"/>
                      <a:pt x="87" y="72"/>
                    </a:cubicBezTo>
                    <a:cubicBezTo>
                      <a:pt x="88" y="72"/>
                      <a:pt x="89" y="73"/>
                      <a:pt x="90" y="74"/>
                    </a:cubicBezTo>
                    <a:cubicBezTo>
                      <a:pt x="91" y="76"/>
                      <a:pt x="88" y="76"/>
                      <a:pt x="87" y="76"/>
                    </a:cubicBezTo>
                    <a:cubicBezTo>
                      <a:pt x="85" y="76"/>
                      <a:pt x="84" y="77"/>
                      <a:pt x="83" y="77"/>
                    </a:cubicBezTo>
                    <a:cubicBezTo>
                      <a:pt x="83" y="77"/>
                      <a:pt x="82" y="77"/>
                      <a:pt x="82" y="77"/>
                    </a:cubicBezTo>
                    <a:cubicBezTo>
                      <a:pt x="82" y="77"/>
                      <a:pt x="82" y="77"/>
                      <a:pt x="81" y="77"/>
                    </a:cubicBezTo>
                    <a:cubicBezTo>
                      <a:pt x="81" y="77"/>
                      <a:pt x="81" y="77"/>
                      <a:pt x="81" y="77"/>
                    </a:cubicBezTo>
                    <a:cubicBezTo>
                      <a:pt x="80" y="77"/>
                      <a:pt x="80" y="77"/>
                      <a:pt x="79" y="78"/>
                    </a:cubicBezTo>
                    <a:cubicBezTo>
                      <a:pt x="78" y="79"/>
                      <a:pt x="78" y="80"/>
                      <a:pt x="79" y="81"/>
                    </a:cubicBezTo>
                    <a:cubicBezTo>
                      <a:pt x="80" y="81"/>
                      <a:pt x="80" y="81"/>
                      <a:pt x="80" y="82"/>
                    </a:cubicBezTo>
                    <a:cubicBezTo>
                      <a:pt x="80" y="82"/>
                      <a:pt x="80" y="83"/>
                      <a:pt x="80" y="83"/>
                    </a:cubicBezTo>
                    <a:cubicBezTo>
                      <a:pt x="80" y="84"/>
                      <a:pt x="81" y="86"/>
                      <a:pt x="79" y="86"/>
                    </a:cubicBezTo>
                    <a:cubicBezTo>
                      <a:pt x="79" y="86"/>
                      <a:pt x="79" y="86"/>
                      <a:pt x="79" y="86"/>
                    </a:cubicBezTo>
                    <a:cubicBezTo>
                      <a:pt x="78" y="86"/>
                      <a:pt x="79" y="84"/>
                      <a:pt x="78" y="84"/>
                    </a:cubicBezTo>
                    <a:cubicBezTo>
                      <a:pt x="77" y="84"/>
                      <a:pt x="77" y="84"/>
                      <a:pt x="77" y="84"/>
                    </a:cubicBezTo>
                    <a:cubicBezTo>
                      <a:pt x="76" y="84"/>
                      <a:pt x="76" y="85"/>
                      <a:pt x="75" y="86"/>
                    </a:cubicBezTo>
                    <a:cubicBezTo>
                      <a:pt x="75" y="87"/>
                      <a:pt x="73" y="87"/>
                      <a:pt x="73" y="88"/>
                    </a:cubicBezTo>
                    <a:cubicBezTo>
                      <a:pt x="72" y="90"/>
                      <a:pt x="74" y="90"/>
                      <a:pt x="73" y="91"/>
                    </a:cubicBezTo>
                    <a:cubicBezTo>
                      <a:pt x="73" y="92"/>
                      <a:pt x="72" y="92"/>
                      <a:pt x="72" y="92"/>
                    </a:cubicBezTo>
                    <a:cubicBezTo>
                      <a:pt x="72" y="93"/>
                      <a:pt x="73" y="93"/>
                      <a:pt x="73" y="94"/>
                    </a:cubicBezTo>
                    <a:cubicBezTo>
                      <a:pt x="73" y="94"/>
                      <a:pt x="72" y="95"/>
                      <a:pt x="72" y="95"/>
                    </a:cubicBezTo>
                    <a:cubicBezTo>
                      <a:pt x="71" y="95"/>
                      <a:pt x="71" y="95"/>
                      <a:pt x="71" y="95"/>
                    </a:cubicBezTo>
                    <a:cubicBezTo>
                      <a:pt x="70" y="94"/>
                      <a:pt x="70" y="93"/>
                      <a:pt x="69" y="93"/>
                    </a:cubicBezTo>
                    <a:cubicBezTo>
                      <a:pt x="69" y="93"/>
                      <a:pt x="69" y="93"/>
                      <a:pt x="68" y="93"/>
                    </a:cubicBezTo>
                    <a:cubicBezTo>
                      <a:pt x="66" y="94"/>
                      <a:pt x="65" y="96"/>
                      <a:pt x="63" y="96"/>
                    </a:cubicBezTo>
                    <a:cubicBezTo>
                      <a:pt x="63" y="96"/>
                      <a:pt x="63" y="96"/>
                      <a:pt x="63" y="96"/>
                    </a:cubicBezTo>
                    <a:cubicBezTo>
                      <a:pt x="63" y="95"/>
                      <a:pt x="62" y="95"/>
                      <a:pt x="61" y="95"/>
                    </a:cubicBezTo>
                    <a:cubicBezTo>
                      <a:pt x="60" y="95"/>
                      <a:pt x="60" y="95"/>
                      <a:pt x="59" y="95"/>
                    </a:cubicBezTo>
                    <a:cubicBezTo>
                      <a:pt x="58" y="95"/>
                      <a:pt x="58" y="95"/>
                      <a:pt x="57" y="95"/>
                    </a:cubicBezTo>
                    <a:cubicBezTo>
                      <a:pt x="57" y="95"/>
                      <a:pt x="57" y="95"/>
                      <a:pt x="57" y="95"/>
                    </a:cubicBezTo>
                    <a:cubicBezTo>
                      <a:pt x="56" y="95"/>
                      <a:pt x="57" y="94"/>
                      <a:pt x="56" y="94"/>
                    </a:cubicBezTo>
                    <a:cubicBezTo>
                      <a:pt x="56" y="94"/>
                      <a:pt x="55" y="94"/>
                      <a:pt x="55" y="94"/>
                    </a:cubicBezTo>
                    <a:cubicBezTo>
                      <a:pt x="55" y="94"/>
                      <a:pt x="55" y="94"/>
                      <a:pt x="55" y="94"/>
                    </a:cubicBezTo>
                    <a:cubicBezTo>
                      <a:pt x="55" y="94"/>
                      <a:pt x="55" y="94"/>
                      <a:pt x="55" y="94"/>
                    </a:cubicBezTo>
                    <a:cubicBezTo>
                      <a:pt x="55" y="94"/>
                      <a:pt x="54" y="94"/>
                      <a:pt x="54" y="94"/>
                    </a:cubicBezTo>
                    <a:cubicBezTo>
                      <a:pt x="53" y="94"/>
                      <a:pt x="53" y="93"/>
                      <a:pt x="53" y="92"/>
                    </a:cubicBezTo>
                    <a:cubicBezTo>
                      <a:pt x="52" y="90"/>
                      <a:pt x="52" y="90"/>
                      <a:pt x="52" y="90"/>
                    </a:cubicBezTo>
                    <a:cubicBezTo>
                      <a:pt x="53" y="89"/>
                      <a:pt x="57" y="90"/>
                      <a:pt x="55" y="88"/>
                    </a:cubicBezTo>
                    <a:cubicBezTo>
                      <a:pt x="55" y="87"/>
                      <a:pt x="55" y="87"/>
                      <a:pt x="54" y="87"/>
                    </a:cubicBezTo>
                    <a:cubicBezTo>
                      <a:pt x="54" y="87"/>
                      <a:pt x="53" y="87"/>
                      <a:pt x="53" y="88"/>
                    </a:cubicBezTo>
                    <a:cubicBezTo>
                      <a:pt x="52" y="88"/>
                      <a:pt x="53" y="89"/>
                      <a:pt x="52" y="89"/>
                    </a:cubicBezTo>
                    <a:cubicBezTo>
                      <a:pt x="52" y="89"/>
                      <a:pt x="52" y="89"/>
                      <a:pt x="52" y="89"/>
                    </a:cubicBezTo>
                    <a:cubicBezTo>
                      <a:pt x="52" y="89"/>
                      <a:pt x="52" y="89"/>
                      <a:pt x="51" y="89"/>
                    </a:cubicBezTo>
                    <a:cubicBezTo>
                      <a:pt x="51" y="89"/>
                      <a:pt x="51" y="89"/>
                      <a:pt x="51" y="89"/>
                    </a:cubicBezTo>
                    <a:cubicBezTo>
                      <a:pt x="51" y="89"/>
                      <a:pt x="51" y="89"/>
                      <a:pt x="51" y="89"/>
                    </a:cubicBezTo>
                    <a:cubicBezTo>
                      <a:pt x="49" y="90"/>
                      <a:pt x="51" y="91"/>
                      <a:pt x="51" y="92"/>
                    </a:cubicBezTo>
                    <a:cubicBezTo>
                      <a:pt x="52" y="93"/>
                      <a:pt x="51" y="93"/>
                      <a:pt x="51" y="94"/>
                    </a:cubicBezTo>
                    <a:cubicBezTo>
                      <a:pt x="51" y="95"/>
                      <a:pt x="52" y="95"/>
                      <a:pt x="52" y="96"/>
                    </a:cubicBezTo>
                    <a:cubicBezTo>
                      <a:pt x="52" y="96"/>
                      <a:pt x="52" y="96"/>
                      <a:pt x="52" y="97"/>
                    </a:cubicBezTo>
                    <a:cubicBezTo>
                      <a:pt x="50" y="97"/>
                      <a:pt x="50" y="97"/>
                      <a:pt x="49" y="97"/>
                    </a:cubicBezTo>
                    <a:cubicBezTo>
                      <a:pt x="48" y="98"/>
                      <a:pt x="47" y="99"/>
                      <a:pt x="46" y="99"/>
                    </a:cubicBezTo>
                    <a:cubicBezTo>
                      <a:pt x="45" y="100"/>
                      <a:pt x="45" y="101"/>
                      <a:pt x="44" y="102"/>
                    </a:cubicBezTo>
                    <a:cubicBezTo>
                      <a:pt x="43" y="103"/>
                      <a:pt x="42" y="104"/>
                      <a:pt x="42" y="105"/>
                    </a:cubicBezTo>
                    <a:cubicBezTo>
                      <a:pt x="41" y="106"/>
                      <a:pt x="40" y="107"/>
                      <a:pt x="39" y="108"/>
                    </a:cubicBezTo>
                    <a:cubicBezTo>
                      <a:pt x="38" y="108"/>
                      <a:pt x="38" y="108"/>
                      <a:pt x="37" y="109"/>
                    </a:cubicBezTo>
                    <a:cubicBezTo>
                      <a:pt x="36" y="109"/>
                      <a:pt x="36" y="110"/>
                      <a:pt x="36" y="111"/>
                    </a:cubicBezTo>
                    <a:cubicBezTo>
                      <a:pt x="36" y="111"/>
                      <a:pt x="35" y="111"/>
                      <a:pt x="35" y="111"/>
                    </a:cubicBezTo>
                    <a:cubicBezTo>
                      <a:pt x="34" y="111"/>
                      <a:pt x="34" y="111"/>
                      <a:pt x="34" y="111"/>
                    </a:cubicBezTo>
                    <a:cubicBezTo>
                      <a:pt x="33" y="111"/>
                      <a:pt x="34" y="111"/>
                      <a:pt x="33" y="111"/>
                    </a:cubicBezTo>
                    <a:cubicBezTo>
                      <a:pt x="33" y="110"/>
                      <a:pt x="33" y="110"/>
                      <a:pt x="33" y="110"/>
                    </a:cubicBezTo>
                    <a:cubicBezTo>
                      <a:pt x="33" y="110"/>
                      <a:pt x="32" y="110"/>
                      <a:pt x="32" y="110"/>
                    </a:cubicBezTo>
                    <a:cubicBezTo>
                      <a:pt x="32" y="110"/>
                      <a:pt x="31" y="110"/>
                      <a:pt x="32" y="111"/>
                    </a:cubicBezTo>
                    <a:cubicBezTo>
                      <a:pt x="32" y="112"/>
                      <a:pt x="33" y="111"/>
                      <a:pt x="32" y="112"/>
                    </a:cubicBezTo>
                    <a:cubicBezTo>
                      <a:pt x="32" y="112"/>
                      <a:pt x="32" y="113"/>
                      <a:pt x="32" y="113"/>
                    </a:cubicBezTo>
                    <a:cubicBezTo>
                      <a:pt x="31" y="113"/>
                      <a:pt x="31" y="112"/>
                      <a:pt x="31" y="112"/>
                    </a:cubicBezTo>
                    <a:cubicBezTo>
                      <a:pt x="31" y="112"/>
                      <a:pt x="31" y="112"/>
                      <a:pt x="30" y="112"/>
                    </a:cubicBezTo>
                    <a:cubicBezTo>
                      <a:pt x="30" y="112"/>
                      <a:pt x="30" y="112"/>
                      <a:pt x="30" y="112"/>
                    </a:cubicBezTo>
                    <a:cubicBezTo>
                      <a:pt x="29" y="113"/>
                      <a:pt x="25" y="114"/>
                      <a:pt x="27" y="115"/>
                    </a:cubicBezTo>
                    <a:cubicBezTo>
                      <a:pt x="29" y="115"/>
                      <a:pt x="30" y="116"/>
                      <a:pt x="31" y="116"/>
                    </a:cubicBezTo>
                    <a:cubicBezTo>
                      <a:pt x="32" y="117"/>
                      <a:pt x="33" y="118"/>
                      <a:pt x="34" y="119"/>
                    </a:cubicBezTo>
                    <a:cubicBezTo>
                      <a:pt x="34" y="120"/>
                      <a:pt x="34" y="120"/>
                      <a:pt x="34" y="120"/>
                    </a:cubicBezTo>
                    <a:cubicBezTo>
                      <a:pt x="34" y="120"/>
                      <a:pt x="34" y="121"/>
                      <a:pt x="34" y="122"/>
                    </a:cubicBezTo>
                    <a:cubicBezTo>
                      <a:pt x="34" y="122"/>
                      <a:pt x="34" y="123"/>
                      <a:pt x="34" y="124"/>
                    </a:cubicBezTo>
                    <a:cubicBezTo>
                      <a:pt x="34" y="125"/>
                      <a:pt x="34" y="127"/>
                      <a:pt x="33" y="127"/>
                    </a:cubicBezTo>
                    <a:cubicBezTo>
                      <a:pt x="33" y="128"/>
                      <a:pt x="33" y="128"/>
                      <a:pt x="33" y="128"/>
                    </a:cubicBezTo>
                    <a:cubicBezTo>
                      <a:pt x="32" y="129"/>
                      <a:pt x="31" y="129"/>
                      <a:pt x="31" y="129"/>
                    </a:cubicBezTo>
                    <a:cubicBezTo>
                      <a:pt x="30" y="129"/>
                      <a:pt x="30" y="129"/>
                      <a:pt x="29" y="129"/>
                    </a:cubicBezTo>
                    <a:cubicBezTo>
                      <a:pt x="29" y="129"/>
                      <a:pt x="28" y="129"/>
                      <a:pt x="28" y="129"/>
                    </a:cubicBezTo>
                    <a:cubicBezTo>
                      <a:pt x="27" y="129"/>
                      <a:pt x="27" y="129"/>
                      <a:pt x="26" y="129"/>
                    </a:cubicBezTo>
                    <a:cubicBezTo>
                      <a:pt x="26" y="129"/>
                      <a:pt x="26" y="129"/>
                      <a:pt x="26" y="129"/>
                    </a:cubicBezTo>
                    <a:cubicBezTo>
                      <a:pt x="26" y="129"/>
                      <a:pt x="26" y="129"/>
                      <a:pt x="26" y="129"/>
                    </a:cubicBezTo>
                    <a:cubicBezTo>
                      <a:pt x="25" y="129"/>
                      <a:pt x="25" y="129"/>
                      <a:pt x="25" y="128"/>
                    </a:cubicBezTo>
                    <a:cubicBezTo>
                      <a:pt x="25" y="128"/>
                      <a:pt x="25" y="128"/>
                      <a:pt x="25" y="128"/>
                    </a:cubicBezTo>
                    <a:cubicBezTo>
                      <a:pt x="24" y="128"/>
                      <a:pt x="24" y="129"/>
                      <a:pt x="23" y="129"/>
                    </a:cubicBezTo>
                    <a:cubicBezTo>
                      <a:pt x="22" y="129"/>
                      <a:pt x="22" y="129"/>
                      <a:pt x="22" y="129"/>
                    </a:cubicBezTo>
                    <a:cubicBezTo>
                      <a:pt x="22" y="128"/>
                      <a:pt x="22" y="128"/>
                      <a:pt x="22" y="128"/>
                    </a:cubicBezTo>
                    <a:cubicBezTo>
                      <a:pt x="22" y="128"/>
                      <a:pt x="22" y="128"/>
                      <a:pt x="21" y="128"/>
                    </a:cubicBezTo>
                    <a:cubicBezTo>
                      <a:pt x="21" y="128"/>
                      <a:pt x="21" y="128"/>
                      <a:pt x="20" y="128"/>
                    </a:cubicBezTo>
                    <a:cubicBezTo>
                      <a:pt x="20" y="129"/>
                      <a:pt x="19" y="129"/>
                      <a:pt x="18" y="130"/>
                    </a:cubicBezTo>
                    <a:cubicBezTo>
                      <a:pt x="17" y="130"/>
                      <a:pt x="18" y="131"/>
                      <a:pt x="18" y="132"/>
                    </a:cubicBezTo>
                    <a:cubicBezTo>
                      <a:pt x="19" y="132"/>
                      <a:pt x="19" y="132"/>
                      <a:pt x="19" y="133"/>
                    </a:cubicBezTo>
                    <a:cubicBezTo>
                      <a:pt x="18" y="133"/>
                      <a:pt x="18" y="134"/>
                      <a:pt x="18" y="134"/>
                    </a:cubicBezTo>
                    <a:cubicBezTo>
                      <a:pt x="18" y="134"/>
                      <a:pt x="18" y="134"/>
                      <a:pt x="18" y="134"/>
                    </a:cubicBezTo>
                    <a:cubicBezTo>
                      <a:pt x="18" y="135"/>
                      <a:pt x="18" y="135"/>
                      <a:pt x="18" y="135"/>
                    </a:cubicBezTo>
                    <a:cubicBezTo>
                      <a:pt x="18" y="136"/>
                      <a:pt x="18" y="136"/>
                      <a:pt x="18" y="136"/>
                    </a:cubicBezTo>
                    <a:cubicBezTo>
                      <a:pt x="18" y="137"/>
                      <a:pt x="18" y="137"/>
                      <a:pt x="18" y="138"/>
                    </a:cubicBezTo>
                    <a:cubicBezTo>
                      <a:pt x="18" y="138"/>
                      <a:pt x="18" y="139"/>
                      <a:pt x="18" y="140"/>
                    </a:cubicBezTo>
                    <a:cubicBezTo>
                      <a:pt x="17" y="141"/>
                      <a:pt x="17" y="141"/>
                      <a:pt x="17" y="141"/>
                    </a:cubicBezTo>
                    <a:cubicBezTo>
                      <a:pt x="17" y="142"/>
                      <a:pt x="17" y="142"/>
                      <a:pt x="17" y="143"/>
                    </a:cubicBezTo>
                    <a:cubicBezTo>
                      <a:pt x="17" y="143"/>
                      <a:pt x="18" y="143"/>
                      <a:pt x="18" y="143"/>
                    </a:cubicBezTo>
                    <a:cubicBezTo>
                      <a:pt x="18" y="143"/>
                      <a:pt x="18" y="143"/>
                      <a:pt x="18" y="143"/>
                    </a:cubicBezTo>
                    <a:cubicBezTo>
                      <a:pt x="19" y="144"/>
                      <a:pt x="18" y="144"/>
                      <a:pt x="18" y="144"/>
                    </a:cubicBezTo>
                    <a:cubicBezTo>
                      <a:pt x="18" y="145"/>
                      <a:pt x="18" y="145"/>
                      <a:pt x="18" y="145"/>
                    </a:cubicBezTo>
                    <a:cubicBezTo>
                      <a:pt x="18" y="146"/>
                      <a:pt x="18" y="146"/>
                      <a:pt x="18" y="146"/>
                    </a:cubicBezTo>
                    <a:cubicBezTo>
                      <a:pt x="18" y="146"/>
                      <a:pt x="18" y="147"/>
                      <a:pt x="18" y="147"/>
                    </a:cubicBezTo>
                    <a:cubicBezTo>
                      <a:pt x="20" y="147"/>
                      <a:pt x="20" y="147"/>
                      <a:pt x="20" y="147"/>
                    </a:cubicBezTo>
                    <a:cubicBezTo>
                      <a:pt x="21" y="147"/>
                      <a:pt x="21" y="147"/>
                      <a:pt x="21" y="147"/>
                    </a:cubicBezTo>
                    <a:cubicBezTo>
                      <a:pt x="22" y="147"/>
                      <a:pt x="22" y="147"/>
                      <a:pt x="22" y="147"/>
                    </a:cubicBezTo>
                    <a:cubicBezTo>
                      <a:pt x="23" y="147"/>
                      <a:pt x="23" y="148"/>
                      <a:pt x="24" y="148"/>
                    </a:cubicBezTo>
                    <a:cubicBezTo>
                      <a:pt x="24" y="149"/>
                      <a:pt x="24" y="149"/>
                      <a:pt x="24" y="149"/>
                    </a:cubicBezTo>
                    <a:cubicBezTo>
                      <a:pt x="25" y="150"/>
                      <a:pt x="25" y="150"/>
                      <a:pt x="25" y="150"/>
                    </a:cubicBezTo>
                    <a:cubicBezTo>
                      <a:pt x="25" y="150"/>
                      <a:pt x="25" y="150"/>
                      <a:pt x="25" y="150"/>
                    </a:cubicBezTo>
                    <a:cubicBezTo>
                      <a:pt x="25" y="150"/>
                      <a:pt x="26" y="149"/>
                      <a:pt x="26" y="149"/>
                    </a:cubicBezTo>
                    <a:cubicBezTo>
                      <a:pt x="27" y="149"/>
                      <a:pt x="27" y="149"/>
                      <a:pt x="28" y="148"/>
                    </a:cubicBezTo>
                    <a:cubicBezTo>
                      <a:pt x="29" y="148"/>
                      <a:pt x="30" y="148"/>
                      <a:pt x="30" y="148"/>
                    </a:cubicBezTo>
                    <a:cubicBezTo>
                      <a:pt x="31" y="148"/>
                      <a:pt x="31" y="148"/>
                      <a:pt x="31" y="148"/>
                    </a:cubicBezTo>
                    <a:cubicBezTo>
                      <a:pt x="32" y="148"/>
                      <a:pt x="32" y="148"/>
                      <a:pt x="32" y="148"/>
                    </a:cubicBezTo>
                    <a:cubicBezTo>
                      <a:pt x="32" y="148"/>
                      <a:pt x="33" y="148"/>
                      <a:pt x="33" y="148"/>
                    </a:cubicBezTo>
                    <a:cubicBezTo>
                      <a:pt x="33" y="147"/>
                      <a:pt x="33" y="147"/>
                      <a:pt x="33" y="146"/>
                    </a:cubicBezTo>
                    <a:cubicBezTo>
                      <a:pt x="34" y="146"/>
                      <a:pt x="34" y="145"/>
                      <a:pt x="35" y="145"/>
                    </a:cubicBezTo>
                    <a:cubicBezTo>
                      <a:pt x="35" y="144"/>
                      <a:pt x="34" y="144"/>
                      <a:pt x="35" y="143"/>
                    </a:cubicBezTo>
                    <a:cubicBezTo>
                      <a:pt x="35" y="143"/>
                      <a:pt x="36" y="143"/>
                      <a:pt x="36" y="142"/>
                    </a:cubicBezTo>
                    <a:cubicBezTo>
                      <a:pt x="36" y="142"/>
                      <a:pt x="36" y="141"/>
                      <a:pt x="36" y="141"/>
                    </a:cubicBezTo>
                    <a:cubicBezTo>
                      <a:pt x="36" y="140"/>
                      <a:pt x="36" y="139"/>
                      <a:pt x="36" y="139"/>
                    </a:cubicBezTo>
                    <a:cubicBezTo>
                      <a:pt x="36" y="138"/>
                      <a:pt x="36" y="137"/>
                      <a:pt x="37" y="137"/>
                    </a:cubicBezTo>
                    <a:cubicBezTo>
                      <a:pt x="37" y="136"/>
                      <a:pt x="38" y="136"/>
                      <a:pt x="39" y="135"/>
                    </a:cubicBezTo>
                    <a:cubicBezTo>
                      <a:pt x="39" y="135"/>
                      <a:pt x="40" y="134"/>
                      <a:pt x="41" y="134"/>
                    </a:cubicBezTo>
                    <a:cubicBezTo>
                      <a:pt x="41" y="134"/>
                      <a:pt x="42" y="133"/>
                      <a:pt x="42" y="133"/>
                    </a:cubicBezTo>
                    <a:cubicBezTo>
                      <a:pt x="43" y="132"/>
                      <a:pt x="41" y="132"/>
                      <a:pt x="41" y="131"/>
                    </a:cubicBezTo>
                    <a:cubicBezTo>
                      <a:pt x="41" y="131"/>
                      <a:pt x="42" y="129"/>
                      <a:pt x="42" y="129"/>
                    </a:cubicBezTo>
                    <a:cubicBezTo>
                      <a:pt x="42" y="129"/>
                      <a:pt x="42" y="129"/>
                      <a:pt x="42" y="129"/>
                    </a:cubicBezTo>
                    <a:cubicBezTo>
                      <a:pt x="42" y="129"/>
                      <a:pt x="44" y="128"/>
                      <a:pt x="44" y="128"/>
                    </a:cubicBezTo>
                    <a:cubicBezTo>
                      <a:pt x="44" y="128"/>
                      <a:pt x="45" y="128"/>
                      <a:pt x="45" y="128"/>
                    </a:cubicBezTo>
                    <a:cubicBezTo>
                      <a:pt x="45" y="128"/>
                      <a:pt x="46" y="128"/>
                      <a:pt x="46" y="129"/>
                    </a:cubicBezTo>
                    <a:cubicBezTo>
                      <a:pt x="47" y="129"/>
                      <a:pt x="47" y="129"/>
                      <a:pt x="48" y="129"/>
                    </a:cubicBezTo>
                    <a:cubicBezTo>
                      <a:pt x="48" y="129"/>
                      <a:pt x="48" y="129"/>
                      <a:pt x="48" y="129"/>
                    </a:cubicBezTo>
                    <a:cubicBezTo>
                      <a:pt x="49" y="129"/>
                      <a:pt x="49" y="128"/>
                      <a:pt x="49" y="128"/>
                    </a:cubicBezTo>
                    <a:cubicBezTo>
                      <a:pt x="50" y="128"/>
                      <a:pt x="50" y="128"/>
                      <a:pt x="51" y="128"/>
                    </a:cubicBezTo>
                    <a:cubicBezTo>
                      <a:pt x="51" y="126"/>
                      <a:pt x="51" y="126"/>
                      <a:pt x="52" y="126"/>
                    </a:cubicBezTo>
                    <a:cubicBezTo>
                      <a:pt x="53" y="126"/>
                      <a:pt x="53" y="126"/>
                      <a:pt x="53" y="126"/>
                    </a:cubicBezTo>
                    <a:cubicBezTo>
                      <a:pt x="54" y="126"/>
                      <a:pt x="55" y="126"/>
                      <a:pt x="55" y="127"/>
                    </a:cubicBezTo>
                    <a:cubicBezTo>
                      <a:pt x="56" y="128"/>
                      <a:pt x="56" y="128"/>
                      <a:pt x="56" y="129"/>
                    </a:cubicBezTo>
                    <a:cubicBezTo>
                      <a:pt x="56" y="129"/>
                      <a:pt x="56" y="130"/>
                      <a:pt x="56" y="130"/>
                    </a:cubicBezTo>
                    <a:cubicBezTo>
                      <a:pt x="57" y="131"/>
                      <a:pt x="57" y="131"/>
                      <a:pt x="57" y="131"/>
                    </a:cubicBezTo>
                    <a:cubicBezTo>
                      <a:pt x="58" y="132"/>
                      <a:pt x="58" y="132"/>
                      <a:pt x="58" y="132"/>
                    </a:cubicBezTo>
                    <a:cubicBezTo>
                      <a:pt x="59" y="133"/>
                      <a:pt x="60" y="133"/>
                      <a:pt x="61" y="134"/>
                    </a:cubicBezTo>
                    <a:cubicBezTo>
                      <a:pt x="61" y="134"/>
                      <a:pt x="61" y="134"/>
                      <a:pt x="62" y="134"/>
                    </a:cubicBezTo>
                    <a:cubicBezTo>
                      <a:pt x="62" y="135"/>
                      <a:pt x="63" y="135"/>
                      <a:pt x="63" y="135"/>
                    </a:cubicBezTo>
                    <a:cubicBezTo>
                      <a:pt x="64" y="135"/>
                      <a:pt x="65" y="135"/>
                      <a:pt x="65" y="136"/>
                    </a:cubicBezTo>
                    <a:cubicBezTo>
                      <a:pt x="66" y="137"/>
                      <a:pt x="66" y="138"/>
                      <a:pt x="67" y="139"/>
                    </a:cubicBezTo>
                    <a:cubicBezTo>
                      <a:pt x="67" y="140"/>
                      <a:pt x="68" y="140"/>
                      <a:pt x="68" y="140"/>
                    </a:cubicBezTo>
                    <a:cubicBezTo>
                      <a:pt x="68" y="141"/>
                      <a:pt x="68" y="142"/>
                      <a:pt x="67" y="142"/>
                    </a:cubicBezTo>
                    <a:cubicBezTo>
                      <a:pt x="67" y="143"/>
                      <a:pt x="67" y="143"/>
                      <a:pt x="67" y="143"/>
                    </a:cubicBezTo>
                    <a:cubicBezTo>
                      <a:pt x="67" y="143"/>
                      <a:pt x="67" y="143"/>
                      <a:pt x="67" y="143"/>
                    </a:cubicBezTo>
                    <a:cubicBezTo>
                      <a:pt x="67" y="143"/>
                      <a:pt x="68" y="143"/>
                      <a:pt x="68" y="143"/>
                    </a:cubicBezTo>
                    <a:cubicBezTo>
                      <a:pt x="69" y="143"/>
                      <a:pt x="69" y="142"/>
                      <a:pt x="69" y="141"/>
                    </a:cubicBezTo>
                    <a:cubicBezTo>
                      <a:pt x="70" y="140"/>
                      <a:pt x="70" y="140"/>
                      <a:pt x="70" y="139"/>
                    </a:cubicBezTo>
                    <a:cubicBezTo>
                      <a:pt x="70" y="139"/>
                      <a:pt x="69" y="139"/>
                      <a:pt x="69" y="138"/>
                    </a:cubicBezTo>
                    <a:cubicBezTo>
                      <a:pt x="69" y="138"/>
                      <a:pt x="69" y="137"/>
                      <a:pt x="69" y="137"/>
                    </a:cubicBezTo>
                    <a:cubicBezTo>
                      <a:pt x="69" y="137"/>
                      <a:pt x="70" y="137"/>
                      <a:pt x="70" y="137"/>
                    </a:cubicBezTo>
                    <a:cubicBezTo>
                      <a:pt x="70" y="137"/>
                      <a:pt x="70" y="137"/>
                      <a:pt x="70" y="137"/>
                    </a:cubicBezTo>
                    <a:cubicBezTo>
                      <a:pt x="71" y="137"/>
                      <a:pt x="71" y="137"/>
                      <a:pt x="71" y="137"/>
                    </a:cubicBezTo>
                    <a:cubicBezTo>
                      <a:pt x="72" y="137"/>
                      <a:pt x="72" y="137"/>
                      <a:pt x="72" y="137"/>
                    </a:cubicBezTo>
                    <a:cubicBezTo>
                      <a:pt x="72" y="137"/>
                      <a:pt x="71" y="137"/>
                      <a:pt x="71" y="136"/>
                    </a:cubicBezTo>
                    <a:cubicBezTo>
                      <a:pt x="71" y="136"/>
                      <a:pt x="71" y="135"/>
                      <a:pt x="70" y="135"/>
                    </a:cubicBezTo>
                    <a:cubicBezTo>
                      <a:pt x="70" y="135"/>
                      <a:pt x="69" y="135"/>
                      <a:pt x="69" y="134"/>
                    </a:cubicBezTo>
                    <a:cubicBezTo>
                      <a:pt x="68" y="134"/>
                      <a:pt x="68" y="134"/>
                      <a:pt x="68" y="133"/>
                    </a:cubicBezTo>
                    <a:cubicBezTo>
                      <a:pt x="68" y="133"/>
                      <a:pt x="67" y="133"/>
                      <a:pt x="67" y="133"/>
                    </a:cubicBezTo>
                    <a:cubicBezTo>
                      <a:pt x="66" y="133"/>
                      <a:pt x="66" y="132"/>
                      <a:pt x="65" y="132"/>
                    </a:cubicBezTo>
                    <a:cubicBezTo>
                      <a:pt x="65" y="132"/>
                      <a:pt x="65" y="132"/>
                      <a:pt x="64" y="131"/>
                    </a:cubicBezTo>
                    <a:cubicBezTo>
                      <a:pt x="64" y="130"/>
                      <a:pt x="63" y="129"/>
                      <a:pt x="62" y="128"/>
                    </a:cubicBezTo>
                    <a:cubicBezTo>
                      <a:pt x="61" y="128"/>
                      <a:pt x="60" y="127"/>
                      <a:pt x="60" y="126"/>
                    </a:cubicBezTo>
                    <a:cubicBezTo>
                      <a:pt x="60" y="125"/>
                      <a:pt x="60" y="124"/>
                      <a:pt x="59" y="123"/>
                    </a:cubicBezTo>
                    <a:cubicBezTo>
                      <a:pt x="59" y="123"/>
                      <a:pt x="58" y="122"/>
                      <a:pt x="58" y="121"/>
                    </a:cubicBezTo>
                    <a:cubicBezTo>
                      <a:pt x="58" y="121"/>
                      <a:pt x="59" y="121"/>
                      <a:pt x="59" y="121"/>
                    </a:cubicBezTo>
                    <a:cubicBezTo>
                      <a:pt x="60" y="121"/>
                      <a:pt x="60" y="121"/>
                      <a:pt x="60" y="121"/>
                    </a:cubicBezTo>
                    <a:cubicBezTo>
                      <a:pt x="61" y="121"/>
                      <a:pt x="61" y="121"/>
                      <a:pt x="61" y="121"/>
                    </a:cubicBezTo>
                    <a:cubicBezTo>
                      <a:pt x="61" y="122"/>
                      <a:pt x="61" y="122"/>
                      <a:pt x="61" y="122"/>
                    </a:cubicBezTo>
                    <a:cubicBezTo>
                      <a:pt x="61" y="123"/>
                      <a:pt x="61" y="123"/>
                      <a:pt x="61" y="123"/>
                    </a:cubicBezTo>
                    <a:cubicBezTo>
                      <a:pt x="63" y="124"/>
                      <a:pt x="63" y="124"/>
                      <a:pt x="63" y="124"/>
                    </a:cubicBezTo>
                    <a:cubicBezTo>
                      <a:pt x="63" y="124"/>
                      <a:pt x="63" y="123"/>
                      <a:pt x="64" y="123"/>
                    </a:cubicBezTo>
                    <a:cubicBezTo>
                      <a:pt x="64" y="123"/>
                      <a:pt x="64" y="123"/>
                      <a:pt x="64" y="123"/>
                    </a:cubicBezTo>
                    <a:cubicBezTo>
                      <a:pt x="64" y="124"/>
                      <a:pt x="64" y="125"/>
                      <a:pt x="65" y="126"/>
                    </a:cubicBezTo>
                    <a:cubicBezTo>
                      <a:pt x="65" y="126"/>
                      <a:pt x="65" y="126"/>
                      <a:pt x="66" y="127"/>
                    </a:cubicBezTo>
                    <a:cubicBezTo>
                      <a:pt x="66" y="127"/>
                      <a:pt x="67" y="128"/>
                      <a:pt x="67" y="128"/>
                    </a:cubicBezTo>
                    <a:cubicBezTo>
                      <a:pt x="67" y="128"/>
                      <a:pt x="67" y="128"/>
                      <a:pt x="67" y="128"/>
                    </a:cubicBezTo>
                    <a:cubicBezTo>
                      <a:pt x="67" y="128"/>
                      <a:pt x="68" y="128"/>
                      <a:pt x="68" y="128"/>
                    </a:cubicBezTo>
                    <a:cubicBezTo>
                      <a:pt x="68" y="128"/>
                      <a:pt x="68" y="128"/>
                      <a:pt x="69" y="128"/>
                    </a:cubicBezTo>
                    <a:cubicBezTo>
                      <a:pt x="69" y="128"/>
                      <a:pt x="69" y="128"/>
                      <a:pt x="69" y="128"/>
                    </a:cubicBezTo>
                    <a:cubicBezTo>
                      <a:pt x="69" y="128"/>
                      <a:pt x="70" y="128"/>
                      <a:pt x="70" y="128"/>
                    </a:cubicBezTo>
                    <a:cubicBezTo>
                      <a:pt x="70" y="129"/>
                      <a:pt x="70" y="129"/>
                      <a:pt x="70" y="129"/>
                    </a:cubicBezTo>
                    <a:cubicBezTo>
                      <a:pt x="71" y="130"/>
                      <a:pt x="71" y="130"/>
                      <a:pt x="71" y="130"/>
                    </a:cubicBezTo>
                    <a:cubicBezTo>
                      <a:pt x="72" y="131"/>
                      <a:pt x="74" y="130"/>
                      <a:pt x="74" y="132"/>
                    </a:cubicBezTo>
                    <a:cubicBezTo>
                      <a:pt x="74" y="132"/>
                      <a:pt x="74" y="133"/>
                      <a:pt x="74" y="133"/>
                    </a:cubicBezTo>
                    <a:cubicBezTo>
                      <a:pt x="74" y="134"/>
                      <a:pt x="75" y="134"/>
                      <a:pt x="75" y="134"/>
                    </a:cubicBezTo>
                    <a:cubicBezTo>
                      <a:pt x="76" y="135"/>
                      <a:pt x="76" y="137"/>
                      <a:pt x="75" y="137"/>
                    </a:cubicBezTo>
                    <a:cubicBezTo>
                      <a:pt x="75" y="138"/>
                      <a:pt x="74" y="139"/>
                      <a:pt x="75" y="139"/>
                    </a:cubicBezTo>
                    <a:cubicBezTo>
                      <a:pt x="75" y="139"/>
                      <a:pt x="75" y="139"/>
                      <a:pt x="75" y="139"/>
                    </a:cubicBezTo>
                    <a:cubicBezTo>
                      <a:pt x="76" y="139"/>
                      <a:pt x="76" y="139"/>
                      <a:pt x="76" y="139"/>
                    </a:cubicBezTo>
                    <a:cubicBezTo>
                      <a:pt x="76" y="139"/>
                      <a:pt x="76" y="139"/>
                      <a:pt x="77" y="139"/>
                    </a:cubicBezTo>
                    <a:cubicBezTo>
                      <a:pt x="77" y="139"/>
                      <a:pt x="77" y="139"/>
                      <a:pt x="77" y="139"/>
                    </a:cubicBezTo>
                    <a:cubicBezTo>
                      <a:pt x="78" y="139"/>
                      <a:pt x="78" y="140"/>
                      <a:pt x="78" y="141"/>
                    </a:cubicBezTo>
                    <a:cubicBezTo>
                      <a:pt x="78" y="141"/>
                      <a:pt x="78" y="141"/>
                      <a:pt x="78" y="141"/>
                    </a:cubicBezTo>
                    <a:cubicBezTo>
                      <a:pt x="79" y="141"/>
                      <a:pt x="79" y="141"/>
                      <a:pt x="79" y="141"/>
                    </a:cubicBezTo>
                    <a:cubicBezTo>
                      <a:pt x="80" y="142"/>
                      <a:pt x="80" y="142"/>
                      <a:pt x="81" y="142"/>
                    </a:cubicBezTo>
                    <a:cubicBezTo>
                      <a:pt x="81" y="142"/>
                      <a:pt x="82" y="143"/>
                      <a:pt x="81" y="143"/>
                    </a:cubicBezTo>
                    <a:cubicBezTo>
                      <a:pt x="81" y="143"/>
                      <a:pt x="81" y="143"/>
                      <a:pt x="81" y="143"/>
                    </a:cubicBezTo>
                    <a:cubicBezTo>
                      <a:pt x="80" y="143"/>
                      <a:pt x="80" y="143"/>
                      <a:pt x="80" y="142"/>
                    </a:cubicBezTo>
                    <a:cubicBezTo>
                      <a:pt x="79" y="142"/>
                      <a:pt x="79" y="142"/>
                      <a:pt x="78" y="142"/>
                    </a:cubicBezTo>
                    <a:cubicBezTo>
                      <a:pt x="78" y="142"/>
                      <a:pt x="78" y="142"/>
                      <a:pt x="78" y="143"/>
                    </a:cubicBezTo>
                    <a:cubicBezTo>
                      <a:pt x="78" y="144"/>
                      <a:pt x="79" y="144"/>
                      <a:pt x="79" y="144"/>
                    </a:cubicBezTo>
                    <a:cubicBezTo>
                      <a:pt x="79" y="145"/>
                      <a:pt x="79" y="145"/>
                      <a:pt x="79" y="145"/>
                    </a:cubicBezTo>
                    <a:cubicBezTo>
                      <a:pt x="79" y="146"/>
                      <a:pt x="79" y="146"/>
                      <a:pt x="79" y="146"/>
                    </a:cubicBezTo>
                    <a:cubicBezTo>
                      <a:pt x="80" y="145"/>
                      <a:pt x="80" y="145"/>
                      <a:pt x="80" y="145"/>
                    </a:cubicBezTo>
                    <a:cubicBezTo>
                      <a:pt x="80" y="145"/>
                      <a:pt x="80" y="145"/>
                      <a:pt x="80" y="145"/>
                    </a:cubicBezTo>
                    <a:cubicBezTo>
                      <a:pt x="80" y="145"/>
                      <a:pt x="80" y="145"/>
                      <a:pt x="81" y="145"/>
                    </a:cubicBezTo>
                    <a:cubicBezTo>
                      <a:pt x="81" y="146"/>
                      <a:pt x="81" y="146"/>
                      <a:pt x="81" y="146"/>
                    </a:cubicBezTo>
                    <a:cubicBezTo>
                      <a:pt x="82" y="146"/>
                      <a:pt x="82" y="146"/>
                      <a:pt x="82" y="146"/>
                    </a:cubicBezTo>
                    <a:cubicBezTo>
                      <a:pt x="82" y="146"/>
                      <a:pt x="82" y="146"/>
                      <a:pt x="82" y="146"/>
                    </a:cubicBezTo>
                    <a:cubicBezTo>
                      <a:pt x="82" y="144"/>
                      <a:pt x="81" y="144"/>
                      <a:pt x="83" y="143"/>
                    </a:cubicBezTo>
                    <a:cubicBezTo>
                      <a:pt x="83" y="143"/>
                      <a:pt x="84" y="143"/>
                      <a:pt x="84" y="142"/>
                    </a:cubicBezTo>
                    <a:cubicBezTo>
                      <a:pt x="84" y="142"/>
                      <a:pt x="83" y="141"/>
                      <a:pt x="83" y="141"/>
                    </a:cubicBezTo>
                    <a:cubicBezTo>
                      <a:pt x="83" y="140"/>
                      <a:pt x="83" y="140"/>
                      <a:pt x="82" y="139"/>
                    </a:cubicBezTo>
                    <a:cubicBezTo>
                      <a:pt x="82" y="138"/>
                      <a:pt x="81" y="138"/>
                      <a:pt x="81" y="137"/>
                    </a:cubicBezTo>
                    <a:cubicBezTo>
                      <a:pt x="81" y="136"/>
                      <a:pt x="81" y="136"/>
                      <a:pt x="81" y="136"/>
                    </a:cubicBezTo>
                    <a:cubicBezTo>
                      <a:pt x="81" y="136"/>
                      <a:pt x="82" y="136"/>
                      <a:pt x="82" y="136"/>
                    </a:cubicBezTo>
                    <a:cubicBezTo>
                      <a:pt x="82" y="136"/>
                      <a:pt x="82" y="137"/>
                      <a:pt x="83" y="137"/>
                    </a:cubicBezTo>
                    <a:cubicBezTo>
                      <a:pt x="83" y="137"/>
                      <a:pt x="83" y="137"/>
                      <a:pt x="83" y="137"/>
                    </a:cubicBezTo>
                    <a:cubicBezTo>
                      <a:pt x="83" y="137"/>
                      <a:pt x="84" y="137"/>
                      <a:pt x="84" y="136"/>
                    </a:cubicBezTo>
                    <a:cubicBezTo>
                      <a:pt x="84" y="136"/>
                      <a:pt x="82" y="136"/>
                      <a:pt x="83" y="135"/>
                    </a:cubicBezTo>
                    <a:cubicBezTo>
                      <a:pt x="83" y="135"/>
                      <a:pt x="83" y="135"/>
                      <a:pt x="84" y="135"/>
                    </a:cubicBezTo>
                    <a:cubicBezTo>
                      <a:pt x="84" y="135"/>
                      <a:pt x="84" y="135"/>
                      <a:pt x="85" y="135"/>
                    </a:cubicBezTo>
                    <a:cubicBezTo>
                      <a:pt x="85" y="135"/>
                      <a:pt x="85" y="135"/>
                      <a:pt x="85" y="135"/>
                    </a:cubicBezTo>
                    <a:cubicBezTo>
                      <a:pt x="86" y="135"/>
                      <a:pt x="86" y="135"/>
                      <a:pt x="86" y="134"/>
                    </a:cubicBezTo>
                    <a:cubicBezTo>
                      <a:pt x="86" y="135"/>
                      <a:pt x="87" y="135"/>
                      <a:pt x="87" y="135"/>
                    </a:cubicBezTo>
                    <a:cubicBezTo>
                      <a:pt x="88" y="135"/>
                      <a:pt x="88" y="135"/>
                      <a:pt x="88" y="135"/>
                    </a:cubicBezTo>
                    <a:cubicBezTo>
                      <a:pt x="89" y="135"/>
                      <a:pt x="89" y="135"/>
                      <a:pt x="89" y="135"/>
                    </a:cubicBezTo>
                    <a:cubicBezTo>
                      <a:pt x="90" y="135"/>
                      <a:pt x="91" y="134"/>
                      <a:pt x="92" y="134"/>
                    </a:cubicBezTo>
                    <a:cubicBezTo>
                      <a:pt x="92" y="133"/>
                      <a:pt x="92" y="133"/>
                      <a:pt x="91" y="133"/>
                    </a:cubicBezTo>
                    <a:cubicBezTo>
                      <a:pt x="91" y="132"/>
                      <a:pt x="90" y="131"/>
                      <a:pt x="90" y="130"/>
                    </a:cubicBezTo>
                    <a:cubicBezTo>
                      <a:pt x="90" y="128"/>
                      <a:pt x="91" y="128"/>
                      <a:pt x="91" y="127"/>
                    </a:cubicBezTo>
                    <a:cubicBezTo>
                      <a:pt x="91" y="126"/>
                      <a:pt x="90" y="124"/>
                      <a:pt x="91" y="124"/>
                    </a:cubicBezTo>
                    <a:cubicBezTo>
                      <a:pt x="91" y="124"/>
                      <a:pt x="92" y="124"/>
                      <a:pt x="92" y="124"/>
                    </a:cubicBezTo>
                    <a:cubicBezTo>
                      <a:pt x="92" y="124"/>
                      <a:pt x="92" y="124"/>
                      <a:pt x="92" y="124"/>
                    </a:cubicBezTo>
                    <a:cubicBezTo>
                      <a:pt x="92" y="124"/>
                      <a:pt x="92" y="124"/>
                      <a:pt x="92" y="124"/>
                    </a:cubicBezTo>
                    <a:cubicBezTo>
                      <a:pt x="93" y="124"/>
                      <a:pt x="93" y="124"/>
                      <a:pt x="93" y="123"/>
                    </a:cubicBezTo>
                    <a:cubicBezTo>
                      <a:pt x="93" y="123"/>
                      <a:pt x="93" y="122"/>
                      <a:pt x="93" y="122"/>
                    </a:cubicBezTo>
                    <a:cubicBezTo>
                      <a:pt x="94" y="121"/>
                      <a:pt x="93" y="121"/>
                      <a:pt x="94" y="120"/>
                    </a:cubicBezTo>
                    <a:cubicBezTo>
                      <a:pt x="94" y="120"/>
                      <a:pt x="94" y="120"/>
                      <a:pt x="94" y="120"/>
                    </a:cubicBezTo>
                    <a:cubicBezTo>
                      <a:pt x="95" y="119"/>
                      <a:pt x="95" y="119"/>
                      <a:pt x="95" y="119"/>
                    </a:cubicBezTo>
                    <a:cubicBezTo>
                      <a:pt x="95" y="118"/>
                      <a:pt x="95" y="118"/>
                      <a:pt x="95" y="118"/>
                    </a:cubicBezTo>
                    <a:cubicBezTo>
                      <a:pt x="95" y="117"/>
                      <a:pt x="95" y="117"/>
                      <a:pt x="95" y="117"/>
                    </a:cubicBezTo>
                    <a:cubicBezTo>
                      <a:pt x="95" y="116"/>
                      <a:pt x="96" y="116"/>
                      <a:pt x="97" y="116"/>
                    </a:cubicBezTo>
                    <a:cubicBezTo>
                      <a:pt x="97" y="116"/>
                      <a:pt x="97" y="116"/>
                      <a:pt x="97" y="116"/>
                    </a:cubicBezTo>
                    <a:cubicBezTo>
                      <a:pt x="98" y="116"/>
                      <a:pt x="98" y="116"/>
                      <a:pt x="98" y="116"/>
                    </a:cubicBezTo>
                    <a:cubicBezTo>
                      <a:pt x="98" y="117"/>
                      <a:pt x="98" y="117"/>
                      <a:pt x="97" y="117"/>
                    </a:cubicBezTo>
                    <a:cubicBezTo>
                      <a:pt x="97" y="118"/>
                      <a:pt x="97" y="118"/>
                      <a:pt x="98" y="118"/>
                    </a:cubicBezTo>
                    <a:cubicBezTo>
                      <a:pt x="99" y="118"/>
                      <a:pt x="100" y="118"/>
                      <a:pt x="100" y="119"/>
                    </a:cubicBezTo>
                    <a:cubicBezTo>
                      <a:pt x="100" y="120"/>
                      <a:pt x="99" y="120"/>
                      <a:pt x="99" y="120"/>
                    </a:cubicBezTo>
                    <a:cubicBezTo>
                      <a:pt x="98" y="120"/>
                      <a:pt x="97" y="120"/>
                      <a:pt x="97" y="121"/>
                    </a:cubicBezTo>
                    <a:cubicBezTo>
                      <a:pt x="97" y="121"/>
                      <a:pt x="98" y="121"/>
                      <a:pt x="98" y="121"/>
                    </a:cubicBezTo>
                    <a:cubicBezTo>
                      <a:pt x="98" y="121"/>
                      <a:pt x="99" y="121"/>
                      <a:pt x="100" y="121"/>
                    </a:cubicBezTo>
                    <a:cubicBezTo>
                      <a:pt x="100" y="121"/>
                      <a:pt x="100" y="121"/>
                      <a:pt x="100" y="121"/>
                    </a:cubicBezTo>
                    <a:cubicBezTo>
                      <a:pt x="101" y="121"/>
                      <a:pt x="100" y="121"/>
                      <a:pt x="100" y="122"/>
                    </a:cubicBezTo>
                    <a:cubicBezTo>
                      <a:pt x="100" y="122"/>
                      <a:pt x="99" y="123"/>
                      <a:pt x="100" y="124"/>
                    </a:cubicBezTo>
                    <a:cubicBezTo>
                      <a:pt x="100" y="124"/>
                      <a:pt x="100" y="124"/>
                      <a:pt x="100" y="124"/>
                    </a:cubicBezTo>
                    <a:cubicBezTo>
                      <a:pt x="101" y="124"/>
                      <a:pt x="102" y="122"/>
                      <a:pt x="102" y="122"/>
                    </a:cubicBezTo>
                    <a:cubicBezTo>
                      <a:pt x="103" y="122"/>
                      <a:pt x="103" y="122"/>
                      <a:pt x="103" y="122"/>
                    </a:cubicBezTo>
                    <a:cubicBezTo>
                      <a:pt x="104" y="122"/>
                      <a:pt x="104" y="122"/>
                      <a:pt x="104" y="122"/>
                    </a:cubicBezTo>
                    <a:cubicBezTo>
                      <a:pt x="105" y="122"/>
                      <a:pt x="105" y="122"/>
                      <a:pt x="105" y="122"/>
                    </a:cubicBezTo>
                    <a:cubicBezTo>
                      <a:pt x="105" y="122"/>
                      <a:pt x="106" y="122"/>
                      <a:pt x="106" y="122"/>
                    </a:cubicBezTo>
                    <a:cubicBezTo>
                      <a:pt x="106" y="121"/>
                      <a:pt x="106" y="121"/>
                      <a:pt x="106" y="121"/>
                    </a:cubicBezTo>
                    <a:cubicBezTo>
                      <a:pt x="105" y="120"/>
                      <a:pt x="105" y="120"/>
                      <a:pt x="105" y="120"/>
                    </a:cubicBezTo>
                    <a:cubicBezTo>
                      <a:pt x="105" y="120"/>
                      <a:pt x="105" y="120"/>
                      <a:pt x="105" y="121"/>
                    </a:cubicBezTo>
                    <a:cubicBezTo>
                      <a:pt x="104" y="121"/>
                      <a:pt x="104" y="121"/>
                      <a:pt x="104" y="121"/>
                    </a:cubicBezTo>
                    <a:cubicBezTo>
                      <a:pt x="104" y="121"/>
                      <a:pt x="104" y="120"/>
                      <a:pt x="104" y="120"/>
                    </a:cubicBezTo>
                    <a:cubicBezTo>
                      <a:pt x="103" y="120"/>
                      <a:pt x="103" y="120"/>
                      <a:pt x="103" y="120"/>
                    </a:cubicBezTo>
                    <a:cubicBezTo>
                      <a:pt x="103" y="119"/>
                      <a:pt x="103" y="119"/>
                      <a:pt x="103" y="119"/>
                    </a:cubicBezTo>
                    <a:cubicBezTo>
                      <a:pt x="102" y="119"/>
                      <a:pt x="103" y="119"/>
                      <a:pt x="102" y="119"/>
                    </a:cubicBezTo>
                    <a:cubicBezTo>
                      <a:pt x="101" y="118"/>
                      <a:pt x="101" y="118"/>
                      <a:pt x="101" y="118"/>
                    </a:cubicBezTo>
                    <a:cubicBezTo>
                      <a:pt x="101" y="118"/>
                      <a:pt x="102" y="118"/>
                      <a:pt x="102" y="118"/>
                    </a:cubicBezTo>
                    <a:cubicBezTo>
                      <a:pt x="103" y="117"/>
                      <a:pt x="104" y="117"/>
                      <a:pt x="104" y="117"/>
                    </a:cubicBezTo>
                    <a:cubicBezTo>
                      <a:pt x="105" y="117"/>
                      <a:pt x="104" y="117"/>
                      <a:pt x="104" y="116"/>
                    </a:cubicBezTo>
                    <a:cubicBezTo>
                      <a:pt x="105" y="116"/>
                      <a:pt x="106" y="116"/>
                      <a:pt x="107" y="115"/>
                    </a:cubicBezTo>
                    <a:cubicBezTo>
                      <a:pt x="108" y="115"/>
                      <a:pt x="109" y="114"/>
                      <a:pt x="110" y="114"/>
                    </a:cubicBezTo>
                    <a:cubicBezTo>
                      <a:pt x="110" y="114"/>
                      <a:pt x="110" y="114"/>
                      <a:pt x="110" y="114"/>
                    </a:cubicBezTo>
                    <a:cubicBezTo>
                      <a:pt x="111" y="114"/>
                      <a:pt x="111" y="114"/>
                      <a:pt x="111" y="115"/>
                    </a:cubicBezTo>
                    <a:cubicBezTo>
                      <a:pt x="111" y="115"/>
                      <a:pt x="111" y="115"/>
                      <a:pt x="111" y="115"/>
                    </a:cubicBezTo>
                    <a:cubicBezTo>
                      <a:pt x="111" y="116"/>
                      <a:pt x="111" y="116"/>
                      <a:pt x="111" y="116"/>
                    </a:cubicBezTo>
                    <a:cubicBezTo>
                      <a:pt x="111" y="116"/>
                      <a:pt x="111" y="116"/>
                      <a:pt x="110" y="116"/>
                    </a:cubicBezTo>
                    <a:cubicBezTo>
                      <a:pt x="110" y="116"/>
                      <a:pt x="110" y="116"/>
                      <a:pt x="110" y="116"/>
                    </a:cubicBezTo>
                    <a:cubicBezTo>
                      <a:pt x="109" y="116"/>
                      <a:pt x="109" y="116"/>
                      <a:pt x="109" y="116"/>
                    </a:cubicBezTo>
                    <a:cubicBezTo>
                      <a:pt x="109" y="116"/>
                      <a:pt x="109" y="116"/>
                      <a:pt x="109" y="116"/>
                    </a:cubicBezTo>
                    <a:cubicBezTo>
                      <a:pt x="109" y="117"/>
                      <a:pt x="109" y="117"/>
                      <a:pt x="109" y="117"/>
                    </a:cubicBezTo>
                    <a:cubicBezTo>
                      <a:pt x="109" y="118"/>
                      <a:pt x="108" y="119"/>
                      <a:pt x="108" y="119"/>
                    </a:cubicBezTo>
                    <a:cubicBezTo>
                      <a:pt x="108" y="119"/>
                      <a:pt x="107" y="120"/>
                      <a:pt x="107" y="120"/>
                    </a:cubicBezTo>
                    <a:cubicBezTo>
                      <a:pt x="107" y="121"/>
                      <a:pt x="107" y="121"/>
                      <a:pt x="107" y="121"/>
                    </a:cubicBezTo>
                    <a:cubicBezTo>
                      <a:pt x="107" y="122"/>
                      <a:pt x="108" y="122"/>
                      <a:pt x="108" y="122"/>
                    </a:cubicBezTo>
                    <a:cubicBezTo>
                      <a:pt x="109" y="122"/>
                      <a:pt x="109" y="122"/>
                      <a:pt x="109" y="123"/>
                    </a:cubicBezTo>
                    <a:cubicBezTo>
                      <a:pt x="109" y="123"/>
                      <a:pt x="110" y="123"/>
                      <a:pt x="110" y="123"/>
                    </a:cubicBezTo>
                    <a:cubicBezTo>
                      <a:pt x="111" y="124"/>
                      <a:pt x="111" y="124"/>
                      <a:pt x="111" y="125"/>
                    </a:cubicBezTo>
                    <a:cubicBezTo>
                      <a:pt x="112" y="126"/>
                      <a:pt x="115" y="126"/>
                      <a:pt x="116" y="127"/>
                    </a:cubicBezTo>
                    <a:cubicBezTo>
                      <a:pt x="116" y="128"/>
                      <a:pt x="116" y="128"/>
                      <a:pt x="116" y="129"/>
                    </a:cubicBezTo>
                    <a:cubicBezTo>
                      <a:pt x="116" y="129"/>
                      <a:pt x="117" y="130"/>
                      <a:pt x="118" y="130"/>
                    </a:cubicBezTo>
                    <a:cubicBezTo>
                      <a:pt x="119" y="132"/>
                      <a:pt x="117" y="132"/>
                      <a:pt x="116" y="132"/>
                    </a:cubicBezTo>
                    <a:cubicBezTo>
                      <a:pt x="114" y="132"/>
                      <a:pt x="113" y="132"/>
                      <a:pt x="112" y="132"/>
                    </a:cubicBezTo>
                    <a:cubicBezTo>
                      <a:pt x="111" y="132"/>
                      <a:pt x="110" y="132"/>
                      <a:pt x="108" y="132"/>
                    </a:cubicBezTo>
                    <a:cubicBezTo>
                      <a:pt x="108" y="132"/>
                      <a:pt x="107" y="132"/>
                      <a:pt x="106" y="132"/>
                    </a:cubicBezTo>
                    <a:cubicBezTo>
                      <a:pt x="106" y="132"/>
                      <a:pt x="106" y="132"/>
                      <a:pt x="106" y="132"/>
                    </a:cubicBezTo>
                    <a:cubicBezTo>
                      <a:pt x="106" y="131"/>
                      <a:pt x="104" y="131"/>
                      <a:pt x="104" y="131"/>
                    </a:cubicBezTo>
                    <a:cubicBezTo>
                      <a:pt x="104" y="131"/>
                      <a:pt x="104" y="131"/>
                      <a:pt x="103" y="131"/>
                    </a:cubicBezTo>
                    <a:cubicBezTo>
                      <a:pt x="103" y="131"/>
                      <a:pt x="103" y="131"/>
                      <a:pt x="102" y="131"/>
                    </a:cubicBezTo>
                    <a:cubicBezTo>
                      <a:pt x="101" y="132"/>
                      <a:pt x="100" y="132"/>
                      <a:pt x="99" y="132"/>
                    </a:cubicBezTo>
                    <a:cubicBezTo>
                      <a:pt x="98" y="133"/>
                      <a:pt x="99" y="133"/>
                      <a:pt x="98" y="133"/>
                    </a:cubicBezTo>
                    <a:cubicBezTo>
                      <a:pt x="98" y="133"/>
                      <a:pt x="97" y="133"/>
                      <a:pt x="97" y="133"/>
                    </a:cubicBezTo>
                    <a:cubicBezTo>
                      <a:pt x="97" y="133"/>
                      <a:pt x="97" y="133"/>
                      <a:pt x="97" y="133"/>
                    </a:cubicBezTo>
                    <a:cubicBezTo>
                      <a:pt x="96" y="133"/>
                      <a:pt x="96" y="133"/>
                      <a:pt x="96" y="133"/>
                    </a:cubicBezTo>
                    <a:cubicBezTo>
                      <a:pt x="96" y="133"/>
                      <a:pt x="96" y="133"/>
                      <a:pt x="96" y="133"/>
                    </a:cubicBezTo>
                    <a:cubicBezTo>
                      <a:pt x="95" y="133"/>
                      <a:pt x="94" y="133"/>
                      <a:pt x="93" y="134"/>
                    </a:cubicBezTo>
                    <a:cubicBezTo>
                      <a:pt x="93" y="134"/>
                      <a:pt x="94" y="135"/>
                      <a:pt x="94" y="135"/>
                    </a:cubicBezTo>
                    <a:cubicBezTo>
                      <a:pt x="94" y="136"/>
                      <a:pt x="93" y="136"/>
                      <a:pt x="92" y="136"/>
                    </a:cubicBezTo>
                    <a:cubicBezTo>
                      <a:pt x="92" y="136"/>
                      <a:pt x="92" y="136"/>
                      <a:pt x="92" y="136"/>
                    </a:cubicBezTo>
                    <a:cubicBezTo>
                      <a:pt x="91" y="136"/>
                      <a:pt x="91" y="136"/>
                      <a:pt x="91" y="136"/>
                    </a:cubicBezTo>
                    <a:cubicBezTo>
                      <a:pt x="91" y="136"/>
                      <a:pt x="91" y="136"/>
                      <a:pt x="90" y="136"/>
                    </a:cubicBezTo>
                    <a:cubicBezTo>
                      <a:pt x="90" y="136"/>
                      <a:pt x="90" y="136"/>
                      <a:pt x="90" y="136"/>
                    </a:cubicBezTo>
                    <a:cubicBezTo>
                      <a:pt x="89" y="137"/>
                      <a:pt x="87" y="138"/>
                      <a:pt x="87" y="138"/>
                    </a:cubicBezTo>
                    <a:cubicBezTo>
                      <a:pt x="88" y="138"/>
                      <a:pt x="88" y="138"/>
                      <a:pt x="89" y="139"/>
                    </a:cubicBezTo>
                    <a:cubicBezTo>
                      <a:pt x="88" y="139"/>
                      <a:pt x="88" y="139"/>
                      <a:pt x="88" y="139"/>
                    </a:cubicBezTo>
                    <a:cubicBezTo>
                      <a:pt x="89" y="140"/>
                      <a:pt x="89" y="140"/>
                      <a:pt x="89" y="140"/>
                    </a:cubicBezTo>
                    <a:cubicBezTo>
                      <a:pt x="89" y="140"/>
                      <a:pt x="89" y="141"/>
                      <a:pt x="89" y="141"/>
                    </a:cubicBezTo>
                    <a:cubicBezTo>
                      <a:pt x="89" y="141"/>
                      <a:pt x="88" y="141"/>
                      <a:pt x="88" y="142"/>
                    </a:cubicBezTo>
                    <a:cubicBezTo>
                      <a:pt x="89" y="142"/>
                      <a:pt x="89" y="142"/>
                      <a:pt x="89" y="142"/>
                    </a:cubicBezTo>
                    <a:cubicBezTo>
                      <a:pt x="89" y="143"/>
                      <a:pt x="89" y="143"/>
                      <a:pt x="89" y="143"/>
                    </a:cubicBezTo>
                    <a:cubicBezTo>
                      <a:pt x="89" y="143"/>
                      <a:pt x="89" y="143"/>
                      <a:pt x="89" y="143"/>
                    </a:cubicBezTo>
                    <a:cubicBezTo>
                      <a:pt x="89" y="144"/>
                      <a:pt x="89" y="144"/>
                      <a:pt x="89" y="144"/>
                    </a:cubicBezTo>
                    <a:cubicBezTo>
                      <a:pt x="90" y="144"/>
                      <a:pt x="90" y="144"/>
                      <a:pt x="90" y="145"/>
                    </a:cubicBezTo>
                    <a:cubicBezTo>
                      <a:pt x="91" y="145"/>
                      <a:pt x="91" y="145"/>
                      <a:pt x="91" y="145"/>
                    </a:cubicBezTo>
                    <a:cubicBezTo>
                      <a:pt x="91" y="146"/>
                      <a:pt x="91" y="146"/>
                      <a:pt x="91" y="146"/>
                    </a:cubicBezTo>
                    <a:cubicBezTo>
                      <a:pt x="91" y="146"/>
                      <a:pt x="91" y="146"/>
                      <a:pt x="92" y="146"/>
                    </a:cubicBezTo>
                    <a:cubicBezTo>
                      <a:pt x="92" y="146"/>
                      <a:pt x="92" y="146"/>
                      <a:pt x="92" y="146"/>
                    </a:cubicBezTo>
                    <a:cubicBezTo>
                      <a:pt x="93" y="146"/>
                      <a:pt x="93" y="146"/>
                      <a:pt x="93" y="146"/>
                    </a:cubicBezTo>
                    <a:cubicBezTo>
                      <a:pt x="94" y="146"/>
                      <a:pt x="94" y="146"/>
                      <a:pt x="95" y="147"/>
                    </a:cubicBezTo>
                    <a:cubicBezTo>
                      <a:pt x="95" y="147"/>
                      <a:pt x="95" y="147"/>
                      <a:pt x="96" y="147"/>
                    </a:cubicBezTo>
                    <a:cubicBezTo>
                      <a:pt x="96" y="147"/>
                      <a:pt x="96" y="147"/>
                      <a:pt x="97" y="147"/>
                    </a:cubicBezTo>
                    <a:cubicBezTo>
                      <a:pt x="97" y="146"/>
                      <a:pt x="98" y="146"/>
                      <a:pt x="98" y="146"/>
                    </a:cubicBezTo>
                    <a:cubicBezTo>
                      <a:pt x="98" y="146"/>
                      <a:pt x="99" y="146"/>
                      <a:pt x="99" y="146"/>
                    </a:cubicBezTo>
                    <a:cubicBezTo>
                      <a:pt x="99" y="146"/>
                      <a:pt x="100" y="146"/>
                      <a:pt x="101" y="146"/>
                    </a:cubicBezTo>
                    <a:cubicBezTo>
                      <a:pt x="101" y="147"/>
                      <a:pt x="102" y="147"/>
                      <a:pt x="102" y="147"/>
                    </a:cubicBezTo>
                    <a:cubicBezTo>
                      <a:pt x="103" y="147"/>
                      <a:pt x="104" y="146"/>
                      <a:pt x="105" y="146"/>
                    </a:cubicBezTo>
                    <a:cubicBezTo>
                      <a:pt x="106" y="146"/>
                      <a:pt x="107" y="145"/>
                      <a:pt x="107" y="145"/>
                    </a:cubicBezTo>
                    <a:cubicBezTo>
                      <a:pt x="107" y="145"/>
                      <a:pt x="107" y="145"/>
                      <a:pt x="107" y="145"/>
                    </a:cubicBezTo>
                    <a:cubicBezTo>
                      <a:pt x="108" y="145"/>
                      <a:pt x="108" y="146"/>
                      <a:pt x="108" y="146"/>
                    </a:cubicBezTo>
                    <a:cubicBezTo>
                      <a:pt x="108" y="147"/>
                      <a:pt x="108" y="149"/>
                      <a:pt x="108" y="150"/>
                    </a:cubicBezTo>
                    <a:cubicBezTo>
                      <a:pt x="108" y="151"/>
                      <a:pt x="108" y="151"/>
                      <a:pt x="107" y="152"/>
                    </a:cubicBezTo>
                    <a:cubicBezTo>
                      <a:pt x="107" y="152"/>
                      <a:pt x="106" y="152"/>
                      <a:pt x="106" y="153"/>
                    </a:cubicBezTo>
                    <a:cubicBezTo>
                      <a:pt x="106" y="154"/>
                      <a:pt x="106" y="155"/>
                      <a:pt x="106" y="155"/>
                    </a:cubicBezTo>
                    <a:cubicBezTo>
                      <a:pt x="106" y="157"/>
                      <a:pt x="106" y="158"/>
                      <a:pt x="105" y="159"/>
                    </a:cubicBezTo>
                    <a:cubicBezTo>
                      <a:pt x="104" y="159"/>
                      <a:pt x="104" y="160"/>
                      <a:pt x="103" y="160"/>
                    </a:cubicBezTo>
                    <a:cubicBezTo>
                      <a:pt x="103" y="160"/>
                      <a:pt x="102" y="160"/>
                      <a:pt x="102" y="160"/>
                    </a:cubicBezTo>
                    <a:cubicBezTo>
                      <a:pt x="101" y="159"/>
                      <a:pt x="100" y="159"/>
                      <a:pt x="99" y="158"/>
                    </a:cubicBezTo>
                    <a:cubicBezTo>
                      <a:pt x="99" y="158"/>
                      <a:pt x="99" y="158"/>
                      <a:pt x="99" y="158"/>
                    </a:cubicBezTo>
                    <a:cubicBezTo>
                      <a:pt x="98" y="158"/>
                      <a:pt x="98" y="158"/>
                      <a:pt x="98" y="159"/>
                    </a:cubicBezTo>
                    <a:cubicBezTo>
                      <a:pt x="97" y="159"/>
                      <a:pt x="97" y="160"/>
                      <a:pt x="97" y="160"/>
                    </a:cubicBezTo>
                    <a:cubicBezTo>
                      <a:pt x="96" y="161"/>
                      <a:pt x="96" y="161"/>
                      <a:pt x="96" y="161"/>
                    </a:cubicBezTo>
                    <a:cubicBezTo>
                      <a:pt x="95" y="161"/>
                      <a:pt x="94" y="160"/>
                      <a:pt x="93" y="160"/>
                    </a:cubicBezTo>
                    <a:cubicBezTo>
                      <a:pt x="92" y="160"/>
                      <a:pt x="91" y="160"/>
                      <a:pt x="90" y="160"/>
                    </a:cubicBezTo>
                    <a:cubicBezTo>
                      <a:pt x="89" y="160"/>
                      <a:pt x="88" y="160"/>
                      <a:pt x="87" y="159"/>
                    </a:cubicBezTo>
                    <a:cubicBezTo>
                      <a:pt x="87" y="159"/>
                      <a:pt x="87" y="159"/>
                      <a:pt x="86" y="159"/>
                    </a:cubicBezTo>
                    <a:cubicBezTo>
                      <a:pt x="86" y="159"/>
                      <a:pt x="86" y="159"/>
                      <a:pt x="86" y="159"/>
                    </a:cubicBezTo>
                    <a:cubicBezTo>
                      <a:pt x="85" y="159"/>
                      <a:pt x="85" y="159"/>
                      <a:pt x="85" y="159"/>
                    </a:cubicBezTo>
                    <a:cubicBezTo>
                      <a:pt x="85" y="159"/>
                      <a:pt x="84" y="159"/>
                      <a:pt x="84" y="159"/>
                    </a:cubicBezTo>
                    <a:cubicBezTo>
                      <a:pt x="84" y="159"/>
                      <a:pt x="84" y="158"/>
                      <a:pt x="84" y="158"/>
                    </a:cubicBezTo>
                    <a:cubicBezTo>
                      <a:pt x="83" y="157"/>
                      <a:pt x="82" y="157"/>
                      <a:pt x="81" y="157"/>
                    </a:cubicBezTo>
                    <a:cubicBezTo>
                      <a:pt x="79" y="157"/>
                      <a:pt x="78" y="157"/>
                      <a:pt x="77" y="158"/>
                    </a:cubicBezTo>
                    <a:cubicBezTo>
                      <a:pt x="76" y="160"/>
                      <a:pt x="78" y="162"/>
                      <a:pt x="76" y="163"/>
                    </a:cubicBezTo>
                    <a:cubicBezTo>
                      <a:pt x="76" y="163"/>
                      <a:pt x="75" y="163"/>
                      <a:pt x="75" y="163"/>
                    </a:cubicBezTo>
                    <a:cubicBezTo>
                      <a:pt x="74" y="163"/>
                      <a:pt x="74" y="162"/>
                      <a:pt x="73" y="162"/>
                    </a:cubicBezTo>
                    <a:cubicBezTo>
                      <a:pt x="73" y="162"/>
                      <a:pt x="72" y="162"/>
                      <a:pt x="71" y="161"/>
                    </a:cubicBezTo>
                    <a:cubicBezTo>
                      <a:pt x="71" y="161"/>
                      <a:pt x="70" y="161"/>
                      <a:pt x="69" y="161"/>
                    </a:cubicBezTo>
                    <a:cubicBezTo>
                      <a:pt x="69" y="161"/>
                      <a:pt x="69" y="160"/>
                      <a:pt x="69" y="160"/>
                    </a:cubicBezTo>
                    <a:cubicBezTo>
                      <a:pt x="69" y="159"/>
                      <a:pt x="68" y="159"/>
                      <a:pt x="68" y="158"/>
                    </a:cubicBezTo>
                    <a:cubicBezTo>
                      <a:pt x="67" y="158"/>
                      <a:pt x="66" y="157"/>
                      <a:pt x="65" y="157"/>
                    </a:cubicBezTo>
                    <a:cubicBezTo>
                      <a:pt x="65" y="157"/>
                      <a:pt x="65" y="157"/>
                      <a:pt x="65" y="157"/>
                    </a:cubicBezTo>
                    <a:cubicBezTo>
                      <a:pt x="64" y="157"/>
                      <a:pt x="64" y="157"/>
                      <a:pt x="64" y="157"/>
                    </a:cubicBezTo>
                    <a:cubicBezTo>
                      <a:pt x="63" y="157"/>
                      <a:pt x="63" y="157"/>
                      <a:pt x="63" y="157"/>
                    </a:cubicBezTo>
                    <a:cubicBezTo>
                      <a:pt x="62" y="157"/>
                      <a:pt x="62" y="157"/>
                      <a:pt x="62" y="157"/>
                    </a:cubicBezTo>
                    <a:cubicBezTo>
                      <a:pt x="61" y="157"/>
                      <a:pt x="60" y="156"/>
                      <a:pt x="59" y="156"/>
                    </a:cubicBezTo>
                    <a:cubicBezTo>
                      <a:pt x="58" y="155"/>
                      <a:pt x="57" y="155"/>
                      <a:pt x="57" y="154"/>
                    </a:cubicBezTo>
                    <a:cubicBezTo>
                      <a:pt x="57" y="153"/>
                      <a:pt x="58" y="153"/>
                      <a:pt x="59" y="152"/>
                    </a:cubicBezTo>
                    <a:cubicBezTo>
                      <a:pt x="59" y="151"/>
                      <a:pt x="58" y="151"/>
                      <a:pt x="58" y="150"/>
                    </a:cubicBezTo>
                    <a:cubicBezTo>
                      <a:pt x="57" y="149"/>
                      <a:pt x="56" y="149"/>
                      <a:pt x="57" y="148"/>
                    </a:cubicBezTo>
                    <a:cubicBezTo>
                      <a:pt x="57" y="147"/>
                      <a:pt x="58" y="147"/>
                      <a:pt x="57" y="146"/>
                    </a:cubicBezTo>
                    <a:cubicBezTo>
                      <a:pt x="56" y="146"/>
                      <a:pt x="56" y="146"/>
                      <a:pt x="56" y="146"/>
                    </a:cubicBezTo>
                    <a:cubicBezTo>
                      <a:pt x="56" y="146"/>
                      <a:pt x="56" y="146"/>
                      <a:pt x="55" y="146"/>
                    </a:cubicBezTo>
                    <a:cubicBezTo>
                      <a:pt x="54" y="146"/>
                      <a:pt x="54" y="146"/>
                      <a:pt x="53" y="146"/>
                    </a:cubicBezTo>
                    <a:cubicBezTo>
                      <a:pt x="53" y="146"/>
                      <a:pt x="53" y="146"/>
                      <a:pt x="53" y="146"/>
                    </a:cubicBezTo>
                    <a:cubicBezTo>
                      <a:pt x="52" y="146"/>
                      <a:pt x="52" y="146"/>
                      <a:pt x="52" y="146"/>
                    </a:cubicBezTo>
                    <a:cubicBezTo>
                      <a:pt x="51" y="146"/>
                      <a:pt x="51" y="146"/>
                      <a:pt x="50" y="146"/>
                    </a:cubicBezTo>
                    <a:cubicBezTo>
                      <a:pt x="50" y="146"/>
                      <a:pt x="50" y="146"/>
                      <a:pt x="50" y="146"/>
                    </a:cubicBezTo>
                    <a:cubicBezTo>
                      <a:pt x="50" y="146"/>
                      <a:pt x="49" y="146"/>
                      <a:pt x="48" y="147"/>
                    </a:cubicBezTo>
                    <a:cubicBezTo>
                      <a:pt x="48" y="147"/>
                      <a:pt x="48" y="147"/>
                      <a:pt x="48" y="147"/>
                    </a:cubicBezTo>
                    <a:cubicBezTo>
                      <a:pt x="48" y="147"/>
                      <a:pt x="48" y="146"/>
                      <a:pt x="47" y="146"/>
                    </a:cubicBezTo>
                    <a:cubicBezTo>
                      <a:pt x="47" y="146"/>
                      <a:pt x="47" y="146"/>
                      <a:pt x="47" y="146"/>
                    </a:cubicBezTo>
                    <a:cubicBezTo>
                      <a:pt x="46" y="146"/>
                      <a:pt x="45" y="147"/>
                      <a:pt x="44" y="147"/>
                    </a:cubicBezTo>
                    <a:cubicBezTo>
                      <a:pt x="43" y="147"/>
                      <a:pt x="41" y="147"/>
                      <a:pt x="40" y="147"/>
                    </a:cubicBezTo>
                    <a:cubicBezTo>
                      <a:pt x="39" y="148"/>
                      <a:pt x="38" y="147"/>
                      <a:pt x="38" y="148"/>
                    </a:cubicBezTo>
                    <a:cubicBezTo>
                      <a:pt x="37" y="149"/>
                      <a:pt x="37" y="149"/>
                      <a:pt x="37" y="149"/>
                    </a:cubicBezTo>
                    <a:cubicBezTo>
                      <a:pt x="37" y="149"/>
                      <a:pt x="36" y="149"/>
                      <a:pt x="35" y="150"/>
                    </a:cubicBezTo>
                    <a:cubicBezTo>
                      <a:pt x="34" y="150"/>
                      <a:pt x="34" y="150"/>
                      <a:pt x="33" y="151"/>
                    </a:cubicBezTo>
                    <a:cubicBezTo>
                      <a:pt x="33" y="151"/>
                      <a:pt x="33" y="152"/>
                      <a:pt x="32" y="152"/>
                    </a:cubicBezTo>
                    <a:cubicBezTo>
                      <a:pt x="32" y="152"/>
                      <a:pt x="32" y="152"/>
                      <a:pt x="32" y="152"/>
                    </a:cubicBezTo>
                    <a:cubicBezTo>
                      <a:pt x="32" y="152"/>
                      <a:pt x="32" y="152"/>
                      <a:pt x="32" y="152"/>
                    </a:cubicBezTo>
                    <a:cubicBezTo>
                      <a:pt x="32" y="152"/>
                      <a:pt x="32" y="152"/>
                      <a:pt x="32" y="152"/>
                    </a:cubicBezTo>
                    <a:cubicBezTo>
                      <a:pt x="32" y="152"/>
                      <a:pt x="31" y="152"/>
                      <a:pt x="31" y="152"/>
                    </a:cubicBezTo>
                    <a:cubicBezTo>
                      <a:pt x="31" y="151"/>
                      <a:pt x="30" y="151"/>
                      <a:pt x="30" y="151"/>
                    </a:cubicBezTo>
                    <a:cubicBezTo>
                      <a:pt x="30" y="151"/>
                      <a:pt x="30" y="151"/>
                      <a:pt x="30" y="151"/>
                    </a:cubicBezTo>
                    <a:cubicBezTo>
                      <a:pt x="29" y="151"/>
                      <a:pt x="28" y="152"/>
                      <a:pt x="27" y="152"/>
                    </a:cubicBezTo>
                    <a:cubicBezTo>
                      <a:pt x="27" y="152"/>
                      <a:pt x="27" y="152"/>
                      <a:pt x="27" y="152"/>
                    </a:cubicBezTo>
                    <a:cubicBezTo>
                      <a:pt x="25" y="152"/>
                      <a:pt x="25" y="151"/>
                      <a:pt x="25" y="150"/>
                    </a:cubicBezTo>
                    <a:cubicBezTo>
                      <a:pt x="24" y="152"/>
                      <a:pt x="24" y="152"/>
                      <a:pt x="23" y="153"/>
                    </a:cubicBezTo>
                    <a:cubicBezTo>
                      <a:pt x="23" y="154"/>
                      <a:pt x="22" y="155"/>
                      <a:pt x="22" y="155"/>
                    </a:cubicBezTo>
                    <a:cubicBezTo>
                      <a:pt x="20" y="156"/>
                      <a:pt x="18" y="157"/>
                      <a:pt x="18" y="159"/>
                    </a:cubicBezTo>
                    <a:cubicBezTo>
                      <a:pt x="17" y="160"/>
                      <a:pt x="17" y="161"/>
                      <a:pt x="17" y="162"/>
                    </a:cubicBezTo>
                    <a:cubicBezTo>
                      <a:pt x="17" y="163"/>
                      <a:pt x="17" y="164"/>
                      <a:pt x="17" y="165"/>
                    </a:cubicBezTo>
                    <a:cubicBezTo>
                      <a:pt x="17" y="166"/>
                      <a:pt x="17" y="166"/>
                      <a:pt x="17" y="167"/>
                    </a:cubicBezTo>
                    <a:cubicBezTo>
                      <a:pt x="16" y="168"/>
                      <a:pt x="15" y="168"/>
                      <a:pt x="14" y="169"/>
                    </a:cubicBezTo>
                    <a:cubicBezTo>
                      <a:pt x="13" y="170"/>
                      <a:pt x="13" y="171"/>
                      <a:pt x="12" y="171"/>
                    </a:cubicBezTo>
                    <a:cubicBezTo>
                      <a:pt x="11" y="171"/>
                      <a:pt x="11" y="172"/>
                      <a:pt x="10" y="172"/>
                    </a:cubicBezTo>
                    <a:cubicBezTo>
                      <a:pt x="10" y="172"/>
                      <a:pt x="10" y="172"/>
                      <a:pt x="10" y="172"/>
                    </a:cubicBezTo>
                    <a:cubicBezTo>
                      <a:pt x="10" y="172"/>
                      <a:pt x="10" y="172"/>
                      <a:pt x="10" y="172"/>
                    </a:cubicBezTo>
                    <a:cubicBezTo>
                      <a:pt x="10" y="172"/>
                      <a:pt x="10" y="172"/>
                      <a:pt x="10" y="172"/>
                    </a:cubicBezTo>
                    <a:cubicBezTo>
                      <a:pt x="10" y="172"/>
                      <a:pt x="10" y="172"/>
                      <a:pt x="9" y="172"/>
                    </a:cubicBezTo>
                    <a:cubicBezTo>
                      <a:pt x="8" y="172"/>
                      <a:pt x="9" y="173"/>
                      <a:pt x="9" y="174"/>
                    </a:cubicBezTo>
                    <a:cubicBezTo>
                      <a:pt x="9" y="174"/>
                      <a:pt x="8" y="175"/>
                      <a:pt x="7" y="176"/>
                    </a:cubicBezTo>
                    <a:cubicBezTo>
                      <a:pt x="6" y="177"/>
                      <a:pt x="6" y="178"/>
                      <a:pt x="6" y="179"/>
                    </a:cubicBezTo>
                    <a:cubicBezTo>
                      <a:pt x="6" y="180"/>
                      <a:pt x="4" y="181"/>
                      <a:pt x="4" y="182"/>
                    </a:cubicBezTo>
                    <a:cubicBezTo>
                      <a:pt x="3" y="183"/>
                      <a:pt x="2" y="185"/>
                      <a:pt x="2" y="186"/>
                    </a:cubicBezTo>
                    <a:cubicBezTo>
                      <a:pt x="2" y="187"/>
                      <a:pt x="2" y="187"/>
                      <a:pt x="2" y="188"/>
                    </a:cubicBezTo>
                    <a:cubicBezTo>
                      <a:pt x="2" y="188"/>
                      <a:pt x="1" y="189"/>
                      <a:pt x="1" y="189"/>
                    </a:cubicBezTo>
                    <a:cubicBezTo>
                      <a:pt x="0" y="190"/>
                      <a:pt x="0" y="192"/>
                      <a:pt x="1" y="192"/>
                    </a:cubicBezTo>
                    <a:cubicBezTo>
                      <a:pt x="2" y="192"/>
                      <a:pt x="3" y="192"/>
                      <a:pt x="3" y="194"/>
                    </a:cubicBezTo>
                    <a:cubicBezTo>
                      <a:pt x="3" y="194"/>
                      <a:pt x="3" y="195"/>
                      <a:pt x="3" y="196"/>
                    </a:cubicBezTo>
                    <a:cubicBezTo>
                      <a:pt x="3" y="196"/>
                      <a:pt x="4" y="196"/>
                      <a:pt x="4" y="197"/>
                    </a:cubicBezTo>
                    <a:cubicBezTo>
                      <a:pt x="5" y="198"/>
                      <a:pt x="3" y="199"/>
                      <a:pt x="3" y="201"/>
                    </a:cubicBezTo>
                    <a:cubicBezTo>
                      <a:pt x="3" y="201"/>
                      <a:pt x="4" y="203"/>
                      <a:pt x="3" y="204"/>
                    </a:cubicBezTo>
                    <a:cubicBezTo>
                      <a:pt x="2" y="205"/>
                      <a:pt x="1" y="204"/>
                      <a:pt x="1" y="205"/>
                    </a:cubicBezTo>
                    <a:cubicBezTo>
                      <a:pt x="1" y="206"/>
                      <a:pt x="3" y="206"/>
                      <a:pt x="3" y="207"/>
                    </a:cubicBezTo>
                    <a:cubicBezTo>
                      <a:pt x="3" y="208"/>
                      <a:pt x="2" y="209"/>
                      <a:pt x="3" y="210"/>
                    </a:cubicBezTo>
                    <a:cubicBezTo>
                      <a:pt x="4" y="211"/>
                      <a:pt x="5" y="210"/>
                      <a:pt x="6" y="211"/>
                    </a:cubicBezTo>
                    <a:cubicBezTo>
                      <a:pt x="6" y="211"/>
                      <a:pt x="6" y="211"/>
                      <a:pt x="6" y="211"/>
                    </a:cubicBezTo>
                    <a:cubicBezTo>
                      <a:pt x="6" y="211"/>
                      <a:pt x="6" y="211"/>
                      <a:pt x="6" y="211"/>
                    </a:cubicBezTo>
                    <a:cubicBezTo>
                      <a:pt x="6" y="212"/>
                      <a:pt x="6" y="212"/>
                      <a:pt x="6" y="213"/>
                    </a:cubicBezTo>
                    <a:cubicBezTo>
                      <a:pt x="6" y="213"/>
                      <a:pt x="6" y="213"/>
                      <a:pt x="6" y="213"/>
                    </a:cubicBezTo>
                    <a:cubicBezTo>
                      <a:pt x="6" y="214"/>
                      <a:pt x="8" y="215"/>
                      <a:pt x="9" y="216"/>
                    </a:cubicBezTo>
                    <a:cubicBezTo>
                      <a:pt x="10" y="217"/>
                      <a:pt x="10" y="218"/>
                      <a:pt x="11" y="220"/>
                    </a:cubicBezTo>
                    <a:cubicBezTo>
                      <a:pt x="11" y="221"/>
                      <a:pt x="11" y="222"/>
                      <a:pt x="12" y="222"/>
                    </a:cubicBezTo>
                    <a:cubicBezTo>
                      <a:pt x="12" y="222"/>
                      <a:pt x="12" y="222"/>
                      <a:pt x="12" y="222"/>
                    </a:cubicBezTo>
                    <a:cubicBezTo>
                      <a:pt x="12" y="222"/>
                      <a:pt x="13" y="222"/>
                      <a:pt x="13" y="222"/>
                    </a:cubicBezTo>
                    <a:cubicBezTo>
                      <a:pt x="14" y="222"/>
                      <a:pt x="14" y="222"/>
                      <a:pt x="14" y="223"/>
                    </a:cubicBezTo>
                    <a:cubicBezTo>
                      <a:pt x="14" y="223"/>
                      <a:pt x="14" y="223"/>
                      <a:pt x="14" y="223"/>
                    </a:cubicBezTo>
                    <a:cubicBezTo>
                      <a:pt x="14" y="223"/>
                      <a:pt x="14" y="223"/>
                      <a:pt x="14" y="223"/>
                    </a:cubicBezTo>
                    <a:cubicBezTo>
                      <a:pt x="14" y="223"/>
                      <a:pt x="15" y="223"/>
                      <a:pt x="15" y="223"/>
                    </a:cubicBezTo>
                    <a:cubicBezTo>
                      <a:pt x="15" y="223"/>
                      <a:pt x="16" y="223"/>
                      <a:pt x="16" y="223"/>
                    </a:cubicBezTo>
                    <a:cubicBezTo>
                      <a:pt x="16" y="224"/>
                      <a:pt x="16" y="224"/>
                      <a:pt x="16" y="224"/>
                    </a:cubicBezTo>
                    <a:cubicBezTo>
                      <a:pt x="16" y="225"/>
                      <a:pt x="16" y="225"/>
                      <a:pt x="17" y="225"/>
                    </a:cubicBezTo>
                    <a:cubicBezTo>
                      <a:pt x="18" y="226"/>
                      <a:pt x="18" y="226"/>
                      <a:pt x="19" y="227"/>
                    </a:cubicBezTo>
                    <a:cubicBezTo>
                      <a:pt x="19" y="227"/>
                      <a:pt x="20" y="228"/>
                      <a:pt x="20" y="228"/>
                    </a:cubicBezTo>
                    <a:cubicBezTo>
                      <a:pt x="21" y="228"/>
                      <a:pt x="21" y="228"/>
                      <a:pt x="21" y="228"/>
                    </a:cubicBezTo>
                    <a:cubicBezTo>
                      <a:pt x="21" y="228"/>
                      <a:pt x="22" y="227"/>
                      <a:pt x="23" y="227"/>
                    </a:cubicBezTo>
                    <a:cubicBezTo>
                      <a:pt x="24" y="227"/>
                      <a:pt x="24" y="227"/>
                      <a:pt x="25" y="227"/>
                    </a:cubicBezTo>
                    <a:cubicBezTo>
                      <a:pt x="27" y="226"/>
                      <a:pt x="28" y="225"/>
                      <a:pt x="30" y="225"/>
                    </a:cubicBezTo>
                    <a:cubicBezTo>
                      <a:pt x="30" y="225"/>
                      <a:pt x="30" y="225"/>
                      <a:pt x="30" y="225"/>
                    </a:cubicBezTo>
                    <a:cubicBezTo>
                      <a:pt x="31" y="225"/>
                      <a:pt x="33" y="226"/>
                      <a:pt x="34" y="227"/>
                    </a:cubicBezTo>
                    <a:cubicBezTo>
                      <a:pt x="34" y="227"/>
                      <a:pt x="34" y="227"/>
                      <a:pt x="35" y="227"/>
                    </a:cubicBezTo>
                    <a:cubicBezTo>
                      <a:pt x="36" y="227"/>
                      <a:pt x="36" y="226"/>
                      <a:pt x="37" y="225"/>
                    </a:cubicBezTo>
                    <a:cubicBezTo>
                      <a:pt x="38" y="225"/>
                      <a:pt x="38" y="224"/>
                      <a:pt x="40" y="224"/>
                    </a:cubicBezTo>
                    <a:cubicBezTo>
                      <a:pt x="41" y="223"/>
                      <a:pt x="43" y="224"/>
                      <a:pt x="44" y="223"/>
                    </a:cubicBezTo>
                    <a:cubicBezTo>
                      <a:pt x="45" y="223"/>
                      <a:pt x="45" y="222"/>
                      <a:pt x="46" y="222"/>
                    </a:cubicBezTo>
                    <a:cubicBezTo>
                      <a:pt x="46" y="222"/>
                      <a:pt x="46" y="222"/>
                      <a:pt x="46" y="222"/>
                    </a:cubicBezTo>
                    <a:cubicBezTo>
                      <a:pt x="47" y="222"/>
                      <a:pt x="49" y="223"/>
                      <a:pt x="50" y="224"/>
                    </a:cubicBezTo>
                    <a:cubicBezTo>
                      <a:pt x="50" y="224"/>
                      <a:pt x="51" y="224"/>
                      <a:pt x="51" y="225"/>
                    </a:cubicBezTo>
                    <a:cubicBezTo>
                      <a:pt x="51" y="226"/>
                      <a:pt x="51" y="226"/>
                      <a:pt x="51" y="226"/>
                    </a:cubicBezTo>
                    <a:cubicBezTo>
                      <a:pt x="52" y="226"/>
                      <a:pt x="52" y="226"/>
                      <a:pt x="52" y="226"/>
                    </a:cubicBezTo>
                    <a:cubicBezTo>
                      <a:pt x="52" y="227"/>
                      <a:pt x="52" y="227"/>
                      <a:pt x="52" y="228"/>
                    </a:cubicBezTo>
                    <a:cubicBezTo>
                      <a:pt x="52" y="228"/>
                      <a:pt x="53" y="228"/>
                      <a:pt x="53" y="228"/>
                    </a:cubicBezTo>
                    <a:cubicBezTo>
                      <a:pt x="53" y="228"/>
                      <a:pt x="53" y="227"/>
                      <a:pt x="54" y="227"/>
                    </a:cubicBezTo>
                    <a:cubicBezTo>
                      <a:pt x="54" y="227"/>
                      <a:pt x="55" y="227"/>
                      <a:pt x="55" y="227"/>
                    </a:cubicBezTo>
                    <a:cubicBezTo>
                      <a:pt x="55" y="227"/>
                      <a:pt x="56" y="227"/>
                      <a:pt x="56" y="227"/>
                    </a:cubicBezTo>
                    <a:cubicBezTo>
                      <a:pt x="56" y="227"/>
                      <a:pt x="56" y="227"/>
                      <a:pt x="56" y="227"/>
                    </a:cubicBezTo>
                    <a:cubicBezTo>
                      <a:pt x="56" y="227"/>
                      <a:pt x="56" y="227"/>
                      <a:pt x="56" y="227"/>
                    </a:cubicBezTo>
                    <a:cubicBezTo>
                      <a:pt x="57" y="227"/>
                      <a:pt x="57" y="227"/>
                      <a:pt x="57" y="227"/>
                    </a:cubicBezTo>
                    <a:cubicBezTo>
                      <a:pt x="57" y="227"/>
                      <a:pt x="58" y="227"/>
                      <a:pt x="58" y="227"/>
                    </a:cubicBezTo>
                    <a:cubicBezTo>
                      <a:pt x="59" y="227"/>
                      <a:pt x="59" y="228"/>
                      <a:pt x="59" y="229"/>
                    </a:cubicBezTo>
                    <a:cubicBezTo>
                      <a:pt x="59" y="230"/>
                      <a:pt x="60" y="230"/>
                      <a:pt x="60" y="231"/>
                    </a:cubicBezTo>
                    <a:cubicBezTo>
                      <a:pt x="60" y="232"/>
                      <a:pt x="60" y="233"/>
                      <a:pt x="59" y="234"/>
                    </a:cubicBezTo>
                    <a:cubicBezTo>
                      <a:pt x="59" y="235"/>
                      <a:pt x="59" y="235"/>
                      <a:pt x="59" y="236"/>
                    </a:cubicBezTo>
                    <a:cubicBezTo>
                      <a:pt x="59" y="236"/>
                      <a:pt x="59" y="237"/>
                      <a:pt x="59" y="237"/>
                    </a:cubicBezTo>
                    <a:cubicBezTo>
                      <a:pt x="58" y="238"/>
                      <a:pt x="58" y="239"/>
                      <a:pt x="58" y="240"/>
                    </a:cubicBezTo>
                    <a:cubicBezTo>
                      <a:pt x="58" y="241"/>
                      <a:pt x="59" y="241"/>
                      <a:pt x="60" y="242"/>
                    </a:cubicBezTo>
                    <a:cubicBezTo>
                      <a:pt x="60" y="243"/>
                      <a:pt x="61" y="244"/>
                      <a:pt x="62" y="245"/>
                    </a:cubicBezTo>
                    <a:cubicBezTo>
                      <a:pt x="62" y="247"/>
                      <a:pt x="63" y="247"/>
                      <a:pt x="64" y="249"/>
                    </a:cubicBezTo>
                    <a:cubicBezTo>
                      <a:pt x="65" y="250"/>
                      <a:pt x="65" y="249"/>
                      <a:pt x="67" y="250"/>
                    </a:cubicBezTo>
                    <a:cubicBezTo>
                      <a:pt x="67" y="250"/>
                      <a:pt x="66" y="251"/>
                      <a:pt x="66" y="251"/>
                    </a:cubicBezTo>
                    <a:cubicBezTo>
                      <a:pt x="66" y="252"/>
                      <a:pt x="67" y="252"/>
                      <a:pt x="67" y="252"/>
                    </a:cubicBezTo>
                    <a:cubicBezTo>
                      <a:pt x="67" y="253"/>
                      <a:pt x="69" y="256"/>
                      <a:pt x="68" y="256"/>
                    </a:cubicBezTo>
                    <a:cubicBezTo>
                      <a:pt x="68" y="256"/>
                      <a:pt x="68" y="256"/>
                      <a:pt x="68" y="256"/>
                    </a:cubicBezTo>
                    <a:cubicBezTo>
                      <a:pt x="68" y="256"/>
                      <a:pt x="68" y="256"/>
                      <a:pt x="68" y="256"/>
                    </a:cubicBezTo>
                    <a:cubicBezTo>
                      <a:pt x="68" y="256"/>
                      <a:pt x="68" y="257"/>
                      <a:pt x="68" y="258"/>
                    </a:cubicBezTo>
                    <a:cubicBezTo>
                      <a:pt x="68" y="259"/>
                      <a:pt x="69" y="260"/>
                      <a:pt x="69" y="261"/>
                    </a:cubicBezTo>
                    <a:cubicBezTo>
                      <a:pt x="69" y="262"/>
                      <a:pt x="69" y="263"/>
                      <a:pt x="69" y="264"/>
                    </a:cubicBezTo>
                    <a:cubicBezTo>
                      <a:pt x="69" y="265"/>
                      <a:pt x="68" y="265"/>
                      <a:pt x="67" y="266"/>
                    </a:cubicBezTo>
                    <a:cubicBezTo>
                      <a:pt x="66" y="268"/>
                      <a:pt x="66" y="271"/>
                      <a:pt x="65" y="273"/>
                    </a:cubicBezTo>
                    <a:cubicBezTo>
                      <a:pt x="65" y="274"/>
                      <a:pt x="64" y="275"/>
                      <a:pt x="65" y="276"/>
                    </a:cubicBezTo>
                    <a:cubicBezTo>
                      <a:pt x="66" y="276"/>
                      <a:pt x="66" y="276"/>
                      <a:pt x="66" y="276"/>
                    </a:cubicBezTo>
                    <a:cubicBezTo>
                      <a:pt x="66" y="277"/>
                      <a:pt x="66" y="277"/>
                      <a:pt x="66" y="277"/>
                    </a:cubicBezTo>
                    <a:cubicBezTo>
                      <a:pt x="66" y="278"/>
                      <a:pt x="67" y="278"/>
                      <a:pt x="68" y="279"/>
                    </a:cubicBezTo>
                    <a:cubicBezTo>
                      <a:pt x="69" y="280"/>
                      <a:pt x="69" y="281"/>
                      <a:pt x="69" y="282"/>
                    </a:cubicBezTo>
                    <a:cubicBezTo>
                      <a:pt x="70" y="284"/>
                      <a:pt x="71" y="286"/>
                      <a:pt x="72" y="289"/>
                    </a:cubicBezTo>
                    <a:cubicBezTo>
                      <a:pt x="72" y="290"/>
                      <a:pt x="72" y="291"/>
                      <a:pt x="72" y="293"/>
                    </a:cubicBezTo>
                    <a:cubicBezTo>
                      <a:pt x="73" y="294"/>
                      <a:pt x="72" y="295"/>
                      <a:pt x="73" y="296"/>
                    </a:cubicBezTo>
                    <a:cubicBezTo>
                      <a:pt x="73" y="298"/>
                      <a:pt x="74" y="299"/>
                      <a:pt x="75" y="300"/>
                    </a:cubicBezTo>
                    <a:cubicBezTo>
                      <a:pt x="75" y="300"/>
                      <a:pt x="75" y="300"/>
                      <a:pt x="75" y="300"/>
                    </a:cubicBezTo>
                    <a:cubicBezTo>
                      <a:pt x="76" y="301"/>
                      <a:pt x="76" y="303"/>
                      <a:pt x="77" y="304"/>
                    </a:cubicBezTo>
                    <a:cubicBezTo>
                      <a:pt x="77" y="306"/>
                      <a:pt x="78" y="306"/>
                      <a:pt x="79" y="307"/>
                    </a:cubicBezTo>
                    <a:cubicBezTo>
                      <a:pt x="80" y="309"/>
                      <a:pt x="78" y="310"/>
                      <a:pt x="79" y="312"/>
                    </a:cubicBezTo>
                    <a:cubicBezTo>
                      <a:pt x="79" y="312"/>
                      <a:pt x="79" y="312"/>
                      <a:pt x="79" y="313"/>
                    </a:cubicBezTo>
                    <a:cubicBezTo>
                      <a:pt x="79" y="313"/>
                      <a:pt x="79" y="313"/>
                      <a:pt x="79" y="314"/>
                    </a:cubicBezTo>
                    <a:cubicBezTo>
                      <a:pt x="80" y="315"/>
                      <a:pt x="81" y="314"/>
                      <a:pt x="82" y="315"/>
                    </a:cubicBezTo>
                    <a:cubicBezTo>
                      <a:pt x="82" y="315"/>
                      <a:pt x="83" y="315"/>
                      <a:pt x="83" y="315"/>
                    </a:cubicBezTo>
                    <a:cubicBezTo>
                      <a:pt x="84" y="315"/>
                      <a:pt x="84" y="315"/>
                      <a:pt x="84" y="315"/>
                    </a:cubicBezTo>
                    <a:cubicBezTo>
                      <a:pt x="86" y="314"/>
                      <a:pt x="87" y="313"/>
                      <a:pt x="89" y="313"/>
                    </a:cubicBezTo>
                    <a:cubicBezTo>
                      <a:pt x="89" y="313"/>
                      <a:pt x="89" y="313"/>
                      <a:pt x="89" y="313"/>
                    </a:cubicBezTo>
                    <a:cubicBezTo>
                      <a:pt x="90" y="313"/>
                      <a:pt x="90" y="313"/>
                      <a:pt x="90" y="313"/>
                    </a:cubicBezTo>
                    <a:cubicBezTo>
                      <a:pt x="91" y="313"/>
                      <a:pt x="91" y="313"/>
                      <a:pt x="92" y="313"/>
                    </a:cubicBezTo>
                    <a:cubicBezTo>
                      <a:pt x="92" y="313"/>
                      <a:pt x="93" y="313"/>
                      <a:pt x="93" y="313"/>
                    </a:cubicBezTo>
                    <a:cubicBezTo>
                      <a:pt x="93" y="312"/>
                      <a:pt x="93" y="312"/>
                      <a:pt x="94" y="312"/>
                    </a:cubicBezTo>
                    <a:cubicBezTo>
                      <a:pt x="94" y="311"/>
                      <a:pt x="95" y="312"/>
                      <a:pt x="95" y="312"/>
                    </a:cubicBezTo>
                    <a:cubicBezTo>
                      <a:pt x="98" y="311"/>
                      <a:pt x="99" y="311"/>
                      <a:pt x="101" y="309"/>
                    </a:cubicBezTo>
                    <a:cubicBezTo>
                      <a:pt x="102" y="308"/>
                      <a:pt x="103" y="307"/>
                      <a:pt x="103" y="306"/>
                    </a:cubicBezTo>
                    <a:cubicBezTo>
                      <a:pt x="104" y="306"/>
                      <a:pt x="104" y="305"/>
                      <a:pt x="105" y="304"/>
                    </a:cubicBezTo>
                    <a:cubicBezTo>
                      <a:pt x="106" y="303"/>
                      <a:pt x="107" y="303"/>
                      <a:pt x="108" y="302"/>
                    </a:cubicBezTo>
                    <a:cubicBezTo>
                      <a:pt x="109" y="301"/>
                      <a:pt x="109" y="299"/>
                      <a:pt x="110" y="298"/>
                    </a:cubicBezTo>
                    <a:cubicBezTo>
                      <a:pt x="110" y="296"/>
                      <a:pt x="111" y="295"/>
                      <a:pt x="111" y="294"/>
                    </a:cubicBezTo>
                    <a:cubicBezTo>
                      <a:pt x="111" y="294"/>
                      <a:pt x="111" y="293"/>
                      <a:pt x="112" y="292"/>
                    </a:cubicBezTo>
                    <a:cubicBezTo>
                      <a:pt x="113" y="291"/>
                      <a:pt x="115" y="291"/>
                      <a:pt x="116" y="290"/>
                    </a:cubicBezTo>
                    <a:cubicBezTo>
                      <a:pt x="118" y="289"/>
                      <a:pt x="118" y="286"/>
                      <a:pt x="117" y="284"/>
                    </a:cubicBezTo>
                    <a:cubicBezTo>
                      <a:pt x="117" y="283"/>
                      <a:pt x="116" y="281"/>
                      <a:pt x="116" y="281"/>
                    </a:cubicBezTo>
                    <a:cubicBezTo>
                      <a:pt x="116" y="280"/>
                      <a:pt x="117" y="280"/>
                      <a:pt x="118" y="280"/>
                    </a:cubicBezTo>
                    <a:cubicBezTo>
                      <a:pt x="118" y="279"/>
                      <a:pt x="118" y="278"/>
                      <a:pt x="118" y="277"/>
                    </a:cubicBezTo>
                    <a:cubicBezTo>
                      <a:pt x="119" y="277"/>
                      <a:pt x="120" y="276"/>
                      <a:pt x="120" y="276"/>
                    </a:cubicBezTo>
                    <a:cubicBezTo>
                      <a:pt x="120" y="276"/>
                      <a:pt x="120" y="276"/>
                      <a:pt x="120" y="276"/>
                    </a:cubicBezTo>
                    <a:cubicBezTo>
                      <a:pt x="120" y="275"/>
                      <a:pt x="122" y="275"/>
                      <a:pt x="123" y="274"/>
                    </a:cubicBezTo>
                    <a:cubicBezTo>
                      <a:pt x="123" y="273"/>
                      <a:pt x="124" y="273"/>
                      <a:pt x="124" y="272"/>
                    </a:cubicBezTo>
                    <a:cubicBezTo>
                      <a:pt x="125" y="271"/>
                      <a:pt x="127" y="271"/>
                      <a:pt x="127" y="271"/>
                    </a:cubicBezTo>
                    <a:cubicBezTo>
                      <a:pt x="128" y="270"/>
                      <a:pt x="128" y="270"/>
                      <a:pt x="129" y="269"/>
                    </a:cubicBezTo>
                    <a:cubicBezTo>
                      <a:pt x="129" y="269"/>
                      <a:pt x="129" y="269"/>
                      <a:pt x="129" y="268"/>
                    </a:cubicBezTo>
                    <a:cubicBezTo>
                      <a:pt x="129" y="267"/>
                      <a:pt x="128" y="267"/>
                      <a:pt x="128" y="266"/>
                    </a:cubicBezTo>
                    <a:cubicBezTo>
                      <a:pt x="128" y="265"/>
                      <a:pt x="128" y="265"/>
                      <a:pt x="128" y="264"/>
                    </a:cubicBezTo>
                    <a:cubicBezTo>
                      <a:pt x="128" y="263"/>
                      <a:pt x="128" y="262"/>
                      <a:pt x="128" y="261"/>
                    </a:cubicBezTo>
                    <a:cubicBezTo>
                      <a:pt x="128" y="261"/>
                      <a:pt x="129" y="259"/>
                      <a:pt x="128" y="259"/>
                    </a:cubicBezTo>
                    <a:cubicBezTo>
                      <a:pt x="128" y="258"/>
                      <a:pt x="128" y="259"/>
                      <a:pt x="128" y="258"/>
                    </a:cubicBezTo>
                    <a:cubicBezTo>
                      <a:pt x="128" y="257"/>
                      <a:pt x="128" y="257"/>
                      <a:pt x="128" y="257"/>
                    </a:cubicBezTo>
                    <a:cubicBezTo>
                      <a:pt x="128" y="256"/>
                      <a:pt x="127" y="256"/>
                      <a:pt x="127" y="256"/>
                    </a:cubicBezTo>
                    <a:cubicBezTo>
                      <a:pt x="126" y="255"/>
                      <a:pt x="126" y="254"/>
                      <a:pt x="126" y="253"/>
                    </a:cubicBezTo>
                    <a:cubicBezTo>
                      <a:pt x="126" y="251"/>
                      <a:pt x="125" y="250"/>
                      <a:pt x="125" y="248"/>
                    </a:cubicBezTo>
                    <a:cubicBezTo>
                      <a:pt x="125" y="248"/>
                      <a:pt x="124" y="247"/>
                      <a:pt x="125" y="246"/>
                    </a:cubicBezTo>
                    <a:cubicBezTo>
                      <a:pt x="125" y="245"/>
                      <a:pt x="126" y="246"/>
                      <a:pt x="126" y="244"/>
                    </a:cubicBezTo>
                    <a:cubicBezTo>
                      <a:pt x="127" y="243"/>
                      <a:pt x="126" y="243"/>
                      <a:pt x="126" y="242"/>
                    </a:cubicBezTo>
                    <a:cubicBezTo>
                      <a:pt x="126" y="241"/>
                      <a:pt x="127" y="241"/>
                      <a:pt x="128" y="241"/>
                    </a:cubicBezTo>
                    <a:cubicBezTo>
                      <a:pt x="128" y="240"/>
                      <a:pt x="128" y="239"/>
                      <a:pt x="129" y="239"/>
                    </a:cubicBezTo>
                    <a:cubicBezTo>
                      <a:pt x="129" y="238"/>
                      <a:pt x="129" y="237"/>
                      <a:pt x="130" y="237"/>
                    </a:cubicBezTo>
                    <a:cubicBezTo>
                      <a:pt x="130" y="236"/>
                      <a:pt x="131" y="235"/>
                      <a:pt x="131" y="235"/>
                    </a:cubicBezTo>
                    <a:cubicBezTo>
                      <a:pt x="132" y="233"/>
                      <a:pt x="133" y="232"/>
                      <a:pt x="134" y="231"/>
                    </a:cubicBezTo>
                    <a:cubicBezTo>
                      <a:pt x="134" y="231"/>
                      <a:pt x="134" y="231"/>
                      <a:pt x="134" y="231"/>
                    </a:cubicBezTo>
                    <a:cubicBezTo>
                      <a:pt x="135" y="231"/>
                      <a:pt x="135" y="230"/>
                      <a:pt x="136" y="230"/>
                    </a:cubicBezTo>
                    <a:cubicBezTo>
                      <a:pt x="137" y="229"/>
                      <a:pt x="138" y="229"/>
                      <a:pt x="138" y="228"/>
                    </a:cubicBezTo>
                    <a:cubicBezTo>
                      <a:pt x="139" y="227"/>
                      <a:pt x="139" y="226"/>
                      <a:pt x="140" y="225"/>
                    </a:cubicBezTo>
                    <a:cubicBezTo>
                      <a:pt x="140" y="224"/>
                      <a:pt x="142" y="223"/>
                      <a:pt x="143" y="222"/>
                    </a:cubicBezTo>
                    <a:cubicBezTo>
                      <a:pt x="143" y="221"/>
                      <a:pt x="144" y="220"/>
                      <a:pt x="145" y="219"/>
                    </a:cubicBezTo>
                    <a:cubicBezTo>
                      <a:pt x="145" y="218"/>
                      <a:pt x="145" y="217"/>
                      <a:pt x="145" y="216"/>
                    </a:cubicBezTo>
                    <a:cubicBezTo>
                      <a:pt x="145" y="215"/>
                      <a:pt x="146" y="215"/>
                      <a:pt x="146" y="214"/>
                    </a:cubicBezTo>
                    <a:cubicBezTo>
                      <a:pt x="147" y="213"/>
                      <a:pt x="147" y="212"/>
                      <a:pt x="147" y="211"/>
                    </a:cubicBezTo>
                    <a:cubicBezTo>
                      <a:pt x="148" y="210"/>
                      <a:pt x="148" y="208"/>
                      <a:pt x="148" y="207"/>
                    </a:cubicBezTo>
                    <a:cubicBezTo>
                      <a:pt x="148" y="206"/>
                      <a:pt x="147" y="206"/>
                      <a:pt x="147" y="206"/>
                    </a:cubicBezTo>
                    <a:cubicBezTo>
                      <a:pt x="146" y="206"/>
                      <a:pt x="145" y="207"/>
                      <a:pt x="144" y="207"/>
                    </a:cubicBezTo>
                    <a:cubicBezTo>
                      <a:pt x="143" y="208"/>
                      <a:pt x="143" y="208"/>
                      <a:pt x="142" y="208"/>
                    </a:cubicBezTo>
                    <a:cubicBezTo>
                      <a:pt x="142" y="208"/>
                      <a:pt x="142" y="208"/>
                      <a:pt x="141" y="208"/>
                    </a:cubicBezTo>
                    <a:cubicBezTo>
                      <a:pt x="141" y="208"/>
                      <a:pt x="141" y="208"/>
                      <a:pt x="141" y="208"/>
                    </a:cubicBezTo>
                    <a:cubicBezTo>
                      <a:pt x="140" y="208"/>
                      <a:pt x="140" y="208"/>
                      <a:pt x="139" y="208"/>
                    </a:cubicBezTo>
                    <a:cubicBezTo>
                      <a:pt x="139" y="208"/>
                      <a:pt x="139" y="208"/>
                      <a:pt x="139" y="209"/>
                    </a:cubicBezTo>
                    <a:cubicBezTo>
                      <a:pt x="138" y="209"/>
                      <a:pt x="138" y="209"/>
                      <a:pt x="138" y="209"/>
                    </a:cubicBezTo>
                    <a:cubicBezTo>
                      <a:pt x="138" y="209"/>
                      <a:pt x="138" y="209"/>
                      <a:pt x="138" y="209"/>
                    </a:cubicBezTo>
                    <a:cubicBezTo>
                      <a:pt x="138" y="209"/>
                      <a:pt x="138" y="209"/>
                      <a:pt x="137" y="209"/>
                    </a:cubicBezTo>
                    <a:cubicBezTo>
                      <a:pt x="137" y="209"/>
                      <a:pt x="137" y="209"/>
                      <a:pt x="137" y="209"/>
                    </a:cubicBezTo>
                    <a:cubicBezTo>
                      <a:pt x="136" y="209"/>
                      <a:pt x="136" y="210"/>
                      <a:pt x="135" y="210"/>
                    </a:cubicBezTo>
                    <a:cubicBezTo>
                      <a:pt x="135" y="210"/>
                      <a:pt x="135" y="210"/>
                      <a:pt x="134" y="210"/>
                    </a:cubicBezTo>
                    <a:cubicBezTo>
                      <a:pt x="134" y="210"/>
                      <a:pt x="133" y="210"/>
                      <a:pt x="133" y="210"/>
                    </a:cubicBezTo>
                    <a:cubicBezTo>
                      <a:pt x="132" y="209"/>
                      <a:pt x="130" y="208"/>
                      <a:pt x="130" y="207"/>
                    </a:cubicBezTo>
                    <a:cubicBezTo>
                      <a:pt x="131" y="206"/>
                      <a:pt x="130" y="204"/>
                      <a:pt x="129" y="204"/>
                    </a:cubicBezTo>
                    <a:cubicBezTo>
                      <a:pt x="128" y="204"/>
                      <a:pt x="127" y="203"/>
                      <a:pt x="127" y="203"/>
                    </a:cubicBezTo>
                    <a:cubicBezTo>
                      <a:pt x="127" y="202"/>
                      <a:pt x="126" y="202"/>
                      <a:pt x="126" y="202"/>
                    </a:cubicBezTo>
                    <a:cubicBezTo>
                      <a:pt x="126" y="201"/>
                      <a:pt x="125" y="201"/>
                      <a:pt x="125" y="201"/>
                    </a:cubicBezTo>
                    <a:cubicBezTo>
                      <a:pt x="125" y="201"/>
                      <a:pt x="124" y="201"/>
                      <a:pt x="124" y="201"/>
                    </a:cubicBezTo>
                    <a:cubicBezTo>
                      <a:pt x="124" y="201"/>
                      <a:pt x="124" y="201"/>
                      <a:pt x="124" y="201"/>
                    </a:cubicBezTo>
                    <a:cubicBezTo>
                      <a:pt x="123" y="200"/>
                      <a:pt x="123" y="200"/>
                      <a:pt x="123" y="200"/>
                    </a:cubicBezTo>
                    <a:cubicBezTo>
                      <a:pt x="122" y="199"/>
                      <a:pt x="122" y="199"/>
                      <a:pt x="122" y="199"/>
                    </a:cubicBezTo>
                    <a:cubicBezTo>
                      <a:pt x="121" y="199"/>
                      <a:pt x="121" y="199"/>
                      <a:pt x="121" y="198"/>
                    </a:cubicBezTo>
                    <a:cubicBezTo>
                      <a:pt x="120" y="196"/>
                      <a:pt x="119" y="195"/>
                      <a:pt x="119" y="193"/>
                    </a:cubicBezTo>
                    <a:cubicBezTo>
                      <a:pt x="119" y="192"/>
                      <a:pt x="118" y="192"/>
                      <a:pt x="116" y="191"/>
                    </a:cubicBezTo>
                    <a:cubicBezTo>
                      <a:pt x="115" y="190"/>
                      <a:pt x="114" y="187"/>
                      <a:pt x="114" y="185"/>
                    </a:cubicBezTo>
                    <a:cubicBezTo>
                      <a:pt x="113" y="183"/>
                      <a:pt x="111" y="182"/>
                      <a:pt x="110" y="180"/>
                    </a:cubicBezTo>
                    <a:cubicBezTo>
                      <a:pt x="109" y="179"/>
                      <a:pt x="110" y="179"/>
                      <a:pt x="111" y="178"/>
                    </a:cubicBezTo>
                    <a:cubicBezTo>
                      <a:pt x="111" y="178"/>
                      <a:pt x="111" y="177"/>
                      <a:pt x="110" y="177"/>
                    </a:cubicBezTo>
                    <a:cubicBezTo>
                      <a:pt x="109" y="176"/>
                      <a:pt x="109" y="175"/>
                      <a:pt x="108" y="174"/>
                    </a:cubicBezTo>
                    <a:cubicBezTo>
                      <a:pt x="107" y="174"/>
                      <a:pt x="107" y="173"/>
                      <a:pt x="107" y="173"/>
                    </a:cubicBezTo>
                    <a:cubicBezTo>
                      <a:pt x="106" y="171"/>
                      <a:pt x="106" y="171"/>
                      <a:pt x="105" y="169"/>
                    </a:cubicBezTo>
                    <a:cubicBezTo>
                      <a:pt x="104" y="169"/>
                      <a:pt x="104" y="169"/>
                      <a:pt x="104" y="168"/>
                    </a:cubicBezTo>
                    <a:cubicBezTo>
                      <a:pt x="104" y="167"/>
                      <a:pt x="104" y="167"/>
                      <a:pt x="103" y="166"/>
                    </a:cubicBezTo>
                    <a:cubicBezTo>
                      <a:pt x="103" y="166"/>
                      <a:pt x="102" y="164"/>
                      <a:pt x="102" y="163"/>
                    </a:cubicBezTo>
                    <a:cubicBezTo>
                      <a:pt x="103" y="163"/>
                      <a:pt x="103" y="163"/>
                      <a:pt x="103" y="163"/>
                    </a:cubicBezTo>
                    <a:cubicBezTo>
                      <a:pt x="103" y="163"/>
                      <a:pt x="103" y="164"/>
                      <a:pt x="103" y="164"/>
                    </a:cubicBezTo>
                    <a:cubicBezTo>
                      <a:pt x="104" y="165"/>
                      <a:pt x="104" y="165"/>
                      <a:pt x="105" y="166"/>
                    </a:cubicBezTo>
                    <a:cubicBezTo>
                      <a:pt x="105" y="166"/>
                      <a:pt x="105" y="167"/>
                      <a:pt x="105" y="167"/>
                    </a:cubicBezTo>
                    <a:cubicBezTo>
                      <a:pt x="106" y="168"/>
                      <a:pt x="106" y="168"/>
                      <a:pt x="107" y="169"/>
                    </a:cubicBezTo>
                    <a:cubicBezTo>
                      <a:pt x="107" y="170"/>
                      <a:pt x="106" y="170"/>
                      <a:pt x="107" y="171"/>
                    </a:cubicBezTo>
                    <a:cubicBezTo>
                      <a:pt x="107" y="169"/>
                      <a:pt x="107" y="166"/>
                      <a:pt x="109" y="165"/>
                    </a:cubicBezTo>
                    <a:cubicBezTo>
                      <a:pt x="109" y="166"/>
                      <a:pt x="109" y="167"/>
                      <a:pt x="109" y="169"/>
                    </a:cubicBezTo>
                    <a:cubicBezTo>
                      <a:pt x="109" y="170"/>
                      <a:pt x="109" y="170"/>
                      <a:pt x="110" y="170"/>
                    </a:cubicBezTo>
                    <a:cubicBezTo>
                      <a:pt x="111" y="171"/>
                      <a:pt x="111" y="171"/>
                      <a:pt x="112" y="172"/>
                    </a:cubicBezTo>
                    <a:cubicBezTo>
                      <a:pt x="112" y="172"/>
                      <a:pt x="112" y="173"/>
                      <a:pt x="112" y="173"/>
                    </a:cubicBezTo>
                    <a:cubicBezTo>
                      <a:pt x="112" y="174"/>
                      <a:pt x="113" y="174"/>
                      <a:pt x="113" y="174"/>
                    </a:cubicBezTo>
                    <a:cubicBezTo>
                      <a:pt x="114" y="175"/>
                      <a:pt x="116" y="177"/>
                      <a:pt x="116" y="178"/>
                    </a:cubicBezTo>
                    <a:cubicBezTo>
                      <a:pt x="117" y="179"/>
                      <a:pt x="117" y="179"/>
                      <a:pt x="118" y="179"/>
                    </a:cubicBezTo>
                    <a:cubicBezTo>
                      <a:pt x="119" y="180"/>
                      <a:pt x="119" y="181"/>
                      <a:pt x="119" y="182"/>
                    </a:cubicBezTo>
                    <a:cubicBezTo>
                      <a:pt x="120" y="183"/>
                      <a:pt x="120" y="184"/>
                      <a:pt x="120" y="185"/>
                    </a:cubicBezTo>
                    <a:cubicBezTo>
                      <a:pt x="120" y="186"/>
                      <a:pt x="120" y="187"/>
                      <a:pt x="121" y="187"/>
                    </a:cubicBezTo>
                    <a:cubicBezTo>
                      <a:pt x="122" y="188"/>
                      <a:pt x="123" y="188"/>
                      <a:pt x="124" y="189"/>
                    </a:cubicBezTo>
                    <a:cubicBezTo>
                      <a:pt x="125" y="190"/>
                      <a:pt x="125" y="191"/>
                      <a:pt x="126" y="192"/>
                    </a:cubicBezTo>
                    <a:cubicBezTo>
                      <a:pt x="127" y="193"/>
                      <a:pt x="128" y="195"/>
                      <a:pt x="129" y="196"/>
                    </a:cubicBezTo>
                    <a:cubicBezTo>
                      <a:pt x="129" y="197"/>
                      <a:pt x="129" y="197"/>
                      <a:pt x="129" y="198"/>
                    </a:cubicBezTo>
                    <a:cubicBezTo>
                      <a:pt x="129" y="199"/>
                      <a:pt x="129" y="199"/>
                      <a:pt x="130" y="200"/>
                    </a:cubicBezTo>
                    <a:cubicBezTo>
                      <a:pt x="130" y="202"/>
                      <a:pt x="131" y="203"/>
                      <a:pt x="132" y="204"/>
                    </a:cubicBezTo>
                    <a:cubicBezTo>
                      <a:pt x="132" y="205"/>
                      <a:pt x="133" y="205"/>
                      <a:pt x="133" y="205"/>
                    </a:cubicBezTo>
                    <a:cubicBezTo>
                      <a:pt x="134" y="205"/>
                      <a:pt x="134" y="205"/>
                      <a:pt x="135" y="204"/>
                    </a:cubicBezTo>
                    <a:cubicBezTo>
                      <a:pt x="135" y="203"/>
                      <a:pt x="136" y="203"/>
                      <a:pt x="137" y="203"/>
                    </a:cubicBezTo>
                    <a:cubicBezTo>
                      <a:pt x="139" y="203"/>
                      <a:pt x="141" y="202"/>
                      <a:pt x="143" y="201"/>
                    </a:cubicBezTo>
                    <a:cubicBezTo>
                      <a:pt x="144" y="200"/>
                      <a:pt x="144" y="199"/>
                      <a:pt x="145" y="199"/>
                    </a:cubicBezTo>
                    <a:cubicBezTo>
                      <a:pt x="146" y="199"/>
                      <a:pt x="147" y="199"/>
                      <a:pt x="148" y="198"/>
                    </a:cubicBezTo>
                    <a:cubicBezTo>
                      <a:pt x="149" y="198"/>
                      <a:pt x="149" y="197"/>
                      <a:pt x="150" y="197"/>
                    </a:cubicBezTo>
                    <a:cubicBezTo>
                      <a:pt x="150" y="196"/>
                      <a:pt x="150" y="196"/>
                      <a:pt x="151" y="195"/>
                    </a:cubicBezTo>
                    <a:cubicBezTo>
                      <a:pt x="152" y="195"/>
                      <a:pt x="152" y="194"/>
                      <a:pt x="153" y="194"/>
                    </a:cubicBezTo>
                    <a:cubicBezTo>
                      <a:pt x="154" y="193"/>
                      <a:pt x="155" y="193"/>
                      <a:pt x="155" y="192"/>
                    </a:cubicBezTo>
                    <a:cubicBezTo>
                      <a:pt x="156" y="192"/>
                      <a:pt x="156" y="191"/>
                      <a:pt x="157" y="190"/>
                    </a:cubicBezTo>
                    <a:cubicBezTo>
                      <a:pt x="158" y="189"/>
                      <a:pt x="159" y="187"/>
                      <a:pt x="159" y="186"/>
                    </a:cubicBezTo>
                    <a:cubicBezTo>
                      <a:pt x="160" y="185"/>
                      <a:pt x="161" y="185"/>
                      <a:pt x="161" y="185"/>
                    </a:cubicBezTo>
                    <a:cubicBezTo>
                      <a:pt x="161" y="184"/>
                      <a:pt x="162" y="183"/>
                      <a:pt x="162" y="182"/>
                    </a:cubicBezTo>
                    <a:cubicBezTo>
                      <a:pt x="163" y="180"/>
                      <a:pt x="161" y="179"/>
                      <a:pt x="160" y="178"/>
                    </a:cubicBezTo>
                    <a:cubicBezTo>
                      <a:pt x="159" y="178"/>
                      <a:pt x="159" y="177"/>
                      <a:pt x="158" y="177"/>
                    </a:cubicBezTo>
                    <a:cubicBezTo>
                      <a:pt x="158" y="177"/>
                      <a:pt x="158" y="177"/>
                      <a:pt x="158" y="177"/>
                    </a:cubicBezTo>
                    <a:cubicBezTo>
                      <a:pt x="157" y="177"/>
                      <a:pt x="157" y="177"/>
                      <a:pt x="157" y="177"/>
                    </a:cubicBezTo>
                    <a:cubicBezTo>
                      <a:pt x="157" y="177"/>
                      <a:pt x="157" y="177"/>
                      <a:pt x="157" y="177"/>
                    </a:cubicBezTo>
                    <a:cubicBezTo>
                      <a:pt x="156" y="177"/>
                      <a:pt x="156" y="177"/>
                      <a:pt x="156" y="177"/>
                    </a:cubicBezTo>
                    <a:cubicBezTo>
                      <a:pt x="155" y="176"/>
                      <a:pt x="155" y="175"/>
                      <a:pt x="155" y="174"/>
                    </a:cubicBezTo>
                    <a:cubicBezTo>
                      <a:pt x="155" y="174"/>
                      <a:pt x="154" y="173"/>
                      <a:pt x="154" y="172"/>
                    </a:cubicBezTo>
                    <a:cubicBezTo>
                      <a:pt x="154" y="172"/>
                      <a:pt x="154" y="171"/>
                      <a:pt x="154" y="171"/>
                    </a:cubicBezTo>
                    <a:cubicBezTo>
                      <a:pt x="154" y="171"/>
                      <a:pt x="153" y="171"/>
                      <a:pt x="153" y="171"/>
                    </a:cubicBezTo>
                    <a:cubicBezTo>
                      <a:pt x="153" y="172"/>
                      <a:pt x="153" y="173"/>
                      <a:pt x="153" y="173"/>
                    </a:cubicBezTo>
                    <a:cubicBezTo>
                      <a:pt x="152" y="173"/>
                      <a:pt x="151" y="174"/>
                      <a:pt x="151" y="175"/>
                    </a:cubicBezTo>
                    <a:cubicBezTo>
                      <a:pt x="150" y="176"/>
                      <a:pt x="149" y="177"/>
                      <a:pt x="148" y="177"/>
                    </a:cubicBezTo>
                    <a:cubicBezTo>
                      <a:pt x="148" y="177"/>
                      <a:pt x="148" y="177"/>
                      <a:pt x="148" y="177"/>
                    </a:cubicBezTo>
                    <a:cubicBezTo>
                      <a:pt x="148" y="177"/>
                      <a:pt x="148" y="177"/>
                      <a:pt x="147" y="177"/>
                    </a:cubicBezTo>
                    <a:cubicBezTo>
                      <a:pt x="147" y="177"/>
                      <a:pt x="147" y="177"/>
                      <a:pt x="147" y="177"/>
                    </a:cubicBezTo>
                    <a:cubicBezTo>
                      <a:pt x="147" y="177"/>
                      <a:pt x="147" y="177"/>
                      <a:pt x="146" y="177"/>
                    </a:cubicBezTo>
                    <a:cubicBezTo>
                      <a:pt x="146" y="177"/>
                      <a:pt x="146" y="177"/>
                      <a:pt x="145" y="177"/>
                    </a:cubicBezTo>
                    <a:cubicBezTo>
                      <a:pt x="145" y="177"/>
                      <a:pt x="145" y="177"/>
                      <a:pt x="145" y="177"/>
                    </a:cubicBezTo>
                    <a:cubicBezTo>
                      <a:pt x="145" y="176"/>
                      <a:pt x="145" y="175"/>
                      <a:pt x="145" y="175"/>
                    </a:cubicBezTo>
                    <a:cubicBezTo>
                      <a:pt x="145" y="174"/>
                      <a:pt x="145" y="173"/>
                      <a:pt x="145" y="173"/>
                    </a:cubicBezTo>
                    <a:cubicBezTo>
                      <a:pt x="144" y="173"/>
                      <a:pt x="144" y="174"/>
                      <a:pt x="143" y="175"/>
                    </a:cubicBezTo>
                    <a:cubicBezTo>
                      <a:pt x="143" y="175"/>
                      <a:pt x="143" y="175"/>
                      <a:pt x="143" y="175"/>
                    </a:cubicBezTo>
                    <a:cubicBezTo>
                      <a:pt x="142" y="175"/>
                      <a:pt x="142" y="174"/>
                      <a:pt x="142" y="174"/>
                    </a:cubicBezTo>
                    <a:cubicBezTo>
                      <a:pt x="142" y="173"/>
                      <a:pt x="141" y="172"/>
                      <a:pt x="141" y="172"/>
                    </a:cubicBezTo>
                    <a:cubicBezTo>
                      <a:pt x="141" y="171"/>
                      <a:pt x="141" y="170"/>
                      <a:pt x="141" y="170"/>
                    </a:cubicBezTo>
                    <a:cubicBezTo>
                      <a:pt x="140" y="169"/>
                      <a:pt x="139" y="169"/>
                      <a:pt x="139" y="169"/>
                    </a:cubicBezTo>
                    <a:cubicBezTo>
                      <a:pt x="138" y="168"/>
                      <a:pt x="138" y="167"/>
                      <a:pt x="138" y="166"/>
                    </a:cubicBezTo>
                    <a:cubicBezTo>
                      <a:pt x="138" y="166"/>
                      <a:pt x="137" y="165"/>
                      <a:pt x="137" y="165"/>
                    </a:cubicBezTo>
                    <a:cubicBezTo>
                      <a:pt x="136" y="164"/>
                      <a:pt x="137" y="163"/>
                      <a:pt x="137" y="162"/>
                    </a:cubicBezTo>
                    <a:cubicBezTo>
                      <a:pt x="138" y="162"/>
                      <a:pt x="138" y="162"/>
                      <a:pt x="138" y="162"/>
                    </a:cubicBezTo>
                    <a:cubicBezTo>
                      <a:pt x="139" y="162"/>
                      <a:pt x="140" y="162"/>
                      <a:pt x="140" y="162"/>
                    </a:cubicBezTo>
                    <a:cubicBezTo>
                      <a:pt x="141" y="162"/>
                      <a:pt x="142" y="163"/>
                      <a:pt x="142" y="163"/>
                    </a:cubicBezTo>
                    <a:cubicBezTo>
                      <a:pt x="143" y="164"/>
                      <a:pt x="143" y="164"/>
                      <a:pt x="143" y="165"/>
                    </a:cubicBezTo>
                    <a:cubicBezTo>
                      <a:pt x="144" y="166"/>
                      <a:pt x="144" y="166"/>
                      <a:pt x="144" y="166"/>
                    </a:cubicBezTo>
                    <a:cubicBezTo>
                      <a:pt x="145" y="167"/>
                      <a:pt x="144" y="167"/>
                      <a:pt x="145" y="168"/>
                    </a:cubicBezTo>
                    <a:cubicBezTo>
                      <a:pt x="145" y="168"/>
                      <a:pt x="146" y="168"/>
                      <a:pt x="147" y="169"/>
                    </a:cubicBezTo>
                    <a:cubicBezTo>
                      <a:pt x="148" y="169"/>
                      <a:pt x="148" y="170"/>
                      <a:pt x="149" y="170"/>
                    </a:cubicBezTo>
                    <a:cubicBezTo>
                      <a:pt x="149" y="170"/>
                      <a:pt x="149" y="170"/>
                      <a:pt x="149" y="170"/>
                    </a:cubicBezTo>
                    <a:cubicBezTo>
                      <a:pt x="150" y="170"/>
                      <a:pt x="151" y="169"/>
                      <a:pt x="152" y="169"/>
                    </a:cubicBezTo>
                    <a:cubicBezTo>
                      <a:pt x="152" y="169"/>
                      <a:pt x="153" y="168"/>
                      <a:pt x="154" y="168"/>
                    </a:cubicBezTo>
                    <a:cubicBezTo>
                      <a:pt x="155" y="168"/>
                      <a:pt x="155" y="169"/>
                      <a:pt x="156" y="170"/>
                    </a:cubicBezTo>
                    <a:cubicBezTo>
                      <a:pt x="156" y="172"/>
                      <a:pt x="159" y="172"/>
                      <a:pt x="160" y="172"/>
                    </a:cubicBezTo>
                    <a:cubicBezTo>
                      <a:pt x="161" y="173"/>
                      <a:pt x="163" y="173"/>
                      <a:pt x="164" y="173"/>
                    </a:cubicBezTo>
                    <a:cubicBezTo>
                      <a:pt x="165" y="173"/>
                      <a:pt x="166" y="173"/>
                      <a:pt x="167" y="173"/>
                    </a:cubicBezTo>
                    <a:cubicBezTo>
                      <a:pt x="167" y="173"/>
                      <a:pt x="167" y="173"/>
                      <a:pt x="167" y="173"/>
                    </a:cubicBezTo>
                    <a:cubicBezTo>
                      <a:pt x="167" y="172"/>
                      <a:pt x="167" y="172"/>
                      <a:pt x="168" y="172"/>
                    </a:cubicBezTo>
                    <a:cubicBezTo>
                      <a:pt x="168" y="172"/>
                      <a:pt x="169" y="173"/>
                      <a:pt x="170" y="173"/>
                    </a:cubicBezTo>
                    <a:cubicBezTo>
                      <a:pt x="170" y="173"/>
                      <a:pt x="171" y="173"/>
                      <a:pt x="171" y="173"/>
                    </a:cubicBezTo>
                    <a:cubicBezTo>
                      <a:pt x="171" y="173"/>
                      <a:pt x="171" y="173"/>
                      <a:pt x="171" y="173"/>
                    </a:cubicBezTo>
                    <a:cubicBezTo>
                      <a:pt x="172" y="173"/>
                      <a:pt x="173" y="172"/>
                      <a:pt x="173" y="172"/>
                    </a:cubicBezTo>
                    <a:cubicBezTo>
                      <a:pt x="173" y="172"/>
                      <a:pt x="174" y="172"/>
                      <a:pt x="174" y="172"/>
                    </a:cubicBezTo>
                    <a:cubicBezTo>
                      <a:pt x="175" y="173"/>
                      <a:pt x="177" y="174"/>
                      <a:pt x="178" y="175"/>
                    </a:cubicBezTo>
                    <a:cubicBezTo>
                      <a:pt x="179" y="176"/>
                      <a:pt x="180" y="176"/>
                      <a:pt x="181" y="176"/>
                    </a:cubicBezTo>
                    <a:cubicBezTo>
                      <a:pt x="181" y="176"/>
                      <a:pt x="182" y="177"/>
                      <a:pt x="183" y="177"/>
                    </a:cubicBezTo>
                    <a:cubicBezTo>
                      <a:pt x="183" y="177"/>
                      <a:pt x="183" y="177"/>
                      <a:pt x="183" y="177"/>
                    </a:cubicBezTo>
                    <a:cubicBezTo>
                      <a:pt x="183" y="177"/>
                      <a:pt x="183" y="177"/>
                      <a:pt x="183" y="177"/>
                    </a:cubicBezTo>
                    <a:cubicBezTo>
                      <a:pt x="183" y="177"/>
                      <a:pt x="184" y="177"/>
                      <a:pt x="184" y="177"/>
                    </a:cubicBezTo>
                    <a:cubicBezTo>
                      <a:pt x="184" y="177"/>
                      <a:pt x="185" y="177"/>
                      <a:pt x="185" y="178"/>
                    </a:cubicBezTo>
                    <a:cubicBezTo>
                      <a:pt x="185" y="178"/>
                      <a:pt x="183" y="179"/>
                      <a:pt x="183" y="179"/>
                    </a:cubicBezTo>
                    <a:cubicBezTo>
                      <a:pt x="182" y="180"/>
                      <a:pt x="183" y="180"/>
                      <a:pt x="184" y="181"/>
                    </a:cubicBezTo>
                    <a:cubicBezTo>
                      <a:pt x="185" y="182"/>
                      <a:pt x="185" y="183"/>
                      <a:pt x="186" y="184"/>
                    </a:cubicBezTo>
                    <a:cubicBezTo>
                      <a:pt x="187" y="184"/>
                      <a:pt x="187" y="184"/>
                      <a:pt x="187" y="184"/>
                    </a:cubicBezTo>
                    <a:cubicBezTo>
                      <a:pt x="189" y="184"/>
                      <a:pt x="188" y="181"/>
                      <a:pt x="190" y="180"/>
                    </a:cubicBezTo>
                    <a:cubicBezTo>
                      <a:pt x="191" y="180"/>
                      <a:pt x="190" y="182"/>
                      <a:pt x="190" y="182"/>
                    </a:cubicBezTo>
                    <a:cubicBezTo>
                      <a:pt x="190" y="183"/>
                      <a:pt x="191" y="184"/>
                      <a:pt x="191" y="185"/>
                    </a:cubicBezTo>
                    <a:cubicBezTo>
                      <a:pt x="192" y="187"/>
                      <a:pt x="192" y="188"/>
                      <a:pt x="193" y="189"/>
                    </a:cubicBezTo>
                    <a:cubicBezTo>
                      <a:pt x="194" y="191"/>
                      <a:pt x="195" y="192"/>
                      <a:pt x="195" y="193"/>
                    </a:cubicBezTo>
                    <a:cubicBezTo>
                      <a:pt x="195" y="194"/>
                      <a:pt x="195" y="195"/>
                      <a:pt x="195" y="196"/>
                    </a:cubicBezTo>
                    <a:cubicBezTo>
                      <a:pt x="196" y="197"/>
                      <a:pt x="197" y="197"/>
                      <a:pt x="198" y="198"/>
                    </a:cubicBezTo>
                    <a:cubicBezTo>
                      <a:pt x="198" y="199"/>
                      <a:pt x="198" y="199"/>
                      <a:pt x="199" y="200"/>
                    </a:cubicBezTo>
                    <a:cubicBezTo>
                      <a:pt x="199" y="201"/>
                      <a:pt x="200" y="202"/>
                      <a:pt x="201" y="203"/>
                    </a:cubicBezTo>
                    <a:cubicBezTo>
                      <a:pt x="201" y="204"/>
                      <a:pt x="202" y="205"/>
                      <a:pt x="202" y="206"/>
                    </a:cubicBezTo>
                    <a:cubicBezTo>
                      <a:pt x="203" y="206"/>
                      <a:pt x="203" y="207"/>
                      <a:pt x="203" y="208"/>
                    </a:cubicBezTo>
                    <a:cubicBezTo>
                      <a:pt x="203" y="209"/>
                      <a:pt x="203" y="209"/>
                      <a:pt x="203" y="210"/>
                    </a:cubicBezTo>
                    <a:cubicBezTo>
                      <a:pt x="204" y="211"/>
                      <a:pt x="204" y="211"/>
                      <a:pt x="205" y="212"/>
                    </a:cubicBezTo>
                    <a:cubicBezTo>
                      <a:pt x="205" y="212"/>
                      <a:pt x="206" y="213"/>
                      <a:pt x="206" y="213"/>
                    </a:cubicBezTo>
                    <a:cubicBezTo>
                      <a:pt x="207" y="213"/>
                      <a:pt x="207" y="213"/>
                      <a:pt x="207" y="213"/>
                    </a:cubicBezTo>
                    <a:cubicBezTo>
                      <a:pt x="207" y="212"/>
                      <a:pt x="207" y="211"/>
                      <a:pt x="208" y="211"/>
                    </a:cubicBezTo>
                    <a:cubicBezTo>
                      <a:pt x="208" y="210"/>
                      <a:pt x="209" y="210"/>
                      <a:pt x="210" y="209"/>
                    </a:cubicBezTo>
                    <a:cubicBezTo>
                      <a:pt x="210" y="208"/>
                      <a:pt x="210" y="208"/>
                      <a:pt x="210" y="208"/>
                    </a:cubicBezTo>
                    <a:cubicBezTo>
                      <a:pt x="210" y="208"/>
                      <a:pt x="210" y="207"/>
                      <a:pt x="210" y="207"/>
                    </a:cubicBezTo>
                    <a:cubicBezTo>
                      <a:pt x="211" y="206"/>
                      <a:pt x="210" y="206"/>
                      <a:pt x="210" y="205"/>
                    </a:cubicBezTo>
                    <a:cubicBezTo>
                      <a:pt x="210" y="204"/>
                      <a:pt x="210" y="203"/>
                      <a:pt x="210" y="202"/>
                    </a:cubicBezTo>
                    <a:cubicBezTo>
                      <a:pt x="211" y="200"/>
                      <a:pt x="210" y="198"/>
                      <a:pt x="210" y="196"/>
                    </a:cubicBezTo>
                    <a:cubicBezTo>
                      <a:pt x="210" y="195"/>
                      <a:pt x="210" y="194"/>
                      <a:pt x="211" y="193"/>
                    </a:cubicBezTo>
                    <a:cubicBezTo>
                      <a:pt x="211" y="193"/>
                      <a:pt x="212" y="193"/>
                      <a:pt x="213" y="192"/>
                    </a:cubicBezTo>
                    <a:cubicBezTo>
                      <a:pt x="214" y="192"/>
                      <a:pt x="214" y="191"/>
                      <a:pt x="214" y="190"/>
                    </a:cubicBezTo>
                    <a:cubicBezTo>
                      <a:pt x="214" y="190"/>
                      <a:pt x="215" y="190"/>
                      <a:pt x="216" y="189"/>
                    </a:cubicBezTo>
                    <a:cubicBezTo>
                      <a:pt x="216" y="188"/>
                      <a:pt x="217" y="188"/>
                      <a:pt x="217" y="187"/>
                    </a:cubicBezTo>
                    <a:cubicBezTo>
                      <a:pt x="218" y="187"/>
                      <a:pt x="218" y="187"/>
                      <a:pt x="218" y="186"/>
                    </a:cubicBezTo>
                    <a:cubicBezTo>
                      <a:pt x="218" y="185"/>
                      <a:pt x="218" y="185"/>
                      <a:pt x="218" y="185"/>
                    </a:cubicBezTo>
                    <a:cubicBezTo>
                      <a:pt x="218" y="184"/>
                      <a:pt x="219" y="185"/>
                      <a:pt x="220" y="184"/>
                    </a:cubicBezTo>
                    <a:cubicBezTo>
                      <a:pt x="221" y="184"/>
                      <a:pt x="221" y="183"/>
                      <a:pt x="222" y="183"/>
                    </a:cubicBezTo>
                    <a:cubicBezTo>
                      <a:pt x="222" y="182"/>
                      <a:pt x="221" y="181"/>
                      <a:pt x="222" y="180"/>
                    </a:cubicBezTo>
                    <a:cubicBezTo>
                      <a:pt x="222" y="180"/>
                      <a:pt x="223" y="179"/>
                      <a:pt x="223" y="179"/>
                    </a:cubicBezTo>
                    <a:cubicBezTo>
                      <a:pt x="223" y="179"/>
                      <a:pt x="224" y="179"/>
                      <a:pt x="224" y="179"/>
                    </a:cubicBezTo>
                    <a:cubicBezTo>
                      <a:pt x="224" y="179"/>
                      <a:pt x="224" y="179"/>
                      <a:pt x="224" y="179"/>
                    </a:cubicBezTo>
                    <a:cubicBezTo>
                      <a:pt x="225" y="179"/>
                      <a:pt x="225" y="179"/>
                      <a:pt x="225" y="180"/>
                    </a:cubicBezTo>
                    <a:cubicBezTo>
                      <a:pt x="225" y="180"/>
                      <a:pt x="225" y="180"/>
                      <a:pt x="226" y="180"/>
                    </a:cubicBezTo>
                    <a:cubicBezTo>
                      <a:pt x="226" y="180"/>
                      <a:pt x="227" y="180"/>
                      <a:pt x="227" y="179"/>
                    </a:cubicBezTo>
                    <a:cubicBezTo>
                      <a:pt x="228" y="179"/>
                      <a:pt x="228" y="179"/>
                      <a:pt x="228" y="179"/>
                    </a:cubicBezTo>
                    <a:cubicBezTo>
                      <a:pt x="228" y="179"/>
                      <a:pt x="229" y="179"/>
                      <a:pt x="229" y="179"/>
                    </a:cubicBezTo>
                    <a:cubicBezTo>
                      <a:pt x="229" y="179"/>
                      <a:pt x="229" y="179"/>
                      <a:pt x="229" y="179"/>
                    </a:cubicBezTo>
                    <a:cubicBezTo>
                      <a:pt x="230" y="179"/>
                      <a:pt x="230" y="179"/>
                      <a:pt x="230" y="179"/>
                    </a:cubicBezTo>
                    <a:cubicBezTo>
                      <a:pt x="231" y="179"/>
                      <a:pt x="231" y="179"/>
                      <a:pt x="231" y="179"/>
                    </a:cubicBezTo>
                    <a:cubicBezTo>
                      <a:pt x="232" y="179"/>
                      <a:pt x="233" y="179"/>
                      <a:pt x="233" y="180"/>
                    </a:cubicBezTo>
                    <a:cubicBezTo>
                      <a:pt x="233" y="181"/>
                      <a:pt x="232" y="181"/>
                      <a:pt x="232" y="182"/>
                    </a:cubicBezTo>
                    <a:cubicBezTo>
                      <a:pt x="232" y="183"/>
                      <a:pt x="232" y="183"/>
                      <a:pt x="233" y="183"/>
                    </a:cubicBezTo>
                    <a:cubicBezTo>
                      <a:pt x="234" y="184"/>
                      <a:pt x="235" y="185"/>
                      <a:pt x="236" y="186"/>
                    </a:cubicBezTo>
                    <a:cubicBezTo>
                      <a:pt x="236" y="187"/>
                      <a:pt x="237" y="188"/>
                      <a:pt x="238" y="188"/>
                    </a:cubicBezTo>
                    <a:cubicBezTo>
                      <a:pt x="238" y="189"/>
                      <a:pt x="239" y="188"/>
                      <a:pt x="239" y="189"/>
                    </a:cubicBezTo>
                    <a:cubicBezTo>
                      <a:pt x="239" y="190"/>
                      <a:pt x="237" y="193"/>
                      <a:pt x="239" y="193"/>
                    </a:cubicBezTo>
                    <a:cubicBezTo>
                      <a:pt x="239" y="193"/>
                      <a:pt x="239" y="193"/>
                      <a:pt x="239" y="193"/>
                    </a:cubicBezTo>
                    <a:cubicBezTo>
                      <a:pt x="239" y="192"/>
                      <a:pt x="239" y="192"/>
                      <a:pt x="239" y="192"/>
                    </a:cubicBezTo>
                    <a:cubicBezTo>
                      <a:pt x="240" y="193"/>
                      <a:pt x="240" y="193"/>
                      <a:pt x="240" y="193"/>
                    </a:cubicBezTo>
                    <a:cubicBezTo>
                      <a:pt x="240" y="193"/>
                      <a:pt x="240" y="193"/>
                      <a:pt x="240" y="193"/>
                    </a:cubicBezTo>
                    <a:cubicBezTo>
                      <a:pt x="241" y="193"/>
                      <a:pt x="241" y="194"/>
                      <a:pt x="242" y="194"/>
                    </a:cubicBezTo>
                    <a:cubicBezTo>
                      <a:pt x="242" y="194"/>
                      <a:pt x="242" y="194"/>
                      <a:pt x="242" y="194"/>
                    </a:cubicBezTo>
                    <a:cubicBezTo>
                      <a:pt x="242" y="194"/>
                      <a:pt x="243" y="191"/>
                      <a:pt x="243" y="191"/>
                    </a:cubicBezTo>
                    <a:cubicBezTo>
                      <a:pt x="243" y="191"/>
                      <a:pt x="243" y="191"/>
                      <a:pt x="243" y="191"/>
                    </a:cubicBezTo>
                    <a:cubicBezTo>
                      <a:pt x="244" y="191"/>
                      <a:pt x="246" y="194"/>
                      <a:pt x="246" y="194"/>
                    </a:cubicBezTo>
                    <a:cubicBezTo>
                      <a:pt x="246" y="195"/>
                      <a:pt x="246" y="196"/>
                      <a:pt x="247" y="197"/>
                    </a:cubicBezTo>
                    <a:cubicBezTo>
                      <a:pt x="247" y="197"/>
                      <a:pt x="247" y="197"/>
                      <a:pt x="248" y="198"/>
                    </a:cubicBezTo>
                    <a:cubicBezTo>
                      <a:pt x="248" y="199"/>
                      <a:pt x="248" y="199"/>
                      <a:pt x="248" y="199"/>
                    </a:cubicBezTo>
                    <a:cubicBezTo>
                      <a:pt x="248" y="199"/>
                      <a:pt x="249" y="200"/>
                      <a:pt x="249" y="200"/>
                    </a:cubicBezTo>
                    <a:cubicBezTo>
                      <a:pt x="249" y="200"/>
                      <a:pt x="249" y="200"/>
                      <a:pt x="250" y="200"/>
                    </a:cubicBezTo>
                    <a:cubicBezTo>
                      <a:pt x="250" y="14"/>
                      <a:pt x="250" y="14"/>
                      <a:pt x="250" y="14"/>
                    </a:cubicBezTo>
                    <a:cubicBezTo>
                      <a:pt x="249" y="14"/>
                      <a:pt x="249" y="14"/>
                      <a:pt x="249" y="14"/>
                    </a:cubicBezTo>
                    <a:cubicBezTo>
                      <a:pt x="249" y="14"/>
                      <a:pt x="249" y="14"/>
                      <a:pt x="249" y="14"/>
                    </a:cubicBezTo>
                    <a:cubicBezTo>
                      <a:pt x="248" y="14"/>
                      <a:pt x="247" y="14"/>
                      <a:pt x="247" y="14"/>
                    </a:cubicBezTo>
                    <a:cubicBezTo>
                      <a:pt x="247" y="15"/>
                      <a:pt x="247" y="15"/>
                      <a:pt x="247" y="15"/>
                    </a:cubicBezTo>
                    <a:cubicBezTo>
                      <a:pt x="247" y="15"/>
                      <a:pt x="246" y="15"/>
                      <a:pt x="246" y="15"/>
                    </a:cubicBezTo>
                    <a:cubicBezTo>
                      <a:pt x="246" y="15"/>
                      <a:pt x="245" y="15"/>
                      <a:pt x="245" y="15"/>
                    </a:cubicBezTo>
                    <a:cubicBezTo>
                      <a:pt x="244" y="14"/>
                      <a:pt x="244" y="14"/>
                      <a:pt x="243" y="14"/>
                    </a:cubicBezTo>
                    <a:cubicBezTo>
                      <a:pt x="243" y="14"/>
                      <a:pt x="242" y="14"/>
                      <a:pt x="242" y="15"/>
                    </a:cubicBezTo>
                    <a:cubicBezTo>
                      <a:pt x="241" y="16"/>
                      <a:pt x="242" y="16"/>
                      <a:pt x="242" y="16"/>
                    </a:cubicBezTo>
                    <a:cubicBezTo>
                      <a:pt x="242" y="17"/>
                      <a:pt x="239" y="18"/>
                      <a:pt x="239" y="18"/>
                    </a:cubicBezTo>
                    <a:cubicBezTo>
                      <a:pt x="238" y="18"/>
                      <a:pt x="238" y="18"/>
                      <a:pt x="238" y="18"/>
                    </a:cubicBezTo>
                    <a:cubicBezTo>
                      <a:pt x="238" y="18"/>
                      <a:pt x="238" y="17"/>
                      <a:pt x="238" y="17"/>
                    </a:cubicBezTo>
                    <a:cubicBezTo>
                      <a:pt x="240" y="16"/>
                      <a:pt x="240" y="13"/>
                      <a:pt x="239" y="13"/>
                    </a:cubicBezTo>
                    <a:cubicBezTo>
                      <a:pt x="238" y="13"/>
                      <a:pt x="238" y="13"/>
                      <a:pt x="238" y="14"/>
                    </a:cubicBezTo>
                    <a:cubicBezTo>
                      <a:pt x="237" y="14"/>
                      <a:pt x="237" y="14"/>
                      <a:pt x="237" y="15"/>
                    </a:cubicBezTo>
                    <a:cubicBezTo>
                      <a:pt x="237" y="15"/>
                      <a:pt x="237" y="15"/>
                      <a:pt x="237" y="15"/>
                    </a:cubicBezTo>
                    <a:cubicBezTo>
                      <a:pt x="236" y="15"/>
                      <a:pt x="236" y="14"/>
                      <a:pt x="236" y="14"/>
                    </a:cubicBezTo>
                    <a:cubicBezTo>
                      <a:pt x="235" y="14"/>
                      <a:pt x="234" y="13"/>
                      <a:pt x="234" y="13"/>
                    </a:cubicBezTo>
                    <a:cubicBezTo>
                      <a:pt x="233" y="13"/>
                      <a:pt x="232" y="14"/>
                      <a:pt x="231" y="14"/>
                    </a:cubicBezTo>
                    <a:cubicBezTo>
                      <a:pt x="232" y="15"/>
                      <a:pt x="234" y="15"/>
                      <a:pt x="234" y="16"/>
                    </a:cubicBezTo>
                    <a:cubicBezTo>
                      <a:pt x="234" y="16"/>
                      <a:pt x="233" y="16"/>
                      <a:pt x="232" y="16"/>
                    </a:cubicBezTo>
                    <a:cubicBezTo>
                      <a:pt x="231" y="16"/>
                      <a:pt x="231" y="16"/>
                      <a:pt x="230" y="16"/>
                    </a:cubicBezTo>
                    <a:cubicBezTo>
                      <a:pt x="230" y="16"/>
                      <a:pt x="230" y="16"/>
                      <a:pt x="230" y="16"/>
                    </a:cubicBezTo>
                    <a:cubicBezTo>
                      <a:pt x="229" y="16"/>
                      <a:pt x="228" y="17"/>
                      <a:pt x="227" y="17"/>
                    </a:cubicBezTo>
                    <a:cubicBezTo>
                      <a:pt x="227" y="17"/>
                      <a:pt x="227" y="17"/>
                      <a:pt x="227" y="17"/>
                    </a:cubicBezTo>
                    <a:cubicBezTo>
                      <a:pt x="227" y="17"/>
                      <a:pt x="227" y="17"/>
                      <a:pt x="226" y="17"/>
                    </a:cubicBezTo>
                    <a:cubicBezTo>
                      <a:pt x="226" y="17"/>
                      <a:pt x="226" y="17"/>
                      <a:pt x="226" y="17"/>
                    </a:cubicBezTo>
                    <a:cubicBezTo>
                      <a:pt x="225" y="17"/>
                      <a:pt x="225" y="17"/>
                      <a:pt x="225" y="17"/>
                    </a:cubicBezTo>
                    <a:cubicBezTo>
                      <a:pt x="225" y="18"/>
                      <a:pt x="225" y="18"/>
                      <a:pt x="226" y="19"/>
                    </a:cubicBezTo>
                    <a:cubicBezTo>
                      <a:pt x="225" y="19"/>
                      <a:pt x="225" y="19"/>
                      <a:pt x="225" y="19"/>
                    </a:cubicBezTo>
                    <a:cubicBezTo>
                      <a:pt x="224" y="19"/>
                      <a:pt x="224" y="19"/>
                      <a:pt x="224" y="19"/>
                    </a:cubicBezTo>
                    <a:cubicBezTo>
                      <a:pt x="224" y="19"/>
                      <a:pt x="223" y="19"/>
                      <a:pt x="223" y="19"/>
                    </a:cubicBezTo>
                    <a:cubicBezTo>
                      <a:pt x="222" y="19"/>
                      <a:pt x="222" y="19"/>
                      <a:pt x="221" y="19"/>
                    </a:cubicBezTo>
                    <a:cubicBezTo>
                      <a:pt x="221" y="18"/>
                      <a:pt x="221" y="17"/>
                      <a:pt x="222" y="16"/>
                    </a:cubicBezTo>
                    <a:cubicBezTo>
                      <a:pt x="222" y="16"/>
                      <a:pt x="224" y="16"/>
                      <a:pt x="225" y="15"/>
                    </a:cubicBezTo>
                    <a:cubicBezTo>
                      <a:pt x="225" y="15"/>
                      <a:pt x="230" y="14"/>
                      <a:pt x="228" y="13"/>
                    </a:cubicBezTo>
                    <a:cubicBezTo>
                      <a:pt x="228" y="12"/>
                      <a:pt x="231" y="13"/>
                      <a:pt x="232" y="12"/>
                    </a:cubicBezTo>
                    <a:cubicBezTo>
                      <a:pt x="233" y="11"/>
                      <a:pt x="232" y="11"/>
                      <a:pt x="233" y="10"/>
                    </a:cubicBezTo>
                    <a:cubicBezTo>
                      <a:pt x="234" y="10"/>
                      <a:pt x="235" y="10"/>
                      <a:pt x="236" y="10"/>
                    </a:cubicBezTo>
                    <a:cubicBezTo>
                      <a:pt x="236" y="10"/>
                      <a:pt x="236" y="9"/>
                      <a:pt x="236" y="9"/>
                    </a:cubicBezTo>
                    <a:cubicBezTo>
                      <a:pt x="237" y="9"/>
                      <a:pt x="237" y="9"/>
                      <a:pt x="237" y="9"/>
                    </a:cubicBezTo>
                    <a:cubicBezTo>
                      <a:pt x="238" y="8"/>
                      <a:pt x="239" y="8"/>
                      <a:pt x="238" y="7"/>
                    </a:cubicBezTo>
                    <a:cubicBezTo>
                      <a:pt x="238" y="6"/>
                      <a:pt x="237" y="7"/>
                      <a:pt x="236" y="6"/>
                    </a:cubicBezTo>
                    <a:cubicBezTo>
                      <a:pt x="235" y="6"/>
                      <a:pt x="235" y="5"/>
                      <a:pt x="235" y="4"/>
                    </a:cubicBezTo>
                    <a:cubicBezTo>
                      <a:pt x="235" y="4"/>
                      <a:pt x="235" y="4"/>
                      <a:pt x="235" y="4"/>
                    </a:cubicBezTo>
                    <a:cubicBezTo>
                      <a:pt x="236" y="4"/>
                      <a:pt x="236" y="4"/>
                      <a:pt x="237" y="5"/>
                    </a:cubicBezTo>
                    <a:cubicBezTo>
                      <a:pt x="237" y="5"/>
                      <a:pt x="237" y="5"/>
                      <a:pt x="238" y="5"/>
                    </a:cubicBezTo>
                    <a:cubicBezTo>
                      <a:pt x="238" y="5"/>
                      <a:pt x="238" y="5"/>
                      <a:pt x="238" y="5"/>
                    </a:cubicBezTo>
                    <a:cubicBezTo>
                      <a:pt x="239" y="4"/>
                      <a:pt x="239" y="3"/>
                      <a:pt x="238" y="2"/>
                    </a:cubicBezTo>
                    <a:cubicBezTo>
                      <a:pt x="238" y="2"/>
                      <a:pt x="238" y="2"/>
                      <a:pt x="238" y="2"/>
                    </a:cubicBezTo>
                    <a:cubicBezTo>
                      <a:pt x="237" y="2"/>
                      <a:pt x="237" y="2"/>
                      <a:pt x="237" y="2"/>
                    </a:cubicBezTo>
                    <a:cubicBezTo>
                      <a:pt x="236" y="2"/>
                      <a:pt x="236" y="2"/>
                      <a:pt x="236" y="2"/>
                    </a:cubicBezTo>
                    <a:cubicBezTo>
                      <a:pt x="236" y="2"/>
                      <a:pt x="236" y="2"/>
                      <a:pt x="235" y="2"/>
                    </a:cubicBezTo>
                    <a:cubicBezTo>
                      <a:pt x="234" y="2"/>
                      <a:pt x="235" y="1"/>
                      <a:pt x="234" y="0"/>
                    </a:cubicBezTo>
                    <a:cubicBezTo>
                      <a:pt x="233" y="0"/>
                      <a:pt x="233" y="0"/>
                      <a:pt x="233"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Freeform 85">
                <a:extLst>
                  <a:ext uri="{FF2B5EF4-FFF2-40B4-BE49-F238E27FC236}">
                    <a16:creationId xmlns:a16="http://schemas.microsoft.com/office/drawing/2014/main" id="{B030A093-C21C-4D16-A026-CEC6758217F4}"/>
                  </a:ext>
                </a:extLst>
              </p:cNvPr>
              <p:cNvSpPr>
                <a:spLocks/>
              </p:cNvSpPr>
              <p:nvPr/>
            </p:nvSpPr>
            <p:spPr bwMode="auto">
              <a:xfrm>
                <a:off x="3228053" y="5245353"/>
                <a:ext cx="29623" cy="56284"/>
              </a:xfrm>
              <a:custGeom>
                <a:avLst/>
                <a:gdLst>
                  <a:gd name="T0" fmla="*/ 13 w 17"/>
                  <a:gd name="T1" fmla="*/ 0 h 32"/>
                  <a:gd name="T2" fmla="*/ 12 w 17"/>
                  <a:gd name="T3" fmla="*/ 1 h 32"/>
                  <a:gd name="T4" fmla="*/ 12 w 17"/>
                  <a:gd name="T5" fmla="*/ 3 h 32"/>
                  <a:gd name="T6" fmla="*/ 11 w 17"/>
                  <a:gd name="T7" fmla="*/ 5 h 32"/>
                  <a:gd name="T8" fmla="*/ 8 w 17"/>
                  <a:gd name="T9" fmla="*/ 8 h 32"/>
                  <a:gd name="T10" fmla="*/ 8 w 17"/>
                  <a:gd name="T11" fmla="*/ 8 h 32"/>
                  <a:gd name="T12" fmla="*/ 5 w 17"/>
                  <a:gd name="T13" fmla="*/ 9 h 32"/>
                  <a:gd name="T14" fmla="*/ 2 w 17"/>
                  <a:gd name="T15" fmla="*/ 11 h 32"/>
                  <a:gd name="T16" fmla="*/ 1 w 17"/>
                  <a:gd name="T17" fmla="*/ 12 h 32"/>
                  <a:gd name="T18" fmla="*/ 2 w 17"/>
                  <a:gd name="T19" fmla="*/ 13 h 32"/>
                  <a:gd name="T20" fmla="*/ 2 w 17"/>
                  <a:gd name="T21" fmla="*/ 17 h 32"/>
                  <a:gd name="T22" fmla="*/ 2 w 17"/>
                  <a:gd name="T23" fmla="*/ 20 h 32"/>
                  <a:gd name="T24" fmla="*/ 0 w 17"/>
                  <a:gd name="T25" fmla="*/ 23 h 32"/>
                  <a:gd name="T26" fmla="*/ 2 w 17"/>
                  <a:gd name="T27" fmla="*/ 26 h 32"/>
                  <a:gd name="T28" fmla="*/ 2 w 17"/>
                  <a:gd name="T29" fmla="*/ 29 h 32"/>
                  <a:gd name="T30" fmla="*/ 3 w 17"/>
                  <a:gd name="T31" fmla="*/ 31 h 32"/>
                  <a:gd name="T32" fmla="*/ 6 w 17"/>
                  <a:gd name="T33" fmla="*/ 32 h 32"/>
                  <a:gd name="T34" fmla="*/ 7 w 17"/>
                  <a:gd name="T35" fmla="*/ 32 h 32"/>
                  <a:gd name="T36" fmla="*/ 8 w 17"/>
                  <a:gd name="T37" fmla="*/ 29 h 32"/>
                  <a:gd name="T38" fmla="*/ 10 w 17"/>
                  <a:gd name="T39" fmla="*/ 26 h 32"/>
                  <a:gd name="T40" fmla="*/ 10 w 17"/>
                  <a:gd name="T41" fmla="*/ 22 h 32"/>
                  <a:gd name="T42" fmla="*/ 12 w 17"/>
                  <a:gd name="T43" fmla="*/ 18 h 32"/>
                  <a:gd name="T44" fmla="*/ 13 w 17"/>
                  <a:gd name="T45" fmla="*/ 14 h 32"/>
                  <a:gd name="T46" fmla="*/ 14 w 17"/>
                  <a:gd name="T47" fmla="*/ 11 h 32"/>
                  <a:gd name="T48" fmla="*/ 14 w 17"/>
                  <a:gd name="T49" fmla="*/ 8 h 32"/>
                  <a:gd name="T50" fmla="*/ 14 w 17"/>
                  <a:gd name="T51" fmla="*/ 8 h 32"/>
                  <a:gd name="T52" fmla="*/ 15 w 17"/>
                  <a:gd name="T53" fmla="*/ 9 h 32"/>
                  <a:gd name="T54" fmla="*/ 16 w 17"/>
                  <a:gd name="T55" fmla="*/ 9 h 32"/>
                  <a:gd name="T56" fmla="*/ 16 w 17"/>
                  <a:gd name="T57" fmla="*/ 9 h 32"/>
                  <a:gd name="T58" fmla="*/ 15 w 17"/>
                  <a:gd name="T59" fmla="*/ 5 h 32"/>
                  <a:gd name="T60" fmla="*/ 15 w 17"/>
                  <a:gd name="T61" fmla="*/ 3 h 32"/>
                  <a:gd name="T62" fmla="*/ 14 w 17"/>
                  <a:gd name="T63" fmla="*/ 2 h 32"/>
                  <a:gd name="T64" fmla="*/ 14 w 17"/>
                  <a:gd name="T65" fmla="*/ 0 h 32"/>
                  <a:gd name="T66" fmla="*/ 13 w 17"/>
                  <a:gd name="T6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32">
                    <a:moveTo>
                      <a:pt x="13" y="0"/>
                    </a:moveTo>
                    <a:cubicBezTo>
                      <a:pt x="13" y="0"/>
                      <a:pt x="12" y="1"/>
                      <a:pt x="12" y="1"/>
                    </a:cubicBezTo>
                    <a:cubicBezTo>
                      <a:pt x="12" y="3"/>
                      <a:pt x="12" y="3"/>
                      <a:pt x="12" y="3"/>
                    </a:cubicBezTo>
                    <a:cubicBezTo>
                      <a:pt x="12" y="3"/>
                      <a:pt x="11" y="4"/>
                      <a:pt x="11" y="5"/>
                    </a:cubicBezTo>
                    <a:cubicBezTo>
                      <a:pt x="10" y="5"/>
                      <a:pt x="9" y="8"/>
                      <a:pt x="8" y="8"/>
                    </a:cubicBezTo>
                    <a:cubicBezTo>
                      <a:pt x="8" y="8"/>
                      <a:pt x="8" y="8"/>
                      <a:pt x="8" y="8"/>
                    </a:cubicBezTo>
                    <a:cubicBezTo>
                      <a:pt x="8" y="9"/>
                      <a:pt x="6" y="8"/>
                      <a:pt x="5" y="9"/>
                    </a:cubicBezTo>
                    <a:cubicBezTo>
                      <a:pt x="4" y="9"/>
                      <a:pt x="3" y="10"/>
                      <a:pt x="2" y="11"/>
                    </a:cubicBezTo>
                    <a:cubicBezTo>
                      <a:pt x="2" y="11"/>
                      <a:pt x="1" y="11"/>
                      <a:pt x="1" y="12"/>
                    </a:cubicBezTo>
                    <a:cubicBezTo>
                      <a:pt x="0" y="13"/>
                      <a:pt x="1" y="12"/>
                      <a:pt x="2" y="13"/>
                    </a:cubicBezTo>
                    <a:cubicBezTo>
                      <a:pt x="3" y="15"/>
                      <a:pt x="2" y="15"/>
                      <a:pt x="2" y="17"/>
                    </a:cubicBezTo>
                    <a:cubicBezTo>
                      <a:pt x="2" y="18"/>
                      <a:pt x="3" y="19"/>
                      <a:pt x="2" y="20"/>
                    </a:cubicBezTo>
                    <a:cubicBezTo>
                      <a:pt x="2" y="22"/>
                      <a:pt x="0" y="22"/>
                      <a:pt x="0" y="23"/>
                    </a:cubicBezTo>
                    <a:cubicBezTo>
                      <a:pt x="0" y="24"/>
                      <a:pt x="1" y="25"/>
                      <a:pt x="2" y="26"/>
                    </a:cubicBezTo>
                    <a:cubicBezTo>
                      <a:pt x="3" y="27"/>
                      <a:pt x="3" y="28"/>
                      <a:pt x="2" y="29"/>
                    </a:cubicBezTo>
                    <a:cubicBezTo>
                      <a:pt x="2" y="30"/>
                      <a:pt x="2" y="31"/>
                      <a:pt x="3" y="31"/>
                    </a:cubicBezTo>
                    <a:cubicBezTo>
                      <a:pt x="3" y="31"/>
                      <a:pt x="5" y="32"/>
                      <a:pt x="6" y="32"/>
                    </a:cubicBezTo>
                    <a:cubicBezTo>
                      <a:pt x="6" y="32"/>
                      <a:pt x="6" y="32"/>
                      <a:pt x="7" y="32"/>
                    </a:cubicBezTo>
                    <a:cubicBezTo>
                      <a:pt x="8" y="31"/>
                      <a:pt x="7" y="30"/>
                      <a:pt x="8" y="29"/>
                    </a:cubicBezTo>
                    <a:cubicBezTo>
                      <a:pt x="8" y="27"/>
                      <a:pt x="9" y="27"/>
                      <a:pt x="10" y="26"/>
                    </a:cubicBezTo>
                    <a:cubicBezTo>
                      <a:pt x="10" y="25"/>
                      <a:pt x="9" y="23"/>
                      <a:pt x="10" y="22"/>
                    </a:cubicBezTo>
                    <a:cubicBezTo>
                      <a:pt x="10" y="21"/>
                      <a:pt x="12" y="20"/>
                      <a:pt x="12" y="18"/>
                    </a:cubicBezTo>
                    <a:cubicBezTo>
                      <a:pt x="13" y="17"/>
                      <a:pt x="13" y="15"/>
                      <a:pt x="13" y="14"/>
                    </a:cubicBezTo>
                    <a:cubicBezTo>
                      <a:pt x="13" y="13"/>
                      <a:pt x="14" y="12"/>
                      <a:pt x="14" y="11"/>
                    </a:cubicBezTo>
                    <a:cubicBezTo>
                      <a:pt x="13" y="11"/>
                      <a:pt x="14" y="9"/>
                      <a:pt x="14" y="8"/>
                    </a:cubicBezTo>
                    <a:cubicBezTo>
                      <a:pt x="14" y="8"/>
                      <a:pt x="14" y="8"/>
                      <a:pt x="14" y="8"/>
                    </a:cubicBezTo>
                    <a:cubicBezTo>
                      <a:pt x="14" y="8"/>
                      <a:pt x="15" y="9"/>
                      <a:pt x="15" y="9"/>
                    </a:cubicBezTo>
                    <a:cubicBezTo>
                      <a:pt x="15" y="9"/>
                      <a:pt x="16" y="9"/>
                      <a:pt x="16" y="9"/>
                    </a:cubicBezTo>
                    <a:cubicBezTo>
                      <a:pt x="16" y="9"/>
                      <a:pt x="16" y="9"/>
                      <a:pt x="16" y="9"/>
                    </a:cubicBezTo>
                    <a:cubicBezTo>
                      <a:pt x="17" y="8"/>
                      <a:pt x="15" y="6"/>
                      <a:pt x="15" y="5"/>
                    </a:cubicBezTo>
                    <a:cubicBezTo>
                      <a:pt x="15" y="4"/>
                      <a:pt x="15" y="4"/>
                      <a:pt x="15" y="3"/>
                    </a:cubicBezTo>
                    <a:cubicBezTo>
                      <a:pt x="15" y="3"/>
                      <a:pt x="14" y="3"/>
                      <a:pt x="14" y="2"/>
                    </a:cubicBezTo>
                    <a:cubicBezTo>
                      <a:pt x="13" y="2"/>
                      <a:pt x="14" y="1"/>
                      <a:pt x="14" y="0"/>
                    </a:cubicBezTo>
                    <a:cubicBezTo>
                      <a:pt x="13" y="0"/>
                      <a:pt x="13" y="0"/>
                      <a:pt x="13" y="0"/>
                    </a:cubicBezTo>
                  </a:path>
                </a:pathLst>
              </a:custGeom>
              <a:solidFill>
                <a:srgbClr val="DD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86">
                <a:extLst>
                  <a:ext uri="{FF2B5EF4-FFF2-40B4-BE49-F238E27FC236}">
                    <a16:creationId xmlns:a16="http://schemas.microsoft.com/office/drawing/2014/main" id="{EC3B064D-E5B5-4ADC-9AF9-E36CB6CDD7CD}"/>
                  </a:ext>
                </a:extLst>
              </p:cNvPr>
              <p:cNvSpPr>
                <a:spLocks/>
              </p:cNvSpPr>
              <p:nvPr/>
            </p:nvSpPr>
            <p:spPr bwMode="auto">
              <a:xfrm>
                <a:off x="3416901" y="5168333"/>
                <a:ext cx="12590" cy="12590"/>
              </a:xfrm>
              <a:custGeom>
                <a:avLst/>
                <a:gdLst>
                  <a:gd name="T0" fmla="*/ 1 w 7"/>
                  <a:gd name="T1" fmla="*/ 0 h 7"/>
                  <a:gd name="T2" fmla="*/ 1 w 7"/>
                  <a:gd name="T3" fmla="*/ 0 h 7"/>
                  <a:gd name="T4" fmla="*/ 4 w 7"/>
                  <a:gd name="T5" fmla="*/ 4 h 7"/>
                  <a:gd name="T6" fmla="*/ 6 w 7"/>
                  <a:gd name="T7" fmla="*/ 7 h 7"/>
                  <a:gd name="T8" fmla="*/ 7 w 7"/>
                  <a:gd name="T9" fmla="*/ 7 h 7"/>
                  <a:gd name="T10" fmla="*/ 7 w 7"/>
                  <a:gd name="T11" fmla="*/ 1 h 7"/>
                  <a:gd name="T12" fmla="*/ 1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0"/>
                    </a:moveTo>
                    <a:cubicBezTo>
                      <a:pt x="1" y="0"/>
                      <a:pt x="1" y="0"/>
                      <a:pt x="1" y="0"/>
                    </a:cubicBezTo>
                    <a:cubicBezTo>
                      <a:pt x="0" y="2"/>
                      <a:pt x="3" y="3"/>
                      <a:pt x="4" y="4"/>
                    </a:cubicBezTo>
                    <a:cubicBezTo>
                      <a:pt x="5" y="5"/>
                      <a:pt x="5" y="6"/>
                      <a:pt x="6" y="7"/>
                    </a:cubicBezTo>
                    <a:cubicBezTo>
                      <a:pt x="6" y="7"/>
                      <a:pt x="6" y="7"/>
                      <a:pt x="7" y="7"/>
                    </a:cubicBezTo>
                    <a:cubicBezTo>
                      <a:pt x="7" y="1"/>
                      <a:pt x="7" y="1"/>
                      <a:pt x="7" y="1"/>
                    </a:cubicBezTo>
                    <a:cubicBezTo>
                      <a:pt x="5" y="1"/>
                      <a:pt x="3" y="0"/>
                      <a:pt x="1"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33" name="Freeform 87">
                <a:extLst>
                  <a:ext uri="{FF2B5EF4-FFF2-40B4-BE49-F238E27FC236}">
                    <a16:creationId xmlns:a16="http://schemas.microsoft.com/office/drawing/2014/main" id="{104569CC-AB5F-4018-B36E-5134F6F20F75}"/>
                  </a:ext>
                </a:extLst>
              </p:cNvPr>
              <p:cNvSpPr>
                <a:spLocks/>
              </p:cNvSpPr>
              <p:nvPr/>
            </p:nvSpPr>
            <p:spPr bwMode="auto">
              <a:xfrm>
                <a:off x="2921453" y="4494404"/>
                <a:ext cx="237726" cy="34807"/>
              </a:xfrm>
              <a:custGeom>
                <a:avLst/>
                <a:gdLst>
                  <a:gd name="T0" fmla="*/ 126 w 136"/>
                  <a:gd name="T1" fmla="*/ 0 h 20"/>
                  <a:gd name="T2" fmla="*/ 10 w 136"/>
                  <a:gd name="T3" fmla="*/ 0 h 20"/>
                  <a:gd name="T4" fmla="*/ 0 w 136"/>
                  <a:gd name="T5" fmla="*/ 10 h 20"/>
                  <a:gd name="T6" fmla="*/ 10 w 136"/>
                  <a:gd name="T7" fmla="*/ 20 h 20"/>
                  <a:gd name="T8" fmla="*/ 126 w 136"/>
                  <a:gd name="T9" fmla="*/ 20 h 20"/>
                  <a:gd name="T10" fmla="*/ 136 w 136"/>
                  <a:gd name="T11" fmla="*/ 10 h 20"/>
                  <a:gd name="T12" fmla="*/ 126 w 13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36" h="20">
                    <a:moveTo>
                      <a:pt x="126" y="0"/>
                    </a:moveTo>
                    <a:cubicBezTo>
                      <a:pt x="10" y="0"/>
                      <a:pt x="10" y="0"/>
                      <a:pt x="10" y="0"/>
                    </a:cubicBezTo>
                    <a:cubicBezTo>
                      <a:pt x="4" y="0"/>
                      <a:pt x="0" y="5"/>
                      <a:pt x="0" y="10"/>
                    </a:cubicBezTo>
                    <a:cubicBezTo>
                      <a:pt x="0" y="16"/>
                      <a:pt x="4" y="20"/>
                      <a:pt x="10" y="20"/>
                    </a:cubicBezTo>
                    <a:cubicBezTo>
                      <a:pt x="126" y="20"/>
                      <a:pt x="126" y="20"/>
                      <a:pt x="126" y="20"/>
                    </a:cubicBezTo>
                    <a:cubicBezTo>
                      <a:pt x="131" y="20"/>
                      <a:pt x="136" y="16"/>
                      <a:pt x="136" y="10"/>
                    </a:cubicBezTo>
                    <a:cubicBezTo>
                      <a:pt x="136" y="5"/>
                      <a:pt x="131" y="0"/>
                      <a:pt x="126" y="0"/>
                    </a:cubicBezTo>
                  </a:path>
                </a:pathLst>
              </a:custGeom>
              <a:solidFill>
                <a:srgbClr val="C9C8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89">
                <a:extLst>
                  <a:ext uri="{FF2B5EF4-FFF2-40B4-BE49-F238E27FC236}">
                    <a16:creationId xmlns:a16="http://schemas.microsoft.com/office/drawing/2014/main" id="{29105341-9372-4BE2-940F-35710691FEEE}"/>
                  </a:ext>
                </a:extLst>
              </p:cNvPr>
              <p:cNvSpPr>
                <a:spLocks/>
              </p:cNvSpPr>
              <p:nvPr/>
            </p:nvSpPr>
            <p:spPr bwMode="auto">
              <a:xfrm>
                <a:off x="2106814" y="4856548"/>
                <a:ext cx="896843" cy="1283426"/>
              </a:xfrm>
              <a:custGeom>
                <a:avLst/>
                <a:gdLst>
                  <a:gd name="T0" fmla="*/ 138 w 512"/>
                  <a:gd name="T1" fmla="*/ 733 h 733"/>
                  <a:gd name="T2" fmla="*/ 33 w 512"/>
                  <a:gd name="T3" fmla="*/ 594 h 733"/>
                  <a:gd name="T4" fmla="*/ 54 w 512"/>
                  <a:gd name="T5" fmla="*/ 388 h 733"/>
                  <a:gd name="T6" fmla="*/ 94 w 512"/>
                  <a:gd name="T7" fmla="*/ 172 h 733"/>
                  <a:gd name="T8" fmla="*/ 246 w 512"/>
                  <a:gd name="T9" fmla="*/ 1 h 733"/>
                  <a:gd name="T10" fmla="*/ 360 w 512"/>
                  <a:gd name="T11" fmla="*/ 51 h 733"/>
                  <a:gd name="T12" fmla="*/ 484 w 512"/>
                  <a:gd name="T13" fmla="*/ 67 h 733"/>
                  <a:gd name="T14" fmla="*/ 336 w 512"/>
                  <a:gd name="T15" fmla="*/ 174 h 733"/>
                  <a:gd name="T16" fmla="*/ 261 w 512"/>
                  <a:gd name="T17" fmla="*/ 152 h 733"/>
                  <a:gd name="T18" fmla="*/ 209 w 512"/>
                  <a:gd name="T19" fmla="*/ 270 h 733"/>
                  <a:gd name="T20" fmla="*/ 138 w 512"/>
                  <a:gd name="T21"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2" h="733">
                    <a:moveTo>
                      <a:pt x="138" y="733"/>
                    </a:moveTo>
                    <a:cubicBezTo>
                      <a:pt x="138" y="733"/>
                      <a:pt x="0" y="673"/>
                      <a:pt x="33" y="594"/>
                    </a:cubicBezTo>
                    <a:cubicBezTo>
                      <a:pt x="77" y="489"/>
                      <a:pt x="61" y="469"/>
                      <a:pt x="54" y="388"/>
                    </a:cubicBezTo>
                    <a:cubicBezTo>
                      <a:pt x="46" y="289"/>
                      <a:pt x="43" y="252"/>
                      <a:pt x="94" y="172"/>
                    </a:cubicBezTo>
                    <a:cubicBezTo>
                      <a:pt x="138" y="102"/>
                      <a:pt x="151" y="0"/>
                      <a:pt x="246" y="1"/>
                    </a:cubicBezTo>
                    <a:cubicBezTo>
                      <a:pt x="269" y="1"/>
                      <a:pt x="291" y="23"/>
                      <a:pt x="360" y="51"/>
                    </a:cubicBezTo>
                    <a:cubicBezTo>
                      <a:pt x="360" y="51"/>
                      <a:pt x="463" y="59"/>
                      <a:pt x="484" y="67"/>
                    </a:cubicBezTo>
                    <a:cubicBezTo>
                      <a:pt x="506" y="74"/>
                      <a:pt x="512" y="199"/>
                      <a:pt x="336" y="174"/>
                    </a:cubicBezTo>
                    <a:cubicBezTo>
                      <a:pt x="336" y="174"/>
                      <a:pt x="296" y="166"/>
                      <a:pt x="261" y="152"/>
                    </a:cubicBezTo>
                    <a:cubicBezTo>
                      <a:pt x="247" y="146"/>
                      <a:pt x="264" y="225"/>
                      <a:pt x="209" y="270"/>
                    </a:cubicBezTo>
                    <a:cubicBezTo>
                      <a:pt x="138" y="733"/>
                      <a:pt x="138" y="733"/>
                      <a:pt x="138" y="733"/>
                    </a:cubicBezTo>
                  </a:path>
                </a:pathLst>
              </a:custGeom>
              <a:solidFill>
                <a:srgbClr val="FFC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90">
                <a:extLst>
                  <a:ext uri="{FF2B5EF4-FFF2-40B4-BE49-F238E27FC236}">
                    <a16:creationId xmlns:a16="http://schemas.microsoft.com/office/drawing/2014/main" id="{5A6C5A4B-C1AC-444F-9217-89716C56B652}"/>
                  </a:ext>
                </a:extLst>
              </p:cNvPr>
              <p:cNvSpPr>
                <a:spLocks/>
              </p:cNvSpPr>
              <p:nvPr/>
            </p:nvSpPr>
            <p:spPr bwMode="auto">
              <a:xfrm>
                <a:off x="3066607" y="5695626"/>
                <a:ext cx="199957" cy="256981"/>
              </a:xfrm>
              <a:custGeom>
                <a:avLst/>
                <a:gdLst>
                  <a:gd name="T0" fmla="*/ 52 w 114"/>
                  <a:gd name="T1" fmla="*/ 0 h 147"/>
                  <a:gd name="T2" fmla="*/ 48 w 114"/>
                  <a:gd name="T3" fmla="*/ 1 h 147"/>
                  <a:gd name="T4" fmla="*/ 5 w 114"/>
                  <a:gd name="T5" fmla="*/ 80 h 147"/>
                  <a:gd name="T6" fmla="*/ 40 w 114"/>
                  <a:gd name="T7" fmla="*/ 147 h 147"/>
                  <a:gd name="T8" fmla="*/ 44 w 114"/>
                  <a:gd name="T9" fmla="*/ 147 h 147"/>
                  <a:gd name="T10" fmla="*/ 84 w 114"/>
                  <a:gd name="T11" fmla="*/ 142 h 147"/>
                  <a:gd name="T12" fmla="*/ 109 w 114"/>
                  <a:gd name="T13" fmla="*/ 67 h 147"/>
                  <a:gd name="T14" fmla="*/ 52 w 114"/>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47">
                    <a:moveTo>
                      <a:pt x="52" y="0"/>
                    </a:moveTo>
                    <a:cubicBezTo>
                      <a:pt x="51" y="0"/>
                      <a:pt x="49" y="1"/>
                      <a:pt x="48" y="1"/>
                    </a:cubicBezTo>
                    <a:cubicBezTo>
                      <a:pt x="19" y="4"/>
                      <a:pt x="0" y="40"/>
                      <a:pt x="5" y="80"/>
                    </a:cubicBezTo>
                    <a:cubicBezTo>
                      <a:pt x="9" y="111"/>
                      <a:pt x="18" y="140"/>
                      <a:pt x="40" y="147"/>
                    </a:cubicBezTo>
                    <a:cubicBezTo>
                      <a:pt x="41" y="147"/>
                      <a:pt x="42" y="147"/>
                      <a:pt x="44" y="147"/>
                    </a:cubicBezTo>
                    <a:cubicBezTo>
                      <a:pt x="54" y="147"/>
                      <a:pt x="79" y="143"/>
                      <a:pt x="84" y="142"/>
                    </a:cubicBezTo>
                    <a:cubicBezTo>
                      <a:pt x="113" y="139"/>
                      <a:pt x="114" y="107"/>
                      <a:pt x="109" y="67"/>
                    </a:cubicBezTo>
                    <a:cubicBezTo>
                      <a:pt x="104" y="29"/>
                      <a:pt x="79" y="0"/>
                      <a:pt x="52" y="0"/>
                    </a:cubicBezTo>
                  </a:path>
                </a:pathLst>
              </a:custGeom>
              <a:solidFill>
                <a:srgbClr val="F3F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91">
                <a:extLst>
                  <a:ext uri="{FF2B5EF4-FFF2-40B4-BE49-F238E27FC236}">
                    <a16:creationId xmlns:a16="http://schemas.microsoft.com/office/drawing/2014/main" id="{F66F6EE4-4A46-440B-BAAD-B9EBF02B9A30}"/>
                  </a:ext>
                </a:extLst>
              </p:cNvPr>
              <p:cNvSpPr>
                <a:spLocks/>
              </p:cNvSpPr>
              <p:nvPr/>
            </p:nvSpPr>
            <p:spPr bwMode="auto">
              <a:xfrm>
                <a:off x="3408014" y="5092793"/>
                <a:ext cx="366587" cy="515444"/>
              </a:xfrm>
              <a:custGeom>
                <a:avLst/>
                <a:gdLst>
                  <a:gd name="T0" fmla="*/ 69 w 209"/>
                  <a:gd name="T1" fmla="*/ 36 h 294"/>
                  <a:gd name="T2" fmla="*/ 180 w 209"/>
                  <a:gd name="T3" fmla="*/ 74 h 294"/>
                  <a:gd name="T4" fmla="*/ 196 w 209"/>
                  <a:gd name="T5" fmla="*/ 152 h 294"/>
                  <a:gd name="T6" fmla="*/ 38 w 209"/>
                  <a:gd name="T7" fmla="*/ 189 h 294"/>
                  <a:gd name="T8" fmla="*/ 69 w 209"/>
                  <a:gd name="T9" fmla="*/ 36 h 294"/>
                </a:gdLst>
                <a:ahLst/>
                <a:cxnLst>
                  <a:cxn ang="0">
                    <a:pos x="T0" y="T1"/>
                  </a:cxn>
                  <a:cxn ang="0">
                    <a:pos x="T2" y="T3"/>
                  </a:cxn>
                  <a:cxn ang="0">
                    <a:pos x="T4" y="T5"/>
                  </a:cxn>
                  <a:cxn ang="0">
                    <a:pos x="T6" y="T7"/>
                  </a:cxn>
                  <a:cxn ang="0">
                    <a:pos x="T8" y="T9"/>
                  </a:cxn>
                </a:cxnLst>
                <a:rect l="0" t="0" r="r" b="b"/>
                <a:pathLst>
                  <a:path w="209" h="294">
                    <a:moveTo>
                      <a:pt x="69" y="36"/>
                    </a:moveTo>
                    <a:cubicBezTo>
                      <a:pt x="69" y="36"/>
                      <a:pt x="136" y="0"/>
                      <a:pt x="180" y="74"/>
                    </a:cubicBezTo>
                    <a:cubicBezTo>
                      <a:pt x="209" y="121"/>
                      <a:pt x="199" y="139"/>
                      <a:pt x="196" y="152"/>
                    </a:cubicBezTo>
                    <a:cubicBezTo>
                      <a:pt x="189" y="177"/>
                      <a:pt x="85" y="294"/>
                      <a:pt x="38" y="189"/>
                    </a:cubicBezTo>
                    <a:cubicBezTo>
                      <a:pt x="38" y="189"/>
                      <a:pt x="0" y="143"/>
                      <a:pt x="69" y="36"/>
                    </a:cubicBezTo>
                    <a:close/>
                  </a:path>
                </a:pathLst>
              </a:custGeom>
              <a:solidFill>
                <a:srgbClr val="FFC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92">
                <a:extLst>
                  <a:ext uri="{FF2B5EF4-FFF2-40B4-BE49-F238E27FC236}">
                    <a16:creationId xmlns:a16="http://schemas.microsoft.com/office/drawing/2014/main" id="{80F9CEA6-E54E-4EF9-8A5C-91CC710979B0}"/>
                  </a:ext>
                </a:extLst>
              </p:cNvPr>
              <p:cNvSpPr>
                <a:spLocks/>
              </p:cNvSpPr>
              <p:nvPr/>
            </p:nvSpPr>
            <p:spPr bwMode="auto">
              <a:xfrm>
                <a:off x="3182137" y="5397912"/>
                <a:ext cx="534699" cy="428796"/>
              </a:xfrm>
              <a:custGeom>
                <a:avLst/>
                <a:gdLst>
                  <a:gd name="T0" fmla="*/ 178 w 305"/>
                  <a:gd name="T1" fmla="*/ 31 h 245"/>
                  <a:gd name="T2" fmla="*/ 200 w 305"/>
                  <a:gd name="T3" fmla="*/ 245 h 245"/>
                  <a:gd name="T4" fmla="*/ 287 w 305"/>
                  <a:gd name="T5" fmla="*/ 147 h 245"/>
                  <a:gd name="T6" fmla="*/ 178 w 305"/>
                  <a:gd name="T7" fmla="*/ 31 h 245"/>
                </a:gdLst>
                <a:ahLst/>
                <a:cxnLst>
                  <a:cxn ang="0">
                    <a:pos x="T0" y="T1"/>
                  </a:cxn>
                  <a:cxn ang="0">
                    <a:pos x="T2" y="T3"/>
                  </a:cxn>
                  <a:cxn ang="0">
                    <a:pos x="T4" y="T5"/>
                  </a:cxn>
                  <a:cxn ang="0">
                    <a:pos x="T6" y="T7"/>
                  </a:cxn>
                </a:cxnLst>
                <a:rect l="0" t="0" r="r" b="b"/>
                <a:pathLst>
                  <a:path w="305" h="245">
                    <a:moveTo>
                      <a:pt x="178" y="31"/>
                    </a:moveTo>
                    <a:cubicBezTo>
                      <a:pt x="178" y="31"/>
                      <a:pt x="0" y="189"/>
                      <a:pt x="200" y="245"/>
                    </a:cubicBezTo>
                    <a:cubicBezTo>
                      <a:pt x="200" y="245"/>
                      <a:pt x="269" y="207"/>
                      <a:pt x="287" y="147"/>
                    </a:cubicBezTo>
                    <a:cubicBezTo>
                      <a:pt x="305" y="87"/>
                      <a:pt x="223" y="0"/>
                      <a:pt x="178" y="31"/>
                    </a:cubicBezTo>
                    <a:close/>
                  </a:path>
                </a:pathLst>
              </a:custGeom>
              <a:solidFill>
                <a:srgbClr val="FFC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8" name="Freeform 93">
                <a:extLst>
                  <a:ext uri="{FF2B5EF4-FFF2-40B4-BE49-F238E27FC236}">
                    <a16:creationId xmlns:a16="http://schemas.microsoft.com/office/drawing/2014/main" id="{6CD21311-5DC1-4EFB-973E-5EA876404B8B}"/>
                  </a:ext>
                </a:extLst>
              </p:cNvPr>
              <p:cNvSpPr>
                <a:spLocks/>
              </p:cNvSpPr>
              <p:nvPr/>
            </p:nvSpPr>
            <p:spPr bwMode="auto">
              <a:xfrm>
                <a:off x="3245087" y="5662300"/>
                <a:ext cx="499151" cy="390286"/>
              </a:xfrm>
              <a:custGeom>
                <a:avLst/>
                <a:gdLst>
                  <a:gd name="T0" fmla="*/ 78 w 285"/>
                  <a:gd name="T1" fmla="*/ 49 h 223"/>
                  <a:gd name="T2" fmla="*/ 51 w 285"/>
                  <a:gd name="T3" fmla="*/ 160 h 223"/>
                  <a:gd name="T4" fmla="*/ 196 w 285"/>
                  <a:gd name="T5" fmla="*/ 160 h 223"/>
                  <a:gd name="T6" fmla="*/ 78 w 285"/>
                  <a:gd name="T7" fmla="*/ 49 h 223"/>
                </a:gdLst>
                <a:ahLst/>
                <a:cxnLst>
                  <a:cxn ang="0">
                    <a:pos x="T0" y="T1"/>
                  </a:cxn>
                  <a:cxn ang="0">
                    <a:pos x="T2" y="T3"/>
                  </a:cxn>
                  <a:cxn ang="0">
                    <a:pos x="T4" y="T5"/>
                  </a:cxn>
                  <a:cxn ang="0">
                    <a:pos x="T6" y="T7"/>
                  </a:cxn>
                </a:cxnLst>
                <a:rect l="0" t="0" r="r" b="b"/>
                <a:pathLst>
                  <a:path w="285" h="223">
                    <a:moveTo>
                      <a:pt x="78" y="49"/>
                    </a:moveTo>
                    <a:cubicBezTo>
                      <a:pt x="78" y="49"/>
                      <a:pt x="0" y="98"/>
                      <a:pt x="51" y="160"/>
                    </a:cubicBezTo>
                    <a:cubicBezTo>
                      <a:pt x="102" y="223"/>
                      <a:pt x="177" y="175"/>
                      <a:pt x="196" y="160"/>
                    </a:cubicBezTo>
                    <a:cubicBezTo>
                      <a:pt x="224" y="138"/>
                      <a:pt x="285" y="0"/>
                      <a:pt x="78" y="49"/>
                    </a:cubicBezTo>
                    <a:close/>
                  </a:path>
                </a:pathLst>
              </a:custGeom>
              <a:solidFill>
                <a:srgbClr val="FFC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9" name="Freeform 96">
                <a:extLst>
                  <a:ext uri="{FF2B5EF4-FFF2-40B4-BE49-F238E27FC236}">
                    <a16:creationId xmlns:a16="http://schemas.microsoft.com/office/drawing/2014/main" id="{FF503024-882E-43B8-8DB1-C4D4A4C2659E}"/>
                  </a:ext>
                </a:extLst>
              </p:cNvPr>
              <p:cNvSpPr>
                <a:spLocks/>
              </p:cNvSpPr>
              <p:nvPr/>
            </p:nvSpPr>
            <p:spPr bwMode="auto">
              <a:xfrm>
                <a:off x="1752817" y="6033330"/>
                <a:ext cx="159225" cy="159225"/>
              </a:xfrm>
              <a:custGeom>
                <a:avLst/>
                <a:gdLst>
                  <a:gd name="T0" fmla="*/ 80 w 91"/>
                  <a:gd name="T1" fmla="*/ 66 h 91"/>
                  <a:gd name="T2" fmla="*/ 25 w 91"/>
                  <a:gd name="T3" fmla="*/ 80 h 91"/>
                  <a:gd name="T4" fmla="*/ 11 w 91"/>
                  <a:gd name="T5" fmla="*/ 25 h 91"/>
                  <a:gd name="T6" fmla="*/ 66 w 91"/>
                  <a:gd name="T7" fmla="*/ 11 h 91"/>
                  <a:gd name="T8" fmla="*/ 80 w 91"/>
                  <a:gd name="T9" fmla="*/ 66 h 91"/>
                </a:gdLst>
                <a:ahLst/>
                <a:cxnLst>
                  <a:cxn ang="0">
                    <a:pos x="T0" y="T1"/>
                  </a:cxn>
                  <a:cxn ang="0">
                    <a:pos x="T2" y="T3"/>
                  </a:cxn>
                  <a:cxn ang="0">
                    <a:pos x="T4" y="T5"/>
                  </a:cxn>
                  <a:cxn ang="0">
                    <a:pos x="T6" y="T7"/>
                  </a:cxn>
                  <a:cxn ang="0">
                    <a:pos x="T8" y="T9"/>
                  </a:cxn>
                </a:cxnLst>
                <a:rect l="0" t="0" r="r" b="b"/>
                <a:pathLst>
                  <a:path w="91" h="91">
                    <a:moveTo>
                      <a:pt x="80" y="66"/>
                    </a:moveTo>
                    <a:cubicBezTo>
                      <a:pt x="68" y="85"/>
                      <a:pt x="44" y="91"/>
                      <a:pt x="25" y="80"/>
                    </a:cubicBezTo>
                    <a:cubicBezTo>
                      <a:pt x="6" y="68"/>
                      <a:pt x="0" y="44"/>
                      <a:pt x="11" y="25"/>
                    </a:cubicBezTo>
                    <a:cubicBezTo>
                      <a:pt x="22" y="6"/>
                      <a:pt x="47" y="0"/>
                      <a:pt x="66" y="11"/>
                    </a:cubicBezTo>
                    <a:cubicBezTo>
                      <a:pt x="85" y="22"/>
                      <a:pt x="91" y="47"/>
                      <a:pt x="80" y="66"/>
                    </a:cubicBezTo>
                    <a:close/>
                  </a:path>
                </a:pathLst>
              </a:custGeom>
              <a:solidFill>
                <a:srgbClr val="F3F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Freeform 97">
                <a:extLst>
                  <a:ext uri="{FF2B5EF4-FFF2-40B4-BE49-F238E27FC236}">
                    <a16:creationId xmlns:a16="http://schemas.microsoft.com/office/drawing/2014/main" id="{EFA613F5-86BD-43F4-9D53-FFB214BCD10A}"/>
                  </a:ext>
                </a:extLst>
              </p:cNvPr>
              <p:cNvSpPr>
                <a:spLocks/>
              </p:cNvSpPr>
              <p:nvPr/>
            </p:nvSpPr>
            <p:spPr bwMode="auto">
              <a:xfrm>
                <a:off x="1806879" y="6065175"/>
                <a:ext cx="31845" cy="31104"/>
              </a:xfrm>
              <a:custGeom>
                <a:avLst/>
                <a:gdLst>
                  <a:gd name="T0" fmla="*/ 16 w 18"/>
                  <a:gd name="T1" fmla="*/ 13 h 18"/>
                  <a:gd name="T2" fmla="*/ 5 w 18"/>
                  <a:gd name="T3" fmla="*/ 16 h 18"/>
                  <a:gd name="T4" fmla="*/ 2 w 18"/>
                  <a:gd name="T5" fmla="*/ 5 h 18"/>
                  <a:gd name="T6" fmla="*/ 13 w 18"/>
                  <a:gd name="T7" fmla="*/ 2 h 18"/>
                  <a:gd name="T8" fmla="*/ 16 w 18"/>
                  <a:gd name="T9" fmla="*/ 13 h 18"/>
                </a:gdLst>
                <a:ahLst/>
                <a:cxnLst>
                  <a:cxn ang="0">
                    <a:pos x="T0" y="T1"/>
                  </a:cxn>
                  <a:cxn ang="0">
                    <a:pos x="T2" y="T3"/>
                  </a:cxn>
                  <a:cxn ang="0">
                    <a:pos x="T4" y="T5"/>
                  </a:cxn>
                  <a:cxn ang="0">
                    <a:pos x="T6" y="T7"/>
                  </a:cxn>
                  <a:cxn ang="0">
                    <a:pos x="T8" y="T9"/>
                  </a:cxn>
                </a:cxnLst>
                <a:rect l="0" t="0" r="r" b="b"/>
                <a:pathLst>
                  <a:path w="18" h="18">
                    <a:moveTo>
                      <a:pt x="16" y="13"/>
                    </a:moveTo>
                    <a:cubicBezTo>
                      <a:pt x="13" y="17"/>
                      <a:pt x="9" y="18"/>
                      <a:pt x="5" y="16"/>
                    </a:cubicBezTo>
                    <a:cubicBezTo>
                      <a:pt x="1" y="14"/>
                      <a:pt x="0" y="9"/>
                      <a:pt x="2" y="5"/>
                    </a:cubicBezTo>
                    <a:cubicBezTo>
                      <a:pt x="4" y="1"/>
                      <a:pt x="9" y="0"/>
                      <a:pt x="13" y="2"/>
                    </a:cubicBezTo>
                    <a:cubicBezTo>
                      <a:pt x="17" y="5"/>
                      <a:pt x="18" y="10"/>
                      <a:pt x="16" y="13"/>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1" name="Freeform 98">
                <a:extLst>
                  <a:ext uri="{FF2B5EF4-FFF2-40B4-BE49-F238E27FC236}">
                    <a16:creationId xmlns:a16="http://schemas.microsoft.com/office/drawing/2014/main" id="{0895CAAE-5D23-4D74-AFF4-1FF108A3760C}"/>
                  </a:ext>
                </a:extLst>
              </p:cNvPr>
              <p:cNvSpPr>
                <a:spLocks/>
              </p:cNvSpPr>
              <p:nvPr/>
            </p:nvSpPr>
            <p:spPr bwMode="auto">
              <a:xfrm>
                <a:off x="1849092" y="6087393"/>
                <a:ext cx="31104" cy="31845"/>
              </a:xfrm>
              <a:custGeom>
                <a:avLst/>
                <a:gdLst>
                  <a:gd name="T0" fmla="*/ 16 w 18"/>
                  <a:gd name="T1" fmla="*/ 13 h 18"/>
                  <a:gd name="T2" fmla="*/ 5 w 18"/>
                  <a:gd name="T3" fmla="*/ 16 h 18"/>
                  <a:gd name="T4" fmla="*/ 2 w 18"/>
                  <a:gd name="T5" fmla="*/ 5 h 18"/>
                  <a:gd name="T6" fmla="*/ 13 w 18"/>
                  <a:gd name="T7" fmla="*/ 2 h 18"/>
                  <a:gd name="T8" fmla="*/ 16 w 18"/>
                  <a:gd name="T9" fmla="*/ 13 h 18"/>
                </a:gdLst>
                <a:ahLst/>
                <a:cxnLst>
                  <a:cxn ang="0">
                    <a:pos x="T0" y="T1"/>
                  </a:cxn>
                  <a:cxn ang="0">
                    <a:pos x="T2" y="T3"/>
                  </a:cxn>
                  <a:cxn ang="0">
                    <a:pos x="T4" y="T5"/>
                  </a:cxn>
                  <a:cxn ang="0">
                    <a:pos x="T6" y="T7"/>
                  </a:cxn>
                  <a:cxn ang="0">
                    <a:pos x="T8" y="T9"/>
                  </a:cxn>
                </a:cxnLst>
                <a:rect l="0" t="0" r="r" b="b"/>
                <a:pathLst>
                  <a:path w="18" h="18">
                    <a:moveTo>
                      <a:pt x="16" y="13"/>
                    </a:moveTo>
                    <a:cubicBezTo>
                      <a:pt x="14" y="17"/>
                      <a:pt x="9" y="18"/>
                      <a:pt x="5" y="16"/>
                    </a:cubicBezTo>
                    <a:cubicBezTo>
                      <a:pt x="1" y="14"/>
                      <a:pt x="0" y="9"/>
                      <a:pt x="2" y="5"/>
                    </a:cubicBezTo>
                    <a:cubicBezTo>
                      <a:pt x="4" y="1"/>
                      <a:pt x="9" y="0"/>
                      <a:pt x="13" y="2"/>
                    </a:cubicBezTo>
                    <a:cubicBezTo>
                      <a:pt x="17" y="5"/>
                      <a:pt x="18" y="9"/>
                      <a:pt x="16" y="13"/>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2" name="Freeform 99">
                <a:extLst>
                  <a:ext uri="{FF2B5EF4-FFF2-40B4-BE49-F238E27FC236}">
                    <a16:creationId xmlns:a16="http://schemas.microsoft.com/office/drawing/2014/main" id="{72EF00D9-AF58-499B-8874-9D8F2B076DDB}"/>
                  </a:ext>
                </a:extLst>
              </p:cNvPr>
              <p:cNvSpPr>
                <a:spLocks/>
              </p:cNvSpPr>
              <p:nvPr/>
            </p:nvSpPr>
            <p:spPr bwMode="auto">
              <a:xfrm>
                <a:off x="1822432" y="6133309"/>
                <a:ext cx="33326" cy="31104"/>
              </a:xfrm>
              <a:custGeom>
                <a:avLst/>
                <a:gdLst>
                  <a:gd name="T0" fmla="*/ 16 w 19"/>
                  <a:gd name="T1" fmla="*/ 13 h 18"/>
                  <a:gd name="T2" fmla="*/ 5 w 19"/>
                  <a:gd name="T3" fmla="*/ 16 h 18"/>
                  <a:gd name="T4" fmla="*/ 3 w 19"/>
                  <a:gd name="T5" fmla="*/ 5 h 18"/>
                  <a:gd name="T6" fmla="*/ 14 w 19"/>
                  <a:gd name="T7" fmla="*/ 2 h 18"/>
                  <a:gd name="T8" fmla="*/ 16 w 19"/>
                  <a:gd name="T9" fmla="*/ 13 h 18"/>
                </a:gdLst>
                <a:ahLst/>
                <a:cxnLst>
                  <a:cxn ang="0">
                    <a:pos x="T0" y="T1"/>
                  </a:cxn>
                  <a:cxn ang="0">
                    <a:pos x="T2" y="T3"/>
                  </a:cxn>
                  <a:cxn ang="0">
                    <a:pos x="T4" y="T5"/>
                  </a:cxn>
                  <a:cxn ang="0">
                    <a:pos x="T6" y="T7"/>
                  </a:cxn>
                  <a:cxn ang="0">
                    <a:pos x="T8" y="T9"/>
                  </a:cxn>
                </a:cxnLst>
                <a:rect l="0" t="0" r="r" b="b"/>
                <a:pathLst>
                  <a:path w="19" h="18">
                    <a:moveTo>
                      <a:pt x="16" y="13"/>
                    </a:moveTo>
                    <a:cubicBezTo>
                      <a:pt x="14" y="17"/>
                      <a:pt x="9" y="18"/>
                      <a:pt x="5" y="16"/>
                    </a:cubicBezTo>
                    <a:cubicBezTo>
                      <a:pt x="2" y="13"/>
                      <a:pt x="0" y="8"/>
                      <a:pt x="3" y="5"/>
                    </a:cubicBezTo>
                    <a:cubicBezTo>
                      <a:pt x="5" y="1"/>
                      <a:pt x="10" y="0"/>
                      <a:pt x="14" y="2"/>
                    </a:cubicBezTo>
                    <a:cubicBezTo>
                      <a:pt x="17" y="4"/>
                      <a:pt x="19" y="9"/>
                      <a:pt x="16" y="13"/>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100">
                <a:extLst>
                  <a:ext uri="{FF2B5EF4-FFF2-40B4-BE49-F238E27FC236}">
                    <a16:creationId xmlns:a16="http://schemas.microsoft.com/office/drawing/2014/main" id="{C29697C0-BB7E-4A24-A16C-EE51496DEDBD}"/>
                  </a:ext>
                </a:extLst>
              </p:cNvPr>
              <p:cNvSpPr>
                <a:spLocks/>
              </p:cNvSpPr>
              <p:nvPr/>
            </p:nvSpPr>
            <p:spPr bwMode="auto">
              <a:xfrm>
                <a:off x="1780959" y="6108870"/>
                <a:ext cx="31104" cy="33326"/>
              </a:xfrm>
              <a:custGeom>
                <a:avLst/>
                <a:gdLst>
                  <a:gd name="T0" fmla="*/ 16 w 18"/>
                  <a:gd name="T1" fmla="*/ 14 h 19"/>
                  <a:gd name="T2" fmla="*/ 5 w 18"/>
                  <a:gd name="T3" fmla="*/ 16 h 19"/>
                  <a:gd name="T4" fmla="*/ 2 w 18"/>
                  <a:gd name="T5" fmla="*/ 5 h 19"/>
                  <a:gd name="T6" fmla="*/ 13 w 18"/>
                  <a:gd name="T7" fmla="*/ 3 h 19"/>
                  <a:gd name="T8" fmla="*/ 16 w 18"/>
                  <a:gd name="T9" fmla="*/ 14 h 19"/>
                </a:gdLst>
                <a:ahLst/>
                <a:cxnLst>
                  <a:cxn ang="0">
                    <a:pos x="T0" y="T1"/>
                  </a:cxn>
                  <a:cxn ang="0">
                    <a:pos x="T2" y="T3"/>
                  </a:cxn>
                  <a:cxn ang="0">
                    <a:pos x="T4" y="T5"/>
                  </a:cxn>
                  <a:cxn ang="0">
                    <a:pos x="T6" y="T7"/>
                  </a:cxn>
                  <a:cxn ang="0">
                    <a:pos x="T8" y="T9"/>
                  </a:cxn>
                </a:cxnLst>
                <a:rect l="0" t="0" r="r" b="b"/>
                <a:pathLst>
                  <a:path w="18" h="19">
                    <a:moveTo>
                      <a:pt x="16" y="14"/>
                    </a:moveTo>
                    <a:cubicBezTo>
                      <a:pt x="13" y="17"/>
                      <a:pt x="9" y="19"/>
                      <a:pt x="5" y="16"/>
                    </a:cubicBezTo>
                    <a:cubicBezTo>
                      <a:pt x="1" y="14"/>
                      <a:pt x="0" y="9"/>
                      <a:pt x="2" y="5"/>
                    </a:cubicBezTo>
                    <a:cubicBezTo>
                      <a:pt x="4" y="2"/>
                      <a:pt x="9" y="0"/>
                      <a:pt x="13" y="3"/>
                    </a:cubicBezTo>
                    <a:cubicBezTo>
                      <a:pt x="17" y="5"/>
                      <a:pt x="18" y="10"/>
                      <a:pt x="16" y="14"/>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4" name="Freeform 101">
                <a:extLst>
                  <a:ext uri="{FF2B5EF4-FFF2-40B4-BE49-F238E27FC236}">
                    <a16:creationId xmlns:a16="http://schemas.microsoft.com/office/drawing/2014/main" id="{BF0F9806-CFAD-4B5A-AA9A-FB5BEEF205FB}"/>
                  </a:ext>
                </a:extLst>
              </p:cNvPr>
              <p:cNvSpPr>
                <a:spLocks/>
              </p:cNvSpPr>
              <p:nvPr/>
            </p:nvSpPr>
            <p:spPr bwMode="auto">
              <a:xfrm>
                <a:off x="2954779" y="49743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7F7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5" name="Freeform 102">
                <a:extLst>
                  <a:ext uri="{FF2B5EF4-FFF2-40B4-BE49-F238E27FC236}">
                    <a16:creationId xmlns:a16="http://schemas.microsoft.com/office/drawing/2014/main" id="{28A0AC1C-E7BB-4A7A-8B63-F74FB5A74F50}"/>
                  </a:ext>
                </a:extLst>
              </p:cNvPr>
              <p:cNvSpPr>
                <a:spLocks/>
              </p:cNvSpPr>
              <p:nvPr/>
            </p:nvSpPr>
            <p:spPr bwMode="auto">
              <a:xfrm>
                <a:off x="2752601" y="4947640"/>
                <a:ext cx="202178" cy="65171"/>
              </a:xfrm>
              <a:custGeom>
                <a:avLst/>
                <a:gdLst>
                  <a:gd name="T0" fmla="*/ 2 w 115"/>
                  <a:gd name="T1" fmla="*/ 0 h 37"/>
                  <a:gd name="T2" fmla="*/ 0 w 115"/>
                  <a:gd name="T3" fmla="*/ 6 h 37"/>
                  <a:gd name="T4" fmla="*/ 62 w 115"/>
                  <a:gd name="T5" fmla="*/ 37 h 37"/>
                  <a:gd name="T6" fmla="*/ 109 w 115"/>
                  <a:gd name="T7" fmla="*/ 32 h 37"/>
                  <a:gd name="T8" fmla="*/ 115 w 115"/>
                  <a:gd name="T9" fmla="*/ 15 h 37"/>
                  <a:gd name="T10" fmla="*/ 115 w 115"/>
                  <a:gd name="T11" fmla="*/ 15 h 37"/>
                  <a:gd name="T12" fmla="*/ 2 w 11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15" h="37">
                    <a:moveTo>
                      <a:pt x="2" y="0"/>
                    </a:moveTo>
                    <a:cubicBezTo>
                      <a:pt x="2" y="0"/>
                      <a:pt x="0" y="4"/>
                      <a:pt x="0" y="6"/>
                    </a:cubicBezTo>
                    <a:cubicBezTo>
                      <a:pt x="2" y="15"/>
                      <a:pt x="13" y="37"/>
                      <a:pt x="62" y="37"/>
                    </a:cubicBezTo>
                    <a:cubicBezTo>
                      <a:pt x="75" y="37"/>
                      <a:pt x="90" y="36"/>
                      <a:pt x="109" y="32"/>
                    </a:cubicBezTo>
                    <a:cubicBezTo>
                      <a:pt x="115" y="15"/>
                      <a:pt x="115" y="15"/>
                      <a:pt x="115" y="15"/>
                    </a:cubicBezTo>
                    <a:cubicBezTo>
                      <a:pt x="115" y="15"/>
                      <a:pt x="115" y="15"/>
                      <a:pt x="115" y="15"/>
                    </a:cubicBezTo>
                    <a:cubicBezTo>
                      <a:pt x="111" y="13"/>
                      <a:pt x="89" y="8"/>
                      <a:pt x="2" y="0"/>
                    </a:cubicBezTo>
                  </a:path>
                </a:pathLst>
              </a:custGeom>
              <a:solidFill>
                <a:srgbClr val="FBD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6" name="Freeform 115">
                <a:extLst>
                  <a:ext uri="{FF2B5EF4-FFF2-40B4-BE49-F238E27FC236}">
                    <a16:creationId xmlns:a16="http://schemas.microsoft.com/office/drawing/2014/main" id="{34D66293-7000-4B12-8F3E-150C062419F8}"/>
                  </a:ext>
                </a:extLst>
              </p:cNvPr>
              <p:cNvSpPr>
                <a:spLocks/>
              </p:cNvSpPr>
              <p:nvPr/>
            </p:nvSpPr>
            <p:spPr bwMode="auto">
              <a:xfrm>
                <a:off x="3274710" y="4443304"/>
                <a:ext cx="233283" cy="315487"/>
              </a:xfrm>
              <a:custGeom>
                <a:avLst/>
                <a:gdLst>
                  <a:gd name="T0" fmla="*/ 90 w 133"/>
                  <a:gd name="T1" fmla="*/ 0 h 180"/>
                  <a:gd name="T2" fmla="*/ 28 w 133"/>
                  <a:gd name="T3" fmla="*/ 12 h 180"/>
                  <a:gd name="T4" fmla="*/ 0 w 133"/>
                  <a:gd name="T5" fmla="*/ 12 h 180"/>
                  <a:gd name="T6" fmla="*/ 0 w 133"/>
                  <a:gd name="T7" fmla="*/ 75 h 180"/>
                  <a:gd name="T8" fmla="*/ 88 w 133"/>
                  <a:gd name="T9" fmla="*/ 75 h 180"/>
                  <a:gd name="T10" fmla="*/ 88 w 133"/>
                  <a:gd name="T11" fmla="*/ 180 h 180"/>
                  <a:gd name="T12" fmla="*/ 133 w 133"/>
                  <a:gd name="T13" fmla="*/ 146 h 180"/>
                  <a:gd name="T14" fmla="*/ 133 w 133"/>
                  <a:gd name="T15" fmla="*/ 64 h 180"/>
                  <a:gd name="T16" fmla="*/ 90 w 133"/>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80">
                    <a:moveTo>
                      <a:pt x="90" y="0"/>
                    </a:moveTo>
                    <a:cubicBezTo>
                      <a:pt x="71" y="8"/>
                      <a:pt x="50" y="12"/>
                      <a:pt x="28" y="12"/>
                    </a:cubicBezTo>
                    <a:cubicBezTo>
                      <a:pt x="0" y="12"/>
                      <a:pt x="0" y="12"/>
                      <a:pt x="0" y="12"/>
                    </a:cubicBezTo>
                    <a:cubicBezTo>
                      <a:pt x="0" y="75"/>
                      <a:pt x="0" y="75"/>
                      <a:pt x="0" y="75"/>
                    </a:cubicBezTo>
                    <a:cubicBezTo>
                      <a:pt x="88" y="75"/>
                      <a:pt x="88" y="75"/>
                      <a:pt x="88" y="75"/>
                    </a:cubicBezTo>
                    <a:cubicBezTo>
                      <a:pt x="88" y="180"/>
                      <a:pt x="88" y="180"/>
                      <a:pt x="88" y="180"/>
                    </a:cubicBezTo>
                    <a:cubicBezTo>
                      <a:pt x="102" y="167"/>
                      <a:pt x="116" y="155"/>
                      <a:pt x="133" y="146"/>
                    </a:cubicBezTo>
                    <a:cubicBezTo>
                      <a:pt x="133" y="64"/>
                      <a:pt x="133" y="64"/>
                      <a:pt x="133" y="64"/>
                    </a:cubicBezTo>
                    <a:cubicBezTo>
                      <a:pt x="133" y="35"/>
                      <a:pt x="115" y="11"/>
                      <a:pt x="90"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47" name="Freeform 116">
                <a:extLst>
                  <a:ext uri="{FF2B5EF4-FFF2-40B4-BE49-F238E27FC236}">
                    <a16:creationId xmlns:a16="http://schemas.microsoft.com/office/drawing/2014/main" id="{190694AE-76A0-4850-92C6-4A362831A3B1}"/>
                  </a:ext>
                </a:extLst>
              </p:cNvPr>
              <p:cNvSpPr>
                <a:spLocks/>
              </p:cNvSpPr>
              <p:nvPr/>
            </p:nvSpPr>
            <p:spPr bwMode="auto">
              <a:xfrm>
                <a:off x="3274710" y="4574387"/>
                <a:ext cx="154781" cy="305119"/>
              </a:xfrm>
              <a:custGeom>
                <a:avLst/>
                <a:gdLst>
                  <a:gd name="T0" fmla="*/ 0 w 88"/>
                  <a:gd name="T1" fmla="*/ 148 h 174"/>
                  <a:gd name="T2" fmla="*/ 2 w 88"/>
                  <a:gd name="T3" fmla="*/ 161 h 174"/>
                  <a:gd name="T4" fmla="*/ 2 w 88"/>
                  <a:gd name="T5" fmla="*/ 167 h 174"/>
                  <a:gd name="T6" fmla="*/ 0 w 88"/>
                  <a:gd name="T7" fmla="*/ 171 h 174"/>
                  <a:gd name="T8" fmla="*/ 2 w 88"/>
                  <a:gd name="T9" fmla="*/ 173 h 174"/>
                  <a:gd name="T10" fmla="*/ 8 w 88"/>
                  <a:gd name="T11" fmla="*/ 168 h 174"/>
                  <a:gd name="T12" fmla="*/ 10 w 88"/>
                  <a:gd name="T13" fmla="*/ 163 h 174"/>
                  <a:gd name="T14" fmla="*/ 15 w 88"/>
                  <a:gd name="T15" fmla="*/ 167 h 174"/>
                  <a:gd name="T16" fmla="*/ 10 w 88"/>
                  <a:gd name="T17" fmla="*/ 160 h 174"/>
                  <a:gd name="T18" fmla="*/ 6 w 88"/>
                  <a:gd name="T19" fmla="*/ 160 h 174"/>
                  <a:gd name="T20" fmla="*/ 7 w 88"/>
                  <a:gd name="T21" fmla="*/ 154 h 174"/>
                  <a:gd name="T22" fmla="*/ 7 w 88"/>
                  <a:gd name="T23" fmla="*/ 148 h 174"/>
                  <a:gd name="T24" fmla="*/ 8 w 88"/>
                  <a:gd name="T25" fmla="*/ 153 h 174"/>
                  <a:gd name="T26" fmla="*/ 13 w 88"/>
                  <a:gd name="T27" fmla="*/ 153 h 174"/>
                  <a:gd name="T28" fmla="*/ 15 w 88"/>
                  <a:gd name="T29" fmla="*/ 153 h 174"/>
                  <a:gd name="T30" fmla="*/ 14 w 88"/>
                  <a:gd name="T31" fmla="*/ 151 h 174"/>
                  <a:gd name="T32" fmla="*/ 11 w 88"/>
                  <a:gd name="T33" fmla="*/ 152 h 174"/>
                  <a:gd name="T34" fmla="*/ 10 w 88"/>
                  <a:gd name="T35" fmla="*/ 149 h 174"/>
                  <a:gd name="T36" fmla="*/ 11 w 88"/>
                  <a:gd name="T37" fmla="*/ 149 h 174"/>
                  <a:gd name="T38" fmla="*/ 11 w 88"/>
                  <a:gd name="T39" fmla="*/ 146 h 174"/>
                  <a:gd name="T40" fmla="*/ 16 w 88"/>
                  <a:gd name="T41" fmla="*/ 148 h 174"/>
                  <a:gd name="T42" fmla="*/ 20 w 88"/>
                  <a:gd name="T43" fmla="*/ 149 h 174"/>
                  <a:gd name="T44" fmla="*/ 22 w 88"/>
                  <a:gd name="T45" fmla="*/ 151 h 174"/>
                  <a:gd name="T46" fmla="*/ 21 w 88"/>
                  <a:gd name="T47" fmla="*/ 156 h 174"/>
                  <a:gd name="T48" fmla="*/ 25 w 88"/>
                  <a:gd name="T49" fmla="*/ 158 h 174"/>
                  <a:gd name="T50" fmla="*/ 24 w 88"/>
                  <a:gd name="T51" fmla="*/ 152 h 174"/>
                  <a:gd name="T52" fmla="*/ 22 w 88"/>
                  <a:gd name="T53" fmla="*/ 147 h 174"/>
                  <a:gd name="T54" fmla="*/ 19 w 88"/>
                  <a:gd name="T55" fmla="*/ 147 h 174"/>
                  <a:gd name="T56" fmla="*/ 17 w 88"/>
                  <a:gd name="T57" fmla="*/ 143 h 174"/>
                  <a:gd name="T58" fmla="*/ 24 w 88"/>
                  <a:gd name="T59" fmla="*/ 141 h 174"/>
                  <a:gd name="T60" fmla="*/ 27 w 88"/>
                  <a:gd name="T61" fmla="*/ 140 h 174"/>
                  <a:gd name="T62" fmla="*/ 27 w 88"/>
                  <a:gd name="T63" fmla="*/ 142 h 174"/>
                  <a:gd name="T64" fmla="*/ 29 w 88"/>
                  <a:gd name="T65" fmla="*/ 138 h 174"/>
                  <a:gd name="T66" fmla="*/ 32 w 88"/>
                  <a:gd name="T67" fmla="*/ 133 h 174"/>
                  <a:gd name="T68" fmla="*/ 37 w 88"/>
                  <a:gd name="T69" fmla="*/ 132 h 174"/>
                  <a:gd name="T70" fmla="*/ 39 w 88"/>
                  <a:gd name="T71" fmla="*/ 128 h 174"/>
                  <a:gd name="T72" fmla="*/ 46 w 88"/>
                  <a:gd name="T73" fmla="*/ 129 h 174"/>
                  <a:gd name="T74" fmla="*/ 49 w 88"/>
                  <a:gd name="T75" fmla="*/ 128 h 174"/>
                  <a:gd name="T76" fmla="*/ 51 w 88"/>
                  <a:gd name="T77" fmla="*/ 129 h 174"/>
                  <a:gd name="T78" fmla="*/ 53 w 88"/>
                  <a:gd name="T79" fmla="*/ 126 h 174"/>
                  <a:gd name="T80" fmla="*/ 57 w 88"/>
                  <a:gd name="T81" fmla="*/ 125 h 174"/>
                  <a:gd name="T82" fmla="*/ 55 w 88"/>
                  <a:gd name="T83" fmla="*/ 125 h 174"/>
                  <a:gd name="T84" fmla="*/ 54 w 88"/>
                  <a:gd name="T85" fmla="*/ 121 h 174"/>
                  <a:gd name="T86" fmla="*/ 58 w 88"/>
                  <a:gd name="T87" fmla="*/ 122 h 174"/>
                  <a:gd name="T88" fmla="*/ 60 w 88"/>
                  <a:gd name="T89" fmla="*/ 125 h 174"/>
                  <a:gd name="T90" fmla="*/ 64 w 88"/>
                  <a:gd name="T91" fmla="*/ 123 h 174"/>
                  <a:gd name="T92" fmla="*/ 67 w 88"/>
                  <a:gd name="T93" fmla="*/ 124 h 174"/>
                  <a:gd name="T94" fmla="*/ 88 w 88"/>
                  <a:gd name="T95" fmla="*/ 10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 h="174">
                    <a:moveTo>
                      <a:pt x="88" y="0"/>
                    </a:moveTo>
                    <a:cubicBezTo>
                      <a:pt x="0" y="0"/>
                      <a:pt x="0" y="0"/>
                      <a:pt x="0" y="0"/>
                    </a:cubicBezTo>
                    <a:cubicBezTo>
                      <a:pt x="0" y="148"/>
                      <a:pt x="0" y="148"/>
                      <a:pt x="0" y="148"/>
                    </a:cubicBezTo>
                    <a:cubicBezTo>
                      <a:pt x="2" y="149"/>
                      <a:pt x="0" y="150"/>
                      <a:pt x="1" y="152"/>
                    </a:cubicBezTo>
                    <a:cubicBezTo>
                      <a:pt x="3" y="154"/>
                      <a:pt x="2" y="155"/>
                      <a:pt x="2" y="158"/>
                    </a:cubicBezTo>
                    <a:cubicBezTo>
                      <a:pt x="2" y="159"/>
                      <a:pt x="2" y="160"/>
                      <a:pt x="2" y="161"/>
                    </a:cubicBezTo>
                    <a:cubicBezTo>
                      <a:pt x="3" y="162"/>
                      <a:pt x="4" y="163"/>
                      <a:pt x="4" y="163"/>
                    </a:cubicBezTo>
                    <a:cubicBezTo>
                      <a:pt x="5" y="165"/>
                      <a:pt x="4" y="165"/>
                      <a:pt x="3" y="166"/>
                    </a:cubicBezTo>
                    <a:cubicBezTo>
                      <a:pt x="3" y="166"/>
                      <a:pt x="3" y="167"/>
                      <a:pt x="2" y="167"/>
                    </a:cubicBezTo>
                    <a:cubicBezTo>
                      <a:pt x="1" y="168"/>
                      <a:pt x="1" y="168"/>
                      <a:pt x="1" y="168"/>
                    </a:cubicBezTo>
                    <a:cubicBezTo>
                      <a:pt x="0" y="169"/>
                      <a:pt x="2" y="170"/>
                      <a:pt x="0" y="170"/>
                    </a:cubicBezTo>
                    <a:cubicBezTo>
                      <a:pt x="0" y="170"/>
                      <a:pt x="0" y="171"/>
                      <a:pt x="0" y="171"/>
                    </a:cubicBezTo>
                    <a:cubicBezTo>
                      <a:pt x="0" y="174"/>
                      <a:pt x="0" y="174"/>
                      <a:pt x="0" y="174"/>
                    </a:cubicBezTo>
                    <a:cubicBezTo>
                      <a:pt x="0" y="174"/>
                      <a:pt x="0" y="174"/>
                      <a:pt x="0" y="174"/>
                    </a:cubicBezTo>
                    <a:cubicBezTo>
                      <a:pt x="0" y="174"/>
                      <a:pt x="1" y="173"/>
                      <a:pt x="2" y="173"/>
                    </a:cubicBezTo>
                    <a:cubicBezTo>
                      <a:pt x="4" y="173"/>
                      <a:pt x="3" y="172"/>
                      <a:pt x="5" y="171"/>
                    </a:cubicBezTo>
                    <a:cubicBezTo>
                      <a:pt x="5" y="170"/>
                      <a:pt x="6" y="169"/>
                      <a:pt x="7" y="169"/>
                    </a:cubicBezTo>
                    <a:cubicBezTo>
                      <a:pt x="7" y="169"/>
                      <a:pt x="8" y="168"/>
                      <a:pt x="8" y="168"/>
                    </a:cubicBezTo>
                    <a:cubicBezTo>
                      <a:pt x="9" y="167"/>
                      <a:pt x="8" y="162"/>
                      <a:pt x="9" y="162"/>
                    </a:cubicBezTo>
                    <a:cubicBezTo>
                      <a:pt x="9" y="162"/>
                      <a:pt x="10" y="162"/>
                      <a:pt x="10" y="162"/>
                    </a:cubicBezTo>
                    <a:cubicBezTo>
                      <a:pt x="10" y="163"/>
                      <a:pt x="10" y="163"/>
                      <a:pt x="10" y="163"/>
                    </a:cubicBezTo>
                    <a:cubicBezTo>
                      <a:pt x="11" y="164"/>
                      <a:pt x="11" y="164"/>
                      <a:pt x="12" y="164"/>
                    </a:cubicBezTo>
                    <a:cubicBezTo>
                      <a:pt x="13" y="165"/>
                      <a:pt x="12" y="166"/>
                      <a:pt x="14" y="167"/>
                    </a:cubicBezTo>
                    <a:cubicBezTo>
                      <a:pt x="14" y="167"/>
                      <a:pt x="15" y="167"/>
                      <a:pt x="15" y="167"/>
                    </a:cubicBezTo>
                    <a:cubicBezTo>
                      <a:pt x="16" y="167"/>
                      <a:pt x="16" y="167"/>
                      <a:pt x="16" y="167"/>
                    </a:cubicBezTo>
                    <a:cubicBezTo>
                      <a:pt x="17" y="166"/>
                      <a:pt x="15" y="165"/>
                      <a:pt x="14" y="164"/>
                    </a:cubicBezTo>
                    <a:cubicBezTo>
                      <a:pt x="13" y="163"/>
                      <a:pt x="12" y="161"/>
                      <a:pt x="10" y="160"/>
                    </a:cubicBezTo>
                    <a:cubicBezTo>
                      <a:pt x="9" y="160"/>
                      <a:pt x="9" y="160"/>
                      <a:pt x="9" y="160"/>
                    </a:cubicBezTo>
                    <a:cubicBezTo>
                      <a:pt x="8" y="160"/>
                      <a:pt x="8" y="160"/>
                      <a:pt x="7" y="160"/>
                    </a:cubicBezTo>
                    <a:cubicBezTo>
                      <a:pt x="6" y="160"/>
                      <a:pt x="6" y="160"/>
                      <a:pt x="6" y="160"/>
                    </a:cubicBezTo>
                    <a:cubicBezTo>
                      <a:pt x="5" y="160"/>
                      <a:pt x="6" y="160"/>
                      <a:pt x="6" y="158"/>
                    </a:cubicBezTo>
                    <a:cubicBezTo>
                      <a:pt x="6" y="157"/>
                      <a:pt x="5" y="156"/>
                      <a:pt x="6" y="155"/>
                    </a:cubicBezTo>
                    <a:cubicBezTo>
                      <a:pt x="6" y="155"/>
                      <a:pt x="7" y="155"/>
                      <a:pt x="7" y="154"/>
                    </a:cubicBezTo>
                    <a:cubicBezTo>
                      <a:pt x="7" y="153"/>
                      <a:pt x="6" y="153"/>
                      <a:pt x="5" y="153"/>
                    </a:cubicBezTo>
                    <a:cubicBezTo>
                      <a:pt x="4" y="152"/>
                      <a:pt x="3" y="151"/>
                      <a:pt x="4" y="150"/>
                    </a:cubicBezTo>
                    <a:cubicBezTo>
                      <a:pt x="4" y="149"/>
                      <a:pt x="6" y="148"/>
                      <a:pt x="7" y="148"/>
                    </a:cubicBezTo>
                    <a:cubicBezTo>
                      <a:pt x="7" y="148"/>
                      <a:pt x="7" y="148"/>
                      <a:pt x="7" y="148"/>
                    </a:cubicBezTo>
                    <a:cubicBezTo>
                      <a:pt x="7" y="149"/>
                      <a:pt x="5" y="149"/>
                      <a:pt x="6" y="151"/>
                    </a:cubicBezTo>
                    <a:cubicBezTo>
                      <a:pt x="6" y="152"/>
                      <a:pt x="7" y="152"/>
                      <a:pt x="8" y="153"/>
                    </a:cubicBezTo>
                    <a:cubicBezTo>
                      <a:pt x="9" y="153"/>
                      <a:pt x="10" y="154"/>
                      <a:pt x="11" y="154"/>
                    </a:cubicBezTo>
                    <a:cubicBezTo>
                      <a:pt x="11" y="154"/>
                      <a:pt x="11" y="154"/>
                      <a:pt x="11" y="154"/>
                    </a:cubicBezTo>
                    <a:cubicBezTo>
                      <a:pt x="12" y="154"/>
                      <a:pt x="12" y="153"/>
                      <a:pt x="13" y="153"/>
                    </a:cubicBezTo>
                    <a:cubicBezTo>
                      <a:pt x="13" y="153"/>
                      <a:pt x="13" y="153"/>
                      <a:pt x="13" y="153"/>
                    </a:cubicBezTo>
                    <a:cubicBezTo>
                      <a:pt x="14" y="153"/>
                      <a:pt x="14" y="153"/>
                      <a:pt x="14" y="153"/>
                    </a:cubicBezTo>
                    <a:cubicBezTo>
                      <a:pt x="14" y="153"/>
                      <a:pt x="15" y="153"/>
                      <a:pt x="15" y="153"/>
                    </a:cubicBezTo>
                    <a:cubicBezTo>
                      <a:pt x="15" y="153"/>
                      <a:pt x="15" y="153"/>
                      <a:pt x="15" y="153"/>
                    </a:cubicBezTo>
                    <a:cubicBezTo>
                      <a:pt x="15" y="153"/>
                      <a:pt x="15" y="151"/>
                      <a:pt x="14" y="151"/>
                    </a:cubicBezTo>
                    <a:cubicBezTo>
                      <a:pt x="14" y="151"/>
                      <a:pt x="14" y="151"/>
                      <a:pt x="14" y="151"/>
                    </a:cubicBezTo>
                    <a:cubicBezTo>
                      <a:pt x="13" y="151"/>
                      <a:pt x="13" y="151"/>
                      <a:pt x="12" y="152"/>
                    </a:cubicBezTo>
                    <a:cubicBezTo>
                      <a:pt x="12" y="152"/>
                      <a:pt x="11" y="152"/>
                      <a:pt x="11" y="152"/>
                    </a:cubicBezTo>
                    <a:cubicBezTo>
                      <a:pt x="11" y="152"/>
                      <a:pt x="11" y="152"/>
                      <a:pt x="11" y="152"/>
                    </a:cubicBezTo>
                    <a:cubicBezTo>
                      <a:pt x="10" y="152"/>
                      <a:pt x="7" y="151"/>
                      <a:pt x="8" y="150"/>
                    </a:cubicBezTo>
                    <a:cubicBezTo>
                      <a:pt x="8" y="149"/>
                      <a:pt x="8" y="149"/>
                      <a:pt x="9" y="149"/>
                    </a:cubicBezTo>
                    <a:cubicBezTo>
                      <a:pt x="9" y="149"/>
                      <a:pt x="9" y="149"/>
                      <a:pt x="10" y="149"/>
                    </a:cubicBezTo>
                    <a:cubicBezTo>
                      <a:pt x="10" y="149"/>
                      <a:pt x="11" y="150"/>
                      <a:pt x="11" y="150"/>
                    </a:cubicBezTo>
                    <a:cubicBezTo>
                      <a:pt x="11" y="150"/>
                      <a:pt x="11" y="150"/>
                      <a:pt x="11" y="150"/>
                    </a:cubicBezTo>
                    <a:cubicBezTo>
                      <a:pt x="11" y="149"/>
                      <a:pt x="11" y="149"/>
                      <a:pt x="11" y="149"/>
                    </a:cubicBezTo>
                    <a:cubicBezTo>
                      <a:pt x="11" y="149"/>
                      <a:pt x="11" y="149"/>
                      <a:pt x="11" y="149"/>
                    </a:cubicBezTo>
                    <a:cubicBezTo>
                      <a:pt x="12" y="149"/>
                      <a:pt x="12" y="149"/>
                      <a:pt x="12" y="148"/>
                    </a:cubicBezTo>
                    <a:cubicBezTo>
                      <a:pt x="12" y="147"/>
                      <a:pt x="11" y="147"/>
                      <a:pt x="11" y="146"/>
                    </a:cubicBezTo>
                    <a:cubicBezTo>
                      <a:pt x="11" y="146"/>
                      <a:pt x="11" y="146"/>
                      <a:pt x="12" y="146"/>
                    </a:cubicBezTo>
                    <a:cubicBezTo>
                      <a:pt x="13" y="146"/>
                      <a:pt x="14" y="146"/>
                      <a:pt x="14" y="146"/>
                    </a:cubicBezTo>
                    <a:cubicBezTo>
                      <a:pt x="15" y="147"/>
                      <a:pt x="16" y="147"/>
                      <a:pt x="16" y="148"/>
                    </a:cubicBezTo>
                    <a:cubicBezTo>
                      <a:pt x="17" y="148"/>
                      <a:pt x="17" y="149"/>
                      <a:pt x="17" y="149"/>
                    </a:cubicBezTo>
                    <a:cubicBezTo>
                      <a:pt x="18" y="149"/>
                      <a:pt x="18" y="149"/>
                      <a:pt x="18" y="149"/>
                    </a:cubicBezTo>
                    <a:cubicBezTo>
                      <a:pt x="19" y="149"/>
                      <a:pt x="19" y="149"/>
                      <a:pt x="20" y="149"/>
                    </a:cubicBezTo>
                    <a:cubicBezTo>
                      <a:pt x="20" y="149"/>
                      <a:pt x="21" y="149"/>
                      <a:pt x="21" y="149"/>
                    </a:cubicBezTo>
                    <a:cubicBezTo>
                      <a:pt x="21" y="149"/>
                      <a:pt x="22" y="149"/>
                      <a:pt x="22" y="149"/>
                    </a:cubicBezTo>
                    <a:cubicBezTo>
                      <a:pt x="21" y="150"/>
                      <a:pt x="22" y="150"/>
                      <a:pt x="22" y="151"/>
                    </a:cubicBezTo>
                    <a:cubicBezTo>
                      <a:pt x="21" y="151"/>
                      <a:pt x="21" y="152"/>
                      <a:pt x="21" y="152"/>
                    </a:cubicBezTo>
                    <a:cubicBezTo>
                      <a:pt x="20" y="153"/>
                      <a:pt x="20" y="153"/>
                      <a:pt x="20" y="154"/>
                    </a:cubicBezTo>
                    <a:cubicBezTo>
                      <a:pt x="20" y="155"/>
                      <a:pt x="20" y="155"/>
                      <a:pt x="21" y="156"/>
                    </a:cubicBezTo>
                    <a:cubicBezTo>
                      <a:pt x="21" y="157"/>
                      <a:pt x="22" y="158"/>
                      <a:pt x="23" y="158"/>
                    </a:cubicBezTo>
                    <a:cubicBezTo>
                      <a:pt x="23" y="158"/>
                      <a:pt x="24" y="159"/>
                      <a:pt x="24" y="159"/>
                    </a:cubicBezTo>
                    <a:cubicBezTo>
                      <a:pt x="25" y="159"/>
                      <a:pt x="25" y="158"/>
                      <a:pt x="25" y="158"/>
                    </a:cubicBezTo>
                    <a:cubicBezTo>
                      <a:pt x="26" y="156"/>
                      <a:pt x="23" y="156"/>
                      <a:pt x="24" y="154"/>
                    </a:cubicBezTo>
                    <a:cubicBezTo>
                      <a:pt x="24" y="153"/>
                      <a:pt x="25" y="154"/>
                      <a:pt x="25" y="153"/>
                    </a:cubicBezTo>
                    <a:cubicBezTo>
                      <a:pt x="24" y="152"/>
                      <a:pt x="24" y="152"/>
                      <a:pt x="24" y="152"/>
                    </a:cubicBezTo>
                    <a:cubicBezTo>
                      <a:pt x="24" y="150"/>
                      <a:pt x="24" y="150"/>
                      <a:pt x="23" y="149"/>
                    </a:cubicBezTo>
                    <a:cubicBezTo>
                      <a:pt x="23" y="148"/>
                      <a:pt x="23" y="147"/>
                      <a:pt x="22" y="147"/>
                    </a:cubicBezTo>
                    <a:cubicBezTo>
                      <a:pt x="22" y="147"/>
                      <a:pt x="22" y="147"/>
                      <a:pt x="22" y="147"/>
                    </a:cubicBezTo>
                    <a:cubicBezTo>
                      <a:pt x="21" y="147"/>
                      <a:pt x="21" y="147"/>
                      <a:pt x="21" y="147"/>
                    </a:cubicBezTo>
                    <a:cubicBezTo>
                      <a:pt x="21" y="147"/>
                      <a:pt x="20" y="147"/>
                      <a:pt x="20" y="147"/>
                    </a:cubicBezTo>
                    <a:cubicBezTo>
                      <a:pt x="19" y="147"/>
                      <a:pt x="19" y="147"/>
                      <a:pt x="19" y="147"/>
                    </a:cubicBezTo>
                    <a:cubicBezTo>
                      <a:pt x="19" y="147"/>
                      <a:pt x="19" y="147"/>
                      <a:pt x="19" y="147"/>
                    </a:cubicBezTo>
                    <a:cubicBezTo>
                      <a:pt x="17" y="147"/>
                      <a:pt x="17" y="146"/>
                      <a:pt x="17" y="145"/>
                    </a:cubicBezTo>
                    <a:cubicBezTo>
                      <a:pt x="16" y="144"/>
                      <a:pt x="16" y="144"/>
                      <a:pt x="17" y="143"/>
                    </a:cubicBezTo>
                    <a:cubicBezTo>
                      <a:pt x="18" y="142"/>
                      <a:pt x="19" y="141"/>
                      <a:pt x="21" y="141"/>
                    </a:cubicBezTo>
                    <a:cubicBezTo>
                      <a:pt x="21" y="141"/>
                      <a:pt x="21" y="141"/>
                      <a:pt x="21" y="141"/>
                    </a:cubicBezTo>
                    <a:cubicBezTo>
                      <a:pt x="22" y="141"/>
                      <a:pt x="23" y="141"/>
                      <a:pt x="24" y="141"/>
                    </a:cubicBezTo>
                    <a:cubicBezTo>
                      <a:pt x="24" y="141"/>
                      <a:pt x="24" y="141"/>
                      <a:pt x="24" y="141"/>
                    </a:cubicBezTo>
                    <a:cubicBezTo>
                      <a:pt x="24" y="140"/>
                      <a:pt x="25" y="140"/>
                      <a:pt x="26" y="140"/>
                    </a:cubicBezTo>
                    <a:cubicBezTo>
                      <a:pt x="26" y="140"/>
                      <a:pt x="27" y="140"/>
                      <a:pt x="27" y="140"/>
                    </a:cubicBezTo>
                    <a:cubicBezTo>
                      <a:pt x="27" y="141"/>
                      <a:pt x="25" y="141"/>
                      <a:pt x="25" y="141"/>
                    </a:cubicBezTo>
                    <a:cubicBezTo>
                      <a:pt x="25" y="142"/>
                      <a:pt x="25" y="142"/>
                      <a:pt x="26" y="142"/>
                    </a:cubicBezTo>
                    <a:cubicBezTo>
                      <a:pt x="26" y="142"/>
                      <a:pt x="27" y="142"/>
                      <a:pt x="27" y="142"/>
                    </a:cubicBezTo>
                    <a:cubicBezTo>
                      <a:pt x="28" y="142"/>
                      <a:pt x="30" y="140"/>
                      <a:pt x="30" y="139"/>
                    </a:cubicBezTo>
                    <a:cubicBezTo>
                      <a:pt x="30" y="139"/>
                      <a:pt x="29" y="139"/>
                      <a:pt x="29" y="138"/>
                    </a:cubicBezTo>
                    <a:cubicBezTo>
                      <a:pt x="29" y="138"/>
                      <a:pt x="29" y="138"/>
                      <a:pt x="29" y="138"/>
                    </a:cubicBezTo>
                    <a:cubicBezTo>
                      <a:pt x="28" y="137"/>
                      <a:pt x="28" y="137"/>
                      <a:pt x="27" y="137"/>
                    </a:cubicBezTo>
                    <a:cubicBezTo>
                      <a:pt x="28" y="136"/>
                      <a:pt x="27" y="135"/>
                      <a:pt x="28" y="134"/>
                    </a:cubicBezTo>
                    <a:cubicBezTo>
                      <a:pt x="29" y="133"/>
                      <a:pt x="30" y="133"/>
                      <a:pt x="32" y="133"/>
                    </a:cubicBezTo>
                    <a:cubicBezTo>
                      <a:pt x="30" y="131"/>
                      <a:pt x="31" y="131"/>
                      <a:pt x="33" y="131"/>
                    </a:cubicBezTo>
                    <a:cubicBezTo>
                      <a:pt x="34" y="131"/>
                      <a:pt x="35" y="131"/>
                      <a:pt x="36" y="131"/>
                    </a:cubicBezTo>
                    <a:cubicBezTo>
                      <a:pt x="36" y="131"/>
                      <a:pt x="37" y="132"/>
                      <a:pt x="37" y="132"/>
                    </a:cubicBezTo>
                    <a:cubicBezTo>
                      <a:pt x="37" y="132"/>
                      <a:pt x="37" y="132"/>
                      <a:pt x="37" y="132"/>
                    </a:cubicBezTo>
                    <a:cubicBezTo>
                      <a:pt x="37" y="131"/>
                      <a:pt x="36" y="131"/>
                      <a:pt x="36" y="130"/>
                    </a:cubicBezTo>
                    <a:cubicBezTo>
                      <a:pt x="37" y="130"/>
                      <a:pt x="38" y="129"/>
                      <a:pt x="39" y="128"/>
                    </a:cubicBezTo>
                    <a:cubicBezTo>
                      <a:pt x="40" y="128"/>
                      <a:pt x="41" y="128"/>
                      <a:pt x="41" y="128"/>
                    </a:cubicBezTo>
                    <a:cubicBezTo>
                      <a:pt x="42" y="128"/>
                      <a:pt x="43" y="128"/>
                      <a:pt x="43" y="129"/>
                    </a:cubicBezTo>
                    <a:cubicBezTo>
                      <a:pt x="44" y="129"/>
                      <a:pt x="45" y="129"/>
                      <a:pt x="46" y="129"/>
                    </a:cubicBezTo>
                    <a:cubicBezTo>
                      <a:pt x="46" y="129"/>
                      <a:pt x="47" y="129"/>
                      <a:pt x="48" y="129"/>
                    </a:cubicBezTo>
                    <a:cubicBezTo>
                      <a:pt x="48" y="129"/>
                      <a:pt x="48" y="129"/>
                      <a:pt x="49" y="128"/>
                    </a:cubicBezTo>
                    <a:cubicBezTo>
                      <a:pt x="49" y="128"/>
                      <a:pt x="49" y="128"/>
                      <a:pt x="49" y="128"/>
                    </a:cubicBezTo>
                    <a:cubicBezTo>
                      <a:pt x="49" y="128"/>
                      <a:pt x="49" y="129"/>
                      <a:pt x="49" y="129"/>
                    </a:cubicBezTo>
                    <a:cubicBezTo>
                      <a:pt x="50" y="129"/>
                      <a:pt x="50" y="129"/>
                      <a:pt x="50" y="129"/>
                    </a:cubicBezTo>
                    <a:cubicBezTo>
                      <a:pt x="50" y="129"/>
                      <a:pt x="50" y="129"/>
                      <a:pt x="51" y="129"/>
                    </a:cubicBezTo>
                    <a:cubicBezTo>
                      <a:pt x="52" y="128"/>
                      <a:pt x="49" y="127"/>
                      <a:pt x="49" y="126"/>
                    </a:cubicBezTo>
                    <a:cubicBezTo>
                      <a:pt x="50" y="126"/>
                      <a:pt x="51" y="126"/>
                      <a:pt x="52" y="126"/>
                    </a:cubicBezTo>
                    <a:cubicBezTo>
                      <a:pt x="52" y="126"/>
                      <a:pt x="52" y="126"/>
                      <a:pt x="53" y="126"/>
                    </a:cubicBezTo>
                    <a:cubicBezTo>
                      <a:pt x="54" y="126"/>
                      <a:pt x="54" y="126"/>
                      <a:pt x="55" y="126"/>
                    </a:cubicBezTo>
                    <a:cubicBezTo>
                      <a:pt x="55" y="126"/>
                      <a:pt x="55" y="126"/>
                      <a:pt x="55" y="126"/>
                    </a:cubicBezTo>
                    <a:cubicBezTo>
                      <a:pt x="56" y="126"/>
                      <a:pt x="57" y="126"/>
                      <a:pt x="57" y="125"/>
                    </a:cubicBezTo>
                    <a:cubicBezTo>
                      <a:pt x="57" y="125"/>
                      <a:pt x="56" y="125"/>
                      <a:pt x="56" y="125"/>
                    </a:cubicBezTo>
                    <a:cubicBezTo>
                      <a:pt x="56" y="125"/>
                      <a:pt x="56" y="125"/>
                      <a:pt x="55" y="125"/>
                    </a:cubicBezTo>
                    <a:cubicBezTo>
                      <a:pt x="55" y="125"/>
                      <a:pt x="55" y="125"/>
                      <a:pt x="55" y="125"/>
                    </a:cubicBezTo>
                    <a:cubicBezTo>
                      <a:pt x="55" y="125"/>
                      <a:pt x="55" y="125"/>
                      <a:pt x="55" y="125"/>
                    </a:cubicBezTo>
                    <a:cubicBezTo>
                      <a:pt x="55" y="124"/>
                      <a:pt x="53" y="124"/>
                      <a:pt x="52" y="124"/>
                    </a:cubicBezTo>
                    <a:cubicBezTo>
                      <a:pt x="53" y="123"/>
                      <a:pt x="54" y="122"/>
                      <a:pt x="54" y="121"/>
                    </a:cubicBezTo>
                    <a:cubicBezTo>
                      <a:pt x="55" y="120"/>
                      <a:pt x="56" y="119"/>
                      <a:pt x="57" y="119"/>
                    </a:cubicBezTo>
                    <a:cubicBezTo>
                      <a:pt x="57" y="119"/>
                      <a:pt x="58" y="119"/>
                      <a:pt x="58" y="119"/>
                    </a:cubicBezTo>
                    <a:cubicBezTo>
                      <a:pt x="57" y="120"/>
                      <a:pt x="58" y="121"/>
                      <a:pt x="58" y="122"/>
                    </a:cubicBezTo>
                    <a:cubicBezTo>
                      <a:pt x="57" y="122"/>
                      <a:pt x="57" y="122"/>
                      <a:pt x="57" y="122"/>
                    </a:cubicBezTo>
                    <a:cubicBezTo>
                      <a:pt x="58" y="124"/>
                      <a:pt x="59" y="123"/>
                      <a:pt x="60" y="124"/>
                    </a:cubicBezTo>
                    <a:cubicBezTo>
                      <a:pt x="60" y="125"/>
                      <a:pt x="59" y="125"/>
                      <a:pt x="60" y="125"/>
                    </a:cubicBezTo>
                    <a:cubicBezTo>
                      <a:pt x="61" y="125"/>
                      <a:pt x="61" y="125"/>
                      <a:pt x="61" y="125"/>
                    </a:cubicBezTo>
                    <a:cubicBezTo>
                      <a:pt x="62" y="125"/>
                      <a:pt x="62" y="124"/>
                      <a:pt x="63" y="124"/>
                    </a:cubicBezTo>
                    <a:cubicBezTo>
                      <a:pt x="63" y="123"/>
                      <a:pt x="63" y="123"/>
                      <a:pt x="64" y="123"/>
                    </a:cubicBezTo>
                    <a:cubicBezTo>
                      <a:pt x="64" y="123"/>
                      <a:pt x="65" y="123"/>
                      <a:pt x="65" y="123"/>
                    </a:cubicBezTo>
                    <a:cubicBezTo>
                      <a:pt x="66" y="124"/>
                      <a:pt x="66" y="124"/>
                      <a:pt x="66" y="124"/>
                    </a:cubicBezTo>
                    <a:cubicBezTo>
                      <a:pt x="66" y="124"/>
                      <a:pt x="67" y="124"/>
                      <a:pt x="67" y="124"/>
                    </a:cubicBezTo>
                    <a:cubicBezTo>
                      <a:pt x="68" y="123"/>
                      <a:pt x="69" y="123"/>
                      <a:pt x="70" y="123"/>
                    </a:cubicBezTo>
                    <a:cubicBezTo>
                      <a:pt x="71" y="123"/>
                      <a:pt x="71" y="123"/>
                      <a:pt x="71" y="123"/>
                    </a:cubicBezTo>
                    <a:cubicBezTo>
                      <a:pt x="77" y="117"/>
                      <a:pt x="82" y="111"/>
                      <a:pt x="88" y="105"/>
                    </a:cubicBezTo>
                    <a:cubicBezTo>
                      <a:pt x="88" y="0"/>
                      <a:pt x="88" y="0"/>
                      <a:pt x="88"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48" name="Freeform 117">
                <a:extLst>
                  <a:ext uri="{FF2B5EF4-FFF2-40B4-BE49-F238E27FC236}">
                    <a16:creationId xmlns:a16="http://schemas.microsoft.com/office/drawing/2014/main" id="{3EA4F8E7-2E8B-460C-A2EB-2E30F07306DF}"/>
                  </a:ext>
                </a:extLst>
              </p:cNvPr>
              <p:cNvSpPr>
                <a:spLocks noEditPoints="1"/>
              </p:cNvSpPr>
              <p:nvPr/>
            </p:nvSpPr>
            <p:spPr bwMode="auto">
              <a:xfrm>
                <a:off x="3273229" y="4783231"/>
                <a:ext cx="125899" cy="213287"/>
              </a:xfrm>
              <a:custGeom>
                <a:avLst/>
                <a:gdLst>
                  <a:gd name="T0" fmla="*/ 1 w 72"/>
                  <a:gd name="T1" fmla="*/ 51 h 122"/>
                  <a:gd name="T2" fmla="*/ 4 w 72"/>
                  <a:gd name="T3" fmla="*/ 47 h 122"/>
                  <a:gd name="T4" fmla="*/ 3 w 72"/>
                  <a:gd name="T5" fmla="*/ 39 h 122"/>
                  <a:gd name="T6" fmla="*/ 58 w 72"/>
                  <a:gd name="T7" fmla="*/ 0 h 122"/>
                  <a:gd name="T8" fmla="*/ 56 w 72"/>
                  <a:gd name="T9" fmla="*/ 6 h 122"/>
                  <a:gd name="T10" fmla="*/ 57 w 72"/>
                  <a:gd name="T11" fmla="*/ 6 h 122"/>
                  <a:gd name="T12" fmla="*/ 56 w 72"/>
                  <a:gd name="T13" fmla="*/ 7 h 122"/>
                  <a:gd name="T14" fmla="*/ 50 w 72"/>
                  <a:gd name="T15" fmla="*/ 7 h 122"/>
                  <a:gd name="T16" fmla="*/ 50 w 72"/>
                  <a:gd name="T17" fmla="*/ 10 h 122"/>
                  <a:gd name="T18" fmla="*/ 49 w 72"/>
                  <a:gd name="T19" fmla="*/ 10 h 122"/>
                  <a:gd name="T20" fmla="*/ 42 w 72"/>
                  <a:gd name="T21" fmla="*/ 9 h 122"/>
                  <a:gd name="T22" fmla="*/ 38 w 72"/>
                  <a:gd name="T23" fmla="*/ 13 h 122"/>
                  <a:gd name="T24" fmla="*/ 34 w 72"/>
                  <a:gd name="T25" fmla="*/ 12 h 122"/>
                  <a:gd name="T26" fmla="*/ 28 w 72"/>
                  <a:gd name="T27" fmla="*/ 18 h 122"/>
                  <a:gd name="T28" fmla="*/ 31 w 72"/>
                  <a:gd name="T29" fmla="*/ 20 h 122"/>
                  <a:gd name="T30" fmla="*/ 26 w 72"/>
                  <a:gd name="T31" fmla="*/ 22 h 122"/>
                  <a:gd name="T32" fmla="*/ 25 w 72"/>
                  <a:gd name="T33" fmla="*/ 22 h 122"/>
                  <a:gd name="T34" fmla="*/ 22 w 72"/>
                  <a:gd name="T35" fmla="*/ 22 h 122"/>
                  <a:gd name="T36" fmla="*/ 20 w 72"/>
                  <a:gd name="T37" fmla="*/ 28 h 122"/>
                  <a:gd name="T38" fmla="*/ 22 w 72"/>
                  <a:gd name="T39" fmla="*/ 28 h 122"/>
                  <a:gd name="T40" fmla="*/ 24 w 72"/>
                  <a:gd name="T41" fmla="*/ 30 h 122"/>
                  <a:gd name="T42" fmla="*/ 25 w 72"/>
                  <a:gd name="T43" fmla="*/ 35 h 122"/>
                  <a:gd name="T44" fmla="*/ 24 w 72"/>
                  <a:gd name="T45" fmla="*/ 39 h 122"/>
                  <a:gd name="T46" fmla="*/ 22 w 72"/>
                  <a:gd name="T47" fmla="*/ 33 h 122"/>
                  <a:gd name="T48" fmla="*/ 22 w 72"/>
                  <a:gd name="T49" fmla="*/ 30 h 122"/>
                  <a:gd name="T50" fmla="*/ 18 w 72"/>
                  <a:gd name="T51" fmla="*/ 30 h 122"/>
                  <a:gd name="T52" fmla="*/ 13 w 72"/>
                  <a:gd name="T53" fmla="*/ 27 h 122"/>
                  <a:gd name="T54" fmla="*/ 12 w 72"/>
                  <a:gd name="T55" fmla="*/ 30 h 122"/>
                  <a:gd name="T56" fmla="*/ 12 w 72"/>
                  <a:gd name="T57" fmla="*/ 31 h 122"/>
                  <a:gd name="T58" fmla="*/ 9 w 72"/>
                  <a:gd name="T59" fmla="*/ 31 h 122"/>
                  <a:gd name="T60" fmla="*/ 13 w 72"/>
                  <a:gd name="T61" fmla="*/ 33 h 122"/>
                  <a:gd name="T62" fmla="*/ 16 w 72"/>
                  <a:gd name="T63" fmla="*/ 34 h 122"/>
                  <a:gd name="T64" fmla="*/ 14 w 72"/>
                  <a:gd name="T65" fmla="*/ 34 h 122"/>
                  <a:gd name="T66" fmla="*/ 12 w 72"/>
                  <a:gd name="T67" fmla="*/ 35 h 122"/>
                  <a:gd name="T68" fmla="*/ 8 w 72"/>
                  <a:gd name="T69" fmla="*/ 29 h 122"/>
                  <a:gd name="T70" fmla="*/ 6 w 72"/>
                  <a:gd name="T71" fmla="*/ 34 h 122"/>
                  <a:gd name="T72" fmla="*/ 7 w 72"/>
                  <a:gd name="T73" fmla="*/ 39 h 122"/>
                  <a:gd name="T74" fmla="*/ 10 w 72"/>
                  <a:gd name="T75" fmla="*/ 41 h 122"/>
                  <a:gd name="T76" fmla="*/ 17 w 72"/>
                  <a:gd name="T77" fmla="*/ 48 h 122"/>
                  <a:gd name="T78" fmla="*/ 13 w 72"/>
                  <a:gd name="T79" fmla="*/ 45 h 122"/>
                  <a:gd name="T80" fmla="*/ 10 w 72"/>
                  <a:gd name="T81" fmla="*/ 43 h 122"/>
                  <a:gd name="T82" fmla="*/ 6 w 72"/>
                  <a:gd name="T83" fmla="*/ 52 h 122"/>
                  <a:gd name="T84" fmla="*/ 1 w 72"/>
                  <a:gd name="T85" fmla="*/ 55 h 122"/>
                  <a:gd name="T86" fmla="*/ 71 w 72"/>
                  <a:gd name="T87" fmla="*/ 4 h 122"/>
                  <a:gd name="T88" fmla="*/ 66 w 72"/>
                  <a:gd name="T89" fmla="*/ 4 h 122"/>
                  <a:gd name="T90" fmla="*/ 62 w 72"/>
                  <a:gd name="T91" fmla="*/ 6 h 122"/>
                  <a:gd name="T92" fmla="*/ 58 w 72"/>
                  <a:gd name="T93" fmla="*/ 3 h 122"/>
                  <a:gd name="T94" fmla="*/ 58 w 72"/>
                  <a:gd name="T9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 h="122">
                    <a:moveTo>
                      <a:pt x="1" y="29"/>
                    </a:moveTo>
                    <a:cubicBezTo>
                      <a:pt x="1" y="52"/>
                      <a:pt x="1" y="52"/>
                      <a:pt x="1" y="52"/>
                    </a:cubicBezTo>
                    <a:cubicBezTo>
                      <a:pt x="1" y="52"/>
                      <a:pt x="1" y="51"/>
                      <a:pt x="1" y="51"/>
                    </a:cubicBezTo>
                    <a:cubicBezTo>
                      <a:pt x="3" y="51"/>
                      <a:pt x="1" y="50"/>
                      <a:pt x="2" y="49"/>
                    </a:cubicBezTo>
                    <a:cubicBezTo>
                      <a:pt x="3" y="48"/>
                      <a:pt x="3" y="48"/>
                      <a:pt x="3" y="48"/>
                    </a:cubicBezTo>
                    <a:cubicBezTo>
                      <a:pt x="4" y="48"/>
                      <a:pt x="4" y="47"/>
                      <a:pt x="4" y="47"/>
                    </a:cubicBezTo>
                    <a:cubicBezTo>
                      <a:pt x="5" y="46"/>
                      <a:pt x="6" y="46"/>
                      <a:pt x="5" y="44"/>
                    </a:cubicBezTo>
                    <a:cubicBezTo>
                      <a:pt x="5" y="44"/>
                      <a:pt x="4" y="43"/>
                      <a:pt x="3" y="42"/>
                    </a:cubicBezTo>
                    <a:cubicBezTo>
                      <a:pt x="3" y="41"/>
                      <a:pt x="3" y="40"/>
                      <a:pt x="3" y="39"/>
                    </a:cubicBezTo>
                    <a:cubicBezTo>
                      <a:pt x="3" y="36"/>
                      <a:pt x="4" y="35"/>
                      <a:pt x="2" y="33"/>
                    </a:cubicBezTo>
                    <a:cubicBezTo>
                      <a:pt x="1" y="31"/>
                      <a:pt x="3" y="30"/>
                      <a:pt x="1" y="29"/>
                    </a:cubicBezTo>
                    <a:moveTo>
                      <a:pt x="58" y="0"/>
                    </a:moveTo>
                    <a:cubicBezTo>
                      <a:pt x="57" y="0"/>
                      <a:pt x="56" y="1"/>
                      <a:pt x="55" y="2"/>
                    </a:cubicBezTo>
                    <a:cubicBezTo>
                      <a:pt x="55" y="3"/>
                      <a:pt x="54" y="4"/>
                      <a:pt x="53" y="5"/>
                    </a:cubicBezTo>
                    <a:cubicBezTo>
                      <a:pt x="54" y="5"/>
                      <a:pt x="56" y="5"/>
                      <a:pt x="56" y="6"/>
                    </a:cubicBezTo>
                    <a:cubicBezTo>
                      <a:pt x="56" y="6"/>
                      <a:pt x="56" y="6"/>
                      <a:pt x="56" y="6"/>
                    </a:cubicBezTo>
                    <a:cubicBezTo>
                      <a:pt x="56" y="6"/>
                      <a:pt x="56" y="6"/>
                      <a:pt x="56" y="6"/>
                    </a:cubicBezTo>
                    <a:cubicBezTo>
                      <a:pt x="57" y="6"/>
                      <a:pt x="57" y="6"/>
                      <a:pt x="57" y="6"/>
                    </a:cubicBezTo>
                    <a:cubicBezTo>
                      <a:pt x="57" y="6"/>
                      <a:pt x="58" y="6"/>
                      <a:pt x="58" y="6"/>
                    </a:cubicBezTo>
                    <a:cubicBezTo>
                      <a:pt x="58" y="7"/>
                      <a:pt x="57" y="7"/>
                      <a:pt x="56" y="7"/>
                    </a:cubicBezTo>
                    <a:cubicBezTo>
                      <a:pt x="56" y="7"/>
                      <a:pt x="56" y="7"/>
                      <a:pt x="56" y="7"/>
                    </a:cubicBezTo>
                    <a:cubicBezTo>
                      <a:pt x="55" y="7"/>
                      <a:pt x="55" y="7"/>
                      <a:pt x="54" y="7"/>
                    </a:cubicBezTo>
                    <a:cubicBezTo>
                      <a:pt x="53" y="7"/>
                      <a:pt x="53" y="7"/>
                      <a:pt x="53" y="7"/>
                    </a:cubicBezTo>
                    <a:cubicBezTo>
                      <a:pt x="52" y="7"/>
                      <a:pt x="51" y="7"/>
                      <a:pt x="50" y="7"/>
                    </a:cubicBezTo>
                    <a:cubicBezTo>
                      <a:pt x="50" y="8"/>
                      <a:pt x="53" y="9"/>
                      <a:pt x="52" y="10"/>
                    </a:cubicBezTo>
                    <a:cubicBezTo>
                      <a:pt x="51" y="10"/>
                      <a:pt x="51" y="10"/>
                      <a:pt x="51" y="10"/>
                    </a:cubicBezTo>
                    <a:cubicBezTo>
                      <a:pt x="51" y="10"/>
                      <a:pt x="51" y="10"/>
                      <a:pt x="50" y="10"/>
                    </a:cubicBezTo>
                    <a:cubicBezTo>
                      <a:pt x="50" y="10"/>
                      <a:pt x="50" y="9"/>
                      <a:pt x="50" y="9"/>
                    </a:cubicBezTo>
                    <a:cubicBezTo>
                      <a:pt x="50" y="9"/>
                      <a:pt x="50" y="9"/>
                      <a:pt x="50" y="9"/>
                    </a:cubicBezTo>
                    <a:cubicBezTo>
                      <a:pt x="49" y="10"/>
                      <a:pt x="49" y="10"/>
                      <a:pt x="49" y="10"/>
                    </a:cubicBezTo>
                    <a:cubicBezTo>
                      <a:pt x="48" y="10"/>
                      <a:pt x="47" y="10"/>
                      <a:pt x="47" y="10"/>
                    </a:cubicBezTo>
                    <a:cubicBezTo>
                      <a:pt x="46" y="10"/>
                      <a:pt x="45" y="10"/>
                      <a:pt x="44" y="10"/>
                    </a:cubicBezTo>
                    <a:cubicBezTo>
                      <a:pt x="44" y="9"/>
                      <a:pt x="43" y="9"/>
                      <a:pt x="42" y="9"/>
                    </a:cubicBezTo>
                    <a:cubicBezTo>
                      <a:pt x="42" y="9"/>
                      <a:pt x="41" y="9"/>
                      <a:pt x="40" y="9"/>
                    </a:cubicBezTo>
                    <a:cubicBezTo>
                      <a:pt x="39" y="10"/>
                      <a:pt x="38" y="11"/>
                      <a:pt x="37" y="11"/>
                    </a:cubicBezTo>
                    <a:cubicBezTo>
                      <a:pt x="37" y="12"/>
                      <a:pt x="38" y="12"/>
                      <a:pt x="38" y="13"/>
                    </a:cubicBezTo>
                    <a:cubicBezTo>
                      <a:pt x="38" y="13"/>
                      <a:pt x="38" y="13"/>
                      <a:pt x="38" y="13"/>
                    </a:cubicBezTo>
                    <a:cubicBezTo>
                      <a:pt x="38" y="13"/>
                      <a:pt x="37" y="12"/>
                      <a:pt x="37" y="12"/>
                    </a:cubicBezTo>
                    <a:cubicBezTo>
                      <a:pt x="36" y="12"/>
                      <a:pt x="35" y="12"/>
                      <a:pt x="34" y="12"/>
                    </a:cubicBezTo>
                    <a:cubicBezTo>
                      <a:pt x="32" y="12"/>
                      <a:pt x="31" y="12"/>
                      <a:pt x="33" y="14"/>
                    </a:cubicBezTo>
                    <a:cubicBezTo>
                      <a:pt x="31" y="14"/>
                      <a:pt x="30" y="14"/>
                      <a:pt x="29" y="15"/>
                    </a:cubicBezTo>
                    <a:cubicBezTo>
                      <a:pt x="28" y="16"/>
                      <a:pt x="29" y="17"/>
                      <a:pt x="28" y="18"/>
                    </a:cubicBezTo>
                    <a:cubicBezTo>
                      <a:pt x="29" y="18"/>
                      <a:pt x="29" y="18"/>
                      <a:pt x="30" y="19"/>
                    </a:cubicBezTo>
                    <a:cubicBezTo>
                      <a:pt x="30" y="19"/>
                      <a:pt x="30" y="19"/>
                      <a:pt x="30" y="19"/>
                    </a:cubicBezTo>
                    <a:cubicBezTo>
                      <a:pt x="30" y="20"/>
                      <a:pt x="31" y="20"/>
                      <a:pt x="31" y="20"/>
                    </a:cubicBezTo>
                    <a:cubicBezTo>
                      <a:pt x="31" y="21"/>
                      <a:pt x="29" y="23"/>
                      <a:pt x="28" y="23"/>
                    </a:cubicBezTo>
                    <a:cubicBezTo>
                      <a:pt x="28" y="23"/>
                      <a:pt x="27" y="23"/>
                      <a:pt x="27" y="23"/>
                    </a:cubicBezTo>
                    <a:cubicBezTo>
                      <a:pt x="26" y="23"/>
                      <a:pt x="26" y="23"/>
                      <a:pt x="26" y="22"/>
                    </a:cubicBezTo>
                    <a:cubicBezTo>
                      <a:pt x="26" y="22"/>
                      <a:pt x="28" y="22"/>
                      <a:pt x="28" y="21"/>
                    </a:cubicBezTo>
                    <a:cubicBezTo>
                      <a:pt x="28" y="21"/>
                      <a:pt x="27" y="21"/>
                      <a:pt x="27" y="21"/>
                    </a:cubicBezTo>
                    <a:cubicBezTo>
                      <a:pt x="26" y="21"/>
                      <a:pt x="25" y="21"/>
                      <a:pt x="25" y="22"/>
                    </a:cubicBezTo>
                    <a:cubicBezTo>
                      <a:pt x="25" y="22"/>
                      <a:pt x="25" y="22"/>
                      <a:pt x="25" y="22"/>
                    </a:cubicBezTo>
                    <a:cubicBezTo>
                      <a:pt x="24" y="22"/>
                      <a:pt x="23" y="22"/>
                      <a:pt x="22" y="22"/>
                    </a:cubicBezTo>
                    <a:cubicBezTo>
                      <a:pt x="22" y="22"/>
                      <a:pt x="22" y="22"/>
                      <a:pt x="22" y="22"/>
                    </a:cubicBezTo>
                    <a:cubicBezTo>
                      <a:pt x="20" y="22"/>
                      <a:pt x="19" y="23"/>
                      <a:pt x="18" y="24"/>
                    </a:cubicBezTo>
                    <a:cubicBezTo>
                      <a:pt x="17" y="25"/>
                      <a:pt x="17" y="25"/>
                      <a:pt x="18" y="26"/>
                    </a:cubicBezTo>
                    <a:cubicBezTo>
                      <a:pt x="18" y="27"/>
                      <a:pt x="18" y="28"/>
                      <a:pt x="20" y="28"/>
                    </a:cubicBezTo>
                    <a:cubicBezTo>
                      <a:pt x="20" y="28"/>
                      <a:pt x="20" y="28"/>
                      <a:pt x="20" y="28"/>
                    </a:cubicBezTo>
                    <a:cubicBezTo>
                      <a:pt x="21" y="28"/>
                      <a:pt x="21" y="28"/>
                      <a:pt x="21" y="28"/>
                    </a:cubicBezTo>
                    <a:cubicBezTo>
                      <a:pt x="21" y="28"/>
                      <a:pt x="22" y="28"/>
                      <a:pt x="22" y="28"/>
                    </a:cubicBezTo>
                    <a:cubicBezTo>
                      <a:pt x="22" y="28"/>
                      <a:pt x="22" y="28"/>
                      <a:pt x="23" y="28"/>
                    </a:cubicBezTo>
                    <a:cubicBezTo>
                      <a:pt x="23" y="28"/>
                      <a:pt x="23" y="28"/>
                      <a:pt x="23" y="28"/>
                    </a:cubicBezTo>
                    <a:cubicBezTo>
                      <a:pt x="24" y="28"/>
                      <a:pt x="24" y="29"/>
                      <a:pt x="24" y="30"/>
                    </a:cubicBezTo>
                    <a:cubicBezTo>
                      <a:pt x="25" y="31"/>
                      <a:pt x="25" y="31"/>
                      <a:pt x="25" y="33"/>
                    </a:cubicBezTo>
                    <a:cubicBezTo>
                      <a:pt x="26" y="34"/>
                      <a:pt x="26" y="34"/>
                      <a:pt x="26" y="34"/>
                    </a:cubicBezTo>
                    <a:cubicBezTo>
                      <a:pt x="26" y="35"/>
                      <a:pt x="25" y="34"/>
                      <a:pt x="25" y="35"/>
                    </a:cubicBezTo>
                    <a:cubicBezTo>
                      <a:pt x="24" y="37"/>
                      <a:pt x="27" y="37"/>
                      <a:pt x="26" y="39"/>
                    </a:cubicBezTo>
                    <a:cubicBezTo>
                      <a:pt x="26" y="39"/>
                      <a:pt x="26" y="40"/>
                      <a:pt x="25" y="40"/>
                    </a:cubicBezTo>
                    <a:cubicBezTo>
                      <a:pt x="25" y="40"/>
                      <a:pt x="24" y="39"/>
                      <a:pt x="24" y="39"/>
                    </a:cubicBezTo>
                    <a:cubicBezTo>
                      <a:pt x="23" y="39"/>
                      <a:pt x="22" y="38"/>
                      <a:pt x="22" y="37"/>
                    </a:cubicBezTo>
                    <a:cubicBezTo>
                      <a:pt x="21" y="36"/>
                      <a:pt x="21" y="36"/>
                      <a:pt x="21" y="35"/>
                    </a:cubicBezTo>
                    <a:cubicBezTo>
                      <a:pt x="21" y="34"/>
                      <a:pt x="21" y="34"/>
                      <a:pt x="22" y="33"/>
                    </a:cubicBezTo>
                    <a:cubicBezTo>
                      <a:pt x="22" y="33"/>
                      <a:pt x="22" y="32"/>
                      <a:pt x="23" y="32"/>
                    </a:cubicBezTo>
                    <a:cubicBezTo>
                      <a:pt x="23" y="31"/>
                      <a:pt x="22" y="31"/>
                      <a:pt x="23" y="30"/>
                    </a:cubicBezTo>
                    <a:cubicBezTo>
                      <a:pt x="23" y="30"/>
                      <a:pt x="22" y="30"/>
                      <a:pt x="22" y="30"/>
                    </a:cubicBezTo>
                    <a:cubicBezTo>
                      <a:pt x="22" y="30"/>
                      <a:pt x="21" y="30"/>
                      <a:pt x="21" y="30"/>
                    </a:cubicBezTo>
                    <a:cubicBezTo>
                      <a:pt x="20" y="30"/>
                      <a:pt x="20" y="30"/>
                      <a:pt x="19" y="30"/>
                    </a:cubicBezTo>
                    <a:cubicBezTo>
                      <a:pt x="19" y="30"/>
                      <a:pt x="19" y="30"/>
                      <a:pt x="18" y="30"/>
                    </a:cubicBezTo>
                    <a:cubicBezTo>
                      <a:pt x="18" y="30"/>
                      <a:pt x="18" y="29"/>
                      <a:pt x="17" y="29"/>
                    </a:cubicBezTo>
                    <a:cubicBezTo>
                      <a:pt x="17" y="28"/>
                      <a:pt x="16" y="28"/>
                      <a:pt x="15" y="27"/>
                    </a:cubicBezTo>
                    <a:cubicBezTo>
                      <a:pt x="15" y="27"/>
                      <a:pt x="14" y="27"/>
                      <a:pt x="13" y="27"/>
                    </a:cubicBezTo>
                    <a:cubicBezTo>
                      <a:pt x="12" y="27"/>
                      <a:pt x="12" y="27"/>
                      <a:pt x="12" y="27"/>
                    </a:cubicBezTo>
                    <a:cubicBezTo>
                      <a:pt x="12" y="28"/>
                      <a:pt x="13" y="28"/>
                      <a:pt x="13" y="29"/>
                    </a:cubicBezTo>
                    <a:cubicBezTo>
                      <a:pt x="13" y="30"/>
                      <a:pt x="13" y="30"/>
                      <a:pt x="12" y="30"/>
                    </a:cubicBezTo>
                    <a:cubicBezTo>
                      <a:pt x="12" y="30"/>
                      <a:pt x="12" y="30"/>
                      <a:pt x="12" y="30"/>
                    </a:cubicBezTo>
                    <a:cubicBezTo>
                      <a:pt x="12" y="31"/>
                      <a:pt x="12" y="31"/>
                      <a:pt x="12" y="31"/>
                    </a:cubicBezTo>
                    <a:cubicBezTo>
                      <a:pt x="12" y="31"/>
                      <a:pt x="12" y="31"/>
                      <a:pt x="12" y="31"/>
                    </a:cubicBezTo>
                    <a:cubicBezTo>
                      <a:pt x="12" y="31"/>
                      <a:pt x="11" y="30"/>
                      <a:pt x="11" y="30"/>
                    </a:cubicBezTo>
                    <a:cubicBezTo>
                      <a:pt x="10" y="30"/>
                      <a:pt x="10" y="30"/>
                      <a:pt x="10" y="30"/>
                    </a:cubicBezTo>
                    <a:cubicBezTo>
                      <a:pt x="9" y="30"/>
                      <a:pt x="9" y="30"/>
                      <a:pt x="9" y="31"/>
                    </a:cubicBezTo>
                    <a:cubicBezTo>
                      <a:pt x="8" y="32"/>
                      <a:pt x="11" y="33"/>
                      <a:pt x="12" y="33"/>
                    </a:cubicBezTo>
                    <a:cubicBezTo>
                      <a:pt x="12" y="33"/>
                      <a:pt x="12" y="33"/>
                      <a:pt x="12" y="33"/>
                    </a:cubicBezTo>
                    <a:cubicBezTo>
                      <a:pt x="12" y="33"/>
                      <a:pt x="13" y="33"/>
                      <a:pt x="13" y="33"/>
                    </a:cubicBezTo>
                    <a:cubicBezTo>
                      <a:pt x="14" y="32"/>
                      <a:pt x="14" y="32"/>
                      <a:pt x="15" y="32"/>
                    </a:cubicBezTo>
                    <a:cubicBezTo>
                      <a:pt x="15" y="32"/>
                      <a:pt x="15" y="32"/>
                      <a:pt x="15" y="32"/>
                    </a:cubicBezTo>
                    <a:cubicBezTo>
                      <a:pt x="16" y="32"/>
                      <a:pt x="16" y="34"/>
                      <a:pt x="16" y="34"/>
                    </a:cubicBezTo>
                    <a:cubicBezTo>
                      <a:pt x="16" y="34"/>
                      <a:pt x="16" y="34"/>
                      <a:pt x="16" y="34"/>
                    </a:cubicBezTo>
                    <a:cubicBezTo>
                      <a:pt x="16" y="34"/>
                      <a:pt x="15" y="34"/>
                      <a:pt x="15" y="34"/>
                    </a:cubicBezTo>
                    <a:cubicBezTo>
                      <a:pt x="15" y="34"/>
                      <a:pt x="15" y="34"/>
                      <a:pt x="14" y="34"/>
                    </a:cubicBezTo>
                    <a:cubicBezTo>
                      <a:pt x="14" y="34"/>
                      <a:pt x="14" y="34"/>
                      <a:pt x="14" y="34"/>
                    </a:cubicBezTo>
                    <a:cubicBezTo>
                      <a:pt x="13" y="34"/>
                      <a:pt x="13" y="35"/>
                      <a:pt x="12" y="35"/>
                    </a:cubicBezTo>
                    <a:cubicBezTo>
                      <a:pt x="12" y="35"/>
                      <a:pt x="12" y="35"/>
                      <a:pt x="12" y="35"/>
                    </a:cubicBezTo>
                    <a:cubicBezTo>
                      <a:pt x="11" y="35"/>
                      <a:pt x="10" y="34"/>
                      <a:pt x="9" y="34"/>
                    </a:cubicBezTo>
                    <a:cubicBezTo>
                      <a:pt x="8" y="33"/>
                      <a:pt x="7" y="33"/>
                      <a:pt x="7" y="32"/>
                    </a:cubicBezTo>
                    <a:cubicBezTo>
                      <a:pt x="6" y="30"/>
                      <a:pt x="8" y="30"/>
                      <a:pt x="8" y="29"/>
                    </a:cubicBezTo>
                    <a:cubicBezTo>
                      <a:pt x="8" y="29"/>
                      <a:pt x="8" y="29"/>
                      <a:pt x="8" y="29"/>
                    </a:cubicBezTo>
                    <a:cubicBezTo>
                      <a:pt x="7" y="29"/>
                      <a:pt x="5" y="30"/>
                      <a:pt x="5" y="31"/>
                    </a:cubicBezTo>
                    <a:cubicBezTo>
                      <a:pt x="4" y="32"/>
                      <a:pt x="5" y="33"/>
                      <a:pt x="6" y="34"/>
                    </a:cubicBezTo>
                    <a:cubicBezTo>
                      <a:pt x="7" y="34"/>
                      <a:pt x="8" y="34"/>
                      <a:pt x="8" y="35"/>
                    </a:cubicBezTo>
                    <a:cubicBezTo>
                      <a:pt x="8" y="36"/>
                      <a:pt x="7" y="36"/>
                      <a:pt x="7" y="36"/>
                    </a:cubicBezTo>
                    <a:cubicBezTo>
                      <a:pt x="6" y="37"/>
                      <a:pt x="7" y="38"/>
                      <a:pt x="7" y="39"/>
                    </a:cubicBezTo>
                    <a:cubicBezTo>
                      <a:pt x="7" y="41"/>
                      <a:pt x="6" y="41"/>
                      <a:pt x="7" y="41"/>
                    </a:cubicBezTo>
                    <a:cubicBezTo>
                      <a:pt x="7" y="41"/>
                      <a:pt x="7" y="41"/>
                      <a:pt x="8" y="41"/>
                    </a:cubicBezTo>
                    <a:cubicBezTo>
                      <a:pt x="9" y="41"/>
                      <a:pt x="9" y="41"/>
                      <a:pt x="10" y="41"/>
                    </a:cubicBezTo>
                    <a:cubicBezTo>
                      <a:pt x="10" y="41"/>
                      <a:pt x="10" y="41"/>
                      <a:pt x="11" y="41"/>
                    </a:cubicBezTo>
                    <a:cubicBezTo>
                      <a:pt x="13" y="42"/>
                      <a:pt x="14" y="44"/>
                      <a:pt x="15" y="45"/>
                    </a:cubicBezTo>
                    <a:cubicBezTo>
                      <a:pt x="16" y="46"/>
                      <a:pt x="18" y="47"/>
                      <a:pt x="17" y="48"/>
                    </a:cubicBezTo>
                    <a:cubicBezTo>
                      <a:pt x="17" y="48"/>
                      <a:pt x="17" y="48"/>
                      <a:pt x="16" y="48"/>
                    </a:cubicBezTo>
                    <a:cubicBezTo>
                      <a:pt x="16" y="48"/>
                      <a:pt x="15" y="48"/>
                      <a:pt x="15" y="48"/>
                    </a:cubicBezTo>
                    <a:cubicBezTo>
                      <a:pt x="13" y="47"/>
                      <a:pt x="14" y="46"/>
                      <a:pt x="13" y="45"/>
                    </a:cubicBezTo>
                    <a:cubicBezTo>
                      <a:pt x="12" y="45"/>
                      <a:pt x="12" y="45"/>
                      <a:pt x="11" y="44"/>
                    </a:cubicBezTo>
                    <a:cubicBezTo>
                      <a:pt x="11" y="43"/>
                      <a:pt x="11" y="43"/>
                      <a:pt x="11" y="43"/>
                    </a:cubicBezTo>
                    <a:cubicBezTo>
                      <a:pt x="11" y="43"/>
                      <a:pt x="10" y="43"/>
                      <a:pt x="10" y="43"/>
                    </a:cubicBezTo>
                    <a:cubicBezTo>
                      <a:pt x="9" y="43"/>
                      <a:pt x="10" y="48"/>
                      <a:pt x="9" y="49"/>
                    </a:cubicBezTo>
                    <a:cubicBezTo>
                      <a:pt x="9" y="49"/>
                      <a:pt x="8" y="50"/>
                      <a:pt x="8" y="50"/>
                    </a:cubicBezTo>
                    <a:cubicBezTo>
                      <a:pt x="7" y="50"/>
                      <a:pt x="6" y="51"/>
                      <a:pt x="6" y="52"/>
                    </a:cubicBezTo>
                    <a:cubicBezTo>
                      <a:pt x="4" y="53"/>
                      <a:pt x="5" y="54"/>
                      <a:pt x="3" y="54"/>
                    </a:cubicBezTo>
                    <a:cubicBezTo>
                      <a:pt x="2" y="54"/>
                      <a:pt x="1" y="55"/>
                      <a:pt x="1" y="55"/>
                    </a:cubicBezTo>
                    <a:cubicBezTo>
                      <a:pt x="1" y="55"/>
                      <a:pt x="1" y="55"/>
                      <a:pt x="1" y="55"/>
                    </a:cubicBezTo>
                    <a:cubicBezTo>
                      <a:pt x="0" y="122"/>
                      <a:pt x="0" y="122"/>
                      <a:pt x="0" y="122"/>
                    </a:cubicBezTo>
                    <a:cubicBezTo>
                      <a:pt x="0" y="122"/>
                      <a:pt x="24" y="58"/>
                      <a:pt x="72" y="4"/>
                    </a:cubicBezTo>
                    <a:cubicBezTo>
                      <a:pt x="72" y="4"/>
                      <a:pt x="72" y="4"/>
                      <a:pt x="71" y="4"/>
                    </a:cubicBezTo>
                    <a:cubicBezTo>
                      <a:pt x="70" y="4"/>
                      <a:pt x="69" y="4"/>
                      <a:pt x="68" y="5"/>
                    </a:cubicBezTo>
                    <a:cubicBezTo>
                      <a:pt x="68" y="5"/>
                      <a:pt x="67" y="5"/>
                      <a:pt x="67" y="5"/>
                    </a:cubicBezTo>
                    <a:cubicBezTo>
                      <a:pt x="67" y="5"/>
                      <a:pt x="67" y="5"/>
                      <a:pt x="66" y="4"/>
                    </a:cubicBezTo>
                    <a:cubicBezTo>
                      <a:pt x="66" y="4"/>
                      <a:pt x="65" y="4"/>
                      <a:pt x="65" y="4"/>
                    </a:cubicBezTo>
                    <a:cubicBezTo>
                      <a:pt x="64" y="4"/>
                      <a:pt x="64" y="4"/>
                      <a:pt x="64" y="5"/>
                    </a:cubicBezTo>
                    <a:cubicBezTo>
                      <a:pt x="63" y="5"/>
                      <a:pt x="63" y="6"/>
                      <a:pt x="62" y="6"/>
                    </a:cubicBezTo>
                    <a:cubicBezTo>
                      <a:pt x="62" y="6"/>
                      <a:pt x="62" y="6"/>
                      <a:pt x="61" y="6"/>
                    </a:cubicBezTo>
                    <a:cubicBezTo>
                      <a:pt x="60" y="6"/>
                      <a:pt x="61" y="6"/>
                      <a:pt x="61" y="5"/>
                    </a:cubicBezTo>
                    <a:cubicBezTo>
                      <a:pt x="60" y="4"/>
                      <a:pt x="59" y="5"/>
                      <a:pt x="58" y="3"/>
                    </a:cubicBezTo>
                    <a:cubicBezTo>
                      <a:pt x="59" y="3"/>
                      <a:pt x="59" y="3"/>
                      <a:pt x="59" y="3"/>
                    </a:cubicBezTo>
                    <a:cubicBezTo>
                      <a:pt x="59" y="2"/>
                      <a:pt x="58" y="1"/>
                      <a:pt x="59" y="0"/>
                    </a:cubicBezTo>
                    <a:cubicBezTo>
                      <a:pt x="59" y="0"/>
                      <a:pt x="58" y="0"/>
                      <a:pt x="58"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49" name="Freeform 120">
                <a:extLst>
                  <a:ext uri="{FF2B5EF4-FFF2-40B4-BE49-F238E27FC236}">
                    <a16:creationId xmlns:a16="http://schemas.microsoft.com/office/drawing/2014/main" id="{D6B385B6-0093-47CA-AABB-1287E5FAACF0}"/>
                  </a:ext>
                </a:extLst>
              </p:cNvPr>
              <p:cNvSpPr>
                <a:spLocks/>
              </p:cNvSpPr>
              <p:nvPr/>
            </p:nvSpPr>
            <p:spPr bwMode="auto">
              <a:xfrm>
                <a:off x="2572640" y="4434417"/>
                <a:ext cx="117012" cy="376955"/>
              </a:xfrm>
              <a:custGeom>
                <a:avLst/>
                <a:gdLst>
                  <a:gd name="T0" fmla="*/ 67 w 67"/>
                  <a:gd name="T1" fmla="*/ 0 h 215"/>
                  <a:gd name="T2" fmla="*/ 0 w 67"/>
                  <a:gd name="T3" fmla="*/ 69 h 215"/>
                  <a:gd name="T4" fmla="*/ 0 w 67"/>
                  <a:gd name="T5" fmla="*/ 150 h 215"/>
                  <a:gd name="T6" fmla="*/ 44 w 67"/>
                  <a:gd name="T7" fmla="*/ 215 h 215"/>
                  <a:gd name="T8" fmla="*/ 44 w 67"/>
                  <a:gd name="T9" fmla="*/ 80 h 215"/>
                  <a:gd name="T10" fmla="*/ 67 w 67"/>
                  <a:gd name="T11" fmla="*/ 80 h 215"/>
                  <a:gd name="T12" fmla="*/ 67 w 67"/>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7" h="215">
                    <a:moveTo>
                      <a:pt x="67" y="0"/>
                    </a:moveTo>
                    <a:cubicBezTo>
                      <a:pt x="30" y="1"/>
                      <a:pt x="0" y="32"/>
                      <a:pt x="0" y="69"/>
                    </a:cubicBezTo>
                    <a:cubicBezTo>
                      <a:pt x="0" y="150"/>
                      <a:pt x="0" y="150"/>
                      <a:pt x="0" y="150"/>
                    </a:cubicBezTo>
                    <a:cubicBezTo>
                      <a:pt x="19" y="172"/>
                      <a:pt x="33" y="195"/>
                      <a:pt x="44" y="215"/>
                    </a:cubicBezTo>
                    <a:cubicBezTo>
                      <a:pt x="44" y="80"/>
                      <a:pt x="44" y="80"/>
                      <a:pt x="44" y="80"/>
                    </a:cubicBezTo>
                    <a:cubicBezTo>
                      <a:pt x="67" y="80"/>
                      <a:pt x="67" y="80"/>
                      <a:pt x="67" y="80"/>
                    </a:cubicBezTo>
                    <a:cubicBezTo>
                      <a:pt x="67" y="0"/>
                      <a:pt x="67" y="0"/>
                      <a:pt x="67"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50" name="Freeform 121">
                <a:extLst>
                  <a:ext uri="{FF2B5EF4-FFF2-40B4-BE49-F238E27FC236}">
                    <a16:creationId xmlns:a16="http://schemas.microsoft.com/office/drawing/2014/main" id="{981DF43D-C484-414C-A04B-C07DAEFC8D26}"/>
                  </a:ext>
                </a:extLst>
              </p:cNvPr>
              <p:cNvSpPr>
                <a:spLocks noEditPoints="1"/>
              </p:cNvSpPr>
              <p:nvPr/>
            </p:nvSpPr>
            <p:spPr bwMode="auto">
              <a:xfrm>
                <a:off x="2649660" y="4574387"/>
                <a:ext cx="39991" cy="296232"/>
              </a:xfrm>
              <a:custGeom>
                <a:avLst/>
                <a:gdLst>
                  <a:gd name="T0" fmla="*/ 23 w 23"/>
                  <a:gd name="T1" fmla="*/ 146 h 169"/>
                  <a:gd name="T2" fmla="*/ 0 w 23"/>
                  <a:gd name="T3" fmla="*/ 0 h 169"/>
                  <a:gd name="T4" fmla="*/ 6 w 23"/>
                  <a:gd name="T5" fmla="*/ 143 h 169"/>
                  <a:gd name="T6" fmla="*/ 5 w 23"/>
                  <a:gd name="T7" fmla="*/ 141 h 169"/>
                  <a:gd name="T8" fmla="*/ 4 w 23"/>
                  <a:gd name="T9" fmla="*/ 140 h 169"/>
                  <a:gd name="T10" fmla="*/ 5 w 23"/>
                  <a:gd name="T11" fmla="*/ 138 h 169"/>
                  <a:gd name="T12" fmla="*/ 7 w 23"/>
                  <a:gd name="T13" fmla="*/ 138 h 169"/>
                  <a:gd name="T14" fmla="*/ 11 w 23"/>
                  <a:gd name="T15" fmla="*/ 139 h 169"/>
                  <a:gd name="T16" fmla="*/ 14 w 23"/>
                  <a:gd name="T17" fmla="*/ 140 h 169"/>
                  <a:gd name="T18" fmla="*/ 14 w 23"/>
                  <a:gd name="T19" fmla="*/ 139 h 169"/>
                  <a:gd name="T20" fmla="*/ 16 w 23"/>
                  <a:gd name="T21" fmla="*/ 140 h 169"/>
                  <a:gd name="T22" fmla="*/ 18 w 23"/>
                  <a:gd name="T23" fmla="*/ 139 h 169"/>
                  <a:gd name="T24" fmla="*/ 22 w 23"/>
                  <a:gd name="T25" fmla="*/ 142 h 169"/>
                  <a:gd name="T26" fmla="*/ 19 w 23"/>
                  <a:gd name="T27" fmla="*/ 144 h 169"/>
                  <a:gd name="T28" fmla="*/ 16 w 23"/>
                  <a:gd name="T29" fmla="*/ 146 h 169"/>
                  <a:gd name="T30" fmla="*/ 11 w 23"/>
                  <a:gd name="T31" fmla="*/ 148 h 169"/>
                  <a:gd name="T32" fmla="*/ 9 w 23"/>
                  <a:gd name="T33" fmla="*/ 150 h 169"/>
                  <a:gd name="T34" fmla="*/ 16 w 23"/>
                  <a:gd name="T35" fmla="*/ 165 h 169"/>
                  <a:gd name="T36" fmla="*/ 22 w 23"/>
                  <a:gd name="T37" fmla="*/ 169 h 169"/>
                  <a:gd name="T38" fmla="*/ 23 w 23"/>
                  <a:gd name="T39" fmla="*/ 165 h 169"/>
                  <a:gd name="T40" fmla="*/ 21 w 23"/>
                  <a:gd name="T41" fmla="*/ 163 h 169"/>
                  <a:gd name="T42" fmla="*/ 20 w 23"/>
                  <a:gd name="T43" fmla="*/ 162 h 169"/>
                  <a:gd name="T44" fmla="*/ 16 w 23"/>
                  <a:gd name="T45" fmla="*/ 159 h 169"/>
                  <a:gd name="T46" fmla="*/ 23 w 23"/>
                  <a:gd name="T47" fmla="*/ 157 h 169"/>
                  <a:gd name="T48" fmla="*/ 23 w 23"/>
                  <a:gd name="T49" fmla="*/ 155 h 169"/>
                  <a:gd name="T50" fmla="*/ 20 w 23"/>
                  <a:gd name="T51" fmla="*/ 155 h 169"/>
                  <a:gd name="T52" fmla="*/ 14 w 23"/>
                  <a:gd name="T53" fmla="*/ 153 h 169"/>
                  <a:gd name="T54" fmla="*/ 19 w 23"/>
                  <a:gd name="T55" fmla="*/ 151 h 169"/>
                  <a:gd name="T56" fmla="*/ 15 w 23"/>
                  <a:gd name="T57" fmla="*/ 152 h 169"/>
                  <a:gd name="T58" fmla="*/ 13 w 23"/>
                  <a:gd name="T59" fmla="*/ 151 h 169"/>
                  <a:gd name="T60" fmla="*/ 14 w 23"/>
                  <a:gd name="T61" fmla="*/ 148 h 169"/>
                  <a:gd name="T62" fmla="*/ 14 w 23"/>
                  <a:gd name="T63" fmla="*/ 147 h 169"/>
                  <a:gd name="T64" fmla="*/ 17 w 23"/>
                  <a:gd name="T65" fmla="*/ 146 h 169"/>
                  <a:gd name="T66" fmla="*/ 18 w 23"/>
                  <a:gd name="T67" fmla="*/ 146 h 169"/>
                  <a:gd name="T68" fmla="*/ 20 w 23"/>
                  <a:gd name="T69" fmla="*/ 144 h 169"/>
                  <a:gd name="T70" fmla="*/ 23 w 23"/>
                  <a:gd name="T71" fmla="*/ 135 h 169"/>
                  <a:gd name="T72" fmla="*/ 22 w 23"/>
                  <a:gd name="T73" fmla="*/ 135 h 169"/>
                  <a:gd name="T74" fmla="*/ 20 w 23"/>
                  <a:gd name="T75" fmla="*/ 134 h 169"/>
                  <a:gd name="T76" fmla="*/ 23 w 23"/>
                  <a:gd name="T77" fmla="*/ 133 h 169"/>
                  <a:gd name="T78" fmla="*/ 23 w 23"/>
                  <a:gd name="T79" fmla="*/ 132 h 169"/>
                  <a:gd name="T80" fmla="*/ 23 w 23"/>
                  <a:gd name="T81" fmla="*/ 131 h 169"/>
                  <a:gd name="T82" fmla="*/ 23 w 23"/>
                  <a:gd name="T83" fmla="*/ 129 h 169"/>
                  <a:gd name="T84" fmla="*/ 21 w 23"/>
                  <a:gd name="T85" fmla="*/ 127 h 169"/>
                  <a:gd name="T86" fmla="*/ 19 w 23"/>
                  <a:gd name="T87" fmla="*/ 129 h 169"/>
                  <a:gd name="T88" fmla="*/ 18 w 23"/>
                  <a:gd name="T89" fmla="*/ 131 h 169"/>
                  <a:gd name="T90" fmla="*/ 16 w 23"/>
                  <a:gd name="T91" fmla="*/ 131 h 169"/>
                  <a:gd name="T92" fmla="*/ 13 w 23"/>
                  <a:gd name="T93" fmla="*/ 131 h 169"/>
                  <a:gd name="T94" fmla="*/ 10 w 23"/>
                  <a:gd name="T95" fmla="*/ 131 h 169"/>
                  <a:gd name="T96" fmla="*/ 15 w 23"/>
                  <a:gd name="T97" fmla="*/ 127 h 169"/>
                  <a:gd name="T98" fmla="*/ 17 w 23"/>
                  <a:gd name="T99" fmla="*/ 126 h 169"/>
                  <a:gd name="T100" fmla="*/ 20 w 23"/>
                  <a:gd name="T101" fmla="*/ 124 h 169"/>
                  <a:gd name="T102" fmla="*/ 23 w 23"/>
                  <a:gd name="T103" fmla="*/ 12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169">
                    <a:moveTo>
                      <a:pt x="23" y="146"/>
                    </a:moveTo>
                    <a:cubicBezTo>
                      <a:pt x="23" y="146"/>
                      <a:pt x="23" y="146"/>
                      <a:pt x="23" y="146"/>
                    </a:cubicBezTo>
                    <a:cubicBezTo>
                      <a:pt x="23" y="146"/>
                      <a:pt x="23" y="146"/>
                      <a:pt x="23" y="146"/>
                    </a:cubicBezTo>
                    <a:cubicBezTo>
                      <a:pt x="23" y="146"/>
                      <a:pt x="23" y="146"/>
                      <a:pt x="23" y="146"/>
                    </a:cubicBezTo>
                    <a:moveTo>
                      <a:pt x="23" y="0"/>
                    </a:moveTo>
                    <a:cubicBezTo>
                      <a:pt x="0" y="0"/>
                      <a:pt x="0" y="0"/>
                      <a:pt x="0" y="0"/>
                    </a:cubicBezTo>
                    <a:cubicBezTo>
                      <a:pt x="0" y="135"/>
                      <a:pt x="0" y="135"/>
                      <a:pt x="0" y="135"/>
                    </a:cubicBezTo>
                    <a:cubicBezTo>
                      <a:pt x="2" y="137"/>
                      <a:pt x="3" y="140"/>
                      <a:pt x="5" y="143"/>
                    </a:cubicBezTo>
                    <a:cubicBezTo>
                      <a:pt x="5" y="143"/>
                      <a:pt x="6" y="143"/>
                      <a:pt x="6" y="143"/>
                    </a:cubicBezTo>
                    <a:cubicBezTo>
                      <a:pt x="6" y="143"/>
                      <a:pt x="6" y="143"/>
                      <a:pt x="6" y="143"/>
                    </a:cubicBezTo>
                    <a:cubicBezTo>
                      <a:pt x="7" y="143"/>
                      <a:pt x="6" y="142"/>
                      <a:pt x="5" y="142"/>
                    </a:cubicBezTo>
                    <a:cubicBezTo>
                      <a:pt x="5" y="142"/>
                      <a:pt x="5" y="141"/>
                      <a:pt x="5" y="141"/>
                    </a:cubicBezTo>
                    <a:cubicBezTo>
                      <a:pt x="5" y="140"/>
                      <a:pt x="6" y="140"/>
                      <a:pt x="5" y="140"/>
                    </a:cubicBezTo>
                    <a:cubicBezTo>
                      <a:pt x="4" y="140"/>
                      <a:pt x="4" y="140"/>
                      <a:pt x="4" y="140"/>
                    </a:cubicBezTo>
                    <a:cubicBezTo>
                      <a:pt x="4" y="140"/>
                      <a:pt x="4" y="140"/>
                      <a:pt x="4" y="140"/>
                    </a:cubicBezTo>
                    <a:cubicBezTo>
                      <a:pt x="5" y="139"/>
                      <a:pt x="4" y="139"/>
                      <a:pt x="3" y="139"/>
                    </a:cubicBezTo>
                    <a:cubicBezTo>
                      <a:pt x="3" y="138"/>
                      <a:pt x="4" y="138"/>
                      <a:pt x="4" y="138"/>
                    </a:cubicBezTo>
                    <a:cubicBezTo>
                      <a:pt x="5" y="138"/>
                      <a:pt x="5" y="138"/>
                      <a:pt x="5" y="138"/>
                    </a:cubicBezTo>
                    <a:cubicBezTo>
                      <a:pt x="5" y="138"/>
                      <a:pt x="6" y="138"/>
                      <a:pt x="6" y="138"/>
                    </a:cubicBezTo>
                    <a:cubicBezTo>
                      <a:pt x="6" y="138"/>
                      <a:pt x="7" y="138"/>
                      <a:pt x="7" y="138"/>
                    </a:cubicBezTo>
                    <a:cubicBezTo>
                      <a:pt x="7" y="138"/>
                      <a:pt x="7" y="138"/>
                      <a:pt x="7" y="138"/>
                    </a:cubicBezTo>
                    <a:cubicBezTo>
                      <a:pt x="8" y="138"/>
                      <a:pt x="8" y="138"/>
                      <a:pt x="9" y="138"/>
                    </a:cubicBezTo>
                    <a:cubicBezTo>
                      <a:pt x="9" y="138"/>
                      <a:pt x="9" y="138"/>
                      <a:pt x="9" y="138"/>
                    </a:cubicBezTo>
                    <a:cubicBezTo>
                      <a:pt x="10" y="138"/>
                      <a:pt x="11" y="138"/>
                      <a:pt x="11" y="139"/>
                    </a:cubicBezTo>
                    <a:cubicBezTo>
                      <a:pt x="12" y="139"/>
                      <a:pt x="12" y="139"/>
                      <a:pt x="13" y="139"/>
                    </a:cubicBezTo>
                    <a:cubicBezTo>
                      <a:pt x="13" y="140"/>
                      <a:pt x="13" y="140"/>
                      <a:pt x="13" y="140"/>
                    </a:cubicBezTo>
                    <a:cubicBezTo>
                      <a:pt x="14" y="140"/>
                      <a:pt x="14" y="140"/>
                      <a:pt x="14" y="140"/>
                    </a:cubicBezTo>
                    <a:cubicBezTo>
                      <a:pt x="14" y="140"/>
                      <a:pt x="14" y="140"/>
                      <a:pt x="14" y="140"/>
                    </a:cubicBezTo>
                    <a:cubicBezTo>
                      <a:pt x="14" y="140"/>
                      <a:pt x="14" y="140"/>
                      <a:pt x="14" y="140"/>
                    </a:cubicBezTo>
                    <a:cubicBezTo>
                      <a:pt x="14" y="139"/>
                      <a:pt x="14" y="139"/>
                      <a:pt x="14" y="139"/>
                    </a:cubicBezTo>
                    <a:cubicBezTo>
                      <a:pt x="15" y="139"/>
                      <a:pt x="15" y="139"/>
                      <a:pt x="15" y="139"/>
                    </a:cubicBezTo>
                    <a:cubicBezTo>
                      <a:pt x="15" y="140"/>
                      <a:pt x="15" y="140"/>
                      <a:pt x="15" y="140"/>
                    </a:cubicBezTo>
                    <a:cubicBezTo>
                      <a:pt x="16" y="140"/>
                      <a:pt x="16" y="140"/>
                      <a:pt x="16" y="140"/>
                    </a:cubicBezTo>
                    <a:cubicBezTo>
                      <a:pt x="16" y="139"/>
                      <a:pt x="16" y="139"/>
                      <a:pt x="16" y="139"/>
                    </a:cubicBezTo>
                    <a:cubicBezTo>
                      <a:pt x="17" y="139"/>
                      <a:pt x="17" y="139"/>
                      <a:pt x="17" y="139"/>
                    </a:cubicBezTo>
                    <a:cubicBezTo>
                      <a:pt x="18" y="139"/>
                      <a:pt x="18" y="139"/>
                      <a:pt x="18" y="139"/>
                    </a:cubicBezTo>
                    <a:cubicBezTo>
                      <a:pt x="19" y="140"/>
                      <a:pt x="19" y="140"/>
                      <a:pt x="20" y="140"/>
                    </a:cubicBezTo>
                    <a:cubicBezTo>
                      <a:pt x="20" y="141"/>
                      <a:pt x="21" y="141"/>
                      <a:pt x="21" y="142"/>
                    </a:cubicBezTo>
                    <a:cubicBezTo>
                      <a:pt x="22" y="142"/>
                      <a:pt x="22" y="142"/>
                      <a:pt x="22" y="142"/>
                    </a:cubicBezTo>
                    <a:cubicBezTo>
                      <a:pt x="21" y="143"/>
                      <a:pt x="21" y="143"/>
                      <a:pt x="21" y="143"/>
                    </a:cubicBezTo>
                    <a:cubicBezTo>
                      <a:pt x="20" y="143"/>
                      <a:pt x="20" y="144"/>
                      <a:pt x="19" y="144"/>
                    </a:cubicBezTo>
                    <a:cubicBezTo>
                      <a:pt x="19" y="144"/>
                      <a:pt x="19" y="144"/>
                      <a:pt x="19" y="144"/>
                    </a:cubicBezTo>
                    <a:cubicBezTo>
                      <a:pt x="18" y="144"/>
                      <a:pt x="18" y="144"/>
                      <a:pt x="18" y="144"/>
                    </a:cubicBezTo>
                    <a:cubicBezTo>
                      <a:pt x="18" y="145"/>
                      <a:pt x="18" y="145"/>
                      <a:pt x="17" y="145"/>
                    </a:cubicBezTo>
                    <a:cubicBezTo>
                      <a:pt x="17" y="145"/>
                      <a:pt x="16" y="146"/>
                      <a:pt x="16" y="146"/>
                    </a:cubicBezTo>
                    <a:cubicBezTo>
                      <a:pt x="15" y="146"/>
                      <a:pt x="15" y="146"/>
                      <a:pt x="14" y="146"/>
                    </a:cubicBezTo>
                    <a:cubicBezTo>
                      <a:pt x="14" y="146"/>
                      <a:pt x="13" y="146"/>
                      <a:pt x="13" y="147"/>
                    </a:cubicBezTo>
                    <a:cubicBezTo>
                      <a:pt x="13" y="148"/>
                      <a:pt x="12" y="148"/>
                      <a:pt x="11" y="148"/>
                    </a:cubicBezTo>
                    <a:cubicBezTo>
                      <a:pt x="11" y="149"/>
                      <a:pt x="10" y="149"/>
                      <a:pt x="9" y="149"/>
                    </a:cubicBezTo>
                    <a:cubicBezTo>
                      <a:pt x="9" y="150"/>
                      <a:pt x="9" y="150"/>
                      <a:pt x="9" y="150"/>
                    </a:cubicBezTo>
                    <a:cubicBezTo>
                      <a:pt x="9" y="150"/>
                      <a:pt x="9" y="150"/>
                      <a:pt x="9" y="150"/>
                    </a:cubicBezTo>
                    <a:cubicBezTo>
                      <a:pt x="11" y="155"/>
                      <a:pt x="13" y="158"/>
                      <a:pt x="14" y="162"/>
                    </a:cubicBezTo>
                    <a:cubicBezTo>
                      <a:pt x="15" y="162"/>
                      <a:pt x="17" y="162"/>
                      <a:pt x="17" y="163"/>
                    </a:cubicBezTo>
                    <a:cubicBezTo>
                      <a:pt x="20" y="164"/>
                      <a:pt x="17" y="164"/>
                      <a:pt x="16" y="165"/>
                    </a:cubicBezTo>
                    <a:cubicBezTo>
                      <a:pt x="16" y="166"/>
                      <a:pt x="17" y="167"/>
                      <a:pt x="17" y="167"/>
                    </a:cubicBezTo>
                    <a:cubicBezTo>
                      <a:pt x="18" y="168"/>
                      <a:pt x="20" y="168"/>
                      <a:pt x="20" y="168"/>
                    </a:cubicBezTo>
                    <a:cubicBezTo>
                      <a:pt x="21" y="168"/>
                      <a:pt x="22" y="169"/>
                      <a:pt x="22" y="169"/>
                    </a:cubicBezTo>
                    <a:cubicBezTo>
                      <a:pt x="22" y="169"/>
                      <a:pt x="22" y="169"/>
                      <a:pt x="22" y="169"/>
                    </a:cubicBezTo>
                    <a:cubicBezTo>
                      <a:pt x="23" y="169"/>
                      <a:pt x="23" y="169"/>
                      <a:pt x="23" y="168"/>
                    </a:cubicBezTo>
                    <a:cubicBezTo>
                      <a:pt x="23" y="165"/>
                      <a:pt x="23" y="165"/>
                      <a:pt x="23" y="165"/>
                    </a:cubicBezTo>
                    <a:cubicBezTo>
                      <a:pt x="23" y="165"/>
                      <a:pt x="23" y="165"/>
                      <a:pt x="22" y="165"/>
                    </a:cubicBezTo>
                    <a:cubicBezTo>
                      <a:pt x="22" y="165"/>
                      <a:pt x="21" y="165"/>
                      <a:pt x="21" y="164"/>
                    </a:cubicBezTo>
                    <a:cubicBezTo>
                      <a:pt x="21" y="164"/>
                      <a:pt x="21" y="163"/>
                      <a:pt x="21" y="163"/>
                    </a:cubicBezTo>
                    <a:cubicBezTo>
                      <a:pt x="22" y="162"/>
                      <a:pt x="22" y="162"/>
                      <a:pt x="21" y="162"/>
                    </a:cubicBezTo>
                    <a:cubicBezTo>
                      <a:pt x="21" y="162"/>
                      <a:pt x="21" y="162"/>
                      <a:pt x="21" y="162"/>
                    </a:cubicBezTo>
                    <a:cubicBezTo>
                      <a:pt x="20" y="162"/>
                      <a:pt x="20" y="162"/>
                      <a:pt x="20" y="162"/>
                    </a:cubicBezTo>
                    <a:cubicBezTo>
                      <a:pt x="19" y="161"/>
                      <a:pt x="19" y="161"/>
                      <a:pt x="19" y="161"/>
                    </a:cubicBezTo>
                    <a:cubicBezTo>
                      <a:pt x="19" y="161"/>
                      <a:pt x="18" y="160"/>
                      <a:pt x="17" y="160"/>
                    </a:cubicBezTo>
                    <a:cubicBezTo>
                      <a:pt x="16" y="160"/>
                      <a:pt x="15" y="160"/>
                      <a:pt x="16" y="159"/>
                    </a:cubicBezTo>
                    <a:cubicBezTo>
                      <a:pt x="16" y="158"/>
                      <a:pt x="17" y="157"/>
                      <a:pt x="18" y="157"/>
                    </a:cubicBezTo>
                    <a:cubicBezTo>
                      <a:pt x="19" y="157"/>
                      <a:pt x="20" y="157"/>
                      <a:pt x="20" y="157"/>
                    </a:cubicBezTo>
                    <a:cubicBezTo>
                      <a:pt x="21" y="157"/>
                      <a:pt x="22" y="157"/>
                      <a:pt x="23" y="157"/>
                    </a:cubicBezTo>
                    <a:cubicBezTo>
                      <a:pt x="23" y="157"/>
                      <a:pt x="23" y="157"/>
                      <a:pt x="23" y="157"/>
                    </a:cubicBezTo>
                    <a:cubicBezTo>
                      <a:pt x="23" y="155"/>
                      <a:pt x="23" y="155"/>
                      <a:pt x="23" y="155"/>
                    </a:cubicBezTo>
                    <a:cubicBezTo>
                      <a:pt x="23" y="155"/>
                      <a:pt x="23" y="155"/>
                      <a:pt x="23" y="155"/>
                    </a:cubicBezTo>
                    <a:cubicBezTo>
                      <a:pt x="23" y="155"/>
                      <a:pt x="23" y="155"/>
                      <a:pt x="23" y="155"/>
                    </a:cubicBezTo>
                    <a:cubicBezTo>
                      <a:pt x="22" y="155"/>
                      <a:pt x="22" y="155"/>
                      <a:pt x="21" y="155"/>
                    </a:cubicBezTo>
                    <a:cubicBezTo>
                      <a:pt x="21" y="155"/>
                      <a:pt x="20" y="155"/>
                      <a:pt x="20" y="155"/>
                    </a:cubicBezTo>
                    <a:cubicBezTo>
                      <a:pt x="19" y="155"/>
                      <a:pt x="19" y="155"/>
                      <a:pt x="19" y="155"/>
                    </a:cubicBezTo>
                    <a:cubicBezTo>
                      <a:pt x="18" y="155"/>
                      <a:pt x="17" y="155"/>
                      <a:pt x="16" y="155"/>
                    </a:cubicBezTo>
                    <a:cubicBezTo>
                      <a:pt x="16" y="154"/>
                      <a:pt x="14" y="154"/>
                      <a:pt x="14" y="153"/>
                    </a:cubicBezTo>
                    <a:cubicBezTo>
                      <a:pt x="15" y="153"/>
                      <a:pt x="16" y="153"/>
                      <a:pt x="16" y="152"/>
                    </a:cubicBezTo>
                    <a:cubicBezTo>
                      <a:pt x="17" y="152"/>
                      <a:pt x="18" y="152"/>
                      <a:pt x="19" y="151"/>
                    </a:cubicBezTo>
                    <a:cubicBezTo>
                      <a:pt x="19" y="151"/>
                      <a:pt x="19" y="151"/>
                      <a:pt x="19" y="151"/>
                    </a:cubicBezTo>
                    <a:cubicBezTo>
                      <a:pt x="19" y="151"/>
                      <a:pt x="18" y="151"/>
                      <a:pt x="18" y="151"/>
                    </a:cubicBezTo>
                    <a:cubicBezTo>
                      <a:pt x="17" y="151"/>
                      <a:pt x="17" y="151"/>
                      <a:pt x="16" y="152"/>
                    </a:cubicBezTo>
                    <a:cubicBezTo>
                      <a:pt x="16" y="152"/>
                      <a:pt x="16" y="152"/>
                      <a:pt x="15" y="152"/>
                    </a:cubicBezTo>
                    <a:cubicBezTo>
                      <a:pt x="15" y="152"/>
                      <a:pt x="15" y="152"/>
                      <a:pt x="14" y="152"/>
                    </a:cubicBezTo>
                    <a:cubicBezTo>
                      <a:pt x="14" y="152"/>
                      <a:pt x="14" y="152"/>
                      <a:pt x="14" y="152"/>
                    </a:cubicBezTo>
                    <a:cubicBezTo>
                      <a:pt x="13" y="151"/>
                      <a:pt x="13" y="151"/>
                      <a:pt x="13" y="151"/>
                    </a:cubicBezTo>
                    <a:cubicBezTo>
                      <a:pt x="13" y="151"/>
                      <a:pt x="12" y="151"/>
                      <a:pt x="12" y="150"/>
                    </a:cubicBezTo>
                    <a:cubicBezTo>
                      <a:pt x="12" y="150"/>
                      <a:pt x="13" y="149"/>
                      <a:pt x="13" y="149"/>
                    </a:cubicBezTo>
                    <a:cubicBezTo>
                      <a:pt x="14" y="148"/>
                      <a:pt x="13" y="149"/>
                      <a:pt x="14" y="148"/>
                    </a:cubicBezTo>
                    <a:cubicBezTo>
                      <a:pt x="14" y="148"/>
                      <a:pt x="14" y="148"/>
                      <a:pt x="14" y="148"/>
                    </a:cubicBezTo>
                    <a:cubicBezTo>
                      <a:pt x="14" y="148"/>
                      <a:pt x="14" y="148"/>
                      <a:pt x="14" y="148"/>
                    </a:cubicBezTo>
                    <a:cubicBezTo>
                      <a:pt x="15" y="148"/>
                      <a:pt x="15" y="148"/>
                      <a:pt x="14" y="147"/>
                    </a:cubicBezTo>
                    <a:cubicBezTo>
                      <a:pt x="15" y="147"/>
                      <a:pt x="15" y="147"/>
                      <a:pt x="15" y="147"/>
                    </a:cubicBezTo>
                    <a:cubicBezTo>
                      <a:pt x="15" y="147"/>
                      <a:pt x="16" y="147"/>
                      <a:pt x="16" y="146"/>
                    </a:cubicBezTo>
                    <a:cubicBezTo>
                      <a:pt x="16" y="146"/>
                      <a:pt x="16" y="146"/>
                      <a:pt x="17" y="146"/>
                    </a:cubicBezTo>
                    <a:cubicBezTo>
                      <a:pt x="17" y="146"/>
                      <a:pt x="17" y="146"/>
                      <a:pt x="17" y="146"/>
                    </a:cubicBezTo>
                    <a:cubicBezTo>
                      <a:pt x="17" y="146"/>
                      <a:pt x="17" y="146"/>
                      <a:pt x="18" y="146"/>
                    </a:cubicBezTo>
                    <a:cubicBezTo>
                      <a:pt x="18" y="146"/>
                      <a:pt x="18" y="146"/>
                      <a:pt x="18" y="146"/>
                    </a:cubicBezTo>
                    <a:cubicBezTo>
                      <a:pt x="19" y="146"/>
                      <a:pt x="18" y="146"/>
                      <a:pt x="18" y="146"/>
                    </a:cubicBezTo>
                    <a:cubicBezTo>
                      <a:pt x="19" y="145"/>
                      <a:pt x="18" y="145"/>
                      <a:pt x="19" y="145"/>
                    </a:cubicBezTo>
                    <a:cubicBezTo>
                      <a:pt x="19" y="145"/>
                      <a:pt x="20" y="145"/>
                      <a:pt x="20" y="144"/>
                    </a:cubicBezTo>
                    <a:cubicBezTo>
                      <a:pt x="21" y="144"/>
                      <a:pt x="22" y="143"/>
                      <a:pt x="23" y="143"/>
                    </a:cubicBezTo>
                    <a:cubicBezTo>
                      <a:pt x="23" y="143"/>
                      <a:pt x="23" y="143"/>
                      <a:pt x="23" y="143"/>
                    </a:cubicBezTo>
                    <a:cubicBezTo>
                      <a:pt x="23" y="135"/>
                      <a:pt x="23" y="135"/>
                      <a:pt x="23" y="135"/>
                    </a:cubicBezTo>
                    <a:cubicBezTo>
                      <a:pt x="23" y="135"/>
                      <a:pt x="23" y="135"/>
                      <a:pt x="23" y="135"/>
                    </a:cubicBezTo>
                    <a:cubicBezTo>
                      <a:pt x="23" y="135"/>
                      <a:pt x="22" y="135"/>
                      <a:pt x="22" y="135"/>
                    </a:cubicBezTo>
                    <a:cubicBezTo>
                      <a:pt x="22" y="135"/>
                      <a:pt x="22" y="135"/>
                      <a:pt x="22" y="135"/>
                    </a:cubicBezTo>
                    <a:cubicBezTo>
                      <a:pt x="22" y="135"/>
                      <a:pt x="22" y="135"/>
                      <a:pt x="22" y="135"/>
                    </a:cubicBezTo>
                    <a:cubicBezTo>
                      <a:pt x="22" y="135"/>
                      <a:pt x="22" y="135"/>
                      <a:pt x="22" y="135"/>
                    </a:cubicBezTo>
                    <a:cubicBezTo>
                      <a:pt x="21" y="135"/>
                      <a:pt x="20" y="134"/>
                      <a:pt x="20" y="134"/>
                    </a:cubicBezTo>
                    <a:cubicBezTo>
                      <a:pt x="20" y="133"/>
                      <a:pt x="21" y="133"/>
                      <a:pt x="22" y="133"/>
                    </a:cubicBezTo>
                    <a:cubicBezTo>
                      <a:pt x="22" y="133"/>
                      <a:pt x="22" y="133"/>
                      <a:pt x="22" y="133"/>
                    </a:cubicBezTo>
                    <a:cubicBezTo>
                      <a:pt x="23" y="133"/>
                      <a:pt x="23" y="133"/>
                      <a:pt x="23" y="133"/>
                    </a:cubicBezTo>
                    <a:cubicBezTo>
                      <a:pt x="23" y="133"/>
                      <a:pt x="23" y="133"/>
                      <a:pt x="23" y="133"/>
                    </a:cubicBezTo>
                    <a:cubicBezTo>
                      <a:pt x="23" y="133"/>
                      <a:pt x="23" y="133"/>
                      <a:pt x="23" y="133"/>
                    </a:cubicBezTo>
                    <a:cubicBezTo>
                      <a:pt x="23" y="132"/>
                      <a:pt x="23" y="132"/>
                      <a:pt x="23" y="132"/>
                    </a:cubicBezTo>
                    <a:cubicBezTo>
                      <a:pt x="23" y="132"/>
                      <a:pt x="23" y="132"/>
                      <a:pt x="22" y="132"/>
                    </a:cubicBezTo>
                    <a:cubicBezTo>
                      <a:pt x="22" y="132"/>
                      <a:pt x="23" y="131"/>
                      <a:pt x="23" y="131"/>
                    </a:cubicBezTo>
                    <a:cubicBezTo>
                      <a:pt x="23" y="131"/>
                      <a:pt x="23" y="131"/>
                      <a:pt x="23" y="131"/>
                    </a:cubicBezTo>
                    <a:cubicBezTo>
                      <a:pt x="23" y="131"/>
                      <a:pt x="23" y="131"/>
                      <a:pt x="23" y="130"/>
                    </a:cubicBezTo>
                    <a:cubicBezTo>
                      <a:pt x="23" y="130"/>
                      <a:pt x="23" y="130"/>
                      <a:pt x="23" y="130"/>
                    </a:cubicBezTo>
                    <a:cubicBezTo>
                      <a:pt x="23" y="129"/>
                      <a:pt x="23" y="129"/>
                      <a:pt x="23" y="129"/>
                    </a:cubicBezTo>
                    <a:cubicBezTo>
                      <a:pt x="23" y="129"/>
                      <a:pt x="23" y="129"/>
                      <a:pt x="22" y="129"/>
                    </a:cubicBezTo>
                    <a:cubicBezTo>
                      <a:pt x="22" y="129"/>
                      <a:pt x="21" y="129"/>
                      <a:pt x="21" y="128"/>
                    </a:cubicBezTo>
                    <a:cubicBezTo>
                      <a:pt x="21" y="128"/>
                      <a:pt x="22" y="127"/>
                      <a:pt x="21" y="127"/>
                    </a:cubicBezTo>
                    <a:cubicBezTo>
                      <a:pt x="21" y="127"/>
                      <a:pt x="21" y="127"/>
                      <a:pt x="21" y="127"/>
                    </a:cubicBezTo>
                    <a:cubicBezTo>
                      <a:pt x="21" y="127"/>
                      <a:pt x="20" y="127"/>
                      <a:pt x="20" y="127"/>
                    </a:cubicBezTo>
                    <a:cubicBezTo>
                      <a:pt x="20" y="128"/>
                      <a:pt x="20" y="129"/>
                      <a:pt x="19" y="129"/>
                    </a:cubicBezTo>
                    <a:cubicBezTo>
                      <a:pt x="19" y="129"/>
                      <a:pt x="19" y="129"/>
                      <a:pt x="19" y="129"/>
                    </a:cubicBezTo>
                    <a:cubicBezTo>
                      <a:pt x="19" y="130"/>
                      <a:pt x="19" y="130"/>
                      <a:pt x="19" y="130"/>
                    </a:cubicBezTo>
                    <a:cubicBezTo>
                      <a:pt x="19" y="130"/>
                      <a:pt x="19" y="131"/>
                      <a:pt x="18" y="131"/>
                    </a:cubicBezTo>
                    <a:cubicBezTo>
                      <a:pt x="18" y="131"/>
                      <a:pt x="18" y="131"/>
                      <a:pt x="18" y="130"/>
                    </a:cubicBezTo>
                    <a:cubicBezTo>
                      <a:pt x="17" y="130"/>
                      <a:pt x="17" y="130"/>
                      <a:pt x="17" y="130"/>
                    </a:cubicBezTo>
                    <a:cubicBezTo>
                      <a:pt x="17" y="130"/>
                      <a:pt x="17" y="131"/>
                      <a:pt x="16" y="131"/>
                    </a:cubicBezTo>
                    <a:cubicBezTo>
                      <a:pt x="16" y="131"/>
                      <a:pt x="16" y="131"/>
                      <a:pt x="15" y="131"/>
                    </a:cubicBezTo>
                    <a:cubicBezTo>
                      <a:pt x="15" y="131"/>
                      <a:pt x="15" y="131"/>
                      <a:pt x="14" y="131"/>
                    </a:cubicBezTo>
                    <a:cubicBezTo>
                      <a:pt x="14" y="131"/>
                      <a:pt x="13" y="131"/>
                      <a:pt x="13" y="131"/>
                    </a:cubicBezTo>
                    <a:cubicBezTo>
                      <a:pt x="13" y="131"/>
                      <a:pt x="13" y="131"/>
                      <a:pt x="13" y="131"/>
                    </a:cubicBezTo>
                    <a:cubicBezTo>
                      <a:pt x="12" y="131"/>
                      <a:pt x="12" y="131"/>
                      <a:pt x="11" y="131"/>
                    </a:cubicBezTo>
                    <a:cubicBezTo>
                      <a:pt x="11" y="131"/>
                      <a:pt x="10" y="131"/>
                      <a:pt x="10" y="131"/>
                    </a:cubicBezTo>
                    <a:cubicBezTo>
                      <a:pt x="11" y="129"/>
                      <a:pt x="11" y="129"/>
                      <a:pt x="11" y="129"/>
                    </a:cubicBezTo>
                    <a:cubicBezTo>
                      <a:pt x="11" y="127"/>
                      <a:pt x="12" y="128"/>
                      <a:pt x="13" y="128"/>
                    </a:cubicBezTo>
                    <a:cubicBezTo>
                      <a:pt x="14" y="128"/>
                      <a:pt x="15" y="127"/>
                      <a:pt x="15" y="127"/>
                    </a:cubicBezTo>
                    <a:cubicBezTo>
                      <a:pt x="16" y="127"/>
                      <a:pt x="17" y="127"/>
                      <a:pt x="18" y="126"/>
                    </a:cubicBezTo>
                    <a:cubicBezTo>
                      <a:pt x="18" y="126"/>
                      <a:pt x="18" y="126"/>
                      <a:pt x="18" y="126"/>
                    </a:cubicBezTo>
                    <a:cubicBezTo>
                      <a:pt x="17" y="126"/>
                      <a:pt x="17" y="126"/>
                      <a:pt x="17" y="126"/>
                    </a:cubicBezTo>
                    <a:cubicBezTo>
                      <a:pt x="18" y="125"/>
                      <a:pt x="18" y="125"/>
                      <a:pt x="18" y="125"/>
                    </a:cubicBezTo>
                    <a:cubicBezTo>
                      <a:pt x="19" y="124"/>
                      <a:pt x="19" y="124"/>
                      <a:pt x="19" y="124"/>
                    </a:cubicBezTo>
                    <a:cubicBezTo>
                      <a:pt x="19" y="124"/>
                      <a:pt x="20" y="124"/>
                      <a:pt x="20" y="124"/>
                    </a:cubicBezTo>
                    <a:cubicBezTo>
                      <a:pt x="20" y="124"/>
                      <a:pt x="21" y="125"/>
                      <a:pt x="21" y="125"/>
                    </a:cubicBezTo>
                    <a:cubicBezTo>
                      <a:pt x="21" y="125"/>
                      <a:pt x="22" y="125"/>
                      <a:pt x="22" y="125"/>
                    </a:cubicBezTo>
                    <a:cubicBezTo>
                      <a:pt x="22" y="125"/>
                      <a:pt x="23" y="125"/>
                      <a:pt x="23" y="125"/>
                    </a:cubicBezTo>
                    <a:cubicBezTo>
                      <a:pt x="23" y="125"/>
                      <a:pt x="23" y="125"/>
                      <a:pt x="23" y="125"/>
                    </a:cubicBezTo>
                    <a:cubicBezTo>
                      <a:pt x="23" y="0"/>
                      <a:pt x="23" y="0"/>
                      <a:pt x="23" y="0"/>
                    </a:cubicBezTo>
                  </a:path>
                </a:pathLst>
              </a:custGeom>
              <a:solidFill>
                <a:srgbClr val="F9BB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1" name="Freeform 122">
                <a:extLst>
                  <a:ext uri="{FF2B5EF4-FFF2-40B4-BE49-F238E27FC236}">
                    <a16:creationId xmlns:a16="http://schemas.microsoft.com/office/drawing/2014/main" id="{4DA0982D-4530-48D6-85E3-FBB5096888D5}"/>
                  </a:ext>
                </a:extLst>
              </p:cNvPr>
              <p:cNvSpPr>
                <a:spLocks noEditPoints="1"/>
              </p:cNvSpPr>
              <p:nvPr/>
            </p:nvSpPr>
            <p:spPr bwMode="auto">
              <a:xfrm>
                <a:off x="2684467" y="4802486"/>
                <a:ext cx="5184" cy="8887"/>
              </a:xfrm>
              <a:custGeom>
                <a:avLst/>
                <a:gdLst>
                  <a:gd name="T0" fmla="*/ 2 w 3"/>
                  <a:gd name="T1" fmla="*/ 3 h 5"/>
                  <a:gd name="T2" fmla="*/ 0 w 3"/>
                  <a:gd name="T3" fmla="*/ 4 h 5"/>
                  <a:gd name="T4" fmla="*/ 2 w 3"/>
                  <a:gd name="T5" fmla="*/ 5 h 5"/>
                  <a:gd name="T6" fmla="*/ 2 w 3"/>
                  <a:gd name="T7" fmla="*/ 5 h 5"/>
                  <a:gd name="T8" fmla="*/ 2 w 3"/>
                  <a:gd name="T9" fmla="*/ 5 h 5"/>
                  <a:gd name="T10" fmla="*/ 2 w 3"/>
                  <a:gd name="T11" fmla="*/ 5 h 5"/>
                  <a:gd name="T12" fmla="*/ 3 w 3"/>
                  <a:gd name="T13" fmla="*/ 5 h 5"/>
                  <a:gd name="T14" fmla="*/ 3 w 3"/>
                  <a:gd name="T15" fmla="*/ 5 h 5"/>
                  <a:gd name="T16" fmla="*/ 3 w 3"/>
                  <a:gd name="T17" fmla="*/ 3 h 5"/>
                  <a:gd name="T18" fmla="*/ 3 w 3"/>
                  <a:gd name="T19" fmla="*/ 3 h 5"/>
                  <a:gd name="T20" fmla="*/ 3 w 3"/>
                  <a:gd name="T21" fmla="*/ 3 h 5"/>
                  <a:gd name="T22" fmla="*/ 2 w 3"/>
                  <a:gd name="T23" fmla="*/ 3 h 5"/>
                  <a:gd name="T24" fmla="*/ 2 w 3"/>
                  <a:gd name="T25" fmla="*/ 3 h 5"/>
                  <a:gd name="T26" fmla="*/ 3 w 3"/>
                  <a:gd name="T27" fmla="*/ 1 h 5"/>
                  <a:gd name="T28" fmla="*/ 2 w 3"/>
                  <a:gd name="T29" fmla="*/ 2 h 5"/>
                  <a:gd name="T30" fmla="*/ 3 w 3"/>
                  <a:gd name="T31" fmla="*/ 2 h 5"/>
                  <a:gd name="T32" fmla="*/ 3 w 3"/>
                  <a:gd name="T33" fmla="*/ 1 h 5"/>
                  <a:gd name="T34" fmla="*/ 3 w 3"/>
                  <a:gd name="T35" fmla="*/ 0 h 5"/>
                  <a:gd name="T36" fmla="*/ 3 w 3"/>
                  <a:gd name="T37" fmla="*/ 0 h 5"/>
                  <a:gd name="T38" fmla="*/ 3 w 3"/>
                  <a:gd name="T39" fmla="*/ 1 h 5"/>
                  <a:gd name="T40" fmla="*/ 3 w 3"/>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5">
                    <a:moveTo>
                      <a:pt x="2" y="3"/>
                    </a:moveTo>
                    <a:cubicBezTo>
                      <a:pt x="1" y="3"/>
                      <a:pt x="0" y="3"/>
                      <a:pt x="0" y="4"/>
                    </a:cubicBezTo>
                    <a:cubicBezTo>
                      <a:pt x="0" y="4"/>
                      <a:pt x="1"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3"/>
                      <a:pt x="3" y="3"/>
                      <a:pt x="3" y="3"/>
                    </a:cubicBezTo>
                    <a:cubicBezTo>
                      <a:pt x="3" y="3"/>
                      <a:pt x="3" y="3"/>
                      <a:pt x="3" y="3"/>
                    </a:cubicBezTo>
                    <a:cubicBezTo>
                      <a:pt x="3" y="3"/>
                      <a:pt x="3" y="3"/>
                      <a:pt x="3" y="3"/>
                    </a:cubicBezTo>
                    <a:cubicBezTo>
                      <a:pt x="3" y="3"/>
                      <a:pt x="3" y="3"/>
                      <a:pt x="2" y="3"/>
                    </a:cubicBezTo>
                    <a:cubicBezTo>
                      <a:pt x="2" y="3"/>
                      <a:pt x="2" y="3"/>
                      <a:pt x="2" y="3"/>
                    </a:cubicBezTo>
                    <a:moveTo>
                      <a:pt x="3" y="1"/>
                    </a:moveTo>
                    <a:cubicBezTo>
                      <a:pt x="3" y="1"/>
                      <a:pt x="2" y="2"/>
                      <a:pt x="2" y="2"/>
                    </a:cubicBezTo>
                    <a:cubicBezTo>
                      <a:pt x="3" y="2"/>
                      <a:pt x="3" y="2"/>
                      <a:pt x="3" y="2"/>
                    </a:cubicBezTo>
                    <a:cubicBezTo>
                      <a:pt x="3" y="1"/>
                      <a:pt x="3" y="1"/>
                      <a:pt x="3" y="1"/>
                    </a:cubicBezTo>
                    <a:moveTo>
                      <a:pt x="3" y="0"/>
                    </a:moveTo>
                    <a:cubicBezTo>
                      <a:pt x="3" y="0"/>
                      <a:pt x="3" y="0"/>
                      <a:pt x="3" y="0"/>
                    </a:cubicBezTo>
                    <a:cubicBezTo>
                      <a:pt x="3" y="1"/>
                      <a:pt x="3" y="1"/>
                      <a:pt x="3" y="1"/>
                    </a:cubicBezTo>
                    <a:cubicBezTo>
                      <a:pt x="3" y="0"/>
                      <a:pt x="3" y="0"/>
                      <a:pt x="3" y="0"/>
                    </a:cubicBezTo>
                  </a:path>
                </a:pathLst>
              </a:custGeom>
              <a:solidFill>
                <a:srgbClr val="E8A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2" name="Freeform 123">
                <a:extLst>
                  <a:ext uri="{FF2B5EF4-FFF2-40B4-BE49-F238E27FC236}">
                    <a16:creationId xmlns:a16="http://schemas.microsoft.com/office/drawing/2014/main" id="{225FC105-3CC4-4A55-9522-6B4B1ACD3CED}"/>
                  </a:ext>
                </a:extLst>
              </p:cNvPr>
              <p:cNvSpPr>
                <a:spLocks noEditPoints="1"/>
              </p:cNvSpPr>
              <p:nvPr/>
            </p:nvSpPr>
            <p:spPr bwMode="auto">
              <a:xfrm>
                <a:off x="2670396" y="4825444"/>
                <a:ext cx="19255" cy="38510"/>
              </a:xfrm>
              <a:custGeom>
                <a:avLst/>
                <a:gdLst>
                  <a:gd name="T0" fmla="*/ 8 w 11"/>
                  <a:gd name="T1" fmla="*/ 14 h 22"/>
                  <a:gd name="T2" fmla="*/ 6 w 11"/>
                  <a:gd name="T3" fmla="*/ 14 h 22"/>
                  <a:gd name="T4" fmla="*/ 4 w 11"/>
                  <a:gd name="T5" fmla="*/ 16 h 22"/>
                  <a:gd name="T6" fmla="*/ 5 w 11"/>
                  <a:gd name="T7" fmla="*/ 17 h 22"/>
                  <a:gd name="T8" fmla="*/ 7 w 11"/>
                  <a:gd name="T9" fmla="*/ 18 h 22"/>
                  <a:gd name="T10" fmla="*/ 8 w 11"/>
                  <a:gd name="T11" fmla="*/ 19 h 22"/>
                  <a:gd name="T12" fmla="*/ 9 w 11"/>
                  <a:gd name="T13" fmla="*/ 19 h 22"/>
                  <a:gd name="T14" fmla="*/ 9 w 11"/>
                  <a:gd name="T15" fmla="*/ 19 h 22"/>
                  <a:gd name="T16" fmla="*/ 9 w 11"/>
                  <a:gd name="T17" fmla="*/ 20 h 22"/>
                  <a:gd name="T18" fmla="*/ 9 w 11"/>
                  <a:gd name="T19" fmla="*/ 21 h 22"/>
                  <a:gd name="T20" fmla="*/ 10 w 11"/>
                  <a:gd name="T21" fmla="*/ 22 h 22"/>
                  <a:gd name="T22" fmla="*/ 11 w 11"/>
                  <a:gd name="T23" fmla="*/ 22 h 22"/>
                  <a:gd name="T24" fmla="*/ 11 w 11"/>
                  <a:gd name="T25" fmla="*/ 14 h 22"/>
                  <a:gd name="T26" fmla="*/ 11 w 11"/>
                  <a:gd name="T27" fmla="*/ 14 h 22"/>
                  <a:gd name="T28" fmla="*/ 8 w 11"/>
                  <a:gd name="T29" fmla="*/ 14 h 22"/>
                  <a:gd name="T30" fmla="*/ 11 w 11"/>
                  <a:gd name="T31" fmla="*/ 0 h 22"/>
                  <a:gd name="T32" fmla="*/ 8 w 11"/>
                  <a:gd name="T33" fmla="*/ 1 h 22"/>
                  <a:gd name="T34" fmla="*/ 7 w 11"/>
                  <a:gd name="T35" fmla="*/ 2 h 22"/>
                  <a:gd name="T36" fmla="*/ 6 w 11"/>
                  <a:gd name="T37" fmla="*/ 3 h 22"/>
                  <a:gd name="T38" fmla="*/ 6 w 11"/>
                  <a:gd name="T39" fmla="*/ 3 h 22"/>
                  <a:gd name="T40" fmla="*/ 6 w 11"/>
                  <a:gd name="T41" fmla="*/ 3 h 22"/>
                  <a:gd name="T42" fmla="*/ 5 w 11"/>
                  <a:gd name="T43" fmla="*/ 3 h 22"/>
                  <a:gd name="T44" fmla="*/ 5 w 11"/>
                  <a:gd name="T45" fmla="*/ 3 h 22"/>
                  <a:gd name="T46" fmla="*/ 4 w 11"/>
                  <a:gd name="T47" fmla="*/ 3 h 22"/>
                  <a:gd name="T48" fmla="*/ 3 w 11"/>
                  <a:gd name="T49" fmla="*/ 4 h 22"/>
                  <a:gd name="T50" fmla="*/ 2 w 11"/>
                  <a:gd name="T51" fmla="*/ 4 h 22"/>
                  <a:gd name="T52" fmla="*/ 2 w 11"/>
                  <a:gd name="T53" fmla="*/ 5 h 22"/>
                  <a:gd name="T54" fmla="*/ 2 w 11"/>
                  <a:gd name="T55" fmla="*/ 5 h 22"/>
                  <a:gd name="T56" fmla="*/ 2 w 11"/>
                  <a:gd name="T57" fmla="*/ 5 h 22"/>
                  <a:gd name="T58" fmla="*/ 1 w 11"/>
                  <a:gd name="T59" fmla="*/ 6 h 22"/>
                  <a:gd name="T60" fmla="*/ 0 w 11"/>
                  <a:gd name="T61" fmla="*/ 7 h 22"/>
                  <a:gd name="T62" fmla="*/ 1 w 11"/>
                  <a:gd name="T63" fmla="*/ 8 h 22"/>
                  <a:gd name="T64" fmla="*/ 2 w 11"/>
                  <a:gd name="T65" fmla="*/ 9 h 22"/>
                  <a:gd name="T66" fmla="*/ 2 w 11"/>
                  <a:gd name="T67" fmla="*/ 9 h 22"/>
                  <a:gd name="T68" fmla="*/ 3 w 11"/>
                  <a:gd name="T69" fmla="*/ 9 h 22"/>
                  <a:gd name="T70" fmla="*/ 4 w 11"/>
                  <a:gd name="T71" fmla="*/ 9 h 22"/>
                  <a:gd name="T72" fmla="*/ 6 w 11"/>
                  <a:gd name="T73" fmla="*/ 8 h 22"/>
                  <a:gd name="T74" fmla="*/ 7 w 11"/>
                  <a:gd name="T75" fmla="*/ 8 h 22"/>
                  <a:gd name="T76" fmla="*/ 7 w 11"/>
                  <a:gd name="T77" fmla="*/ 8 h 22"/>
                  <a:gd name="T78" fmla="*/ 4 w 11"/>
                  <a:gd name="T79" fmla="*/ 9 h 22"/>
                  <a:gd name="T80" fmla="*/ 2 w 11"/>
                  <a:gd name="T81" fmla="*/ 10 h 22"/>
                  <a:gd name="T82" fmla="*/ 4 w 11"/>
                  <a:gd name="T83" fmla="*/ 12 h 22"/>
                  <a:gd name="T84" fmla="*/ 7 w 11"/>
                  <a:gd name="T85" fmla="*/ 12 h 22"/>
                  <a:gd name="T86" fmla="*/ 8 w 11"/>
                  <a:gd name="T87" fmla="*/ 12 h 22"/>
                  <a:gd name="T88" fmla="*/ 9 w 11"/>
                  <a:gd name="T89" fmla="*/ 12 h 22"/>
                  <a:gd name="T90" fmla="*/ 11 w 11"/>
                  <a:gd name="T91" fmla="*/ 12 h 22"/>
                  <a:gd name="T92" fmla="*/ 11 w 11"/>
                  <a:gd name="T93" fmla="*/ 12 h 22"/>
                  <a:gd name="T94" fmla="*/ 11 w 11"/>
                  <a:gd name="T95" fmla="*/ 12 h 22"/>
                  <a:gd name="T96" fmla="*/ 11 w 11"/>
                  <a:gd name="T97" fmla="*/ 3 h 22"/>
                  <a:gd name="T98" fmla="*/ 11 w 11"/>
                  <a:gd name="T99" fmla="*/ 3 h 22"/>
                  <a:gd name="T100" fmla="*/ 11 w 11"/>
                  <a:gd name="T101" fmla="*/ 3 h 22"/>
                  <a:gd name="T102" fmla="*/ 11 w 11"/>
                  <a:gd name="T103" fmla="*/ 0 h 22"/>
                  <a:gd name="T104" fmla="*/ 11 w 11"/>
                  <a:gd name="T10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22">
                    <a:moveTo>
                      <a:pt x="8" y="14"/>
                    </a:moveTo>
                    <a:cubicBezTo>
                      <a:pt x="8" y="14"/>
                      <a:pt x="7" y="14"/>
                      <a:pt x="6" y="14"/>
                    </a:cubicBezTo>
                    <a:cubicBezTo>
                      <a:pt x="5" y="14"/>
                      <a:pt x="4" y="15"/>
                      <a:pt x="4" y="16"/>
                    </a:cubicBezTo>
                    <a:cubicBezTo>
                      <a:pt x="3" y="17"/>
                      <a:pt x="4" y="17"/>
                      <a:pt x="5" y="17"/>
                    </a:cubicBezTo>
                    <a:cubicBezTo>
                      <a:pt x="6" y="17"/>
                      <a:pt x="7" y="18"/>
                      <a:pt x="7" y="18"/>
                    </a:cubicBezTo>
                    <a:cubicBezTo>
                      <a:pt x="8" y="19"/>
                      <a:pt x="8" y="19"/>
                      <a:pt x="8" y="19"/>
                    </a:cubicBezTo>
                    <a:cubicBezTo>
                      <a:pt x="9" y="19"/>
                      <a:pt x="9" y="19"/>
                      <a:pt x="9" y="19"/>
                    </a:cubicBezTo>
                    <a:cubicBezTo>
                      <a:pt x="9" y="19"/>
                      <a:pt x="9" y="19"/>
                      <a:pt x="9" y="19"/>
                    </a:cubicBezTo>
                    <a:cubicBezTo>
                      <a:pt x="10" y="19"/>
                      <a:pt x="10" y="19"/>
                      <a:pt x="9" y="20"/>
                    </a:cubicBezTo>
                    <a:cubicBezTo>
                      <a:pt x="9" y="20"/>
                      <a:pt x="9" y="21"/>
                      <a:pt x="9" y="21"/>
                    </a:cubicBezTo>
                    <a:cubicBezTo>
                      <a:pt x="9" y="22"/>
                      <a:pt x="10" y="22"/>
                      <a:pt x="10" y="22"/>
                    </a:cubicBezTo>
                    <a:cubicBezTo>
                      <a:pt x="11" y="22"/>
                      <a:pt x="11" y="22"/>
                      <a:pt x="11" y="22"/>
                    </a:cubicBezTo>
                    <a:cubicBezTo>
                      <a:pt x="11" y="14"/>
                      <a:pt x="11" y="14"/>
                      <a:pt x="11" y="14"/>
                    </a:cubicBezTo>
                    <a:cubicBezTo>
                      <a:pt x="11" y="14"/>
                      <a:pt x="11" y="14"/>
                      <a:pt x="11" y="14"/>
                    </a:cubicBezTo>
                    <a:cubicBezTo>
                      <a:pt x="10" y="14"/>
                      <a:pt x="9" y="14"/>
                      <a:pt x="8" y="14"/>
                    </a:cubicBezTo>
                    <a:moveTo>
                      <a:pt x="11" y="0"/>
                    </a:moveTo>
                    <a:cubicBezTo>
                      <a:pt x="10" y="0"/>
                      <a:pt x="9" y="1"/>
                      <a:pt x="8" y="1"/>
                    </a:cubicBezTo>
                    <a:cubicBezTo>
                      <a:pt x="8" y="2"/>
                      <a:pt x="7" y="2"/>
                      <a:pt x="7" y="2"/>
                    </a:cubicBezTo>
                    <a:cubicBezTo>
                      <a:pt x="6" y="2"/>
                      <a:pt x="7" y="2"/>
                      <a:pt x="6" y="3"/>
                    </a:cubicBezTo>
                    <a:cubicBezTo>
                      <a:pt x="6" y="3"/>
                      <a:pt x="7" y="3"/>
                      <a:pt x="6" y="3"/>
                    </a:cubicBezTo>
                    <a:cubicBezTo>
                      <a:pt x="6" y="3"/>
                      <a:pt x="6" y="3"/>
                      <a:pt x="6" y="3"/>
                    </a:cubicBezTo>
                    <a:cubicBezTo>
                      <a:pt x="5" y="3"/>
                      <a:pt x="5" y="3"/>
                      <a:pt x="5" y="3"/>
                    </a:cubicBezTo>
                    <a:cubicBezTo>
                      <a:pt x="5" y="3"/>
                      <a:pt x="5" y="3"/>
                      <a:pt x="5" y="3"/>
                    </a:cubicBezTo>
                    <a:cubicBezTo>
                      <a:pt x="4" y="3"/>
                      <a:pt x="4" y="3"/>
                      <a:pt x="4" y="3"/>
                    </a:cubicBezTo>
                    <a:cubicBezTo>
                      <a:pt x="4" y="4"/>
                      <a:pt x="3" y="4"/>
                      <a:pt x="3" y="4"/>
                    </a:cubicBezTo>
                    <a:cubicBezTo>
                      <a:pt x="2" y="4"/>
                      <a:pt x="2" y="4"/>
                      <a:pt x="2" y="4"/>
                    </a:cubicBezTo>
                    <a:cubicBezTo>
                      <a:pt x="3" y="5"/>
                      <a:pt x="3" y="5"/>
                      <a:pt x="2" y="5"/>
                    </a:cubicBezTo>
                    <a:cubicBezTo>
                      <a:pt x="2" y="5"/>
                      <a:pt x="2" y="5"/>
                      <a:pt x="2" y="5"/>
                    </a:cubicBezTo>
                    <a:cubicBezTo>
                      <a:pt x="2" y="5"/>
                      <a:pt x="2" y="5"/>
                      <a:pt x="2" y="5"/>
                    </a:cubicBezTo>
                    <a:cubicBezTo>
                      <a:pt x="1" y="6"/>
                      <a:pt x="2" y="5"/>
                      <a:pt x="1" y="6"/>
                    </a:cubicBezTo>
                    <a:cubicBezTo>
                      <a:pt x="1" y="6"/>
                      <a:pt x="0" y="7"/>
                      <a:pt x="0" y="7"/>
                    </a:cubicBezTo>
                    <a:cubicBezTo>
                      <a:pt x="0" y="8"/>
                      <a:pt x="1" y="8"/>
                      <a:pt x="1" y="8"/>
                    </a:cubicBezTo>
                    <a:cubicBezTo>
                      <a:pt x="2" y="9"/>
                      <a:pt x="2" y="9"/>
                      <a:pt x="2" y="9"/>
                    </a:cubicBezTo>
                    <a:cubicBezTo>
                      <a:pt x="2" y="9"/>
                      <a:pt x="2" y="9"/>
                      <a:pt x="2" y="9"/>
                    </a:cubicBezTo>
                    <a:cubicBezTo>
                      <a:pt x="3" y="9"/>
                      <a:pt x="3" y="9"/>
                      <a:pt x="3" y="9"/>
                    </a:cubicBezTo>
                    <a:cubicBezTo>
                      <a:pt x="4" y="9"/>
                      <a:pt x="4" y="9"/>
                      <a:pt x="4" y="9"/>
                    </a:cubicBezTo>
                    <a:cubicBezTo>
                      <a:pt x="5" y="8"/>
                      <a:pt x="5" y="8"/>
                      <a:pt x="6" y="8"/>
                    </a:cubicBezTo>
                    <a:cubicBezTo>
                      <a:pt x="6" y="8"/>
                      <a:pt x="7" y="8"/>
                      <a:pt x="7" y="8"/>
                    </a:cubicBezTo>
                    <a:cubicBezTo>
                      <a:pt x="7" y="8"/>
                      <a:pt x="7" y="8"/>
                      <a:pt x="7" y="8"/>
                    </a:cubicBezTo>
                    <a:cubicBezTo>
                      <a:pt x="6" y="9"/>
                      <a:pt x="5" y="9"/>
                      <a:pt x="4" y="9"/>
                    </a:cubicBezTo>
                    <a:cubicBezTo>
                      <a:pt x="4" y="10"/>
                      <a:pt x="3" y="10"/>
                      <a:pt x="2" y="10"/>
                    </a:cubicBezTo>
                    <a:cubicBezTo>
                      <a:pt x="2" y="11"/>
                      <a:pt x="4" y="11"/>
                      <a:pt x="4" y="12"/>
                    </a:cubicBezTo>
                    <a:cubicBezTo>
                      <a:pt x="5" y="12"/>
                      <a:pt x="6" y="12"/>
                      <a:pt x="7" y="12"/>
                    </a:cubicBezTo>
                    <a:cubicBezTo>
                      <a:pt x="7" y="12"/>
                      <a:pt x="7" y="12"/>
                      <a:pt x="8" y="12"/>
                    </a:cubicBezTo>
                    <a:cubicBezTo>
                      <a:pt x="8" y="12"/>
                      <a:pt x="9" y="12"/>
                      <a:pt x="9" y="12"/>
                    </a:cubicBezTo>
                    <a:cubicBezTo>
                      <a:pt x="10" y="12"/>
                      <a:pt x="10" y="12"/>
                      <a:pt x="11" y="12"/>
                    </a:cubicBezTo>
                    <a:cubicBezTo>
                      <a:pt x="11" y="12"/>
                      <a:pt x="11" y="12"/>
                      <a:pt x="11" y="12"/>
                    </a:cubicBezTo>
                    <a:cubicBezTo>
                      <a:pt x="11" y="12"/>
                      <a:pt x="11" y="12"/>
                      <a:pt x="11" y="12"/>
                    </a:cubicBezTo>
                    <a:cubicBezTo>
                      <a:pt x="11" y="3"/>
                      <a:pt x="11" y="3"/>
                      <a:pt x="11" y="3"/>
                    </a:cubicBezTo>
                    <a:cubicBezTo>
                      <a:pt x="11" y="3"/>
                      <a:pt x="11" y="3"/>
                      <a:pt x="11" y="3"/>
                    </a:cubicBezTo>
                    <a:cubicBezTo>
                      <a:pt x="11" y="3"/>
                      <a:pt x="11" y="3"/>
                      <a:pt x="11" y="3"/>
                    </a:cubicBezTo>
                    <a:cubicBezTo>
                      <a:pt x="11" y="0"/>
                      <a:pt x="11" y="0"/>
                      <a:pt x="11" y="0"/>
                    </a:cubicBezTo>
                    <a:cubicBezTo>
                      <a:pt x="11" y="0"/>
                      <a:pt x="11" y="0"/>
                      <a:pt x="11" y="0"/>
                    </a:cubicBezTo>
                  </a:path>
                </a:pathLst>
              </a:custGeom>
              <a:solidFill>
                <a:srgbClr val="E8A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3" name="Freeform 124">
                <a:extLst>
                  <a:ext uri="{FF2B5EF4-FFF2-40B4-BE49-F238E27FC236}">
                    <a16:creationId xmlns:a16="http://schemas.microsoft.com/office/drawing/2014/main" id="{3C4F53D2-4D94-4CF4-B511-7827D4F18AF0}"/>
                  </a:ext>
                </a:extLst>
              </p:cNvPr>
              <p:cNvSpPr>
                <a:spLocks/>
              </p:cNvSpPr>
              <p:nvPr/>
            </p:nvSpPr>
            <p:spPr bwMode="auto">
              <a:xfrm>
                <a:off x="2654844" y="4816557"/>
                <a:ext cx="33326" cy="20736"/>
              </a:xfrm>
              <a:custGeom>
                <a:avLst/>
                <a:gdLst>
                  <a:gd name="T0" fmla="*/ 6 w 19"/>
                  <a:gd name="T1" fmla="*/ 0 h 12"/>
                  <a:gd name="T2" fmla="*/ 4 w 19"/>
                  <a:gd name="T3" fmla="*/ 0 h 12"/>
                  <a:gd name="T4" fmla="*/ 4 w 19"/>
                  <a:gd name="T5" fmla="*/ 0 h 12"/>
                  <a:gd name="T6" fmla="*/ 3 w 19"/>
                  <a:gd name="T7" fmla="*/ 0 h 12"/>
                  <a:gd name="T8" fmla="*/ 2 w 19"/>
                  <a:gd name="T9" fmla="*/ 0 h 12"/>
                  <a:gd name="T10" fmla="*/ 1 w 19"/>
                  <a:gd name="T11" fmla="*/ 0 h 12"/>
                  <a:gd name="T12" fmla="*/ 0 w 19"/>
                  <a:gd name="T13" fmla="*/ 1 h 12"/>
                  <a:gd name="T14" fmla="*/ 1 w 19"/>
                  <a:gd name="T15" fmla="*/ 2 h 12"/>
                  <a:gd name="T16" fmla="*/ 1 w 19"/>
                  <a:gd name="T17" fmla="*/ 2 h 12"/>
                  <a:gd name="T18" fmla="*/ 2 w 19"/>
                  <a:gd name="T19" fmla="*/ 2 h 12"/>
                  <a:gd name="T20" fmla="*/ 2 w 19"/>
                  <a:gd name="T21" fmla="*/ 3 h 12"/>
                  <a:gd name="T22" fmla="*/ 2 w 19"/>
                  <a:gd name="T23" fmla="*/ 4 h 12"/>
                  <a:gd name="T24" fmla="*/ 3 w 19"/>
                  <a:gd name="T25" fmla="*/ 5 h 12"/>
                  <a:gd name="T26" fmla="*/ 3 w 19"/>
                  <a:gd name="T27" fmla="*/ 5 h 12"/>
                  <a:gd name="T28" fmla="*/ 2 w 19"/>
                  <a:gd name="T29" fmla="*/ 5 h 12"/>
                  <a:gd name="T30" fmla="*/ 6 w 19"/>
                  <a:gd name="T31" fmla="*/ 12 h 12"/>
                  <a:gd name="T32" fmla="*/ 6 w 19"/>
                  <a:gd name="T33" fmla="*/ 12 h 12"/>
                  <a:gd name="T34" fmla="*/ 6 w 19"/>
                  <a:gd name="T35" fmla="*/ 11 h 12"/>
                  <a:gd name="T36" fmla="*/ 8 w 19"/>
                  <a:gd name="T37" fmla="*/ 10 h 12"/>
                  <a:gd name="T38" fmla="*/ 10 w 19"/>
                  <a:gd name="T39" fmla="*/ 9 h 12"/>
                  <a:gd name="T40" fmla="*/ 11 w 19"/>
                  <a:gd name="T41" fmla="*/ 8 h 12"/>
                  <a:gd name="T42" fmla="*/ 13 w 19"/>
                  <a:gd name="T43" fmla="*/ 8 h 12"/>
                  <a:gd name="T44" fmla="*/ 14 w 19"/>
                  <a:gd name="T45" fmla="*/ 7 h 12"/>
                  <a:gd name="T46" fmla="*/ 15 w 19"/>
                  <a:gd name="T47" fmla="*/ 6 h 12"/>
                  <a:gd name="T48" fmla="*/ 16 w 19"/>
                  <a:gd name="T49" fmla="*/ 6 h 12"/>
                  <a:gd name="T50" fmla="*/ 16 w 19"/>
                  <a:gd name="T51" fmla="*/ 6 h 12"/>
                  <a:gd name="T52" fmla="*/ 18 w 19"/>
                  <a:gd name="T53" fmla="*/ 5 h 12"/>
                  <a:gd name="T54" fmla="*/ 19 w 19"/>
                  <a:gd name="T55" fmla="*/ 4 h 12"/>
                  <a:gd name="T56" fmla="*/ 18 w 19"/>
                  <a:gd name="T57" fmla="*/ 4 h 12"/>
                  <a:gd name="T58" fmla="*/ 17 w 19"/>
                  <a:gd name="T59" fmla="*/ 2 h 12"/>
                  <a:gd name="T60" fmla="*/ 15 w 19"/>
                  <a:gd name="T61" fmla="*/ 1 h 12"/>
                  <a:gd name="T62" fmla="*/ 14 w 19"/>
                  <a:gd name="T63" fmla="*/ 1 h 12"/>
                  <a:gd name="T64" fmla="*/ 13 w 19"/>
                  <a:gd name="T65" fmla="*/ 1 h 12"/>
                  <a:gd name="T66" fmla="*/ 13 w 19"/>
                  <a:gd name="T67" fmla="*/ 2 h 12"/>
                  <a:gd name="T68" fmla="*/ 12 w 19"/>
                  <a:gd name="T69" fmla="*/ 2 h 12"/>
                  <a:gd name="T70" fmla="*/ 12 w 19"/>
                  <a:gd name="T71" fmla="*/ 1 h 12"/>
                  <a:gd name="T72" fmla="*/ 11 w 19"/>
                  <a:gd name="T73" fmla="*/ 1 h 12"/>
                  <a:gd name="T74" fmla="*/ 11 w 19"/>
                  <a:gd name="T75" fmla="*/ 2 h 12"/>
                  <a:gd name="T76" fmla="*/ 11 w 19"/>
                  <a:gd name="T77" fmla="*/ 2 h 12"/>
                  <a:gd name="T78" fmla="*/ 11 w 19"/>
                  <a:gd name="T79" fmla="*/ 2 h 12"/>
                  <a:gd name="T80" fmla="*/ 10 w 19"/>
                  <a:gd name="T81" fmla="*/ 2 h 12"/>
                  <a:gd name="T82" fmla="*/ 10 w 19"/>
                  <a:gd name="T83" fmla="*/ 1 h 12"/>
                  <a:gd name="T84" fmla="*/ 8 w 19"/>
                  <a:gd name="T85" fmla="*/ 1 h 12"/>
                  <a:gd name="T86" fmla="*/ 6 w 19"/>
                  <a:gd name="T87" fmla="*/ 0 h 12"/>
                  <a:gd name="T88" fmla="*/ 6 w 19"/>
                  <a:gd name="T8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 h="12">
                    <a:moveTo>
                      <a:pt x="6" y="0"/>
                    </a:moveTo>
                    <a:cubicBezTo>
                      <a:pt x="5" y="0"/>
                      <a:pt x="5" y="0"/>
                      <a:pt x="4" y="0"/>
                    </a:cubicBezTo>
                    <a:cubicBezTo>
                      <a:pt x="4" y="0"/>
                      <a:pt x="4" y="0"/>
                      <a:pt x="4" y="0"/>
                    </a:cubicBezTo>
                    <a:cubicBezTo>
                      <a:pt x="4" y="0"/>
                      <a:pt x="3" y="0"/>
                      <a:pt x="3" y="0"/>
                    </a:cubicBezTo>
                    <a:cubicBezTo>
                      <a:pt x="3" y="0"/>
                      <a:pt x="2" y="0"/>
                      <a:pt x="2" y="0"/>
                    </a:cubicBezTo>
                    <a:cubicBezTo>
                      <a:pt x="2" y="0"/>
                      <a:pt x="2" y="0"/>
                      <a:pt x="1" y="0"/>
                    </a:cubicBezTo>
                    <a:cubicBezTo>
                      <a:pt x="1" y="0"/>
                      <a:pt x="0" y="0"/>
                      <a:pt x="0" y="1"/>
                    </a:cubicBezTo>
                    <a:cubicBezTo>
                      <a:pt x="1" y="1"/>
                      <a:pt x="2" y="1"/>
                      <a:pt x="1" y="2"/>
                    </a:cubicBezTo>
                    <a:cubicBezTo>
                      <a:pt x="1" y="2"/>
                      <a:pt x="1" y="2"/>
                      <a:pt x="1" y="2"/>
                    </a:cubicBezTo>
                    <a:cubicBezTo>
                      <a:pt x="2" y="2"/>
                      <a:pt x="2" y="2"/>
                      <a:pt x="2" y="2"/>
                    </a:cubicBezTo>
                    <a:cubicBezTo>
                      <a:pt x="3" y="2"/>
                      <a:pt x="2" y="2"/>
                      <a:pt x="2" y="3"/>
                    </a:cubicBezTo>
                    <a:cubicBezTo>
                      <a:pt x="2" y="3"/>
                      <a:pt x="2" y="4"/>
                      <a:pt x="2" y="4"/>
                    </a:cubicBezTo>
                    <a:cubicBezTo>
                      <a:pt x="3" y="4"/>
                      <a:pt x="4" y="5"/>
                      <a:pt x="3" y="5"/>
                    </a:cubicBezTo>
                    <a:cubicBezTo>
                      <a:pt x="3" y="5"/>
                      <a:pt x="3" y="5"/>
                      <a:pt x="3" y="5"/>
                    </a:cubicBezTo>
                    <a:cubicBezTo>
                      <a:pt x="3" y="5"/>
                      <a:pt x="2" y="5"/>
                      <a:pt x="2" y="5"/>
                    </a:cubicBezTo>
                    <a:cubicBezTo>
                      <a:pt x="3" y="7"/>
                      <a:pt x="5" y="10"/>
                      <a:pt x="6" y="12"/>
                    </a:cubicBezTo>
                    <a:cubicBezTo>
                      <a:pt x="6" y="12"/>
                      <a:pt x="6" y="12"/>
                      <a:pt x="6" y="12"/>
                    </a:cubicBezTo>
                    <a:cubicBezTo>
                      <a:pt x="6" y="12"/>
                      <a:pt x="6" y="12"/>
                      <a:pt x="6" y="11"/>
                    </a:cubicBezTo>
                    <a:cubicBezTo>
                      <a:pt x="7" y="11"/>
                      <a:pt x="8" y="11"/>
                      <a:pt x="8" y="10"/>
                    </a:cubicBezTo>
                    <a:cubicBezTo>
                      <a:pt x="9" y="10"/>
                      <a:pt x="10" y="10"/>
                      <a:pt x="10" y="9"/>
                    </a:cubicBezTo>
                    <a:cubicBezTo>
                      <a:pt x="10" y="8"/>
                      <a:pt x="11" y="8"/>
                      <a:pt x="11" y="8"/>
                    </a:cubicBezTo>
                    <a:cubicBezTo>
                      <a:pt x="12" y="8"/>
                      <a:pt x="12" y="8"/>
                      <a:pt x="13" y="8"/>
                    </a:cubicBezTo>
                    <a:cubicBezTo>
                      <a:pt x="13" y="8"/>
                      <a:pt x="14" y="7"/>
                      <a:pt x="14" y="7"/>
                    </a:cubicBezTo>
                    <a:cubicBezTo>
                      <a:pt x="15" y="7"/>
                      <a:pt x="15" y="7"/>
                      <a:pt x="15" y="6"/>
                    </a:cubicBezTo>
                    <a:cubicBezTo>
                      <a:pt x="16" y="6"/>
                      <a:pt x="16" y="6"/>
                      <a:pt x="16" y="6"/>
                    </a:cubicBezTo>
                    <a:cubicBezTo>
                      <a:pt x="16" y="6"/>
                      <a:pt x="16" y="6"/>
                      <a:pt x="16" y="6"/>
                    </a:cubicBezTo>
                    <a:cubicBezTo>
                      <a:pt x="17" y="6"/>
                      <a:pt x="17" y="5"/>
                      <a:pt x="18" y="5"/>
                    </a:cubicBezTo>
                    <a:cubicBezTo>
                      <a:pt x="19" y="4"/>
                      <a:pt x="19" y="4"/>
                      <a:pt x="19" y="4"/>
                    </a:cubicBezTo>
                    <a:cubicBezTo>
                      <a:pt x="18" y="4"/>
                      <a:pt x="18" y="4"/>
                      <a:pt x="18" y="4"/>
                    </a:cubicBezTo>
                    <a:cubicBezTo>
                      <a:pt x="18" y="3"/>
                      <a:pt x="17" y="3"/>
                      <a:pt x="17" y="2"/>
                    </a:cubicBezTo>
                    <a:cubicBezTo>
                      <a:pt x="16" y="2"/>
                      <a:pt x="16" y="2"/>
                      <a:pt x="15" y="1"/>
                    </a:cubicBezTo>
                    <a:cubicBezTo>
                      <a:pt x="15" y="1"/>
                      <a:pt x="15" y="1"/>
                      <a:pt x="14" y="1"/>
                    </a:cubicBezTo>
                    <a:cubicBezTo>
                      <a:pt x="13" y="1"/>
                      <a:pt x="13" y="1"/>
                      <a:pt x="13" y="1"/>
                    </a:cubicBezTo>
                    <a:cubicBezTo>
                      <a:pt x="13" y="2"/>
                      <a:pt x="13" y="2"/>
                      <a:pt x="13" y="2"/>
                    </a:cubicBezTo>
                    <a:cubicBezTo>
                      <a:pt x="12" y="2"/>
                      <a:pt x="12" y="2"/>
                      <a:pt x="12" y="2"/>
                    </a:cubicBezTo>
                    <a:cubicBezTo>
                      <a:pt x="12" y="1"/>
                      <a:pt x="12" y="1"/>
                      <a:pt x="12" y="1"/>
                    </a:cubicBezTo>
                    <a:cubicBezTo>
                      <a:pt x="11" y="1"/>
                      <a:pt x="11" y="1"/>
                      <a:pt x="11" y="1"/>
                    </a:cubicBezTo>
                    <a:cubicBezTo>
                      <a:pt x="11" y="2"/>
                      <a:pt x="11" y="2"/>
                      <a:pt x="11" y="2"/>
                    </a:cubicBezTo>
                    <a:cubicBezTo>
                      <a:pt x="11" y="2"/>
                      <a:pt x="11" y="2"/>
                      <a:pt x="11" y="2"/>
                    </a:cubicBezTo>
                    <a:cubicBezTo>
                      <a:pt x="11" y="2"/>
                      <a:pt x="11" y="2"/>
                      <a:pt x="11" y="2"/>
                    </a:cubicBezTo>
                    <a:cubicBezTo>
                      <a:pt x="10" y="2"/>
                      <a:pt x="10" y="2"/>
                      <a:pt x="10" y="2"/>
                    </a:cubicBezTo>
                    <a:cubicBezTo>
                      <a:pt x="10" y="1"/>
                      <a:pt x="10" y="1"/>
                      <a:pt x="10" y="1"/>
                    </a:cubicBezTo>
                    <a:cubicBezTo>
                      <a:pt x="9" y="1"/>
                      <a:pt x="9" y="1"/>
                      <a:pt x="8" y="1"/>
                    </a:cubicBezTo>
                    <a:cubicBezTo>
                      <a:pt x="8" y="0"/>
                      <a:pt x="7" y="0"/>
                      <a:pt x="6" y="0"/>
                    </a:cubicBezTo>
                    <a:cubicBezTo>
                      <a:pt x="6" y="0"/>
                      <a:pt x="6" y="0"/>
                      <a:pt x="6" y="0"/>
                    </a:cubicBezTo>
                  </a:path>
                </a:pathLst>
              </a:custGeom>
              <a:solidFill>
                <a:srgbClr val="E8A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4" name="Freeform 125">
                <a:extLst>
                  <a:ext uri="{FF2B5EF4-FFF2-40B4-BE49-F238E27FC236}">
                    <a16:creationId xmlns:a16="http://schemas.microsoft.com/office/drawing/2014/main" id="{5492FF7F-4563-4266-87E9-9D043E338D47}"/>
                  </a:ext>
                </a:extLst>
              </p:cNvPr>
              <p:cNvSpPr>
                <a:spLocks/>
              </p:cNvSpPr>
              <p:nvPr/>
            </p:nvSpPr>
            <p:spPr bwMode="auto">
              <a:xfrm>
                <a:off x="2667434" y="4792118"/>
                <a:ext cx="22217" cy="11849"/>
              </a:xfrm>
              <a:custGeom>
                <a:avLst/>
                <a:gdLst>
                  <a:gd name="T0" fmla="*/ 9 w 13"/>
                  <a:gd name="T1" fmla="*/ 0 h 7"/>
                  <a:gd name="T2" fmla="*/ 8 w 13"/>
                  <a:gd name="T3" fmla="*/ 1 h 7"/>
                  <a:gd name="T4" fmla="*/ 7 w 13"/>
                  <a:gd name="T5" fmla="*/ 2 h 7"/>
                  <a:gd name="T6" fmla="*/ 8 w 13"/>
                  <a:gd name="T7" fmla="*/ 2 h 7"/>
                  <a:gd name="T8" fmla="*/ 8 w 13"/>
                  <a:gd name="T9" fmla="*/ 2 h 7"/>
                  <a:gd name="T10" fmla="*/ 5 w 13"/>
                  <a:gd name="T11" fmla="*/ 3 h 7"/>
                  <a:gd name="T12" fmla="*/ 3 w 13"/>
                  <a:gd name="T13" fmla="*/ 4 h 7"/>
                  <a:gd name="T14" fmla="*/ 1 w 13"/>
                  <a:gd name="T15" fmla="*/ 5 h 7"/>
                  <a:gd name="T16" fmla="*/ 0 w 13"/>
                  <a:gd name="T17" fmla="*/ 7 h 7"/>
                  <a:gd name="T18" fmla="*/ 1 w 13"/>
                  <a:gd name="T19" fmla="*/ 7 h 7"/>
                  <a:gd name="T20" fmla="*/ 3 w 13"/>
                  <a:gd name="T21" fmla="*/ 7 h 7"/>
                  <a:gd name="T22" fmla="*/ 3 w 13"/>
                  <a:gd name="T23" fmla="*/ 7 h 7"/>
                  <a:gd name="T24" fmla="*/ 4 w 13"/>
                  <a:gd name="T25" fmla="*/ 7 h 7"/>
                  <a:gd name="T26" fmla="*/ 5 w 13"/>
                  <a:gd name="T27" fmla="*/ 7 h 7"/>
                  <a:gd name="T28" fmla="*/ 6 w 13"/>
                  <a:gd name="T29" fmla="*/ 7 h 7"/>
                  <a:gd name="T30" fmla="*/ 7 w 13"/>
                  <a:gd name="T31" fmla="*/ 6 h 7"/>
                  <a:gd name="T32" fmla="*/ 8 w 13"/>
                  <a:gd name="T33" fmla="*/ 6 h 7"/>
                  <a:gd name="T34" fmla="*/ 8 w 13"/>
                  <a:gd name="T35" fmla="*/ 7 h 7"/>
                  <a:gd name="T36" fmla="*/ 9 w 13"/>
                  <a:gd name="T37" fmla="*/ 6 h 7"/>
                  <a:gd name="T38" fmla="*/ 9 w 13"/>
                  <a:gd name="T39" fmla="*/ 5 h 7"/>
                  <a:gd name="T40" fmla="*/ 9 w 13"/>
                  <a:gd name="T41" fmla="*/ 5 h 7"/>
                  <a:gd name="T42" fmla="*/ 10 w 13"/>
                  <a:gd name="T43" fmla="*/ 3 h 7"/>
                  <a:gd name="T44" fmla="*/ 11 w 13"/>
                  <a:gd name="T45" fmla="*/ 3 h 7"/>
                  <a:gd name="T46" fmla="*/ 11 w 13"/>
                  <a:gd name="T47" fmla="*/ 3 h 7"/>
                  <a:gd name="T48" fmla="*/ 11 w 13"/>
                  <a:gd name="T49" fmla="*/ 4 h 7"/>
                  <a:gd name="T50" fmla="*/ 12 w 13"/>
                  <a:gd name="T51" fmla="*/ 5 h 7"/>
                  <a:gd name="T52" fmla="*/ 13 w 13"/>
                  <a:gd name="T53" fmla="*/ 5 h 7"/>
                  <a:gd name="T54" fmla="*/ 13 w 13"/>
                  <a:gd name="T55" fmla="*/ 1 h 7"/>
                  <a:gd name="T56" fmla="*/ 13 w 13"/>
                  <a:gd name="T57" fmla="*/ 1 h 7"/>
                  <a:gd name="T58" fmla="*/ 12 w 13"/>
                  <a:gd name="T59" fmla="*/ 1 h 7"/>
                  <a:gd name="T60" fmla="*/ 11 w 13"/>
                  <a:gd name="T61" fmla="*/ 1 h 7"/>
                  <a:gd name="T62" fmla="*/ 10 w 13"/>
                  <a:gd name="T63" fmla="*/ 0 h 7"/>
                  <a:gd name="T64" fmla="*/ 9 w 13"/>
                  <a:gd name="T6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7">
                    <a:moveTo>
                      <a:pt x="9" y="0"/>
                    </a:moveTo>
                    <a:cubicBezTo>
                      <a:pt x="9" y="0"/>
                      <a:pt x="9" y="0"/>
                      <a:pt x="8" y="1"/>
                    </a:cubicBezTo>
                    <a:cubicBezTo>
                      <a:pt x="8" y="1"/>
                      <a:pt x="8" y="1"/>
                      <a:pt x="7" y="2"/>
                    </a:cubicBezTo>
                    <a:cubicBezTo>
                      <a:pt x="8" y="2"/>
                      <a:pt x="8" y="2"/>
                      <a:pt x="8" y="2"/>
                    </a:cubicBezTo>
                    <a:cubicBezTo>
                      <a:pt x="8" y="2"/>
                      <a:pt x="8" y="2"/>
                      <a:pt x="8" y="2"/>
                    </a:cubicBezTo>
                    <a:cubicBezTo>
                      <a:pt x="7" y="3"/>
                      <a:pt x="6" y="3"/>
                      <a:pt x="5" y="3"/>
                    </a:cubicBezTo>
                    <a:cubicBezTo>
                      <a:pt x="5" y="3"/>
                      <a:pt x="4" y="4"/>
                      <a:pt x="3" y="4"/>
                    </a:cubicBezTo>
                    <a:cubicBezTo>
                      <a:pt x="2" y="4"/>
                      <a:pt x="1" y="3"/>
                      <a:pt x="1" y="5"/>
                    </a:cubicBezTo>
                    <a:cubicBezTo>
                      <a:pt x="0" y="7"/>
                      <a:pt x="0" y="7"/>
                      <a:pt x="0" y="7"/>
                    </a:cubicBezTo>
                    <a:cubicBezTo>
                      <a:pt x="0" y="7"/>
                      <a:pt x="1" y="7"/>
                      <a:pt x="1" y="7"/>
                    </a:cubicBezTo>
                    <a:cubicBezTo>
                      <a:pt x="2" y="7"/>
                      <a:pt x="2" y="7"/>
                      <a:pt x="3" y="7"/>
                    </a:cubicBezTo>
                    <a:cubicBezTo>
                      <a:pt x="3" y="7"/>
                      <a:pt x="3" y="7"/>
                      <a:pt x="3" y="7"/>
                    </a:cubicBezTo>
                    <a:cubicBezTo>
                      <a:pt x="3" y="7"/>
                      <a:pt x="4" y="7"/>
                      <a:pt x="4" y="7"/>
                    </a:cubicBezTo>
                    <a:cubicBezTo>
                      <a:pt x="5" y="7"/>
                      <a:pt x="5" y="7"/>
                      <a:pt x="5" y="7"/>
                    </a:cubicBezTo>
                    <a:cubicBezTo>
                      <a:pt x="6" y="7"/>
                      <a:pt x="6" y="7"/>
                      <a:pt x="6" y="7"/>
                    </a:cubicBezTo>
                    <a:cubicBezTo>
                      <a:pt x="7" y="7"/>
                      <a:pt x="7" y="6"/>
                      <a:pt x="7" y="6"/>
                    </a:cubicBezTo>
                    <a:cubicBezTo>
                      <a:pt x="7" y="6"/>
                      <a:pt x="7" y="6"/>
                      <a:pt x="8" y="6"/>
                    </a:cubicBezTo>
                    <a:cubicBezTo>
                      <a:pt x="8" y="7"/>
                      <a:pt x="8" y="7"/>
                      <a:pt x="8" y="7"/>
                    </a:cubicBezTo>
                    <a:cubicBezTo>
                      <a:pt x="9" y="7"/>
                      <a:pt x="9" y="6"/>
                      <a:pt x="9" y="6"/>
                    </a:cubicBezTo>
                    <a:cubicBezTo>
                      <a:pt x="9" y="5"/>
                      <a:pt x="9" y="5"/>
                      <a:pt x="9" y="5"/>
                    </a:cubicBezTo>
                    <a:cubicBezTo>
                      <a:pt x="9" y="5"/>
                      <a:pt x="9" y="5"/>
                      <a:pt x="9" y="5"/>
                    </a:cubicBezTo>
                    <a:cubicBezTo>
                      <a:pt x="10" y="5"/>
                      <a:pt x="10" y="4"/>
                      <a:pt x="10" y="3"/>
                    </a:cubicBezTo>
                    <a:cubicBezTo>
                      <a:pt x="10" y="3"/>
                      <a:pt x="11" y="3"/>
                      <a:pt x="11" y="3"/>
                    </a:cubicBezTo>
                    <a:cubicBezTo>
                      <a:pt x="11" y="3"/>
                      <a:pt x="11" y="3"/>
                      <a:pt x="11" y="3"/>
                    </a:cubicBezTo>
                    <a:cubicBezTo>
                      <a:pt x="12" y="3"/>
                      <a:pt x="11" y="4"/>
                      <a:pt x="11" y="4"/>
                    </a:cubicBezTo>
                    <a:cubicBezTo>
                      <a:pt x="11" y="5"/>
                      <a:pt x="12" y="5"/>
                      <a:pt x="12" y="5"/>
                    </a:cubicBezTo>
                    <a:cubicBezTo>
                      <a:pt x="13" y="5"/>
                      <a:pt x="13" y="5"/>
                      <a:pt x="13" y="5"/>
                    </a:cubicBezTo>
                    <a:cubicBezTo>
                      <a:pt x="13" y="1"/>
                      <a:pt x="13" y="1"/>
                      <a:pt x="13" y="1"/>
                    </a:cubicBezTo>
                    <a:cubicBezTo>
                      <a:pt x="13" y="1"/>
                      <a:pt x="13" y="1"/>
                      <a:pt x="13" y="1"/>
                    </a:cubicBezTo>
                    <a:cubicBezTo>
                      <a:pt x="13" y="1"/>
                      <a:pt x="12" y="1"/>
                      <a:pt x="12" y="1"/>
                    </a:cubicBezTo>
                    <a:cubicBezTo>
                      <a:pt x="12" y="1"/>
                      <a:pt x="11" y="1"/>
                      <a:pt x="11" y="1"/>
                    </a:cubicBezTo>
                    <a:cubicBezTo>
                      <a:pt x="11" y="1"/>
                      <a:pt x="10" y="0"/>
                      <a:pt x="10" y="0"/>
                    </a:cubicBezTo>
                    <a:cubicBezTo>
                      <a:pt x="10" y="0"/>
                      <a:pt x="9" y="0"/>
                      <a:pt x="9" y="0"/>
                    </a:cubicBezTo>
                  </a:path>
                </a:pathLst>
              </a:custGeom>
              <a:solidFill>
                <a:srgbClr val="E8A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5" name="Freeform 126">
                <a:extLst>
                  <a:ext uri="{FF2B5EF4-FFF2-40B4-BE49-F238E27FC236}">
                    <a16:creationId xmlns:a16="http://schemas.microsoft.com/office/drawing/2014/main" id="{F2065F73-3F22-4A16-A7EA-93B8E87C59AC}"/>
                  </a:ext>
                </a:extLst>
              </p:cNvPr>
              <p:cNvSpPr>
                <a:spLocks noEditPoints="1"/>
              </p:cNvSpPr>
              <p:nvPr/>
            </p:nvSpPr>
            <p:spPr bwMode="auto">
              <a:xfrm>
                <a:off x="2674099" y="4858770"/>
                <a:ext cx="17774" cy="36288"/>
              </a:xfrm>
              <a:custGeom>
                <a:avLst/>
                <a:gdLst>
                  <a:gd name="T0" fmla="*/ 3 w 10"/>
                  <a:gd name="T1" fmla="*/ 5 h 21"/>
                  <a:gd name="T2" fmla="*/ 10 w 10"/>
                  <a:gd name="T3" fmla="*/ 21 h 21"/>
                  <a:gd name="T4" fmla="*/ 9 w 10"/>
                  <a:gd name="T5" fmla="*/ 6 h 21"/>
                  <a:gd name="T6" fmla="*/ 8 w 10"/>
                  <a:gd name="T7" fmla="*/ 7 h 21"/>
                  <a:gd name="T8" fmla="*/ 8 w 10"/>
                  <a:gd name="T9" fmla="*/ 7 h 21"/>
                  <a:gd name="T10" fmla="*/ 6 w 10"/>
                  <a:gd name="T11" fmla="*/ 6 h 21"/>
                  <a:gd name="T12" fmla="*/ 3 w 10"/>
                  <a:gd name="T13" fmla="*/ 5 h 21"/>
                  <a:gd name="T14" fmla="*/ 0 w 10"/>
                  <a:gd name="T15" fmla="*/ 0 h 21"/>
                  <a:gd name="T16" fmla="*/ 2 w 10"/>
                  <a:gd name="T17" fmla="*/ 3 h 21"/>
                  <a:gd name="T18" fmla="*/ 3 w 10"/>
                  <a:gd name="T19" fmla="*/ 1 h 21"/>
                  <a:gd name="T20" fmla="*/ 0 w 10"/>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1">
                    <a:moveTo>
                      <a:pt x="3" y="5"/>
                    </a:moveTo>
                    <a:cubicBezTo>
                      <a:pt x="7" y="15"/>
                      <a:pt x="10" y="21"/>
                      <a:pt x="10" y="21"/>
                    </a:cubicBezTo>
                    <a:cubicBezTo>
                      <a:pt x="9" y="6"/>
                      <a:pt x="9" y="6"/>
                      <a:pt x="9" y="6"/>
                    </a:cubicBezTo>
                    <a:cubicBezTo>
                      <a:pt x="9" y="7"/>
                      <a:pt x="9" y="7"/>
                      <a:pt x="8" y="7"/>
                    </a:cubicBezTo>
                    <a:cubicBezTo>
                      <a:pt x="8" y="7"/>
                      <a:pt x="8" y="7"/>
                      <a:pt x="8" y="7"/>
                    </a:cubicBezTo>
                    <a:cubicBezTo>
                      <a:pt x="8" y="7"/>
                      <a:pt x="7" y="6"/>
                      <a:pt x="6" y="6"/>
                    </a:cubicBezTo>
                    <a:cubicBezTo>
                      <a:pt x="6" y="6"/>
                      <a:pt x="4" y="6"/>
                      <a:pt x="3" y="5"/>
                    </a:cubicBezTo>
                    <a:moveTo>
                      <a:pt x="0" y="0"/>
                    </a:moveTo>
                    <a:cubicBezTo>
                      <a:pt x="1" y="1"/>
                      <a:pt x="2" y="2"/>
                      <a:pt x="2" y="3"/>
                    </a:cubicBezTo>
                    <a:cubicBezTo>
                      <a:pt x="3" y="2"/>
                      <a:pt x="6" y="2"/>
                      <a:pt x="3" y="1"/>
                    </a:cubicBezTo>
                    <a:cubicBezTo>
                      <a:pt x="3" y="0"/>
                      <a:pt x="1" y="0"/>
                      <a:pt x="0" y="0"/>
                    </a:cubicBezTo>
                  </a:path>
                </a:pathLst>
              </a:custGeom>
              <a:solidFill>
                <a:srgbClr val="E8AB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6" name="Freeform 147">
                <a:extLst>
                  <a:ext uri="{FF2B5EF4-FFF2-40B4-BE49-F238E27FC236}">
                    <a16:creationId xmlns:a16="http://schemas.microsoft.com/office/drawing/2014/main" id="{EC612EE5-6059-40DF-AD84-7F998B332758}"/>
                  </a:ext>
                </a:extLst>
              </p:cNvPr>
              <p:cNvSpPr>
                <a:spLocks/>
              </p:cNvSpPr>
              <p:nvPr/>
            </p:nvSpPr>
            <p:spPr bwMode="auto">
              <a:xfrm>
                <a:off x="2777780" y="4434417"/>
                <a:ext cx="496930" cy="139970"/>
              </a:xfrm>
              <a:custGeom>
                <a:avLst/>
                <a:gdLst>
                  <a:gd name="T0" fmla="*/ 284 w 284"/>
                  <a:gd name="T1" fmla="*/ 0 h 80"/>
                  <a:gd name="T2" fmla="*/ 0 w 284"/>
                  <a:gd name="T3" fmla="*/ 0 h 80"/>
                  <a:gd name="T4" fmla="*/ 0 w 284"/>
                  <a:gd name="T5" fmla="*/ 80 h 80"/>
                  <a:gd name="T6" fmla="*/ 31 w 284"/>
                  <a:gd name="T7" fmla="*/ 80 h 80"/>
                  <a:gd name="T8" fmla="*/ 138 w 284"/>
                  <a:gd name="T9" fmla="*/ 16 h 80"/>
                  <a:gd name="T10" fmla="*/ 140 w 284"/>
                  <a:gd name="T11" fmla="*/ 16 h 80"/>
                  <a:gd name="T12" fmla="*/ 156 w 284"/>
                  <a:gd name="T13" fmla="*/ 17 h 80"/>
                  <a:gd name="T14" fmla="*/ 284 w 284"/>
                  <a:gd name="T15" fmla="*/ 17 h 80"/>
                  <a:gd name="T16" fmla="*/ 284 w 284"/>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80">
                    <a:moveTo>
                      <a:pt x="284" y="0"/>
                    </a:moveTo>
                    <a:cubicBezTo>
                      <a:pt x="0" y="0"/>
                      <a:pt x="0" y="0"/>
                      <a:pt x="0" y="0"/>
                    </a:cubicBezTo>
                    <a:cubicBezTo>
                      <a:pt x="0" y="80"/>
                      <a:pt x="0" y="80"/>
                      <a:pt x="0" y="80"/>
                    </a:cubicBezTo>
                    <a:cubicBezTo>
                      <a:pt x="31" y="80"/>
                      <a:pt x="31" y="80"/>
                      <a:pt x="31" y="80"/>
                    </a:cubicBezTo>
                    <a:cubicBezTo>
                      <a:pt x="54" y="49"/>
                      <a:pt x="90" y="16"/>
                      <a:pt x="138" y="16"/>
                    </a:cubicBezTo>
                    <a:cubicBezTo>
                      <a:pt x="139" y="16"/>
                      <a:pt x="139" y="16"/>
                      <a:pt x="140" y="16"/>
                    </a:cubicBezTo>
                    <a:cubicBezTo>
                      <a:pt x="145" y="17"/>
                      <a:pt x="151" y="17"/>
                      <a:pt x="156" y="17"/>
                    </a:cubicBezTo>
                    <a:cubicBezTo>
                      <a:pt x="284" y="17"/>
                      <a:pt x="284" y="17"/>
                      <a:pt x="284" y="17"/>
                    </a:cubicBezTo>
                    <a:cubicBezTo>
                      <a:pt x="284" y="0"/>
                      <a:pt x="284" y="0"/>
                      <a:pt x="284" y="0"/>
                    </a:cubicBezTo>
                  </a:path>
                </a:pathLst>
              </a:custGeom>
              <a:solidFill>
                <a:srgbClr val="C149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7" name="Freeform 148">
                <a:extLst>
                  <a:ext uri="{FF2B5EF4-FFF2-40B4-BE49-F238E27FC236}">
                    <a16:creationId xmlns:a16="http://schemas.microsoft.com/office/drawing/2014/main" id="{25B8528C-5B1A-45F3-B613-160CF4641491}"/>
                  </a:ext>
                </a:extLst>
              </p:cNvPr>
              <p:cNvSpPr>
                <a:spLocks/>
              </p:cNvSpPr>
              <p:nvPr/>
            </p:nvSpPr>
            <p:spPr bwMode="auto">
              <a:xfrm>
                <a:off x="2777780" y="4574387"/>
                <a:ext cx="54062" cy="102200"/>
              </a:xfrm>
              <a:custGeom>
                <a:avLst/>
                <a:gdLst>
                  <a:gd name="T0" fmla="*/ 31 w 31"/>
                  <a:gd name="T1" fmla="*/ 0 h 58"/>
                  <a:gd name="T2" fmla="*/ 0 w 31"/>
                  <a:gd name="T3" fmla="*/ 0 h 58"/>
                  <a:gd name="T4" fmla="*/ 0 w 31"/>
                  <a:gd name="T5" fmla="*/ 58 h 58"/>
                  <a:gd name="T6" fmla="*/ 31 w 31"/>
                  <a:gd name="T7" fmla="*/ 0 h 58"/>
                </a:gdLst>
                <a:ahLst/>
                <a:cxnLst>
                  <a:cxn ang="0">
                    <a:pos x="T0" y="T1"/>
                  </a:cxn>
                  <a:cxn ang="0">
                    <a:pos x="T2" y="T3"/>
                  </a:cxn>
                  <a:cxn ang="0">
                    <a:pos x="T4" y="T5"/>
                  </a:cxn>
                  <a:cxn ang="0">
                    <a:pos x="T6" y="T7"/>
                  </a:cxn>
                </a:cxnLst>
                <a:rect l="0" t="0" r="r" b="b"/>
                <a:pathLst>
                  <a:path w="31" h="58">
                    <a:moveTo>
                      <a:pt x="31" y="0"/>
                    </a:moveTo>
                    <a:cubicBezTo>
                      <a:pt x="0" y="0"/>
                      <a:pt x="0" y="0"/>
                      <a:pt x="0" y="0"/>
                    </a:cubicBezTo>
                    <a:cubicBezTo>
                      <a:pt x="0" y="58"/>
                      <a:pt x="0" y="58"/>
                      <a:pt x="0" y="58"/>
                    </a:cubicBezTo>
                    <a:cubicBezTo>
                      <a:pt x="0" y="58"/>
                      <a:pt x="10" y="29"/>
                      <a:pt x="31" y="0"/>
                    </a:cubicBezTo>
                  </a:path>
                </a:pathLst>
              </a:custGeom>
              <a:solidFill>
                <a:srgbClr val="EB7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8" name="Freeform 151">
                <a:extLst>
                  <a:ext uri="{FF2B5EF4-FFF2-40B4-BE49-F238E27FC236}">
                    <a16:creationId xmlns:a16="http://schemas.microsoft.com/office/drawing/2014/main" id="{A2701557-617A-4D16-9948-51E4371C714E}"/>
                  </a:ext>
                </a:extLst>
              </p:cNvPr>
              <p:cNvSpPr>
                <a:spLocks/>
              </p:cNvSpPr>
              <p:nvPr/>
            </p:nvSpPr>
            <p:spPr bwMode="auto">
              <a:xfrm>
                <a:off x="3274710" y="4434417"/>
                <a:ext cx="157744" cy="30364"/>
              </a:xfrm>
              <a:custGeom>
                <a:avLst/>
                <a:gdLst>
                  <a:gd name="T0" fmla="*/ 64 w 90"/>
                  <a:gd name="T1" fmla="*/ 0 h 17"/>
                  <a:gd name="T2" fmla="*/ 0 w 90"/>
                  <a:gd name="T3" fmla="*/ 0 h 17"/>
                  <a:gd name="T4" fmla="*/ 0 w 90"/>
                  <a:gd name="T5" fmla="*/ 17 h 17"/>
                  <a:gd name="T6" fmla="*/ 28 w 90"/>
                  <a:gd name="T7" fmla="*/ 17 h 17"/>
                  <a:gd name="T8" fmla="*/ 90 w 90"/>
                  <a:gd name="T9" fmla="*/ 5 h 17"/>
                  <a:gd name="T10" fmla="*/ 64 w 90"/>
                  <a:gd name="T11" fmla="*/ 0 h 17"/>
                </a:gdLst>
                <a:ahLst/>
                <a:cxnLst>
                  <a:cxn ang="0">
                    <a:pos x="T0" y="T1"/>
                  </a:cxn>
                  <a:cxn ang="0">
                    <a:pos x="T2" y="T3"/>
                  </a:cxn>
                  <a:cxn ang="0">
                    <a:pos x="T4" y="T5"/>
                  </a:cxn>
                  <a:cxn ang="0">
                    <a:pos x="T6" y="T7"/>
                  </a:cxn>
                  <a:cxn ang="0">
                    <a:pos x="T8" y="T9"/>
                  </a:cxn>
                  <a:cxn ang="0">
                    <a:pos x="T10" y="T11"/>
                  </a:cxn>
                </a:cxnLst>
                <a:rect l="0" t="0" r="r" b="b"/>
                <a:pathLst>
                  <a:path w="90" h="17">
                    <a:moveTo>
                      <a:pt x="64" y="0"/>
                    </a:moveTo>
                    <a:cubicBezTo>
                      <a:pt x="0" y="0"/>
                      <a:pt x="0" y="0"/>
                      <a:pt x="0" y="0"/>
                    </a:cubicBezTo>
                    <a:cubicBezTo>
                      <a:pt x="0" y="17"/>
                      <a:pt x="0" y="17"/>
                      <a:pt x="0" y="17"/>
                    </a:cubicBezTo>
                    <a:cubicBezTo>
                      <a:pt x="28" y="17"/>
                      <a:pt x="28" y="17"/>
                      <a:pt x="28" y="17"/>
                    </a:cubicBezTo>
                    <a:cubicBezTo>
                      <a:pt x="50" y="17"/>
                      <a:pt x="71" y="13"/>
                      <a:pt x="90" y="5"/>
                    </a:cubicBezTo>
                    <a:cubicBezTo>
                      <a:pt x="82" y="2"/>
                      <a:pt x="73" y="0"/>
                      <a:pt x="64"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159" name="Picture 156">
                <a:extLst>
                  <a:ext uri="{FF2B5EF4-FFF2-40B4-BE49-F238E27FC236}">
                    <a16:creationId xmlns:a16="http://schemas.microsoft.com/office/drawing/2014/main" id="{97AEA3BA-6B11-4D01-9FF6-C99102B1F1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3285" y="4928385"/>
                <a:ext cx="165149" cy="12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Freeform 8">
              <a:extLst>
                <a:ext uri="{FF2B5EF4-FFF2-40B4-BE49-F238E27FC236}">
                  <a16:creationId xmlns:a16="http://schemas.microsoft.com/office/drawing/2014/main" id="{61D4029F-AF6A-4F93-8CD2-1B5C914C1DEA}"/>
                </a:ext>
              </a:extLst>
            </p:cNvPr>
            <p:cNvSpPr>
              <a:spLocks/>
            </p:cNvSpPr>
            <p:nvPr/>
          </p:nvSpPr>
          <p:spPr bwMode="auto">
            <a:xfrm>
              <a:off x="1070276" y="3327991"/>
              <a:ext cx="247812" cy="312954"/>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0" name="Freeform 115">
              <a:extLst>
                <a:ext uri="{FF2B5EF4-FFF2-40B4-BE49-F238E27FC236}">
                  <a16:creationId xmlns:a16="http://schemas.microsoft.com/office/drawing/2014/main" id="{2C8BAF30-A1DF-4CCB-AC9B-FFDCC2374C8F}"/>
                </a:ext>
              </a:extLst>
            </p:cNvPr>
            <p:cNvSpPr>
              <a:spLocks noEditPoints="1"/>
            </p:cNvSpPr>
            <p:nvPr/>
          </p:nvSpPr>
          <p:spPr bwMode="invGray">
            <a:xfrm>
              <a:off x="3685172" y="4022028"/>
              <a:ext cx="513147" cy="521540"/>
            </a:xfrm>
            <a:custGeom>
              <a:avLst/>
              <a:gdLst>
                <a:gd name="T0" fmla="*/ 231 w 238"/>
                <a:gd name="T1" fmla="*/ 146 h 242"/>
                <a:gd name="T2" fmla="*/ 234 w 238"/>
                <a:gd name="T3" fmla="*/ 122 h 242"/>
                <a:gd name="T4" fmla="*/ 120 w 238"/>
                <a:gd name="T5" fmla="*/ 9 h 242"/>
                <a:gd name="T6" fmla="*/ 101 w 238"/>
                <a:gd name="T7" fmla="*/ 10 h 242"/>
                <a:gd name="T8" fmla="*/ 66 w 238"/>
                <a:gd name="T9" fmla="*/ 0 h 242"/>
                <a:gd name="T10" fmla="*/ 0 w 238"/>
                <a:gd name="T11" fmla="*/ 66 h 242"/>
                <a:gd name="T12" fmla="*/ 9 w 238"/>
                <a:gd name="T13" fmla="*/ 99 h 242"/>
                <a:gd name="T14" fmla="*/ 7 w 238"/>
                <a:gd name="T15" fmla="*/ 122 h 242"/>
                <a:gd name="T16" fmla="*/ 120 w 238"/>
                <a:gd name="T17" fmla="*/ 236 h 242"/>
                <a:gd name="T18" fmla="*/ 141 w 238"/>
                <a:gd name="T19" fmla="*/ 234 h 242"/>
                <a:gd name="T20" fmla="*/ 172 w 238"/>
                <a:gd name="T21" fmla="*/ 242 h 242"/>
                <a:gd name="T22" fmla="*/ 238 w 238"/>
                <a:gd name="T23" fmla="*/ 176 h 242"/>
                <a:gd name="T24" fmla="*/ 231 w 238"/>
                <a:gd name="T25" fmla="*/ 146 h 242"/>
                <a:gd name="T26" fmla="*/ 179 w 238"/>
                <a:gd name="T27" fmla="*/ 176 h 242"/>
                <a:gd name="T28" fmla="*/ 156 w 238"/>
                <a:gd name="T29" fmla="*/ 194 h 242"/>
                <a:gd name="T30" fmla="*/ 120 w 238"/>
                <a:gd name="T31" fmla="*/ 200 h 242"/>
                <a:gd name="T32" fmla="*/ 80 w 238"/>
                <a:gd name="T33" fmla="*/ 192 h 242"/>
                <a:gd name="T34" fmla="*/ 61 w 238"/>
                <a:gd name="T35" fmla="*/ 175 h 242"/>
                <a:gd name="T36" fmla="*/ 54 w 238"/>
                <a:gd name="T37" fmla="*/ 155 h 242"/>
                <a:gd name="T38" fmla="*/ 58 w 238"/>
                <a:gd name="T39" fmla="*/ 144 h 242"/>
                <a:gd name="T40" fmla="*/ 70 w 238"/>
                <a:gd name="T41" fmla="*/ 139 h 242"/>
                <a:gd name="T42" fmla="*/ 80 w 238"/>
                <a:gd name="T43" fmla="*/ 143 h 242"/>
                <a:gd name="T44" fmla="*/ 87 w 238"/>
                <a:gd name="T45" fmla="*/ 153 h 242"/>
                <a:gd name="T46" fmla="*/ 93 w 238"/>
                <a:gd name="T47" fmla="*/ 164 h 242"/>
                <a:gd name="T48" fmla="*/ 103 w 238"/>
                <a:gd name="T49" fmla="*/ 172 h 242"/>
                <a:gd name="T50" fmla="*/ 119 w 238"/>
                <a:gd name="T51" fmla="*/ 174 h 242"/>
                <a:gd name="T52" fmla="*/ 142 w 238"/>
                <a:gd name="T53" fmla="*/ 168 h 242"/>
                <a:gd name="T54" fmla="*/ 151 w 238"/>
                <a:gd name="T55" fmla="*/ 154 h 242"/>
                <a:gd name="T56" fmla="*/ 146 w 238"/>
                <a:gd name="T57" fmla="*/ 144 h 242"/>
                <a:gd name="T58" fmla="*/ 134 w 238"/>
                <a:gd name="T59" fmla="*/ 137 h 242"/>
                <a:gd name="T60" fmla="*/ 113 w 238"/>
                <a:gd name="T61" fmla="*/ 132 h 242"/>
                <a:gd name="T62" fmla="*/ 84 w 238"/>
                <a:gd name="T63" fmla="*/ 123 h 242"/>
                <a:gd name="T64" fmla="*/ 64 w 238"/>
                <a:gd name="T65" fmla="*/ 109 h 242"/>
                <a:gd name="T66" fmla="*/ 57 w 238"/>
                <a:gd name="T67" fmla="*/ 86 h 242"/>
                <a:gd name="T68" fmla="*/ 64 w 238"/>
                <a:gd name="T69" fmla="*/ 63 h 242"/>
                <a:gd name="T70" fmla="*/ 86 w 238"/>
                <a:gd name="T71" fmla="*/ 47 h 242"/>
                <a:gd name="T72" fmla="*/ 120 w 238"/>
                <a:gd name="T73" fmla="*/ 42 h 242"/>
                <a:gd name="T74" fmla="*/ 146 w 238"/>
                <a:gd name="T75" fmla="*/ 46 h 242"/>
                <a:gd name="T76" fmla="*/ 165 w 238"/>
                <a:gd name="T77" fmla="*/ 55 h 242"/>
                <a:gd name="T78" fmla="*/ 176 w 238"/>
                <a:gd name="T79" fmla="*/ 67 h 242"/>
                <a:gd name="T80" fmla="*/ 180 w 238"/>
                <a:gd name="T81" fmla="*/ 80 h 242"/>
                <a:gd name="T82" fmla="*/ 175 w 238"/>
                <a:gd name="T83" fmla="*/ 91 h 242"/>
                <a:gd name="T84" fmla="*/ 163 w 238"/>
                <a:gd name="T85" fmla="*/ 96 h 242"/>
                <a:gd name="T86" fmla="*/ 153 w 238"/>
                <a:gd name="T87" fmla="*/ 93 h 242"/>
                <a:gd name="T88" fmla="*/ 147 w 238"/>
                <a:gd name="T89" fmla="*/ 84 h 242"/>
                <a:gd name="T90" fmla="*/ 137 w 238"/>
                <a:gd name="T91" fmla="*/ 72 h 242"/>
                <a:gd name="T92" fmla="*/ 118 w 238"/>
                <a:gd name="T93" fmla="*/ 67 h 242"/>
                <a:gd name="T94" fmla="*/ 98 w 238"/>
                <a:gd name="T95" fmla="*/ 72 h 242"/>
                <a:gd name="T96" fmla="*/ 91 w 238"/>
                <a:gd name="T97" fmla="*/ 83 h 242"/>
                <a:gd name="T98" fmla="*/ 93 w 238"/>
                <a:gd name="T99" fmla="*/ 90 h 242"/>
                <a:gd name="T100" fmla="*/ 100 w 238"/>
                <a:gd name="T101" fmla="*/ 95 h 242"/>
                <a:gd name="T102" fmla="*/ 109 w 238"/>
                <a:gd name="T103" fmla="*/ 98 h 242"/>
                <a:gd name="T104" fmla="*/ 125 w 238"/>
                <a:gd name="T105" fmla="*/ 102 h 242"/>
                <a:gd name="T106" fmla="*/ 150 w 238"/>
                <a:gd name="T107" fmla="*/ 109 h 242"/>
                <a:gd name="T108" fmla="*/ 169 w 238"/>
                <a:gd name="T109" fmla="*/ 118 h 242"/>
                <a:gd name="T110" fmla="*/ 182 w 238"/>
                <a:gd name="T111" fmla="*/ 131 h 242"/>
                <a:gd name="T112" fmla="*/ 187 w 238"/>
                <a:gd name="T113" fmla="*/ 151 h 242"/>
                <a:gd name="T114" fmla="*/ 179 w 238"/>
                <a:gd name="T115" fmla="*/ 17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42">
                  <a:moveTo>
                    <a:pt x="231" y="146"/>
                  </a:moveTo>
                  <a:cubicBezTo>
                    <a:pt x="233" y="139"/>
                    <a:pt x="234" y="131"/>
                    <a:pt x="234" y="122"/>
                  </a:cubicBezTo>
                  <a:cubicBezTo>
                    <a:pt x="234" y="59"/>
                    <a:pt x="183" y="9"/>
                    <a:pt x="120" y="9"/>
                  </a:cubicBezTo>
                  <a:cubicBezTo>
                    <a:pt x="114" y="9"/>
                    <a:pt x="107" y="9"/>
                    <a:pt x="101" y="10"/>
                  </a:cubicBezTo>
                  <a:cubicBezTo>
                    <a:pt x="91" y="4"/>
                    <a:pt x="79" y="0"/>
                    <a:pt x="66" y="0"/>
                  </a:cubicBezTo>
                  <a:cubicBezTo>
                    <a:pt x="30" y="0"/>
                    <a:pt x="0" y="30"/>
                    <a:pt x="0" y="66"/>
                  </a:cubicBezTo>
                  <a:cubicBezTo>
                    <a:pt x="0" y="78"/>
                    <a:pt x="3" y="90"/>
                    <a:pt x="9" y="99"/>
                  </a:cubicBezTo>
                  <a:cubicBezTo>
                    <a:pt x="8" y="107"/>
                    <a:pt x="7" y="114"/>
                    <a:pt x="7" y="122"/>
                  </a:cubicBezTo>
                  <a:cubicBezTo>
                    <a:pt x="7" y="185"/>
                    <a:pt x="58" y="236"/>
                    <a:pt x="120" y="236"/>
                  </a:cubicBezTo>
                  <a:cubicBezTo>
                    <a:pt x="128" y="236"/>
                    <a:pt x="135" y="235"/>
                    <a:pt x="141" y="234"/>
                  </a:cubicBezTo>
                  <a:cubicBezTo>
                    <a:pt x="151" y="239"/>
                    <a:pt x="161" y="242"/>
                    <a:pt x="172" y="242"/>
                  </a:cubicBezTo>
                  <a:cubicBezTo>
                    <a:pt x="209" y="242"/>
                    <a:pt x="238" y="212"/>
                    <a:pt x="238" y="176"/>
                  </a:cubicBezTo>
                  <a:cubicBezTo>
                    <a:pt x="238" y="165"/>
                    <a:pt x="236" y="155"/>
                    <a:pt x="231" y="146"/>
                  </a:cubicBezTo>
                  <a:close/>
                  <a:moveTo>
                    <a:pt x="179" y="176"/>
                  </a:moveTo>
                  <a:cubicBezTo>
                    <a:pt x="173" y="184"/>
                    <a:pt x="166" y="190"/>
                    <a:pt x="156" y="194"/>
                  </a:cubicBezTo>
                  <a:cubicBezTo>
                    <a:pt x="146" y="198"/>
                    <a:pt x="134" y="200"/>
                    <a:pt x="120" y="200"/>
                  </a:cubicBezTo>
                  <a:cubicBezTo>
                    <a:pt x="104" y="200"/>
                    <a:pt x="90" y="197"/>
                    <a:pt x="80" y="192"/>
                  </a:cubicBezTo>
                  <a:cubicBezTo>
                    <a:pt x="72" y="187"/>
                    <a:pt x="66" y="182"/>
                    <a:pt x="61" y="175"/>
                  </a:cubicBezTo>
                  <a:cubicBezTo>
                    <a:pt x="56" y="168"/>
                    <a:pt x="54" y="161"/>
                    <a:pt x="54" y="155"/>
                  </a:cubicBezTo>
                  <a:cubicBezTo>
                    <a:pt x="54" y="150"/>
                    <a:pt x="55" y="147"/>
                    <a:pt x="58" y="144"/>
                  </a:cubicBezTo>
                  <a:cubicBezTo>
                    <a:pt x="61" y="141"/>
                    <a:pt x="65" y="139"/>
                    <a:pt x="70" y="139"/>
                  </a:cubicBezTo>
                  <a:cubicBezTo>
                    <a:pt x="74" y="139"/>
                    <a:pt x="77" y="141"/>
                    <a:pt x="80" y="143"/>
                  </a:cubicBezTo>
                  <a:cubicBezTo>
                    <a:pt x="83" y="145"/>
                    <a:pt x="85" y="148"/>
                    <a:pt x="87" y="153"/>
                  </a:cubicBezTo>
                  <a:cubicBezTo>
                    <a:pt x="89" y="157"/>
                    <a:pt x="91" y="161"/>
                    <a:pt x="93" y="164"/>
                  </a:cubicBezTo>
                  <a:cubicBezTo>
                    <a:pt x="96" y="167"/>
                    <a:pt x="99" y="170"/>
                    <a:pt x="103" y="172"/>
                  </a:cubicBezTo>
                  <a:cubicBezTo>
                    <a:pt x="107" y="173"/>
                    <a:pt x="113" y="174"/>
                    <a:pt x="119" y="174"/>
                  </a:cubicBezTo>
                  <a:cubicBezTo>
                    <a:pt x="129" y="174"/>
                    <a:pt x="136" y="172"/>
                    <a:pt x="142" y="168"/>
                  </a:cubicBezTo>
                  <a:cubicBezTo>
                    <a:pt x="148" y="165"/>
                    <a:pt x="151" y="160"/>
                    <a:pt x="151" y="154"/>
                  </a:cubicBezTo>
                  <a:cubicBezTo>
                    <a:pt x="151" y="150"/>
                    <a:pt x="149" y="146"/>
                    <a:pt x="146" y="144"/>
                  </a:cubicBezTo>
                  <a:cubicBezTo>
                    <a:pt x="143" y="141"/>
                    <a:pt x="139" y="138"/>
                    <a:pt x="134" y="137"/>
                  </a:cubicBezTo>
                  <a:cubicBezTo>
                    <a:pt x="129" y="135"/>
                    <a:pt x="122" y="134"/>
                    <a:pt x="113" y="132"/>
                  </a:cubicBezTo>
                  <a:cubicBezTo>
                    <a:pt x="101" y="129"/>
                    <a:pt x="91" y="126"/>
                    <a:pt x="84" y="123"/>
                  </a:cubicBezTo>
                  <a:cubicBezTo>
                    <a:pt x="75" y="119"/>
                    <a:pt x="69" y="115"/>
                    <a:pt x="64" y="109"/>
                  </a:cubicBezTo>
                  <a:cubicBezTo>
                    <a:pt x="59" y="102"/>
                    <a:pt x="57" y="95"/>
                    <a:pt x="57" y="86"/>
                  </a:cubicBezTo>
                  <a:cubicBezTo>
                    <a:pt x="57" y="77"/>
                    <a:pt x="59" y="69"/>
                    <a:pt x="64" y="63"/>
                  </a:cubicBezTo>
                  <a:cubicBezTo>
                    <a:pt x="69" y="56"/>
                    <a:pt x="77" y="51"/>
                    <a:pt x="86" y="47"/>
                  </a:cubicBezTo>
                  <a:cubicBezTo>
                    <a:pt x="96" y="44"/>
                    <a:pt x="107" y="42"/>
                    <a:pt x="120" y="42"/>
                  </a:cubicBezTo>
                  <a:cubicBezTo>
                    <a:pt x="130" y="42"/>
                    <a:pt x="139" y="43"/>
                    <a:pt x="146" y="46"/>
                  </a:cubicBezTo>
                  <a:cubicBezTo>
                    <a:pt x="154" y="48"/>
                    <a:pt x="160" y="51"/>
                    <a:pt x="165" y="55"/>
                  </a:cubicBezTo>
                  <a:cubicBezTo>
                    <a:pt x="170" y="59"/>
                    <a:pt x="174" y="63"/>
                    <a:pt x="176" y="67"/>
                  </a:cubicBezTo>
                  <a:cubicBezTo>
                    <a:pt x="178" y="72"/>
                    <a:pt x="180" y="76"/>
                    <a:pt x="180" y="80"/>
                  </a:cubicBezTo>
                  <a:cubicBezTo>
                    <a:pt x="180" y="85"/>
                    <a:pt x="178" y="88"/>
                    <a:pt x="175" y="91"/>
                  </a:cubicBezTo>
                  <a:cubicBezTo>
                    <a:pt x="172" y="95"/>
                    <a:pt x="168" y="96"/>
                    <a:pt x="163" y="96"/>
                  </a:cubicBezTo>
                  <a:cubicBezTo>
                    <a:pt x="159" y="96"/>
                    <a:pt x="156" y="95"/>
                    <a:pt x="153" y="93"/>
                  </a:cubicBezTo>
                  <a:cubicBezTo>
                    <a:pt x="151" y="91"/>
                    <a:pt x="149" y="88"/>
                    <a:pt x="147" y="84"/>
                  </a:cubicBezTo>
                  <a:cubicBezTo>
                    <a:pt x="144" y="79"/>
                    <a:pt x="140" y="75"/>
                    <a:pt x="137" y="72"/>
                  </a:cubicBezTo>
                  <a:cubicBezTo>
                    <a:pt x="133" y="69"/>
                    <a:pt x="126" y="67"/>
                    <a:pt x="118" y="67"/>
                  </a:cubicBezTo>
                  <a:cubicBezTo>
                    <a:pt x="109" y="67"/>
                    <a:pt x="103" y="69"/>
                    <a:pt x="98" y="72"/>
                  </a:cubicBezTo>
                  <a:cubicBezTo>
                    <a:pt x="93" y="75"/>
                    <a:pt x="91" y="79"/>
                    <a:pt x="91" y="83"/>
                  </a:cubicBezTo>
                  <a:cubicBezTo>
                    <a:pt x="91" y="86"/>
                    <a:pt x="92" y="88"/>
                    <a:pt x="93" y="90"/>
                  </a:cubicBezTo>
                  <a:cubicBezTo>
                    <a:pt x="95" y="92"/>
                    <a:pt x="97" y="93"/>
                    <a:pt x="100" y="95"/>
                  </a:cubicBezTo>
                  <a:cubicBezTo>
                    <a:pt x="103" y="96"/>
                    <a:pt x="106" y="97"/>
                    <a:pt x="109" y="98"/>
                  </a:cubicBezTo>
                  <a:cubicBezTo>
                    <a:pt x="112" y="99"/>
                    <a:pt x="117" y="100"/>
                    <a:pt x="125" y="102"/>
                  </a:cubicBezTo>
                  <a:cubicBezTo>
                    <a:pt x="134" y="104"/>
                    <a:pt x="142" y="106"/>
                    <a:pt x="150" y="109"/>
                  </a:cubicBezTo>
                  <a:cubicBezTo>
                    <a:pt x="157" y="111"/>
                    <a:pt x="164" y="114"/>
                    <a:pt x="169" y="118"/>
                  </a:cubicBezTo>
                  <a:cubicBezTo>
                    <a:pt x="175" y="121"/>
                    <a:pt x="179" y="126"/>
                    <a:pt x="182" y="131"/>
                  </a:cubicBezTo>
                  <a:cubicBezTo>
                    <a:pt x="185" y="137"/>
                    <a:pt x="187" y="143"/>
                    <a:pt x="187" y="151"/>
                  </a:cubicBezTo>
                  <a:cubicBezTo>
                    <a:pt x="187" y="160"/>
                    <a:pt x="184" y="169"/>
                    <a:pt x="179" y="1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1" name="Freeform 200">
              <a:extLst>
                <a:ext uri="{FF2B5EF4-FFF2-40B4-BE49-F238E27FC236}">
                  <a16:creationId xmlns:a16="http://schemas.microsoft.com/office/drawing/2014/main" id="{1B94DD96-A19A-4E4D-9BDA-68BB7CF40715}"/>
                </a:ext>
              </a:extLst>
            </p:cNvPr>
            <p:cNvSpPr>
              <a:spLocks/>
            </p:cNvSpPr>
            <p:nvPr/>
          </p:nvSpPr>
          <p:spPr bwMode="auto">
            <a:xfrm>
              <a:off x="1780959" y="2120884"/>
              <a:ext cx="515513" cy="447284"/>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2" name="Freeform 124">
              <a:extLst>
                <a:ext uri="{FF2B5EF4-FFF2-40B4-BE49-F238E27FC236}">
                  <a16:creationId xmlns:a16="http://schemas.microsoft.com/office/drawing/2014/main" id="{FCDED01B-6EAD-4911-8C4A-FAB0ED2067B7}"/>
                </a:ext>
              </a:extLst>
            </p:cNvPr>
            <p:cNvSpPr>
              <a:spLocks/>
            </p:cNvSpPr>
            <p:nvPr/>
          </p:nvSpPr>
          <p:spPr bwMode="invGray">
            <a:xfrm>
              <a:off x="2044049" y="1497889"/>
              <a:ext cx="306028" cy="305373"/>
            </a:xfrm>
            <a:custGeom>
              <a:avLst/>
              <a:gdLst>
                <a:gd name="T0" fmla="*/ 148 w 242"/>
                <a:gd name="T1" fmla="*/ 53 h 241"/>
                <a:gd name="T2" fmla="*/ 242 w 242"/>
                <a:gd name="T3" fmla="*/ 147 h 241"/>
                <a:gd name="T4" fmla="*/ 148 w 242"/>
                <a:gd name="T5" fmla="*/ 241 h 241"/>
                <a:gd name="T6" fmla="*/ 94 w 242"/>
                <a:gd name="T7" fmla="*/ 241 h 241"/>
                <a:gd name="T8" fmla="*/ 0 w 242"/>
                <a:gd name="T9" fmla="*/ 147 h 241"/>
                <a:gd name="T10" fmla="*/ 0 w 242"/>
                <a:gd name="T11" fmla="*/ 22 h 241"/>
                <a:gd name="T12" fmla="*/ 22 w 242"/>
                <a:gd name="T13" fmla="*/ 0 h 241"/>
                <a:gd name="T14" fmla="*/ 44 w 242"/>
                <a:gd name="T15" fmla="*/ 22 h 241"/>
                <a:gd name="T16" fmla="*/ 44 w 242"/>
                <a:gd name="T17" fmla="*/ 147 h 241"/>
                <a:gd name="T18" fmla="*/ 94 w 242"/>
                <a:gd name="T19" fmla="*/ 198 h 241"/>
                <a:gd name="T20" fmla="*/ 148 w 242"/>
                <a:gd name="T21" fmla="*/ 198 h 241"/>
                <a:gd name="T22" fmla="*/ 198 w 242"/>
                <a:gd name="T23" fmla="*/ 147 h 241"/>
                <a:gd name="T24" fmla="*/ 148 w 242"/>
                <a:gd name="T25" fmla="*/ 97 h 241"/>
                <a:gd name="T26" fmla="*/ 90 w 242"/>
                <a:gd name="T27" fmla="*/ 97 h 241"/>
                <a:gd name="T28" fmla="*/ 68 w 242"/>
                <a:gd name="T29" fmla="*/ 75 h 241"/>
                <a:gd name="T30" fmla="*/ 90 w 242"/>
                <a:gd name="T31" fmla="*/ 53 h 241"/>
                <a:gd name="T32" fmla="*/ 148 w 242"/>
                <a:gd name="T33" fmla="*/ 53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2" h="241">
                  <a:moveTo>
                    <a:pt x="148" y="53"/>
                  </a:moveTo>
                  <a:cubicBezTo>
                    <a:pt x="199" y="53"/>
                    <a:pt x="242" y="96"/>
                    <a:pt x="242" y="147"/>
                  </a:cubicBezTo>
                  <a:cubicBezTo>
                    <a:pt x="242" y="199"/>
                    <a:pt x="199" y="241"/>
                    <a:pt x="148" y="241"/>
                  </a:cubicBezTo>
                  <a:cubicBezTo>
                    <a:pt x="94" y="241"/>
                    <a:pt x="94" y="241"/>
                    <a:pt x="94" y="241"/>
                  </a:cubicBezTo>
                  <a:cubicBezTo>
                    <a:pt x="43" y="241"/>
                    <a:pt x="0" y="199"/>
                    <a:pt x="0" y="147"/>
                  </a:cubicBezTo>
                  <a:cubicBezTo>
                    <a:pt x="0" y="22"/>
                    <a:pt x="0" y="22"/>
                    <a:pt x="0" y="22"/>
                  </a:cubicBezTo>
                  <a:cubicBezTo>
                    <a:pt x="0" y="10"/>
                    <a:pt x="10" y="0"/>
                    <a:pt x="22" y="0"/>
                  </a:cubicBezTo>
                  <a:cubicBezTo>
                    <a:pt x="34" y="0"/>
                    <a:pt x="44" y="10"/>
                    <a:pt x="44" y="22"/>
                  </a:cubicBezTo>
                  <a:cubicBezTo>
                    <a:pt x="44" y="64"/>
                    <a:pt x="44" y="106"/>
                    <a:pt x="44" y="147"/>
                  </a:cubicBezTo>
                  <a:cubicBezTo>
                    <a:pt x="44" y="175"/>
                    <a:pt x="67" y="198"/>
                    <a:pt x="94" y="198"/>
                  </a:cubicBezTo>
                  <a:cubicBezTo>
                    <a:pt x="148" y="198"/>
                    <a:pt x="148" y="198"/>
                    <a:pt x="148" y="198"/>
                  </a:cubicBezTo>
                  <a:cubicBezTo>
                    <a:pt x="175" y="198"/>
                    <a:pt x="198" y="175"/>
                    <a:pt x="198" y="147"/>
                  </a:cubicBezTo>
                  <a:cubicBezTo>
                    <a:pt x="198" y="120"/>
                    <a:pt x="175" y="97"/>
                    <a:pt x="148" y="97"/>
                  </a:cubicBezTo>
                  <a:cubicBezTo>
                    <a:pt x="90" y="97"/>
                    <a:pt x="90" y="97"/>
                    <a:pt x="90" y="97"/>
                  </a:cubicBezTo>
                  <a:cubicBezTo>
                    <a:pt x="78" y="97"/>
                    <a:pt x="68" y="87"/>
                    <a:pt x="68" y="75"/>
                  </a:cubicBezTo>
                  <a:cubicBezTo>
                    <a:pt x="68" y="63"/>
                    <a:pt x="78" y="53"/>
                    <a:pt x="90" y="53"/>
                  </a:cubicBezTo>
                  <a:cubicBezTo>
                    <a:pt x="148" y="53"/>
                    <a:pt x="148" y="53"/>
                    <a:pt x="148"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nvGrpSpPr>
            <p:cNvPr id="43" name="Group 42">
              <a:extLst>
                <a:ext uri="{FF2B5EF4-FFF2-40B4-BE49-F238E27FC236}">
                  <a16:creationId xmlns:a16="http://schemas.microsoft.com/office/drawing/2014/main" id="{C8555B00-5CE4-45BD-8368-2E6A7666725D}"/>
                </a:ext>
              </a:extLst>
            </p:cNvPr>
            <p:cNvGrpSpPr/>
            <p:nvPr/>
          </p:nvGrpSpPr>
          <p:grpSpPr>
            <a:xfrm>
              <a:off x="3334697" y="2242736"/>
              <a:ext cx="490262" cy="587978"/>
              <a:chOff x="5824065" y="2132134"/>
              <a:chExt cx="635888" cy="762631"/>
            </a:xfrm>
          </p:grpSpPr>
          <p:sp>
            <p:nvSpPr>
              <p:cNvPr id="46" name="Freeform 37">
                <a:extLst>
                  <a:ext uri="{FF2B5EF4-FFF2-40B4-BE49-F238E27FC236}">
                    <a16:creationId xmlns:a16="http://schemas.microsoft.com/office/drawing/2014/main" id="{45A932E7-8D7A-4C1D-9EA8-C9EA8F9034F0}"/>
                  </a:ext>
                </a:extLst>
              </p:cNvPr>
              <p:cNvSpPr>
                <a:spLocks/>
              </p:cNvSpPr>
              <p:nvPr/>
            </p:nvSpPr>
            <p:spPr bwMode="invGray">
              <a:xfrm>
                <a:off x="5922400" y="2132134"/>
                <a:ext cx="146408" cy="281890"/>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7" name="Freeform 38">
                <a:extLst>
                  <a:ext uri="{FF2B5EF4-FFF2-40B4-BE49-F238E27FC236}">
                    <a16:creationId xmlns:a16="http://schemas.microsoft.com/office/drawing/2014/main" id="{34896D6F-51A6-43B9-9F82-92BDCFC8C033}"/>
                  </a:ext>
                </a:extLst>
              </p:cNvPr>
              <p:cNvSpPr>
                <a:spLocks noEditPoints="1"/>
              </p:cNvSpPr>
              <p:nvPr/>
            </p:nvSpPr>
            <p:spPr bwMode="invGray">
              <a:xfrm>
                <a:off x="6064435" y="2202059"/>
                <a:ext cx="113629" cy="218519"/>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8" name="Freeform 39">
                <a:extLst>
                  <a:ext uri="{FF2B5EF4-FFF2-40B4-BE49-F238E27FC236}">
                    <a16:creationId xmlns:a16="http://schemas.microsoft.com/office/drawing/2014/main" id="{D1FC82CC-6560-4489-9703-765409DCE8B3}"/>
                  </a:ext>
                </a:extLst>
              </p:cNvPr>
              <p:cNvSpPr>
                <a:spLocks/>
              </p:cNvSpPr>
              <p:nvPr/>
            </p:nvSpPr>
            <p:spPr bwMode="invGray">
              <a:xfrm>
                <a:off x="6210842" y="2206430"/>
                <a:ext cx="109258" cy="209778"/>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9" name="Freeform 40">
                <a:extLst>
                  <a:ext uri="{FF2B5EF4-FFF2-40B4-BE49-F238E27FC236}">
                    <a16:creationId xmlns:a16="http://schemas.microsoft.com/office/drawing/2014/main" id="{CE68D837-6733-4CFB-95BB-DE6D808C7104}"/>
                  </a:ext>
                </a:extLst>
              </p:cNvPr>
              <p:cNvSpPr>
                <a:spLocks/>
              </p:cNvSpPr>
              <p:nvPr/>
            </p:nvSpPr>
            <p:spPr bwMode="invGray">
              <a:xfrm>
                <a:off x="6195546" y="2641282"/>
                <a:ext cx="30593" cy="144223"/>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50" name="Freeform 41">
                <a:extLst>
                  <a:ext uri="{FF2B5EF4-FFF2-40B4-BE49-F238E27FC236}">
                    <a16:creationId xmlns:a16="http://schemas.microsoft.com/office/drawing/2014/main" id="{27B1AF0C-0785-45D9-9E7C-292DC87AFB99}"/>
                  </a:ext>
                </a:extLst>
              </p:cNvPr>
              <p:cNvSpPr>
                <a:spLocks/>
              </p:cNvSpPr>
              <p:nvPr/>
            </p:nvSpPr>
            <p:spPr bwMode="invGray">
              <a:xfrm>
                <a:off x="6333213" y="2641282"/>
                <a:ext cx="34962" cy="43703"/>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51" name="Freeform 42">
                <a:extLst>
                  <a:ext uri="{FF2B5EF4-FFF2-40B4-BE49-F238E27FC236}">
                    <a16:creationId xmlns:a16="http://schemas.microsoft.com/office/drawing/2014/main" id="{E51A5A53-5ADE-4104-82B6-8A9C2191BB09}"/>
                  </a:ext>
                </a:extLst>
              </p:cNvPr>
              <p:cNvSpPr>
                <a:spLocks noEditPoints="1"/>
              </p:cNvSpPr>
              <p:nvPr/>
            </p:nvSpPr>
            <p:spPr bwMode="invGray">
              <a:xfrm>
                <a:off x="5824065" y="2468653"/>
                <a:ext cx="635888" cy="426112"/>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sp>
          <p:nvSpPr>
            <p:cNvPr id="44" name="Freeform 140">
              <a:extLst>
                <a:ext uri="{FF2B5EF4-FFF2-40B4-BE49-F238E27FC236}">
                  <a16:creationId xmlns:a16="http://schemas.microsoft.com/office/drawing/2014/main" id="{B438F2D5-D9F0-41DB-810C-AE7B050C796A}"/>
                </a:ext>
              </a:extLst>
            </p:cNvPr>
            <p:cNvSpPr>
              <a:spLocks noEditPoints="1"/>
            </p:cNvSpPr>
            <p:nvPr/>
          </p:nvSpPr>
          <p:spPr bwMode="invGray">
            <a:xfrm>
              <a:off x="3419614" y="3154056"/>
              <a:ext cx="339184" cy="529976"/>
            </a:xfrm>
            <a:custGeom>
              <a:avLst/>
              <a:gdLst>
                <a:gd name="T0" fmla="*/ 155 w 155"/>
                <a:gd name="T1" fmla="*/ 76 h 242"/>
                <a:gd name="T2" fmla="*/ 155 w 155"/>
                <a:gd name="T3" fmla="*/ 76 h 242"/>
                <a:gd name="T4" fmla="*/ 78 w 155"/>
                <a:gd name="T5" fmla="*/ 0 h 242"/>
                <a:gd name="T6" fmla="*/ 0 w 155"/>
                <a:gd name="T7" fmla="*/ 76 h 242"/>
                <a:gd name="T8" fmla="*/ 0 w 155"/>
                <a:gd name="T9" fmla="*/ 76 h 242"/>
                <a:gd name="T10" fmla="*/ 0 w 155"/>
                <a:gd name="T11" fmla="*/ 79 h 242"/>
                <a:gd name="T12" fmla="*/ 46 w 155"/>
                <a:gd name="T13" fmla="*/ 156 h 242"/>
                <a:gd name="T14" fmla="*/ 78 w 155"/>
                <a:gd name="T15" fmla="*/ 242 h 242"/>
                <a:gd name="T16" fmla="*/ 109 w 155"/>
                <a:gd name="T17" fmla="*/ 156 h 242"/>
                <a:gd name="T18" fmla="*/ 155 w 155"/>
                <a:gd name="T19" fmla="*/ 79 h 242"/>
                <a:gd name="T20" fmla="*/ 155 w 155"/>
                <a:gd name="T21" fmla="*/ 76 h 242"/>
                <a:gd name="T22" fmla="*/ 78 w 155"/>
                <a:gd name="T23" fmla="*/ 100 h 242"/>
                <a:gd name="T24" fmla="*/ 54 w 155"/>
                <a:gd name="T25" fmla="*/ 76 h 242"/>
                <a:gd name="T26" fmla="*/ 78 w 155"/>
                <a:gd name="T27" fmla="*/ 53 h 242"/>
                <a:gd name="T28" fmla="*/ 101 w 155"/>
                <a:gd name="T29" fmla="*/ 76 h 242"/>
                <a:gd name="T30" fmla="*/ 78 w 155"/>
                <a:gd name="T31" fmla="*/ 10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242">
                  <a:moveTo>
                    <a:pt x="155" y="76"/>
                  </a:moveTo>
                  <a:cubicBezTo>
                    <a:pt x="155" y="76"/>
                    <a:pt x="155" y="76"/>
                    <a:pt x="155" y="76"/>
                  </a:cubicBezTo>
                  <a:cubicBezTo>
                    <a:pt x="153" y="34"/>
                    <a:pt x="119" y="1"/>
                    <a:pt x="78" y="0"/>
                  </a:cubicBezTo>
                  <a:cubicBezTo>
                    <a:pt x="36" y="1"/>
                    <a:pt x="2" y="34"/>
                    <a:pt x="0" y="76"/>
                  </a:cubicBezTo>
                  <a:cubicBezTo>
                    <a:pt x="0" y="76"/>
                    <a:pt x="0" y="76"/>
                    <a:pt x="0" y="76"/>
                  </a:cubicBezTo>
                  <a:cubicBezTo>
                    <a:pt x="0" y="77"/>
                    <a:pt x="0" y="78"/>
                    <a:pt x="0" y="79"/>
                  </a:cubicBezTo>
                  <a:cubicBezTo>
                    <a:pt x="0" y="111"/>
                    <a:pt x="26" y="130"/>
                    <a:pt x="46" y="156"/>
                  </a:cubicBezTo>
                  <a:cubicBezTo>
                    <a:pt x="70" y="186"/>
                    <a:pt x="78" y="242"/>
                    <a:pt x="78" y="242"/>
                  </a:cubicBezTo>
                  <a:cubicBezTo>
                    <a:pt x="78" y="242"/>
                    <a:pt x="86" y="186"/>
                    <a:pt x="109" y="156"/>
                  </a:cubicBezTo>
                  <a:cubicBezTo>
                    <a:pt x="129" y="130"/>
                    <a:pt x="155" y="111"/>
                    <a:pt x="155" y="79"/>
                  </a:cubicBezTo>
                  <a:cubicBezTo>
                    <a:pt x="155" y="78"/>
                    <a:pt x="155" y="77"/>
                    <a:pt x="155" y="76"/>
                  </a:cubicBezTo>
                  <a:close/>
                  <a:moveTo>
                    <a:pt x="78" y="100"/>
                  </a:moveTo>
                  <a:cubicBezTo>
                    <a:pt x="65" y="100"/>
                    <a:pt x="54" y="89"/>
                    <a:pt x="54" y="76"/>
                  </a:cubicBezTo>
                  <a:cubicBezTo>
                    <a:pt x="54" y="63"/>
                    <a:pt x="65" y="53"/>
                    <a:pt x="78" y="53"/>
                  </a:cubicBezTo>
                  <a:cubicBezTo>
                    <a:pt x="91" y="53"/>
                    <a:pt x="101" y="63"/>
                    <a:pt x="101" y="76"/>
                  </a:cubicBezTo>
                  <a:cubicBezTo>
                    <a:pt x="101" y="89"/>
                    <a:pt x="91" y="100"/>
                    <a:pt x="78"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45" name="Freeform 193">
              <a:extLst>
                <a:ext uri="{FF2B5EF4-FFF2-40B4-BE49-F238E27FC236}">
                  <a16:creationId xmlns:a16="http://schemas.microsoft.com/office/drawing/2014/main" id="{C36CA703-A5EF-43EF-AF9E-10F4D18901EA}"/>
                </a:ext>
              </a:extLst>
            </p:cNvPr>
            <p:cNvSpPr>
              <a:spLocks noEditPoints="1"/>
            </p:cNvSpPr>
            <p:nvPr/>
          </p:nvSpPr>
          <p:spPr bwMode="invGray">
            <a:xfrm>
              <a:off x="2927951" y="4019383"/>
              <a:ext cx="303064" cy="402215"/>
            </a:xfrm>
            <a:custGeom>
              <a:avLst/>
              <a:gdLst>
                <a:gd name="T0" fmla="*/ 22 w 183"/>
                <a:gd name="T1" fmla="*/ 27 h 243"/>
                <a:gd name="T2" fmla="*/ 31 w 183"/>
                <a:gd name="T3" fmla="*/ 12 h 243"/>
                <a:gd name="T4" fmla="*/ 73 w 183"/>
                <a:gd name="T5" fmla="*/ 1 h 243"/>
                <a:gd name="T6" fmla="*/ 86 w 183"/>
                <a:gd name="T7" fmla="*/ 10 h 243"/>
                <a:gd name="T8" fmla="*/ 92 w 183"/>
                <a:gd name="T9" fmla="*/ 104 h 243"/>
                <a:gd name="T10" fmla="*/ 74 w 183"/>
                <a:gd name="T11" fmla="*/ 110 h 243"/>
                <a:gd name="T12" fmla="*/ 22 w 183"/>
                <a:gd name="T13" fmla="*/ 27 h 243"/>
                <a:gd name="T14" fmla="*/ 14 w 183"/>
                <a:gd name="T15" fmla="*/ 112 h 243"/>
                <a:gd name="T16" fmla="*/ 3 w 183"/>
                <a:gd name="T17" fmla="*/ 122 h 243"/>
                <a:gd name="T18" fmla="*/ 2 w 183"/>
                <a:gd name="T19" fmla="*/ 163 h 243"/>
                <a:gd name="T20" fmla="*/ 14 w 183"/>
                <a:gd name="T21" fmla="*/ 170 h 243"/>
                <a:gd name="T22" fmla="*/ 64 w 183"/>
                <a:gd name="T23" fmla="*/ 154 h 243"/>
                <a:gd name="T24" fmla="*/ 63 w 183"/>
                <a:gd name="T25" fmla="*/ 132 h 243"/>
                <a:gd name="T26" fmla="*/ 14 w 183"/>
                <a:gd name="T27" fmla="*/ 112 h 243"/>
                <a:gd name="T28" fmla="*/ 92 w 183"/>
                <a:gd name="T29" fmla="*/ 236 h 243"/>
                <a:gd name="T30" fmla="*/ 79 w 183"/>
                <a:gd name="T31" fmla="*/ 241 h 243"/>
                <a:gd name="T32" fmla="*/ 41 w 183"/>
                <a:gd name="T33" fmla="*/ 226 h 243"/>
                <a:gd name="T34" fmla="*/ 39 w 183"/>
                <a:gd name="T35" fmla="*/ 213 h 243"/>
                <a:gd name="T36" fmla="*/ 73 w 183"/>
                <a:gd name="T37" fmla="*/ 173 h 243"/>
                <a:gd name="T38" fmla="*/ 92 w 183"/>
                <a:gd name="T39" fmla="*/ 182 h 243"/>
                <a:gd name="T40" fmla="*/ 92 w 183"/>
                <a:gd name="T41" fmla="*/ 236 h 243"/>
                <a:gd name="T42" fmla="*/ 142 w 183"/>
                <a:gd name="T43" fmla="*/ 221 h 243"/>
                <a:gd name="T44" fmla="*/ 157 w 183"/>
                <a:gd name="T45" fmla="*/ 220 h 243"/>
                <a:gd name="T46" fmla="*/ 180 w 183"/>
                <a:gd name="T47" fmla="*/ 188 h 243"/>
                <a:gd name="T48" fmla="*/ 176 w 183"/>
                <a:gd name="T49" fmla="*/ 175 h 243"/>
                <a:gd name="T50" fmla="*/ 126 w 183"/>
                <a:gd name="T51" fmla="*/ 158 h 243"/>
                <a:gd name="T52" fmla="*/ 114 w 183"/>
                <a:gd name="T53" fmla="*/ 175 h 243"/>
                <a:gd name="T54" fmla="*/ 142 w 183"/>
                <a:gd name="T55" fmla="*/ 221 h 243"/>
                <a:gd name="T56" fmla="*/ 144 w 183"/>
                <a:gd name="T57" fmla="*/ 74 h 243"/>
                <a:gd name="T58" fmla="*/ 158 w 183"/>
                <a:gd name="T59" fmla="*/ 76 h 243"/>
                <a:gd name="T60" fmla="*/ 180 w 183"/>
                <a:gd name="T61" fmla="*/ 111 h 243"/>
                <a:gd name="T62" fmla="*/ 174 w 183"/>
                <a:gd name="T63" fmla="*/ 123 h 243"/>
                <a:gd name="T64" fmla="*/ 123 w 183"/>
                <a:gd name="T65" fmla="*/ 136 h 243"/>
                <a:gd name="T66" fmla="*/ 113 w 183"/>
                <a:gd name="T67" fmla="*/ 117 h 243"/>
                <a:gd name="T68" fmla="*/ 144 w 183"/>
                <a:gd name="T69" fmla="*/ 7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43">
                  <a:moveTo>
                    <a:pt x="22" y="27"/>
                  </a:moveTo>
                  <a:cubicBezTo>
                    <a:pt x="19" y="21"/>
                    <a:pt x="23" y="15"/>
                    <a:pt x="31" y="12"/>
                  </a:cubicBezTo>
                  <a:cubicBezTo>
                    <a:pt x="46" y="6"/>
                    <a:pt x="58" y="3"/>
                    <a:pt x="73" y="1"/>
                  </a:cubicBezTo>
                  <a:cubicBezTo>
                    <a:pt x="83" y="0"/>
                    <a:pt x="86" y="5"/>
                    <a:pt x="86" y="10"/>
                  </a:cubicBezTo>
                  <a:cubicBezTo>
                    <a:pt x="89" y="41"/>
                    <a:pt x="91" y="73"/>
                    <a:pt x="92" y="104"/>
                  </a:cubicBezTo>
                  <a:cubicBezTo>
                    <a:pt x="93" y="117"/>
                    <a:pt x="81" y="120"/>
                    <a:pt x="74" y="110"/>
                  </a:cubicBezTo>
                  <a:cubicBezTo>
                    <a:pt x="56" y="82"/>
                    <a:pt x="38" y="55"/>
                    <a:pt x="22" y="27"/>
                  </a:cubicBezTo>
                  <a:close/>
                  <a:moveTo>
                    <a:pt x="14" y="112"/>
                  </a:moveTo>
                  <a:cubicBezTo>
                    <a:pt x="9" y="111"/>
                    <a:pt x="4" y="115"/>
                    <a:pt x="3" y="122"/>
                  </a:cubicBezTo>
                  <a:cubicBezTo>
                    <a:pt x="0" y="133"/>
                    <a:pt x="0" y="153"/>
                    <a:pt x="2" y="163"/>
                  </a:cubicBezTo>
                  <a:cubicBezTo>
                    <a:pt x="4" y="169"/>
                    <a:pt x="9" y="171"/>
                    <a:pt x="14" y="170"/>
                  </a:cubicBezTo>
                  <a:cubicBezTo>
                    <a:pt x="64" y="154"/>
                    <a:pt x="64" y="154"/>
                    <a:pt x="64" y="154"/>
                  </a:cubicBezTo>
                  <a:cubicBezTo>
                    <a:pt x="75" y="151"/>
                    <a:pt x="75" y="136"/>
                    <a:pt x="63" y="132"/>
                  </a:cubicBezTo>
                  <a:cubicBezTo>
                    <a:pt x="14" y="112"/>
                    <a:pt x="14" y="112"/>
                    <a:pt x="14" y="112"/>
                  </a:cubicBezTo>
                  <a:close/>
                  <a:moveTo>
                    <a:pt x="92" y="236"/>
                  </a:moveTo>
                  <a:cubicBezTo>
                    <a:pt x="91" y="240"/>
                    <a:pt x="86" y="243"/>
                    <a:pt x="79" y="241"/>
                  </a:cubicBezTo>
                  <a:cubicBezTo>
                    <a:pt x="67" y="240"/>
                    <a:pt x="48" y="232"/>
                    <a:pt x="41" y="226"/>
                  </a:cubicBezTo>
                  <a:cubicBezTo>
                    <a:pt x="35" y="222"/>
                    <a:pt x="35" y="217"/>
                    <a:pt x="39" y="213"/>
                  </a:cubicBezTo>
                  <a:cubicBezTo>
                    <a:pt x="73" y="173"/>
                    <a:pt x="73" y="173"/>
                    <a:pt x="73" y="173"/>
                  </a:cubicBezTo>
                  <a:cubicBezTo>
                    <a:pt x="81" y="163"/>
                    <a:pt x="93" y="168"/>
                    <a:pt x="92" y="182"/>
                  </a:cubicBezTo>
                  <a:cubicBezTo>
                    <a:pt x="92" y="236"/>
                    <a:pt x="92" y="236"/>
                    <a:pt x="92" y="236"/>
                  </a:cubicBezTo>
                  <a:close/>
                  <a:moveTo>
                    <a:pt x="142" y="221"/>
                  </a:moveTo>
                  <a:cubicBezTo>
                    <a:pt x="145" y="225"/>
                    <a:pt x="152" y="225"/>
                    <a:pt x="157" y="220"/>
                  </a:cubicBezTo>
                  <a:cubicBezTo>
                    <a:pt x="166" y="212"/>
                    <a:pt x="176" y="198"/>
                    <a:pt x="180" y="188"/>
                  </a:cubicBezTo>
                  <a:cubicBezTo>
                    <a:pt x="183" y="182"/>
                    <a:pt x="180" y="176"/>
                    <a:pt x="176" y="175"/>
                  </a:cubicBezTo>
                  <a:cubicBezTo>
                    <a:pt x="126" y="158"/>
                    <a:pt x="126" y="158"/>
                    <a:pt x="126" y="158"/>
                  </a:cubicBezTo>
                  <a:cubicBezTo>
                    <a:pt x="115" y="154"/>
                    <a:pt x="107" y="166"/>
                    <a:pt x="114" y="175"/>
                  </a:cubicBezTo>
                  <a:cubicBezTo>
                    <a:pt x="142" y="221"/>
                    <a:pt x="142" y="221"/>
                    <a:pt x="142" y="221"/>
                  </a:cubicBezTo>
                  <a:close/>
                  <a:moveTo>
                    <a:pt x="144" y="74"/>
                  </a:moveTo>
                  <a:cubicBezTo>
                    <a:pt x="147" y="71"/>
                    <a:pt x="154" y="71"/>
                    <a:pt x="158" y="76"/>
                  </a:cubicBezTo>
                  <a:cubicBezTo>
                    <a:pt x="166" y="85"/>
                    <a:pt x="177" y="102"/>
                    <a:pt x="180" y="111"/>
                  </a:cubicBezTo>
                  <a:cubicBezTo>
                    <a:pt x="182" y="118"/>
                    <a:pt x="179" y="122"/>
                    <a:pt x="174" y="123"/>
                  </a:cubicBezTo>
                  <a:cubicBezTo>
                    <a:pt x="123" y="136"/>
                    <a:pt x="123" y="136"/>
                    <a:pt x="123" y="136"/>
                  </a:cubicBezTo>
                  <a:cubicBezTo>
                    <a:pt x="112" y="139"/>
                    <a:pt x="104" y="126"/>
                    <a:pt x="113" y="117"/>
                  </a:cubicBezTo>
                  <a:cubicBezTo>
                    <a:pt x="144" y="74"/>
                    <a:pt x="144" y="74"/>
                    <a:pt x="14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grpSp>
        <p:nvGrpSpPr>
          <p:cNvPr id="160" name="Group 159">
            <a:extLst>
              <a:ext uri="{FF2B5EF4-FFF2-40B4-BE49-F238E27FC236}">
                <a16:creationId xmlns:a16="http://schemas.microsoft.com/office/drawing/2014/main" id="{43F4A8DF-CF5F-421D-958A-A50218F2BE81}"/>
              </a:ext>
            </a:extLst>
          </p:cNvPr>
          <p:cNvGrpSpPr/>
          <p:nvPr/>
        </p:nvGrpSpPr>
        <p:grpSpPr>
          <a:xfrm>
            <a:off x="6134100" y="1886056"/>
            <a:ext cx="5674078" cy="3576069"/>
            <a:chOff x="6134100" y="1886056"/>
            <a:chExt cx="5674078" cy="3576069"/>
          </a:xfrm>
        </p:grpSpPr>
        <p:sp>
          <p:nvSpPr>
            <p:cNvPr id="161" name="TextBox 160">
              <a:extLst>
                <a:ext uri="{FF2B5EF4-FFF2-40B4-BE49-F238E27FC236}">
                  <a16:creationId xmlns:a16="http://schemas.microsoft.com/office/drawing/2014/main" id="{C9A5286F-1D4E-4C62-93A5-5A771C641021}"/>
                </a:ext>
              </a:extLst>
            </p:cNvPr>
            <p:cNvSpPr txBox="1"/>
            <p:nvPr/>
          </p:nvSpPr>
          <p:spPr>
            <a:xfrm>
              <a:off x="6224555" y="1886056"/>
              <a:ext cx="2282961" cy="461647"/>
            </a:xfrm>
            <a:prstGeom prst="rect">
              <a:avLst/>
            </a:prstGeom>
            <a:noFill/>
          </p:spPr>
          <p:txBody>
            <a:bodyPr wrap="none" lIns="91422" tIns="45711" rIns="91422" bIns="45711" rtlCol="0">
              <a:spAutoFit/>
            </a:bodyPr>
            <a:lstStyle/>
            <a:p>
              <a:r>
                <a:rPr lang="en-US" sz="2400" b="1" dirty="0">
                  <a:solidFill>
                    <a:schemeClr val="bg1"/>
                  </a:solidFill>
                  <a:latin typeface="Georgia" panose="02040502050405020303" pitchFamily="18" charset="0"/>
                  <a:cs typeface="Lato Regular"/>
                </a:rPr>
                <a:t>Social  media</a:t>
              </a:r>
              <a:endParaRPr lang="id-ID" sz="2400" b="1" dirty="0">
                <a:solidFill>
                  <a:schemeClr val="bg1"/>
                </a:solidFill>
                <a:latin typeface="Georgia" panose="02040502050405020303" pitchFamily="18" charset="0"/>
                <a:cs typeface="Lato Regular"/>
              </a:endParaRPr>
            </a:p>
          </p:txBody>
        </p:sp>
        <p:grpSp>
          <p:nvGrpSpPr>
            <p:cNvPr id="162" name="Group 161">
              <a:extLst>
                <a:ext uri="{FF2B5EF4-FFF2-40B4-BE49-F238E27FC236}">
                  <a16:creationId xmlns:a16="http://schemas.microsoft.com/office/drawing/2014/main" id="{2A354A2D-5442-44CD-B6D6-9C7FBBF18F8B}"/>
                </a:ext>
              </a:extLst>
            </p:cNvPr>
            <p:cNvGrpSpPr/>
            <p:nvPr/>
          </p:nvGrpSpPr>
          <p:grpSpPr>
            <a:xfrm>
              <a:off x="6224556" y="2519928"/>
              <a:ext cx="5583622" cy="1169533"/>
              <a:chOff x="12238818" y="5442149"/>
              <a:chExt cx="11167244" cy="2339066"/>
            </a:xfrm>
          </p:grpSpPr>
          <p:sp>
            <p:nvSpPr>
              <p:cNvPr id="165" name="TextBox 164">
                <a:extLst>
                  <a:ext uri="{FF2B5EF4-FFF2-40B4-BE49-F238E27FC236}">
                    <a16:creationId xmlns:a16="http://schemas.microsoft.com/office/drawing/2014/main" id="{C5A3F58A-2AEC-469B-9489-B418470CB6CC}"/>
                  </a:ext>
                </a:extLst>
              </p:cNvPr>
              <p:cNvSpPr txBox="1"/>
              <p:nvPr/>
            </p:nvSpPr>
            <p:spPr>
              <a:xfrm>
                <a:off x="15110670" y="5442149"/>
                <a:ext cx="8295392" cy="2339066"/>
              </a:xfrm>
              <a:prstGeom prst="rect">
                <a:avLst/>
              </a:prstGeom>
              <a:noFill/>
            </p:spPr>
            <p:txBody>
              <a:bodyPr wrap="square" lIns="91422" tIns="45711" rIns="91422" bIns="45711" rtlCol="0">
                <a:spAutoFit/>
              </a:bodyPr>
              <a:lstStyle/>
              <a:p>
                <a:r>
                  <a:rPr lang="en-US" sz="1400" dirty="0">
                    <a:solidFill>
                      <a:schemeClr val="bg1"/>
                    </a:solidFill>
                    <a:latin typeface="Georgia Pro Light" panose="02040302050405020303" pitchFamily="18" charset="0"/>
                  </a:rPr>
                  <a:t>Social media are interactive computer-mediated technologies that facilitate the creation and sharing of information, ideas, career interests and other forms of expression via virtual communities and networks</a:t>
                </a:r>
              </a:p>
            </p:txBody>
          </p:sp>
          <p:sp>
            <p:nvSpPr>
              <p:cNvPr id="166" name="TextBox 165">
                <a:extLst>
                  <a:ext uri="{FF2B5EF4-FFF2-40B4-BE49-F238E27FC236}">
                    <a16:creationId xmlns:a16="http://schemas.microsoft.com/office/drawing/2014/main" id="{C5E3A5F4-3312-4276-A5EC-4CD91F83994D}"/>
                  </a:ext>
                </a:extLst>
              </p:cNvPr>
              <p:cNvSpPr txBox="1"/>
              <p:nvPr/>
            </p:nvSpPr>
            <p:spPr>
              <a:xfrm>
                <a:off x="12238818" y="5501025"/>
                <a:ext cx="2530108" cy="1846624"/>
              </a:xfrm>
              <a:prstGeom prst="rect">
                <a:avLst/>
              </a:prstGeom>
              <a:noFill/>
            </p:spPr>
            <p:txBody>
              <a:bodyPr wrap="none" lIns="91422" tIns="45711" rIns="91422" bIns="45711" rtlCol="0">
                <a:spAutoFit/>
              </a:bodyPr>
              <a:lstStyle/>
              <a:p>
                <a:r>
                  <a:rPr lang="en-US" sz="5400" b="1" dirty="0">
                    <a:solidFill>
                      <a:schemeClr val="accent2"/>
                    </a:solidFill>
                    <a:cs typeface="Lato Light"/>
                  </a:rPr>
                  <a:t>50K</a:t>
                </a:r>
                <a:endParaRPr lang="id-ID" sz="5400" b="1" dirty="0">
                  <a:solidFill>
                    <a:schemeClr val="accent2"/>
                  </a:solidFill>
                  <a:cs typeface="Lato Light"/>
                </a:endParaRPr>
              </a:p>
            </p:txBody>
          </p:sp>
        </p:grpSp>
        <p:sp>
          <p:nvSpPr>
            <p:cNvPr id="163" name="TextBox 162">
              <a:extLst>
                <a:ext uri="{FF2B5EF4-FFF2-40B4-BE49-F238E27FC236}">
                  <a16:creationId xmlns:a16="http://schemas.microsoft.com/office/drawing/2014/main" id="{71E6D6AA-3B7B-422F-A91A-B7E747C458CE}"/>
                </a:ext>
              </a:extLst>
            </p:cNvPr>
            <p:cNvSpPr txBox="1"/>
            <p:nvPr/>
          </p:nvSpPr>
          <p:spPr>
            <a:xfrm>
              <a:off x="6134100" y="3861687"/>
              <a:ext cx="5504744" cy="1600438"/>
            </a:xfrm>
            <a:prstGeom prst="rect">
              <a:avLst/>
            </a:prstGeom>
            <a:noFill/>
          </p:spPr>
          <p:txBody>
            <a:bodyPr wrap="square" rtlCol="0">
              <a:spAutoFit/>
            </a:bodyPr>
            <a:lstStyle/>
            <a:p>
              <a:pPr lvl="0"/>
              <a:r>
                <a:rPr lang="en-US" sz="1400" dirty="0">
                  <a:solidFill>
                    <a:schemeClr val="bg1"/>
                  </a:solidFill>
                  <a:latin typeface="Georgia Pro Light" panose="02040302050405020303" pitchFamily="18" charset="0"/>
                </a:rPr>
                <a:t>Users usually access social media services via web-based technologies on desktops and laptops, or download services that offer social media functionality to their mobile devices (e.g., smartphones and tablets). As users engage with these electronic services, they create highly interactive platforms through which individuals, communities, and organizations can share, co-create, discuss, participate and modify user-generated content or self-curated content posted online.</a:t>
              </a:r>
            </a:p>
          </p:txBody>
        </p:sp>
      </p:grpSp>
      <p:sp>
        <p:nvSpPr>
          <p:cNvPr id="167" name="TextBox 166">
            <a:extLst>
              <a:ext uri="{FF2B5EF4-FFF2-40B4-BE49-F238E27FC236}">
                <a16:creationId xmlns:a16="http://schemas.microsoft.com/office/drawing/2014/main" id="{BE67A1D1-4E70-4426-8B99-29544264CA57}"/>
              </a:ext>
            </a:extLst>
          </p:cNvPr>
          <p:cNvSpPr txBox="1"/>
          <p:nvPr/>
        </p:nvSpPr>
        <p:spPr>
          <a:xfrm>
            <a:off x="0" y="79362"/>
            <a:ext cx="12192000" cy="646331"/>
          </a:xfrm>
          <a:prstGeom prst="rect">
            <a:avLst/>
          </a:prstGeom>
          <a:noFill/>
        </p:spPr>
        <p:txBody>
          <a:bodyPr wrap="square" rtlCol="0">
            <a:spAutoFit/>
          </a:bodyPr>
          <a:lstStyle/>
          <a:p>
            <a:pPr algn="ctr"/>
            <a:r>
              <a:rPr lang="en-US" sz="3600" dirty="0">
                <a:solidFill>
                  <a:schemeClr val="bg1"/>
                </a:solidFill>
                <a:latin typeface="Georgia" panose="02040502050405020303" pitchFamily="18" charset="0"/>
              </a:rPr>
              <a:t>What is social media?</a:t>
            </a:r>
            <a:endParaRPr lang="en-US" sz="3600" dirty="0">
              <a:latin typeface="Georgia" panose="02040502050405020303" pitchFamily="18" charset="0"/>
            </a:endParaRPr>
          </a:p>
        </p:txBody>
      </p:sp>
    </p:spTree>
    <p:extLst>
      <p:ext uri="{BB962C8B-B14F-4D97-AF65-F5344CB8AC3E}">
        <p14:creationId xmlns:p14="http://schemas.microsoft.com/office/powerpoint/2010/main" val="347482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2" descr="Related image">
            <a:extLst>
              <a:ext uri="{FF2B5EF4-FFF2-40B4-BE49-F238E27FC236}">
                <a16:creationId xmlns:a16="http://schemas.microsoft.com/office/drawing/2014/main" id="{CFD4D0A5-BF9D-4494-9DB7-94BABD6EE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67" name="TextBox 166">
            <a:extLst>
              <a:ext uri="{FF2B5EF4-FFF2-40B4-BE49-F238E27FC236}">
                <a16:creationId xmlns:a16="http://schemas.microsoft.com/office/drawing/2014/main" id="{BE67A1D1-4E70-4426-8B99-29544264CA57}"/>
              </a:ext>
            </a:extLst>
          </p:cNvPr>
          <p:cNvSpPr txBox="1"/>
          <p:nvPr/>
        </p:nvSpPr>
        <p:spPr>
          <a:xfrm>
            <a:off x="0" y="79362"/>
            <a:ext cx="12192000" cy="584775"/>
          </a:xfrm>
          <a:prstGeom prst="rect">
            <a:avLst/>
          </a:prstGeom>
          <a:noFill/>
        </p:spPr>
        <p:txBody>
          <a:bodyPr wrap="square" rtlCol="0">
            <a:spAutoFit/>
          </a:bodyPr>
          <a:lstStyle/>
          <a:p>
            <a:pPr algn="ctr"/>
            <a:r>
              <a:rPr lang="en-US" sz="3200" dirty="0">
                <a:solidFill>
                  <a:schemeClr val="bg1"/>
                </a:solidFill>
                <a:latin typeface="Georgia" panose="02040502050405020303" pitchFamily="18" charset="0"/>
              </a:rPr>
              <a:t>Why social media is important</a:t>
            </a:r>
            <a:endParaRPr lang="en-US" sz="3200" dirty="0">
              <a:latin typeface="Georgia" panose="02040502050405020303" pitchFamily="18" charset="0"/>
            </a:endParaRPr>
          </a:p>
        </p:txBody>
      </p:sp>
      <p:grpSp>
        <p:nvGrpSpPr>
          <p:cNvPr id="108" name="Group 107">
            <a:extLst>
              <a:ext uri="{FF2B5EF4-FFF2-40B4-BE49-F238E27FC236}">
                <a16:creationId xmlns:a16="http://schemas.microsoft.com/office/drawing/2014/main" id="{F43BE408-651C-4920-8BDE-EBF4B2034B8E}"/>
              </a:ext>
            </a:extLst>
          </p:cNvPr>
          <p:cNvGrpSpPr/>
          <p:nvPr/>
        </p:nvGrpSpPr>
        <p:grpSpPr>
          <a:xfrm>
            <a:off x="942246" y="4629582"/>
            <a:ext cx="4136835" cy="1218159"/>
            <a:chOff x="6702346" y="5013498"/>
            <a:chExt cx="4648609" cy="1368859"/>
          </a:xfrm>
        </p:grpSpPr>
        <p:sp>
          <p:nvSpPr>
            <p:cNvPr id="147" name="Freeform 5">
              <a:extLst>
                <a:ext uri="{FF2B5EF4-FFF2-40B4-BE49-F238E27FC236}">
                  <a16:creationId xmlns:a16="http://schemas.microsoft.com/office/drawing/2014/main" id="{BD109CC2-37E8-42A4-A0F7-8C26E4C3BD81}"/>
                </a:ext>
              </a:extLst>
            </p:cNvPr>
            <p:cNvSpPr>
              <a:spLocks/>
            </p:cNvSpPr>
            <p:nvPr/>
          </p:nvSpPr>
          <p:spPr bwMode="auto">
            <a:xfrm>
              <a:off x="6702346" y="5096946"/>
              <a:ext cx="4647078" cy="1285411"/>
            </a:xfrm>
            <a:custGeom>
              <a:avLst/>
              <a:gdLst>
                <a:gd name="T0" fmla="*/ 1304 w 2567"/>
                <a:gd name="T1" fmla="*/ 692 h 710"/>
                <a:gd name="T2" fmla="*/ 1133 w 2567"/>
                <a:gd name="T3" fmla="*/ 700 h 710"/>
                <a:gd name="T4" fmla="*/ 62 w 2567"/>
                <a:gd name="T5" fmla="*/ 493 h 710"/>
                <a:gd name="T6" fmla="*/ 41 w 2567"/>
                <a:gd name="T7" fmla="*/ 448 h 710"/>
                <a:gd name="T8" fmla="*/ 1263 w 2567"/>
                <a:gd name="T9" fmla="*/ 18 h 710"/>
                <a:gd name="T10" fmla="*/ 1433 w 2567"/>
                <a:gd name="T11" fmla="*/ 10 h 710"/>
                <a:gd name="T12" fmla="*/ 2505 w 2567"/>
                <a:gd name="T13" fmla="*/ 204 h 710"/>
                <a:gd name="T14" fmla="*/ 2526 w 2567"/>
                <a:gd name="T15" fmla="*/ 249 h 710"/>
                <a:gd name="T16" fmla="*/ 1304 w 2567"/>
                <a:gd name="T17" fmla="*/ 692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0">
                  <a:moveTo>
                    <a:pt x="1304" y="692"/>
                  </a:moveTo>
                  <a:cubicBezTo>
                    <a:pt x="1263" y="707"/>
                    <a:pt x="1186" y="710"/>
                    <a:pt x="1133" y="700"/>
                  </a:cubicBezTo>
                  <a:cubicBezTo>
                    <a:pt x="62" y="493"/>
                    <a:pt x="62" y="493"/>
                    <a:pt x="62" y="493"/>
                  </a:cubicBezTo>
                  <a:cubicBezTo>
                    <a:pt x="9" y="482"/>
                    <a:pt x="0" y="462"/>
                    <a:pt x="41" y="448"/>
                  </a:cubicBezTo>
                  <a:cubicBezTo>
                    <a:pt x="1263" y="18"/>
                    <a:pt x="1263" y="18"/>
                    <a:pt x="1263" y="18"/>
                  </a:cubicBezTo>
                  <a:cubicBezTo>
                    <a:pt x="1304" y="3"/>
                    <a:pt x="1380" y="0"/>
                    <a:pt x="1433" y="10"/>
                  </a:cubicBezTo>
                  <a:cubicBezTo>
                    <a:pt x="2505" y="204"/>
                    <a:pt x="2505" y="204"/>
                    <a:pt x="2505" y="204"/>
                  </a:cubicBezTo>
                  <a:cubicBezTo>
                    <a:pt x="2558" y="214"/>
                    <a:pt x="2567" y="234"/>
                    <a:pt x="2526" y="249"/>
                  </a:cubicBezTo>
                  <a:lnTo>
                    <a:pt x="1304" y="6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B15C0589-E41F-486A-BA49-A72062C11258}"/>
                </a:ext>
              </a:extLst>
            </p:cNvPr>
            <p:cNvSpPr>
              <a:spLocks/>
            </p:cNvSpPr>
            <p:nvPr/>
          </p:nvSpPr>
          <p:spPr bwMode="auto">
            <a:xfrm>
              <a:off x="6729907" y="5453708"/>
              <a:ext cx="4594253" cy="912573"/>
            </a:xfrm>
            <a:custGeom>
              <a:avLst/>
              <a:gdLst>
                <a:gd name="T0" fmla="*/ 2538 w 2538"/>
                <a:gd name="T1" fmla="*/ 0 h 504"/>
                <a:gd name="T2" fmla="*/ 2536 w 2538"/>
                <a:gd name="T3" fmla="*/ 32 h 504"/>
                <a:gd name="T4" fmla="*/ 2464 w 2538"/>
                <a:gd name="T5" fmla="*/ 65 h 504"/>
                <a:gd name="T6" fmla="*/ 1186 w 2538"/>
                <a:gd name="T7" fmla="*/ 504 h 504"/>
                <a:gd name="T8" fmla="*/ 12 w 2538"/>
                <a:gd name="T9" fmla="*/ 284 h 504"/>
                <a:gd name="T10" fmla="*/ 0 w 2538"/>
                <a:gd name="T11" fmla="*/ 268 h 504"/>
                <a:gd name="T12" fmla="*/ 2 w 2538"/>
                <a:gd name="T13" fmla="*/ 225 h 504"/>
                <a:gd name="T14" fmla="*/ 2538 w 2538"/>
                <a:gd name="T15" fmla="*/ 0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8" h="504">
                  <a:moveTo>
                    <a:pt x="2538" y="0"/>
                  </a:moveTo>
                  <a:cubicBezTo>
                    <a:pt x="2536" y="32"/>
                    <a:pt x="2536" y="32"/>
                    <a:pt x="2536" y="32"/>
                  </a:cubicBezTo>
                  <a:cubicBezTo>
                    <a:pt x="2464" y="65"/>
                    <a:pt x="2464" y="65"/>
                    <a:pt x="2464" y="65"/>
                  </a:cubicBezTo>
                  <a:cubicBezTo>
                    <a:pt x="1186" y="504"/>
                    <a:pt x="1186" y="504"/>
                    <a:pt x="1186" y="504"/>
                  </a:cubicBezTo>
                  <a:cubicBezTo>
                    <a:pt x="12" y="284"/>
                    <a:pt x="12" y="284"/>
                    <a:pt x="12" y="284"/>
                  </a:cubicBezTo>
                  <a:cubicBezTo>
                    <a:pt x="0" y="268"/>
                    <a:pt x="0" y="268"/>
                    <a:pt x="0" y="268"/>
                  </a:cubicBezTo>
                  <a:cubicBezTo>
                    <a:pt x="0" y="268"/>
                    <a:pt x="1" y="225"/>
                    <a:pt x="2" y="225"/>
                  </a:cubicBezTo>
                  <a:cubicBezTo>
                    <a:pt x="2" y="225"/>
                    <a:pt x="2538" y="0"/>
                    <a:pt x="25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7">
              <a:extLst>
                <a:ext uri="{FF2B5EF4-FFF2-40B4-BE49-F238E27FC236}">
                  <a16:creationId xmlns:a16="http://schemas.microsoft.com/office/drawing/2014/main" id="{F357308B-4592-4017-B0A6-A4C8284F8A5C}"/>
                </a:ext>
              </a:extLst>
            </p:cNvPr>
            <p:cNvSpPr>
              <a:spLocks/>
            </p:cNvSpPr>
            <p:nvPr/>
          </p:nvSpPr>
          <p:spPr bwMode="auto">
            <a:xfrm>
              <a:off x="6703877" y="5013498"/>
              <a:ext cx="4647078" cy="1286942"/>
            </a:xfrm>
            <a:custGeom>
              <a:avLst/>
              <a:gdLst>
                <a:gd name="T0" fmla="*/ 1304 w 2567"/>
                <a:gd name="T1" fmla="*/ 693 h 711"/>
                <a:gd name="T2" fmla="*/ 1134 w 2567"/>
                <a:gd name="T3" fmla="*/ 700 h 711"/>
                <a:gd name="T4" fmla="*/ 62 w 2567"/>
                <a:gd name="T5" fmla="*/ 493 h 711"/>
                <a:gd name="T6" fmla="*/ 41 w 2567"/>
                <a:gd name="T7" fmla="*/ 448 h 711"/>
                <a:gd name="T8" fmla="*/ 1263 w 2567"/>
                <a:gd name="T9" fmla="*/ 18 h 711"/>
                <a:gd name="T10" fmla="*/ 1434 w 2567"/>
                <a:gd name="T11" fmla="*/ 10 h 711"/>
                <a:gd name="T12" fmla="*/ 2505 w 2567"/>
                <a:gd name="T13" fmla="*/ 218 h 711"/>
                <a:gd name="T14" fmla="*/ 2526 w 2567"/>
                <a:gd name="T15" fmla="*/ 263 h 711"/>
                <a:gd name="T16" fmla="*/ 1304 w 2567"/>
                <a:gd name="T17" fmla="*/ 6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1">
                  <a:moveTo>
                    <a:pt x="1304" y="693"/>
                  </a:moveTo>
                  <a:cubicBezTo>
                    <a:pt x="1263" y="707"/>
                    <a:pt x="1187" y="711"/>
                    <a:pt x="1134" y="700"/>
                  </a:cubicBezTo>
                  <a:cubicBezTo>
                    <a:pt x="62" y="493"/>
                    <a:pt x="62" y="493"/>
                    <a:pt x="62" y="493"/>
                  </a:cubicBezTo>
                  <a:cubicBezTo>
                    <a:pt x="9" y="483"/>
                    <a:pt x="0" y="462"/>
                    <a:pt x="41" y="448"/>
                  </a:cubicBezTo>
                  <a:cubicBezTo>
                    <a:pt x="1263" y="18"/>
                    <a:pt x="1263" y="18"/>
                    <a:pt x="1263" y="18"/>
                  </a:cubicBezTo>
                  <a:cubicBezTo>
                    <a:pt x="1305" y="3"/>
                    <a:pt x="1381" y="0"/>
                    <a:pt x="1434" y="10"/>
                  </a:cubicBezTo>
                  <a:cubicBezTo>
                    <a:pt x="2505" y="218"/>
                    <a:pt x="2505" y="218"/>
                    <a:pt x="2505" y="218"/>
                  </a:cubicBezTo>
                  <a:cubicBezTo>
                    <a:pt x="2558" y="228"/>
                    <a:pt x="2567" y="248"/>
                    <a:pt x="2526" y="263"/>
                  </a:cubicBezTo>
                  <a:lnTo>
                    <a:pt x="1304" y="69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
              <a:extLst>
                <a:ext uri="{FF2B5EF4-FFF2-40B4-BE49-F238E27FC236}">
                  <a16:creationId xmlns:a16="http://schemas.microsoft.com/office/drawing/2014/main" id="{2173E995-0402-4E38-BCB0-48495754FD38}"/>
                </a:ext>
              </a:extLst>
            </p:cNvPr>
            <p:cNvSpPr>
              <a:spLocks/>
            </p:cNvSpPr>
            <p:nvPr/>
          </p:nvSpPr>
          <p:spPr bwMode="auto">
            <a:xfrm>
              <a:off x="7028483" y="5069385"/>
              <a:ext cx="4107343" cy="1136888"/>
            </a:xfrm>
            <a:custGeom>
              <a:avLst/>
              <a:gdLst>
                <a:gd name="T0" fmla="*/ 0 w 5365"/>
                <a:gd name="T1" fmla="*/ 991 h 1485"/>
                <a:gd name="T2" fmla="*/ 2814 w 5365"/>
                <a:gd name="T3" fmla="*/ 0 h 1485"/>
                <a:gd name="T4" fmla="*/ 5365 w 5365"/>
                <a:gd name="T5" fmla="*/ 495 h 1485"/>
                <a:gd name="T6" fmla="*/ 2549 w 5365"/>
                <a:gd name="T7" fmla="*/ 1485 h 1485"/>
                <a:gd name="T8" fmla="*/ 0 w 5365"/>
                <a:gd name="T9" fmla="*/ 991 h 1485"/>
              </a:gdLst>
              <a:ahLst/>
              <a:cxnLst>
                <a:cxn ang="0">
                  <a:pos x="T0" y="T1"/>
                </a:cxn>
                <a:cxn ang="0">
                  <a:pos x="T2" y="T3"/>
                </a:cxn>
                <a:cxn ang="0">
                  <a:pos x="T4" y="T5"/>
                </a:cxn>
                <a:cxn ang="0">
                  <a:pos x="T6" y="T7"/>
                </a:cxn>
                <a:cxn ang="0">
                  <a:pos x="T8" y="T9"/>
                </a:cxn>
              </a:cxnLst>
              <a:rect l="0" t="0" r="r" b="b"/>
              <a:pathLst>
                <a:path w="5365" h="1485">
                  <a:moveTo>
                    <a:pt x="0" y="991"/>
                  </a:moveTo>
                  <a:lnTo>
                    <a:pt x="2814" y="0"/>
                  </a:lnTo>
                  <a:lnTo>
                    <a:pt x="5365" y="495"/>
                  </a:lnTo>
                  <a:lnTo>
                    <a:pt x="2549" y="1485"/>
                  </a:lnTo>
                  <a:lnTo>
                    <a:pt x="0" y="99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9">
              <a:extLst>
                <a:ext uri="{FF2B5EF4-FFF2-40B4-BE49-F238E27FC236}">
                  <a16:creationId xmlns:a16="http://schemas.microsoft.com/office/drawing/2014/main" id="{3A1A166F-D9CC-454C-B138-88FDA3E7055C}"/>
                </a:ext>
              </a:extLst>
            </p:cNvPr>
            <p:cNvSpPr>
              <a:spLocks/>
            </p:cNvSpPr>
            <p:nvPr/>
          </p:nvSpPr>
          <p:spPr bwMode="auto">
            <a:xfrm>
              <a:off x="8979950" y="5069385"/>
              <a:ext cx="2155876" cy="1136888"/>
            </a:xfrm>
            <a:custGeom>
              <a:avLst/>
              <a:gdLst>
                <a:gd name="T0" fmla="*/ 0 w 2816"/>
                <a:gd name="T1" fmla="*/ 1485 h 1485"/>
                <a:gd name="T2" fmla="*/ 2816 w 2816"/>
                <a:gd name="T3" fmla="*/ 495 h 1485"/>
                <a:gd name="T4" fmla="*/ 265 w 2816"/>
                <a:gd name="T5" fmla="*/ 0 h 1485"/>
                <a:gd name="T6" fmla="*/ 0 w 2816"/>
                <a:gd name="T7" fmla="*/ 1485 h 1485"/>
              </a:gdLst>
              <a:ahLst/>
              <a:cxnLst>
                <a:cxn ang="0">
                  <a:pos x="T0" y="T1"/>
                </a:cxn>
                <a:cxn ang="0">
                  <a:pos x="T2" y="T3"/>
                </a:cxn>
                <a:cxn ang="0">
                  <a:pos x="T4" y="T5"/>
                </a:cxn>
                <a:cxn ang="0">
                  <a:pos x="T6" y="T7"/>
                </a:cxn>
              </a:cxnLst>
              <a:rect l="0" t="0" r="r" b="b"/>
              <a:pathLst>
                <a:path w="2816" h="1485">
                  <a:moveTo>
                    <a:pt x="0" y="1485"/>
                  </a:moveTo>
                  <a:lnTo>
                    <a:pt x="2816" y="495"/>
                  </a:lnTo>
                  <a:lnTo>
                    <a:pt x="265" y="0"/>
                  </a:lnTo>
                  <a:lnTo>
                    <a:pt x="0" y="1485"/>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
              <a:extLst>
                <a:ext uri="{FF2B5EF4-FFF2-40B4-BE49-F238E27FC236}">
                  <a16:creationId xmlns:a16="http://schemas.microsoft.com/office/drawing/2014/main" id="{0D87DC55-1F13-47D3-8EB4-B6C300CC33AC}"/>
                </a:ext>
              </a:extLst>
            </p:cNvPr>
            <p:cNvSpPr>
              <a:spLocks/>
            </p:cNvSpPr>
            <p:nvPr/>
          </p:nvSpPr>
          <p:spPr bwMode="auto">
            <a:xfrm>
              <a:off x="7784878" y="6027127"/>
              <a:ext cx="217425" cy="58184"/>
            </a:xfrm>
            <a:custGeom>
              <a:avLst/>
              <a:gdLst>
                <a:gd name="T0" fmla="*/ 27 w 120"/>
                <a:gd name="T1" fmla="*/ 27 h 32"/>
                <a:gd name="T2" fmla="*/ 102 w 120"/>
                <a:gd name="T3" fmla="*/ 24 h 32"/>
                <a:gd name="T4" fmla="*/ 93 w 120"/>
                <a:gd name="T5" fmla="*/ 4 h 32"/>
                <a:gd name="T6" fmla="*/ 18 w 120"/>
                <a:gd name="T7" fmla="*/ 8 h 32"/>
                <a:gd name="T8" fmla="*/ 27 w 120"/>
                <a:gd name="T9" fmla="*/ 27 h 32"/>
              </a:gdLst>
              <a:ahLst/>
              <a:cxnLst>
                <a:cxn ang="0">
                  <a:pos x="T0" y="T1"/>
                </a:cxn>
                <a:cxn ang="0">
                  <a:pos x="T2" y="T3"/>
                </a:cxn>
                <a:cxn ang="0">
                  <a:pos x="T4" y="T5"/>
                </a:cxn>
                <a:cxn ang="0">
                  <a:pos x="T6" y="T7"/>
                </a:cxn>
                <a:cxn ang="0">
                  <a:pos x="T8" y="T9"/>
                </a:cxn>
              </a:cxnLst>
              <a:rect l="0" t="0" r="r" b="b"/>
              <a:pathLst>
                <a:path w="120" h="32">
                  <a:moveTo>
                    <a:pt x="27" y="27"/>
                  </a:moveTo>
                  <a:cubicBezTo>
                    <a:pt x="51" y="32"/>
                    <a:pt x="84" y="30"/>
                    <a:pt x="102" y="24"/>
                  </a:cubicBezTo>
                  <a:cubicBezTo>
                    <a:pt x="120" y="18"/>
                    <a:pt x="116" y="9"/>
                    <a:pt x="93" y="4"/>
                  </a:cubicBezTo>
                  <a:cubicBezTo>
                    <a:pt x="70" y="0"/>
                    <a:pt x="36" y="1"/>
                    <a:pt x="18" y="8"/>
                  </a:cubicBezTo>
                  <a:cubicBezTo>
                    <a:pt x="0" y="14"/>
                    <a:pt x="4" y="23"/>
                    <a:pt x="27" y="27"/>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
              <a:extLst>
                <a:ext uri="{FF2B5EF4-FFF2-40B4-BE49-F238E27FC236}">
                  <a16:creationId xmlns:a16="http://schemas.microsoft.com/office/drawing/2014/main" id="{AD3ECDED-8AF0-42F8-91F0-3F836ACB2488}"/>
                </a:ext>
              </a:extLst>
            </p:cNvPr>
            <p:cNvSpPr>
              <a:spLocks/>
            </p:cNvSpPr>
            <p:nvPr/>
          </p:nvSpPr>
          <p:spPr bwMode="auto">
            <a:xfrm>
              <a:off x="10038749" y="5207190"/>
              <a:ext cx="340684" cy="68903"/>
            </a:xfrm>
            <a:custGeom>
              <a:avLst/>
              <a:gdLst>
                <a:gd name="T0" fmla="*/ 5 w 188"/>
                <a:gd name="T1" fmla="*/ 4 h 38"/>
                <a:gd name="T2" fmla="*/ 3 w 188"/>
                <a:gd name="T3" fmla="*/ 1 h 38"/>
                <a:gd name="T4" fmla="*/ 3 w 188"/>
                <a:gd name="T5" fmla="*/ 1 h 38"/>
                <a:gd name="T6" fmla="*/ 16 w 188"/>
                <a:gd name="T7" fmla="*/ 0 h 38"/>
                <a:gd name="T8" fmla="*/ 183 w 188"/>
                <a:gd name="T9" fmla="*/ 33 h 38"/>
                <a:gd name="T10" fmla="*/ 185 w 188"/>
                <a:gd name="T11" fmla="*/ 36 h 38"/>
                <a:gd name="T12" fmla="*/ 185 w 188"/>
                <a:gd name="T13" fmla="*/ 36 h 38"/>
                <a:gd name="T14" fmla="*/ 172 w 188"/>
                <a:gd name="T15" fmla="*/ 37 h 38"/>
                <a:gd name="T16" fmla="*/ 5 w 188"/>
                <a:gd name="T1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38">
                  <a:moveTo>
                    <a:pt x="5" y="4"/>
                  </a:moveTo>
                  <a:cubicBezTo>
                    <a:pt x="1" y="4"/>
                    <a:pt x="0" y="2"/>
                    <a:pt x="3" y="1"/>
                  </a:cubicBezTo>
                  <a:cubicBezTo>
                    <a:pt x="3" y="1"/>
                    <a:pt x="3" y="1"/>
                    <a:pt x="3" y="1"/>
                  </a:cubicBezTo>
                  <a:cubicBezTo>
                    <a:pt x="6" y="0"/>
                    <a:pt x="12" y="0"/>
                    <a:pt x="16" y="0"/>
                  </a:cubicBezTo>
                  <a:cubicBezTo>
                    <a:pt x="183" y="33"/>
                    <a:pt x="183" y="33"/>
                    <a:pt x="183" y="33"/>
                  </a:cubicBezTo>
                  <a:cubicBezTo>
                    <a:pt x="187" y="34"/>
                    <a:pt x="188" y="35"/>
                    <a:pt x="185" y="36"/>
                  </a:cubicBezTo>
                  <a:cubicBezTo>
                    <a:pt x="185" y="36"/>
                    <a:pt x="185" y="36"/>
                    <a:pt x="185" y="36"/>
                  </a:cubicBezTo>
                  <a:cubicBezTo>
                    <a:pt x="182" y="37"/>
                    <a:pt x="176" y="38"/>
                    <a:pt x="172" y="37"/>
                  </a:cubicBezTo>
                  <a:lnTo>
                    <a:pt x="5" y="4"/>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9" name="Freeform 12">
            <a:extLst>
              <a:ext uri="{FF2B5EF4-FFF2-40B4-BE49-F238E27FC236}">
                <a16:creationId xmlns:a16="http://schemas.microsoft.com/office/drawing/2014/main" id="{062BF54F-65F6-49ED-BD08-C490770CC718}"/>
              </a:ext>
            </a:extLst>
          </p:cNvPr>
          <p:cNvSpPr>
            <a:spLocks/>
          </p:cNvSpPr>
          <p:nvPr/>
        </p:nvSpPr>
        <p:spPr bwMode="auto">
          <a:xfrm>
            <a:off x="1795910" y="3574254"/>
            <a:ext cx="897268" cy="842764"/>
          </a:xfrm>
          <a:custGeom>
            <a:avLst/>
            <a:gdLst>
              <a:gd name="T0" fmla="*/ 34 w 557"/>
              <a:gd name="T1" fmla="*/ 0 h 523"/>
              <a:gd name="T2" fmla="*/ 522 w 557"/>
              <a:gd name="T3" fmla="*/ 0 h 523"/>
              <a:gd name="T4" fmla="*/ 557 w 557"/>
              <a:gd name="T5" fmla="*/ 35 h 523"/>
              <a:gd name="T6" fmla="*/ 557 w 557"/>
              <a:gd name="T7" fmla="*/ 374 h 523"/>
              <a:gd name="T8" fmla="*/ 522 w 557"/>
              <a:gd name="T9" fmla="*/ 408 h 523"/>
              <a:gd name="T10" fmla="*/ 483 w 557"/>
              <a:gd name="T11" fmla="*/ 408 h 523"/>
              <a:gd name="T12" fmla="*/ 483 w 557"/>
              <a:gd name="T13" fmla="*/ 523 h 523"/>
              <a:gd name="T14" fmla="*/ 360 w 557"/>
              <a:gd name="T15" fmla="*/ 408 h 523"/>
              <a:gd name="T16" fmla="*/ 34 w 557"/>
              <a:gd name="T17" fmla="*/ 408 h 523"/>
              <a:gd name="T18" fmla="*/ 0 w 557"/>
              <a:gd name="T19" fmla="*/ 374 h 523"/>
              <a:gd name="T20" fmla="*/ 0 w 557"/>
              <a:gd name="T21" fmla="*/ 35 h 523"/>
              <a:gd name="T22" fmla="*/ 34 w 557"/>
              <a:gd name="T2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7" h="523">
                <a:moveTo>
                  <a:pt x="34" y="0"/>
                </a:moveTo>
                <a:cubicBezTo>
                  <a:pt x="522" y="0"/>
                  <a:pt x="522" y="0"/>
                  <a:pt x="522" y="0"/>
                </a:cubicBezTo>
                <a:cubicBezTo>
                  <a:pt x="541" y="0"/>
                  <a:pt x="557" y="16"/>
                  <a:pt x="557" y="35"/>
                </a:cubicBezTo>
                <a:cubicBezTo>
                  <a:pt x="557" y="374"/>
                  <a:pt x="557" y="374"/>
                  <a:pt x="557" y="374"/>
                </a:cubicBezTo>
                <a:cubicBezTo>
                  <a:pt x="557" y="393"/>
                  <a:pt x="541" y="408"/>
                  <a:pt x="522" y="408"/>
                </a:cubicBezTo>
                <a:cubicBezTo>
                  <a:pt x="483" y="408"/>
                  <a:pt x="483" y="408"/>
                  <a:pt x="483" y="408"/>
                </a:cubicBezTo>
                <a:cubicBezTo>
                  <a:pt x="483" y="523"/>
                  <a:pt x="483" y="523"/>
                  <a:pt x="483" y="523"/>
                </a:cubicBezTo>
                <a:cubicBezTo>
                  <a:pt x="360" y="408"/>
                  <a:pt x="360" y="408"/>
                  <a:pt x="360" y="408"/>
                </a:cubicBezTo>
                <a:cubicBezTo>
                  <a:pt x="34" y="408"/>
                  <a:pt x="34" y="408"/>
                  <a:pt x="34" y="408"/>
                </a:cubicBezTo>
                <a:cubicBezTo>
                  <a:pt x="15" y="408"/>
                  <a:pt x="0" y="393"/>
                  <a:pt x="0" y="374"/>
                </a:cubicBezTo>
                <a:cubicBezTo>
                  <a:pt x="0" y="35"/>
                  <a:pt x="0" y="35"/>
                  <a:pt x="0" y="35"/>
                </a:cubicBezTo>
                <a:cubicBezTo>
                  <a:pt x="0" y="16"/>
                  <a:pt x="15" y="0"/>
                  <a:pt x="34"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
            <a:extLst>
              <a:ext uri="{FF2B5EF4-FFF2-40B4-BE49-F238E27FC236}">
                <a16:creationId xmlns:a16="http://schemas.microsoft.com/office/drawing/2014/main" id="{9A880BF0-8E05-4448-B7DC-42EA19AC4960}"/>
              </a:ext>
            </a:extLst>
          </p:cNvPr>
          <p:cNvSpPr>
            <a:spLocks/>
          </p:cNvSpPr>
          <p:nvPr/>
        </p:nvSpPr>
        <p:spPr bwMode="auto">
          <a:xfrm>
            <a:off x="2719068" y="2391522"/>
            <a:ext cx="895906" cy="842764"/>
          </a:xfrm>
          <a:custGeom>
            <a:avLst/>
            <a:gdLst>
              <a:gd name="T0" fmla="*/ 34 w 556"/>
              <a:gd name="T1" fmla="*/ 0 h 523"/>
              <a:gd name="T2" fmla="*/ 522 w 556"/>
              <a:gd name="T3" fmla="*/ 0 h 523"/>
              <a:gd name="T4" fmla="*/ 556 w 556"/>
              <a:gd name="T5" fmla="*/ 35 h 523"/>
              <a:gd name="T6" fmla="*/ 556 w 556"/>
              <a:gd name="T7" fmla="*/ 374 h 523"/>
              <a:gd name="T8" fmla="*/ 522 w 556"/>
              <a:gd name="T9" fmla="*/ 408 h 523"/>
              <a:gd name="T10" fmla="*/ 483 w 556"/>
              <a:gd name="T11" fmla="*/ 408 h 523"/>
              <a:gd name="T12" fmla="*/ 483 w 556"/>
              <a:gd name="T13" fmla="*/ 523 h 523"/>
              <a:gd name="T14" fmla="*/ 359 w 556"/>
              <a:gd name="T15" fmla="*/ 408 h 523"/>
              <a:gd name="T16" fmla="*/ 34 w 556"/>
              <a:gd name="T17" fmla="*/ 408 h 523"/>
              <a:gd name="T18" fmla="*/ 0 w 556"/>
              <a:gd name="T19" fmla="*/ 374 h 523"/>
              <a:gd name="T20" fmla="*/ 0 w 556"/>
              <a:gd name="T21" fmla="*/ 35 h 523"/>
              <a:gd name="T22" fmla="*/ 34 w 556"/>
              <a:gd name="T2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523">
                <a:moveTo>
                  <a:pt x="34" y="0"/>
                </a:moveTo>
                <a:cubicBezTo>
                  <a:pt x="522" y="0"/>
                  <a:pt x="522" y="0"/>
                  <a:pt x="522" y="0"/>
                </a:cubicBezTo>
                <a:cubicBezTo>
                  <a:pt x="541" y="0"/>
                  <a:pt x="556" y="16"/>
                  <a:pt x="556" y="35"/>
                </a:cubicBezTo>
                <a:cubicBezTo>
                  <a:pt x="556" y="374"/>
                  <a:pt x="556" y="374"/>
                  <a:pt x="556" y="374"/>
                </a:cubicBezTo>
                <a:cubicBezTo>
                  <a:pt x="556" y="393"/>
                  <a:pt x="541" y="408"/>
                  <a:pt x="522" y="408"/>
                </a:cubicBezTo>
                <a:cubicBezTo>
                  <a:pt x="483" y="408"/>
                  <a:pt x="483" y="408"/>
                  <a:pt x="483" y="408"/>
                </a:cubicBezTo>
                <a:cubicBezTo>
                  <a:pt x="483" y="523"/>
                  <a:pt x="483" y="523"/>
                  <a:pt x="483" y="523"/>
                </a:cubicBezTo>
                <a:cubicBezTo>
                  <a:pt x="359" y="408"/>
                  <a:pt x="359" y="408"/>
                  <a:pt x="359" y="408"/>
                </a:cubicBezTo>
                <a:cubicBezTo>
                  <a:pt x="34" y="408"/>
                  <a:pt x="34" y="408"/>
                  <a:pt x="34" y="408"/>
                </a:cubicBezTo>
                <a:cubicBezTo>
                  <a:pt x="15" y="408"/>
                  <a:pt x="0" y="393"/>
                  <a:pt x="0" y="374"/>
                </a:cubicBezTo>
                <a:cubicBezTo>
                  <a:pt x="0" y="35"/>
                  <a:pt x="0" y="35"/>
                  <a:pt x="0" y="35"/>
                </a:cubicBezTo>
                <a:cubicBezTo>
                  <a:pt x="0" y="16"/>
                  <a:pt x="15" y="0"/>
                  <a:pt x="3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
            <a:extLst>
              <a:ext uri="{FF2B5EF4-FFF2-40B4-BE49-F238E27FC236}">
                <a16:creationId xmlns:a16="http://schemas.microsoft.com/office/drawing/2014/main" id="{05C48C47-5A1F-4618-ADEA-91332E7558B0}"/>
              </a:ext>
            </a:extLst>
          </p:cNvPr>
          <p:cNvSpPr>
            <a:spLocks/>
          </p:cNvSpPr>
          <p:nvPr/>
        </p:nvSpPr>
        <p:spPr bwMode="auto">
          <a:xfrm>
            <a:off x="3579546" y="3189321"/>
            <a:ext cx="895906" cy="842764"/>
          </a:xfrm>
          <a:custGeom>
            <a:avLst/>
            <a:gdLst>
              <a:gd name="T0" fmla="*/ 522 w 556"/>
              <a:gd name="T1" fmla="*/ 0 h 523"/>
              <a:gd name="T2" fmla="*/ 34 w 556"/>
              <a:gd name="T3" fmla="*/ 0 h 523"/>
              <a:gd name="T4" fmla="*/ 0 w 556"/>
              <a:gd name="T5" fmla="*/ 34 h 523"/>
              <a:gd name="T6" fmla="*/ 0 w 556"/>
              <a:gd name="T7" fmla="*/ 373 h 523"/>
              <a:gd name="T8" fmla="*/ 34 w 556"/>
              <a:gd name="T9" fmla="*/ 407 h 523"/>
              <a:gd name="T10" fmla="*/ 73 w 556"/>
              <a:gd name="T11" fmla="*/ 407 h 523"/>
              <a:gd name="T12" fmla="*/ 73 w 556"/>
              <a:gd name="T13" fmla="*/ 523 h 523"/>
              <a:gd name="T14" fmla="*/ 197 w 556"/>
              <a:gd name="T15" fmla="*/ 407 h 523"/>
              <a:gd name="T16" fmla="*/ 522 w 556"/>
              <a:gd name="T17" fmla="*/ 407 h 523"/>
              <a:gd name="T18" fmla="*/ 556 w 556"/>
              <a:gd name="T19" fmla="*/ 373 h 523"/>
              <a:gd name="T20" fmla="*/ 556 w 556"/>
              <a:gd name="T21" fmla="*/ 34 h 523"/>
              <a:gd name="T22" fmla="*/ 522 w 556"/>
              <a:gd name="T23"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523">
                <a:moveTo>
                  <a:pt x="522" y="0"/>
                </a:moveTo>
                <a:cubicBezTo>
                  <a:pt x="34" y="0"/>
                  <a:pt x="34" y="0"/>
                  <a:pt x="34" y="0"/>
                </a:cubicBezTo>
                <a:cubicBezTo>
                  <a:pt x="15" y="0"/>
                  <a:pt x="0" y="15"/>
                  <a:pt x="0" y="34"/>
                </a:cubicBezTo>
                <a:cubicBezTo>
                  <a:pt x="0" y="373"/>
                  <a:pt x="0" y="373"/>
                  <a:pt x="0" y="373"/>
                </a:cubicBezTo>
                <a:cubicBezTo>
                  <a:pt x="0" y="392"/>
                  <a:pt x="15" y="407"/>
                  <a:pt x="34" y="407"/>
                </a:cubicBezTo>
                <a:cubicBezTo>
                  <a:pt x="73" y="407"/>
                  <a:pt x="73" y="407"/>
                  <a:pt x="73" y="407"/>
                </a:cubicBezTo>
                <a:cubicBezTo>
                  <a:pt x="73" y="523"/>
                  <a:pt x="73" y="523"/>
                  <a:pt x="73" y="523"/>
                </a:cubicBezTo>
                <a:cubicBezTo>
                  <a:pt x="197" y="407"/>
                  <a:pt x="197" y="407"/>
                  <a:pt x="197" y="407"/>
                </a:cubicBezTo>
                <a:cubicBezTo>
                  <a:pt x="522" y="407"/>
                  <a:pt x="522" y="407"/>
                  <a:pt x="522" y="407"/>
                </a:cubicBezTo>
                <a:cubicBezTo>
                  <a:pt x="541" y="407"/>
                  <a:pt x="556" y="392"/>
                  <a:pt x="556" y="373"/>
                </a:cubicBezTo>
                <a:cubicBezTo>
                  <a:pt x="556" y="34"/>
                  <a:pt x="556" y="34"/>
                  <a:pt x="556" y="34"/>
                </a:cubicBezTo>
                <a:cubicBezTo>
                  <a:pt x="556" y="15"/>
                  <a:pt x="541" y="0"/>
                  <a:pt x="52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
            <a:extLst>
              <a:ext uri="{FF2B5EF4-FFF2-40B4-BE49-F238E27FC236}">
                <a16:creationId xmlns:a16="http://schemas.microsoft.com/office/drawing/2014/main" id="{3EB55C2C-1BF8-429A-A1BF-1B14CC56B9DA}"/>
              </a:ext>
            </a:extLst>
          </p:cNvPr>
          <p:cNvSpPr>
            <a:spLocks/>
          </p:cNvSpPr>
          <p:nvPr/>
        </p:nvSpPr>
        <p:spPr bwMode="auto">
          <a:xfrm>
            <a:off x="924531" y="2897727"/>
            <a:ext cx="618618" cy="581827"/>
          </a:xfrm>
          <a:custGeom>
            <a:avLst/>
            <a:gdLst>
              <a:gd name="T0" fmla="*/ 24 w 384"/>
              <a:gd name="T1" fmla="*/ 0 h 361"/>
              <a:gd name="T2" fmla="*/ 361 w 384"/>
              <a:gd name="T3" fmla="*/ 0 h 361"/>
              <a:gd name="T4" fmla="*/ 384 w 384"/>
              <a:gd name="T5" fmla="*/ 24 h 361"/>
              <a:gd name="T6" fmla="*/ 384 w 384"/>
              <a:gd name="T7" fmla="*/ 258 h 361"/>
              <a:gd name="T8" fmla="*/ 361 w 384"/>
              <a:gd name="T9" fmla="*/ 281 h 361"/>
              <a:gd name="T10" fmla="*/ 333 w 384"/>
              <a:gd name="T11" fmla="*/ 281 h 361"/>
              <a:gd name="T12" fmla="*/ 333 w 384"/>
              <a:gd name="T13" fmla="*/ 361 h 361"/>
              <a:gd name="T14" fmla="*/ 248 w 384"/>
              <a:gd name="T15" fmla="*/ 281 h 361"/>
              <a:gd name="T16" fmla="*/ 24 w 384"/>
              <a:gd name="T17" fmla="*/ 281 h 361"/>
              <a:gd name="T18" fmla="*/ 0 w 384"/>
              <a:gd name="T19" fmla="*/ 258 h 361"/>
              <a:gd name="T20" fmla="*/ 0 w 384"/>
              <a:gd name="T21" fmla="*/ 24 h 361"/>
              <a:gd name="T22" fmla="*/ 24 w 384"/>
              <a:gd name="T2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1">
                <a:moveTo>
                  <a:pt x="24" y="0"/>
                </a:moveTo>
                <a:cubicBezTo>
                  <a:pt x="361" y="0"/>
                  <a:pt x="361" y="0"/>
                  <a:pt x="361" y="0"/>
                </a:cubicBezTo>
                <a:cubicBezTo>
                  <a:pt x="374" y="0"/>
                  <a:pt x="384" y="11"/>
                  <a:pt x="384" y="24"/>
                </a:cubicBezTo>
                <a:cubicBezTo>
                  <a:pt x="384" y="258"/>
                  <a:pt x="384" y="258"/>
                  <a:pt x="384" y="258"/>
                </a:cubicBezTo>
                <a:cubicBezTo>
                  <a:pt x="384" y="271"/>
                  <a:pt x="374" y="281"/>
                  <a:pt x="361" y="281"/>
                </a:cubicBezTo>
                <a:cubicBezTo>
                  <a:pt x="333" y="281"/>
                  <a:pt x="333" y="281"/>
                  <a:pt x="333" y="281"/>
                </a:cubicBezTo>
                <a:cubicBezTo>
                  <a:pt x="333" y="361"/>
                  <a:pt x="333" y="361"/>
                  <a:pt x="333" y="361"/>
                </a:cubicBezTo>
                <a:cubicBezTo>
                  <a:pt x="248" y="281"/>
                  <a:pt x="248" y="281"/>
                  <a:pt x="248" y="281"/>
                </a:cubicBezTo>
                <a:cubicBezTo>
                  <a:pt x="24" y="281"/>
                  <a:pt x="24" y="281"/>
                  <a:pt x="24" y="281"/>
                </a:cubicBezTo>
                <a:cubicBezTo>
                  <a:pt x="11" y="281"/>
                  <a:pt x="0" y="271"/>
                  <a:pt x="0" y="258"/>
                </a:cubicBezTo>
                <a:cubicBezTo>
                  <a:pt x="0" y="24"/>
                  <a:pt x="0" y="24"/>
                  <a:pt x="0" y="24"/>
                </a:cubicBezTo>
                <a:cubicBezTo>
                  <a:pt x="0" y="11"/>
                  <a:pt x="11" y="0"/>
                  <a:pt x="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899CDD05-06E2-40B1-8B65-BE98803B50B5}"/>
              </a:ext>
            </a:extLst>
          </p:cNvPr>
          <p:cNvSpPr>
            <a:spLocks/>
          </p:cNvSpPr>
          <p:nvPr/>
        </p:nvSpPr>
        <p:spPr bwMode="auto">
          <a:xfrm>
            <a:off x="1947839" y="2877968"/>
            <a:ext cx="618618" cy="581827"/>
          </a:xfrm>
          <a:custGeom>
            <a:avLst/>
            <a:gdLst>
              <a:gd name="T0" fmla="*/ 360 w 384"/>
              <a:gd name="T1" fmla="*/ 0 h 361"/>
              <a:gd name="T2" fmla="*/ 24 w 384"/>
              <a:gd name="T3" fmla="*/ 0 h 361"/>
              <a:gd name="T4" fmla="*/ 0 w 384"/>
              <a:gd name="T5" fmla="*/ 24 h 361"/>
              <a:gd name="T6" fmla="*/ 0 w 384"/>
              <a:gd name="T7" fmla="*/ 258 h 361"/>
              <a:gd name="T8" fmla="*/ 24 w 384"/>
              <a:gd name="T9" fmla="*/ 281 h 361"/>
              <a:gd name="T10" fmla="*/ 51 w 384"/>
              <a:gd name="T11" fmla="*/ 281 h 361"/>
              <a:gd name="T12" fmla="*/ 51 w 384"/>
              <a:gd name="T13" fmla="*/ 361 h 361"/>
              <a:gd name="T14" fmla="*/ 136 w 384"/>
              <a:gd name="T15" fmla="*/ 281 h 361"/>
              <a:gd name="T16" fmla="*/ 360 w 384"/>
              <a:gd name="T17" fmla="*/ 281 h 361"/>
              <a:gd name="T18" fmla="*/ 384 w 384"/>
              <a:gd name="T19" fmla="*/ 258 h 361"/>
              <a:gd name="T20" fmla="*/ 384 w 384"/>
              <a:gd name="T21" fmla="*/ 24 h 361"/>
              <a:gd name="T22" fmla="*/ 360 w 384"/>
              <a:gd name="T2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1">
                <a:moveTo>
                  <a:pt x="360" y="0"/>
                </a:moveTo>
                <a:cubicBezTo>
                  <a:pt x="24" y="0"/>
                  <a:pt x="24" y="0"/>
                  <a:pt x="24" y="0"/>
                </a:cubicBezTo>
                <a:cubicBezTo>
                  <a:pt x="11" y="0"/>
                  <a:pt x="0" y="11"/>
                  <a:pt x="0" y="24"/>
                </a:cubicBezTo>
                <a:cubicBezTo>
                  <a:pt x="0" y="258"/>
                  <a:pt x="0" y="258"/>
                  <a:pt x="0" y="258"/>
                </a:cubicBezTo>
                <a:cubicBezTo>
                  <a:pt x="0" y="271"/>
                  <a:pt x="11" y="281"/>
                  <a:pt x="24" y="281"/>
                </a:cubicBezTo>
                <a:cubicBezTo>
                  <a:pt x="51" y="281"/>
                  <a:pt x="51" y="281"/>
                  <a:pt x="51" y="281"/>
                </a:cubicBezTo>
                <a:cubicBezTo>
                  <a:pt x="51" y="361"/>
                  <a:pt x="51" y="361"/>
                  <a:pt x="51" y="361"/>
                </a:cubicBezTo>
                <a:cubicBezTo>
                  <a:pt x="136" y="281"/>
                  <a:pt x="136" y="281"/>
                  <a:pt x="136" y="281"/>
                </a:cubicBezTo>
                <a:cubicBezTo>
                  <a:pt x="360" y="281"/>
                  <a:pt x="360" y="281"/>
                  <a:pt x="360" y="281"/>
                </a:cubicBezTo>
                <a:cubicBezTo>
                  <a:pt x="373" y="281"/>
                  <a:pt x="384" y="271"/>
                  <a:pt x="384" y="258"/>
                </a:cubicBezTo>
                <a:cubicBezTo>
                  <a:pt x="384" y="24"/>
                  <a:pt x="384" y="24"/>
                  <a:pt x="384" y="24"/>
                </a:cubicBezTo>
                <a:cubicBezTo>
                  <a:pt x="384" y="11"/>
                  <a:pt x="373" y="0"/>
                  <a:pt x="36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
            <a:extLst>
              <a:ext uri="{FF2B5EF4-FFF2-40B4-BE49-F238E27FC236}">
                <a16:creationId xmlns:a16="http://schemas.microsoft.com/office/drawing/2014/main" id="{AA44174C-85A5-4F4F-8C3A-107105846C50}"/>
              </a:ext>
            </a:extLst>
          </p:cNvPr>
          <p:cNvSpPr>
            <a:spLocks/>
          </p:cNvSpPr>
          <p:nvPr/>
        </p:nvSpPr>
        <p:spPr bwMode="auto">
          <a:xfrm>
            <a:off x="4574920" y="2942692"/>
            <a:ext cx="617255" cy="579783"/>
          </a:xfrm>
          <a:custGeom>
            <a:avLst/>
            <a:gdLst>
              <a:gd name="T0" fmla="*/ 360 w 383"/>
              <a:gd name="T1" fmla="*/ 0 h 360"/>
              <a:gd name="T2" fmla="*/ 23 w 383"/>
              <a:gd name="T3" fmla="*/ 0 h 360"/>
              <a:gd name="T4" fmla="*/ 0 w 383"/>
              <a:gd name="T5" fmla="*/ 24 h 360"/>
              <a:gd name="T6" fmla="*/ 0 w 383"/>
              <a:gd name="T7" fmla="*/ 257 h 360"/>
              <a:gd name="T8" fmla="*/ 23 w 383"/>
              <a:gd name="T9" fmla="*/ 281 h 360"/>
              <a:gd name="T10" fmla="*/ 50 w 383"/>
              <a:gd name="T11" fmla="*/ 281 h 360"/>
              <a:gd name="T12" fmla="*/ 50 w 383"/>
              <a:gd name="T13" fmla="*/ 360 h 360"/>
              <a:gd name="T14" fmla="*/ 135 w 383"/>
              <a:gd name="T15" fmla="*/ 281 h 360"/>
              <a:gd name="T16" fmla="*/ 360 w 383"/>
              <a:gd name="T17" fmla="*/ 281 h 360"/>
              <a:gd name="T18" fmla="*/ 383 w 383"/>
              <a:gd name="T19" fmla="*/ 257 h 360"/>
              <a:gd name="T20" fmla="*/ 383 w 383"/>
              <a:gd name="T21" fmla="*/ 24 h 360"/>
              <a:gd name="T22" fmla="*/ 360 w 383"/>
              <a:gd name="T2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360">
                <a:moveTo>
                  <a:pt x="360" y="0"/>
                </a:moveTo>
                <a:cubicBezTo>
                  <a:pt x="23" y="0"/>
                  <a:pt x="23" y="0"/>
                  <a:pt x="23" y="0"/>
                </a:cubicBezTo>
                <a:cubicBezTo>
                  <a:pt x="10" y="0"/>
                  <a:pt x="0" y="11"/>
                  <a:pt x="0" y="24"/>
                </a:cubicBezTo>
                <a:cubicBezTo>
                  <a:pt x="0" y="257"/>
                  <a:pt x="0" y="257"/>
                  <a:pt x="0" y="257"/>
                </a:cubicBezTo>
                <a:cubicBezTo>
                  <a:pt x="0" y="270"/>
                  <a:pt x="10" y="281"/>
                  <a:pt x="23" y="281"/>
                </a:cubicBezTo>
                <a:cubicBezTo>
                  <a:pt x="50" y="281"/>
                  <a:pt x="50" y="281"/>
                  <a:pt x="50" y="281"/>
                </a:cubicBezTo>
                <a:cubicBezTo>
                  <a:pt x="50" y="360"/>
                  <a:pt x="50" y="360"/>
                  <a:pt x="50" y="360"/>
                </a:cubicBezTo>
                <a:cubicBezTo>
                  <a:pt x="135" y="281"/>
                  <a:pt x="135" y="281"/>
                  <a:pt x="135" y="281"/>
                </a:cubicBezTo>
                <a:cubicBezTo>
                  <a:pt x="360" y="281"/>
                  <a:pt x="360" y="281"/>
                  <a:pt x="360" y="281"/>
                </a:cubicBezTo>
                <a:cubicBezTo>
                  <a:pt x="373" y="281"/>
                  <a:pt x="383" y="270"/>
                  <a:pt x="383" y="257"/>
                </a:cubicBezTo>
                <a:cubicBezTo>
                  <a:pt x="383" y="24"/>
                  <a:pt x="383" y="24"/>
                  <a:pt x="383" y="24"/>
                </a:cubicBezTo>
                <a:cubicBezTo>
                  <a:pt x="383" y="11"/>
                  <a:pt x="373" y="0"/>
                  <a:pt x="36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
            <a:extLst>
              <a:ext uri="{FF2B5EF4-FFF2-40B4-BE49-F238E27FC236}">
                <a16:creationId xmlns:a16="http://schemas.microsoft.com/office/drawing/2014/main" id="{C6886883-397A-4B56-AEB2-FA5AACB6847E}"/>
              </a:ext>
            </a:extLst>
          </p:cNvPr>
          <p:cNvSpPr>
            <a:spLocks/>
          </p:cNvSpPr>
          <p:nvPr/>
        </p:nvSpPr>
        <p:spPr bwMode="auto">
          <a:xfrm>
            <a:off x="2798097" y="3384172"/>
            <a:ext cx="618618" cy="579783"/>
          </a:xfrm>
          <a:custGeom>
            <a:avLst/>
            <a:gdLst>
              <a:gd name="T0" fmla="*/ 24 w 384"/>
              <a:gd name="T1" fmla="*/ 0 h 360"/>
              <a:gd name="T2" fmla="*/ 360 w 384"/>
              <a:gd name="T3" fmla="*/ 0 h 360"/>
              <a:gd name="T4" fmla="*/ 384 w 384"/>
              <a:gd name="T5" fmla="*/ 24 h 360"/>
              <a:gd name="T6" fmla="*/ 384 w 384"/>
              <a:gd name="T7" fmla="*/ 257 h 360"/>
              <a:gd name="T8" fmla="*/ 360 w 384"/>
              <a:gd name="T9" fmla="*/ 281 h 360"/>
              <a:gd name="T10" fmla="*/ 333 w 384"/>
              <a:gd name="T11" fmla="*/ 281 h 360"/>
              <a:gd name="T12" fmla="*/ 333 w 384"/>
              <a:gd name="T13" fmla="*/ 360 h 360"/>
              <a:gd name="T14" fmla="*/ 248 w 384"/>
              <a:gd name="T15" fmla="*/ 281 h 360"/>
              <a:gd name="T16" fmla="*/ 24 w 384"/>
              <a:gd name="T17" fmla="*/ 281 h 360"/>
              <a:gd name="T18" fmla="*/ 0 w 384"/>
              <a:gd name="T19" fmla="*/ 257 h 360"/>
              <a:gd name="T20" fmla="*/ 0 w 384"/>
              <a:gd name="T21" fmla="*/ 24 h 360"/>
              <a:gd name="T22" fmla="*/ 24 w 384"/>
              <a:gd name="T2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0">
                <a:moveTo>
                  <a:pt x="24" y="0"/>
                </a:moveTo>
                <a:cubicBezTo>
                  <a:pt x="360" y="0"/>
                  <a:pt x="360" y="0"/>
                  <a:pt x="360" y="0"/>
                </a:cubicBezTo>
                <a:cubicBezTo>
                  <a:pt x="373" y="0"/>
                  <a:pt x="384" y="10"/>
                  <a:pt x="384" y="24"/>
                </a:cubicBezTo>
                <a:cubicBezTo>
                  <a:pt x="384" y="257"/>
                  <a:pt x="384" y="257"/>
                  <a:pt x="384" y="257"/>
                </a:cubicBezTo>
                <a:cubicBezTo>
                  <a:pt x="384" y="270"/>
                  <a:pt x="373" y="281"/>
                  <a:pt x="360" y="281"/>
                </a:cubicBezTo>
                <a:cubicBezTo>
                  <a:pt x="333" y="281"/>
                  <a:pt x="333" y="281"/>
                  <a:pt x="333" y="281"/>
                </a:cubicBezTo>
                <a:cubicBezTo>
                  <a:pt x="333" y="360"/>
                  <a:pt x="333" y="360"/>
                  <a:pt x="333" y="360"/>
                </a:cubicBezTo>
                <a:cubicBezTo>
                  <a:pt x="248" y="281"/>
                  <a:pt x="248" y="281"/>
                  <a:pt x="248" y="281"/>
                </a:cubicBezTo>
                <a:cubicBezTo>
                  <a:pt x="24" y="281"/>
                  <a:pt x="24" y="281"/>
                  <a:pt x="24" y="281"/>
                </a:cubicBezTo>
                <a:cubicBezTo>
                  <a:pt x="10" y="281"/>
                  <a:pt x="0" y="270"/>
                  <a:pt x="0" y="257"/>
                </a:cubicBezTo>
                <a:cubicBezTo>
                  <a:pt x="0" y="24"/>
                  <a:pt x="0" y="24"/>
                  <a:pt x="0" y="24"/>
                </a:cubicBezTo>
                <a:cubicBezTo>
                  <a:pt x="0" y="10"/>
                  <a:pt x="10" y="0"/>
                  <a:pt x="24"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C0C6ACC1-8940-4FE2-A422-9273A40E2E2F}"/>
              </a:ext>
            </a:extLst>
          </p:cNvPr>
          <p:cNvSpPr>
            <a:spLocks/>
          </p:cNvSpPr>
          <p:nvPr/>
        </p:nvSpPr>
        <p:spPr bwMode="auto">
          <a:xfrm>
            <a:off x="1017869" y="3623989"/>
            <a:ext cx="618618" cy="581827"/>
          </a:xfrm>
          <a:custGeom>
            <a:avLst/>
            <a:gdLst>
              <a:gd name="T0" fmla="*/ 23 w 384"/>
              <a:gd name="T1" fmla="*/ 0 h 361"/>
              <a:gd name="T2" fmla="*/ 360 w 384"/>
              <a:gd name="T3" fmla="*/ 0 h 361"/>
              <a:gd name="T4" fmla="*/ 384 w 384"/>
              <a:gd name="T5" fmla="*/ 24 h 361"/>
              <a:gd name="T6" fmla="*/ 384 w 384"/>
              <a:gd name="T7" fmla="*/ 257 h 361"/>
              <a:gd name="T8" fmla="*/ 360 w 384"/>
              <a:gd name="T9" fmla="*/ 281 h 361"/>
              <a:gd name="T10" fmla="*/ 333 w 384"/>
              <a:gd name="T11" fmla="*/ 281 h 361"/>
              <a:gd name="T12" fmla="*/ 333 w 384"/>
              <a:gd name="T13" fmla="*/ 361 h 361"/>
              <a:gd name="T14" fmla="*/ 248 w 384"/>
              <a:gd name="T15" fmla="*/ 281 h 361"/>
              <a:gd name="T16" fmla="*/ 23 w 384"/>
              <a:gd name="T17" fmla="*/ 281 h 361"/>
              <a:gd name="T18" fmla="*/ 0 w 384"/>
              <a:gd name="T19" fmla="*/ 257 h 361"/>
              <a:gd name="T20" fmla="*/ 0 w 384"/>
              <a:gd name="T21" fmla="*/ 24 h 361"/>
              <a:gd name="T22" fmla="*/ 23 w 384"/>
              <a:gd name="T2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1">
                <a:moveTo>
                  <a:pt x="23" y="0"/>
                </a:moveTo>
                <a:cubicBezTo>
                  <a:pt x="360" y="0"/>
                  <a:pt x="360" y="0"/>
                  <a:pt x="360" y="0"/>
                </a:cubicBezTo>
                <a:cubicBezTo>
                  <a:pt x="373" y="0"/>
                  <a:pt x="384" y="11"/>
                  <a:pt x="384" y="24"/>
                </a:cubicBezTo>
                <a:cubicBezTo>
                  <a:pt x="384" y="257"/>
                  <a:pt x="384" y="257"/>
                  <a:pt x="384" y="257"/>
                </a:cubicBezTo>
                <a:cubicBezTo>
                  <a:pt x="384" y="270"/>
                  <a:pt x="373" y="281"/>
                  <a:pt x="360" y="281"/>
                </a:cubicBezTo>
                <a:cubicBezTo>
                  <a:pt x="333" y="281"/>
                  <a:pt x="333" y="281"/>
                  <a:pt x="333" y="281"/>
                </a:cubicBezTo>
                <a:cubicBezTo>
                  <a:pt x="333" y="361"/>
                  <a:pt x="333" y="361"/>
                  <a:pt x="333" y="361"/>
                </a:cubicBezTo>
                <a:cubicBezTo>
                  <a:pt x="248" y="281"/>
                  <a:pt x="248" y="281"/>
                  <a:pt x="248" y="281"/>
                </a:cubicBezTo>
                <a:cubicBezTo>
                  <a:pt x="23" y="281"/>
                  <a:pt x="23" y="281"/>
                  <a:pt x="23" y="281"/>
                </a:cubicBezTo>
                <a:cubicBezTo>
                  <a:pt x="10" y="281"/>
                  <a:pt x="0" y="270"/>
                  <a:pt x="0" y="257"/>
                </a:cubicBezTo>
                <a:cubicBezTo>
                  <a:pt x="0" y="24"/>
                  <a:pt x="0" y="24"/>
                  <a:pt x="0" y="24"/>
                </a:cubicBezTo>
                <a:cubicBezTo>
                  <a:pt x="0" y="11"/>
                  <a:pt x="10" y="0"/>
                  <a:pt x="23"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91B0A41E-3FA7-472E-9440-3B6F152DE926}"/>
              </a:ext>
            </a:extLst>
          </p:cNvPr>
          <p:cNvSpPr>
            <a:spLocks/>
          </p:cNvSpPr>
          <p:nvPr/>
        </p:nvSpPr>
        <p:spPr bwMode="auto">
          <a:xfrm>
            <a:off x="1415746" y="2051556"/>
            <a:ext cx="618618" cy="581827"/>
          </a:xfrm>
          <a:custGeom>
            <a:avLst/>
            <a:gdLst>
              <a:gd name="T0" fmla="*/ 24 w 384"/>
              <a:gd name="T1" fmla="*/ 0 h 361"/>
              <a:gd name="T2" fmla="*/ 360 w 384"/>
              <a:gd name="T3" fmla="*/ 0 h 361"/>
              <a:gd name="T4" fmla="*/ 384 w 384"/>
              <a:gd name="T5" fmla="*/ 24 h 361"/>
              <a:gd name="T6" fmla="*/ 384 w 384"/>
              <a:gd name="T7" fmla="*/ 257 h 361"/>
              <a:gd name="T8" fmla="*/ 360 w 384"/>
              <a:gd name="T9" fmla="*/ 281 h 361"/>
              <a:gd name="T10" fmla="*/ 333 w 384"/>
              <a:gd name="T11" fmla="*/ 281 h 361"/>
              <a:gd name="T12" fmla="*/ 333 w 384"/>
              <a:gd name="T13" fmla="*/ 361 h 361"/>
              <a:gd name="T14" fmla="*/ 248 w 384"/>
              <a:gd name="T15" fmla="*/ 281 h 361"/>
              <a:gd name="T16" fmla="*/ 24 w 384"/>
              <a:gd name="T17" fmla="*/ 281 h 361"/>
              <a:gd name="T18" fmla="*/ 0 w 384"/>
              <a:gd name="T19" fmla="*/ 257 h 361"/>
              <a:gd name="T20" fmla="*/ 0 w 384"/>
              <a:gd name="T21" fmla="*/ 24 h 361"/>
              <a:gd name="T22" fmla="*/ 24 w 384"/>
              <a:gd name="T2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1">
                <a:moveTo>
                  <a:pt x="24" y="0"/>
                </a:moveTo>
                <a:cubicBezTo>
                  <a:pt x="360" y="0"/>
                  <a:pt x="360" y="0"/>
                  <a:pt x="360" y="0"/>
                </a:cubicBezTo>
                <a:cubicBezTo>
                  <a:pt x="373" y="0"/>
                  <a:pt x="384" y="11"/>
                  <a:pt x="384" y="24"/>
                </a:cubicBezTo>
                <a:cubicBezTo>
                  <a:pt x="384" y="257"/>
                  <a:pt x="384" y="257"/>
                  <a:pt x="384" y="257"/>
                </a:cubicBezTo>
                <a:cubicBezTo>
                  <a:pt x="384" y="270"/>
                  <a:pt x="373" y="281"/>
                  <a:pt x="360" y="281"/>
                </a:cubicBezTo>
                <a:cubicBezTo>
                  <a:pt x="333" y="281"/>
                  <a:pt x="333" y="281"/>
                  <a:pt x="333" y="281"/>
                </a:cubicBezTo>
                <a:cubicBezTo>
                  <a:pt x="333" y="361"/>
                  <a:pt x="333" y="361"/>
                  <a:pt x="333" y="361"/>
                </a:cubicBezTo>
                <a:cubicBezTo>
                  <a:pt x="248" y="281"/>
                  <a:pt x="248" y="281"/>
                  <a:pt x="248" y="281"/>
                </a:cubicBezTo>
                <a:cubicBezTo>
                  <a:pt x="24" y="281"/>
                  <a:pt x="24" y="281"/>
                  <a:pt x="24" y="281"/>
                </a:cubicBezTo>
                <a:cubicBezTo>
                  <a:pt x="11" y="281"/>
                  <a:pt x="0" y="270"/>
                  <a:pt x="0" y="257"/>
                </a:cubicBezTo>
                <a:cubicBezTo>
                  <a:pt x="0" y="24"/>
                  <a:pt x="0" y="24"/>
                  <a:pt x="0" y="24"/>
                </a:cubicBezTo>
                <a:cubicBezTo>
                  <a:pt x="0" y="11"/>
                  <a:pt x="11" y="0"/>
                  <a:pt x="2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123DE992-7B17-45FD-9AC4-706B37650997}"/>
              </a:ext>
            </a:extLst>
          </p:cNvPr>
          <p:cNvSpPr>
            <a:spLocks/>
          </p:cNvSpPr>
          <p:nvPr/>
        </p:nvSpPr>
        <p:spPr bwMode="auto">
          <a:xfrm>
            <a:off x="2223083" y="1644140"/>
            <a:ext cx="618618" cy="579783"/>
          </a:xfrm>
          <a:custGeom>
            <a:avLst/>
            <a:gdLst>
              <a:gd name="T0" fmla="*/ 24 w 384"/>
              <a:gd name="T1" fmla="*/ 0 h 360"/>
              <a:gd name="T2" fmla="*/ 360 w 384"/>
              <a:gd name="T3" fmla="*/ 0 h 360"/>
              <a:gd name="T4" fmla="*/ 384 w 384"/>
              <a:gd name="T5" fmla="*/ 23 h 360"/>
              <a:gd name="T6" fmla="*/ 384 w 384"/>
              <a:gd name="T7" fmla="*/ 257 h 360"/>
              <a:gd name="T8" fmla="*/ 360 w 384"/>
              <a:gd name="T9" fmla="*/ 280 h 360"/>
              <a:gd name="T10" fmla="*/ 333 w 384"/>
              <a:gd name="T11" fmla="*/ 280 h 360"/>
              <a:gd name="T12" fmla="*/ 333 w 384"/>
              <a:gd name="T13" fmla="*/ 360 h 360"/>
              <a:gd name="T14" fmla="*/ 248 w 384"/>
              <a:gd name="T15" fmla="*/ 280 h 360"/>
              <a:gd name="T16" fmla="*/ 24 w 384"/>
              <a:gd name="T17" fmla="*/ 280 h 360"/>
              <a:gd name="T18" fmla="*/ 0 w 384"/>
              <a:gd name="T19" fmla="*/ 257 h 360"/>
              <a:gd name="T20" fmla="*/ 0 w 384"/>
              <a:gd name="T21" fmla="*/ 23 h 360"/>
              <a:gd name="T22" fmla="*/ 24 w 384"/>
              <a:gd name="T2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0">
                <a:moveTo>
                  <a:pt x="24" y="0"/>
                </a:moveTo>
                <a:cubicBezTo>
                  <a:pt x="360" y="0"/>
                  <a:pt x="360" y="0"/>
                  <a:pt x="360" y="0"/>
                </a:cubicBezTo>
                <a:cubicBezTo>
                  <a:pt x="373" y="0"/>
                  <a:pt x="384" y="10"/>
                  <a:pt x="384" y="23"/>
                </a:cubicBezTo>
                <a:cubicBezTo>
                  <a:pt x="384" y="257"/>
                  <a:pt x="384" y="257"/>
                  <a:pt x="384" y="257"/>
                </a:cubicBezTo>
                <a:cubicBezTo>
                  <a:pt x="384" y="270"/>
                  <a:pt x="373" y="280"/>
                  <a:pt x="360" y="280"/>
                </a:cubicBezTo>
                <a:cubicBezTo>
                  <a:pt x="333" y="280"/>
                  <a:pt x="333" y="280"/>
                  <a:pt x="333" y="280"/>
                </a:cubicBezTo>
                <a:cubicBezTo>
                  <a:pt x="333" y="360"/>
                  <a:pt x="333" y="360"/>
                  <a:pt x="333" y="360"/>
                </a:cubicBezTo>
                <a:cubicBezTo>
                  <a:pt x="248" y="280"/>
                  <a:pt x="248" y="280"/>
                  <a:pt x="248" y="280"/>
                </a:cubicBezTo>
                <a:cubicBezTo>
                  <a:pt x="24" y="280"/>
                  <a:pt x="24" y="280"/>
                  <a:pt x="24" y="280"/>
                </a:cubicBezTo>
                <a:cubicBezTo>
                  <a:pt x="10" y="280"/>
                  <a:pt x="0" y="270"/>
                  <a:pt x="0" y="257"/>
                </a:cubicBezTo>
                <a:cubicBezTo>
                  <a:pt x="0" y="23"/>
                  <a:pt x="0" y="23"/>
                  <a:pt x="0" y="23"/>
                </a:cubicBezTo>
                <a:cubicBezTo>
                  <a:pt x="0" y="10"/>
                  <a:pt x="10" y="0"/>
                  <a:pt x="24"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A93779F2-353D-437D-BE09-E8F8A574A8C1}"/>
              </a:ext>
            </a:extLst>
          </p:cNvPr>
          <p:cNvSpPr>
            <a:spLocks/>
          </p:cNvSpPr>
          <p:nvPr/>
        </p:nvSpPr>
        <p:spPr bwMode="auto">
          <a:xfrm>
            <a:off x="3924281" y="3986438"/>
            <a:ext cx="618618" cy="581827"/>
          </a:xfrm>
          <a:custGeom>
            <a:avLst/>
            <a:gdLst>
              <a:gd name="T0" fmla="*/ 360 w 384"/>
              <a:gd name="T1" fmla="*/ 0 h 361"/>
              <a:gd name="T2" fmla="*/ 24 w 384"/>
              <a:gd name="T3" fmla="*/ 0 h 361"/>
              <a:gd name="T4" fmla="*/ 0 w 384"/>
              <a:gd name="T5" fmla="*/ 24 h 361"/>
              <a:gd name="T6" fmla="*/ 0 w 384"/>
              <a:gd name="T7" fmla="*/ 257 h 361"/>
              <a:gd name="T8" fmla="*/ 24 w 384"/>
              <a:gd name="T9" fmla="*/ 281 h 361"/>
              <a:gd name="T10" fmla="*/ 51 w 384"/>
              <a:gd name="T11" fmla="*/ 281 h 361"/>
              <a:gd name="T12" fmla="*/ 51 w 384"/>
              <a:gd name="T13" fmla="*/ 361 h 361"/>
              <a:gd name="T14" fmla="*/ 136 w 384"/>
              <a:gd name="T15" fmla="*/ 281 h 361"/>
              <a:gd name="T16" fmla="*/ 360 w 384"/>
              <a:gd name="T17" fmla="*/ 281 h 361"/>
              <a:gd name="T18" fmla="*/ 384 w 384"/>
              <a:gd name="T19" fmla="*/ 257 h 361"/>
              <a:gd name="T20" fmla="*/ 384 w 384"/>
              <a:gd name="T21" fmla="*/ 24 h 361"/>
              <a:gd name="T22" fmla="*/ 360 w 384"/>
              <a:gd name="T2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361">
                <a:moveTo>
                  <a:pt x="360" y="0"/>
                </a:moveTo>
                <a:cubicBezTo>
                  <a:pt x="24" y="0"/>
                  <a:pt x="24" y="0"/>
                  <a:pt x="24" y="0"/>
                </a:cubicBezTo>
                <a:cubicBezTo>
                  <a:pt x="11" y="0"/>
                  <a:pt x="0" y="11"/>
                  <a:pt x="0" y="24"/>
                </a:cubicBezTo>
                <a:cubicBezTo>
                  <a:pt x="0" y="257"/>
                  <a:pt x="0" y="257"/>
                  <a:pt x="0" y="257"/>
                </a:cubicBezTo>
                <a:cubicBezTo>
                  <a:pt x="0" y="270"/>
                  <a:pt x="11" y="281"/>
                  <a:pt x="24" y="281"/>
                </a:cubicBezTo>
                <a:cubicBezTo>
                  <a:pt x="51" y="281"/>
                  <a:pt x="51" y="281"/>
                  <a:pt x="51" y="281"/>
                </a:cubicBezTo>
                <a:cubicBezTo>
                  <a:pt x="51" y="361"/>
                  <a:pt x="51" y="361"/>
                  <a:pt x="51" y="361"/>
                </a:cubicBezTo>
                <a:cubicBezTo>
                  <a:pt x="136" y="281"/>
                  <a:pt x="136" y="281"/>
                  <a:pt x="136" y="281"/>
                </a:cubicBezTo>
                <a:cubicBezTo>
                  <a:pt x="360" y="281"/>
                  <a:pt x="360" y="281"/>
                  <a:pt x="360" y="281"/>
                </a:cubicBezTo>
                <a:cubicBezTo>
                  <a:pt x="373" y="281"/>
                  <a:pt x="384" y="270"/>
                  <a:pt x="384" y="257"/>
                </a:cubicBezTo>
                <a:cubicBezTo>
                  <a:pt x="384" y="24"/>
                  <a:pt x="384" y="24"/>
                  <a:pt x="384" y="24"/>
                </a:cubicBezTo>
                <a:cubicBezTo>
                  <a:pt x="384" y="11"/>
                  <a:pt x="373" y="0"/>
                  <a:pt x="360"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D7E684F4-B63E-49D6-868A-053DDAF88419}"/>
              </a:ext>
            </a:extLst>
          </p:cNvPr>
          <p:cNvSpPr>
            <a:spLocks/>
          </p:cNvSpPr>
          <p:nvPr/>
        </p:nvSpPr>
        <p:spPr bwMode="auto">
          <a:xfrm>
            <a:off x="4096649" y="2161244"/>
            <a:ext cx="617255" cy="579783"/>
          </a:xfrm>
          <a:custGeom>
            <a:avLst/>
            <a:gdLst>
              <a:gd name="T0" fmla="*/ 360 w 383"/>
              <a:gd name="T1" fmla="*/ 0 h 360"/>
              <a:gd name="T2" fmla="*/ 23 w 383"/>
              <a:gd name="T3" fmla="*/ 0 h 360"/>
              <a:gd name="T4" fmla="*/ 0 w 383"/>
              <a:gd name="T5" fmla="*/ 24 h 360"/>
              <a:gd name="T6" fmla="*/ 0 w 383"/>
              <a:gd name="T7" fmla="*/ 257 h 360"/>
              <a:gd name="T8" fmla="*/ 23 w 383"/>
              <a:gd name="T9" fmla="*/ 281 h 360"/>
              <a:gd name="T10" fmla="*/ 50 w 383"/>
              <a:gd name="T11" fmla="*/ 281 h 360"/>
              <a:gd name="T12" fmla="*/ 50 w 383"/>
              <a:gd name="T13" fmla="*/ 360 h 360"/>
              <a:gd name="T14" fmla="*/ 135 w 383"/>
              <a:gd name="T15" fmla="*/ 281 h 360"/>
              <a:gd name="T16" fmla="*/ 360 w 383"/>
              <a:gd name="T17" fmla="*/ 281 h 360"/>
              <a:gd name="T18" fmla="*/ 383 w 383"/>
              <a:gd name="T19" fmla="*/ 257 h 360"/>
              <a:gd name="T20" fmla="*/ 383 w 383"/>
              <a:gd name="T21" fmla="*/ 24 h 360"/>
              <a:gd name="T22" fmla="*/ 360 w 383"/>
              <a:gd name="T2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360">
                <a:moveTo>
                  <a:pt x="360" y="0"/>
                </a:moveTo>
                <a:cubicBezTo>
                  <a:pt x="23" y="0"/>
                  <a:pt x="23" y="0"/>
                  <a:pt x="23" y="0"/>
                </a:cubicBezTo>
                <a:cubicBezTo>
                  <a:pt x="10" y="0"/>
                  <a:pt x="0" y="11"/>
                  <a:pt x="0" y="24"/>
                </a:cubicBezTo>
                <a:cubicBezTo>
                  <a:pt x="0" y="257"/>
                  <a:pt x="0" y="257"/>
                  <a:pt x="0" y="257"/>
                </a:cubicBezTo>
                <a:cubicBezTo>
                  <a:pt x="0" y="270"/>
                  <a:pt x="10" y="281"/>
                  <a:pt x="23" y="281"/>
                </a:cubicBezTo>
                <a:cubicBezTo>
                  <a:pt x="50" y="281"/>
                  <a:pt x="50" y="281"/>
                  <a:pt x="50" y="281"/>
                </a:cubicBezTo>
                <a:cubicBezTo>
                  <a:pt x="50" y="360"/>
                  <a:pt x="50" y="360"/>
                  <a:pt x="50" y="360"/>
                </a:cubicBezTo>
                <a:cubicBezTo>
                  <a:pt x="135" y="281"/>
                  <a:pt x="135" y="281"/>
                  <a:pt x="135" y="281"/>
                </a:cubicBezTo>
                <a:cubicBezTo>
                  <a:pt x="360" y="281"/>
                  <a:pt x="360" y="281"/>
                  <a:pt x="360" y="281"/>
                </a:cubicBezTo>
                <a:cubicBezTo>
                  <a:pt x="373" y="281"/>
                  <a:pt x="383" y="270"/>
                  <a:pt x="383" y="257"/>
                </a:cubicBezTo>
                <a:cubicBezTo>
                  <a:pt x="383" y="24"/>
                  <a:pt x="383" y="24"/>
                  <a:pt x="383" y="24"/>
                </a:cubicBezTo>
                <a:cubicBezTo>
                  <a:pt x="383" y="11"/>
                  <a:pt x="373" y="0"/>
                  <a:pt x="36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35621A94-63E3-4D2F-8778-E88F0912FFE0}"/>
              </a:ext>
            </a:extLst>
          </p:cNvPr>
          <p:cNvSpPr>
            <a:spLocks/>
          </p:cNvSpPr>
          <p:nvPr/>
        </p:nvSpPr>
        <p:spPr bwMode="auto">
          <a:xfrm>
            <a:off x="3226634" y="1644140"/>
            <a:ext cx="617255" cy="581827"/>
          </a:xfrm>
          <a:custGeom>
            <a:avLst/>
            <a:gdLst>
              <a:gd name="T0" fmla="*/ 360 w 383"/>
              <a:gd name="T1" fmla="*/ 0 h 361"/>
              <a:gd name="T2" fmla="*/ 23 w 383"/>
              <a:gd name="T3" fmla="*/ 0 h 361"/>
              <a:gd name="T4" fmla="*/ 0 w 383"/>
              <a:gd name="T5" fmla="*/ 24 h 361"/>
              <a:gd name="T6" fmla="*/ 0 w 383"/>
              <a:gd name="T7" fmla="*/ 257 h 361"/>
              <a:gd name="T8" fmla="*/ 23 w 383"/>
              <a:gd name="T9" fmla="*/ 281 h 361"/>
              <a:gd name="T10" fmla="*/ 50 w 383"/>
              <a:gd name="T11" fmla="*/ 281 h 361"/>
              <a:gd name="T12" fmla="*/ 50 w 383"/>
              <a:gd name="T13" fmla="*/ 361 h 361"/>
              <a:gd name="T14" fmla="*/ 135 w 383"/>
              <a:gd name="T15" fmla="*/ 281 h 361"/>
              <a:gd name="T16" fmla="*/ 360 w 383"/>
              <a:gd name="T17" fmla="*/ 281 h 361"/>
              <a:gd name="T18" fmla="*/ 383 w 383"/>
              <a:gd name="T19" fmla="*/ 257 h 361"/>
              <a:gd name="T20" fmla="*/ 383 w 383"/>
              <a:gd name="T21" fmla="*/ 24 h 361"/>
              <a:gd name="T22" fmla="*/ 360 w 383"/>
              <a:gd name="T2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361">
                <a:moveTo>
                  <a:pt x="360" y="0"/>
                </a:moveTo>
                <a:cubicBezTo>
                  <a:pt x="23" y="0"/>
                  <a:pt x="23" y="0"/>
                  <a:pt x="23" y="0"/>
                </a:cubicBezTo>
                <a:cubicBezTo>
                  <a:pt x="10" y="0"/>
                  <a:pt x="0" y="11"/>
                  <a:pt x="0" y="24"/>
                </a:cubicBezTo>
                <a:cubicBezTo>
                  <a:pt x="0" y="257"/>
                  <a:pt x="0" y="257"/>
                  <a:pt x="0" y="257"/>
                </a:cubicBezTo>
                <a:cubicBezTo>
                  <a:pt x="0" y="271"/>
                  <a:pt x="10" y="281"/>
                  <a:pt x="23" y="281"/>
                </a:cubicBezTo>
                <a:cubicBezTo>
                  <a:pt x="50" y="281"/>
                  <a:pt x="50" y="281"/>
                  <a:pt x="50" y="281"/>
                </a:cubicBezTo>
                <a:cubicBezTo>
                  <a:pt x="50" y="361"/>
                  <a:pt x="50" y="361"/>
                  <a:pt x="50" y="361"/>
                </a:cubicBezTo>
                <a:cubicBezTo>
                  <a:pt x="135" y="281"/>
                  <a:pt x="135" y="281"/>
                  <a:pt x="135" y="281"/>
                </a:cubicBezTo>
                <a:cubicBezTo>
                  <a:pt x="360" y="281"/>
                  <a:pt x="360" y="281"/>
                  <a:pt x="360" y="281"/>
                </a:cubicBezTo>
                <a:cubicBezTo>
                  <a:pt x="373" y="281"/>
                  <a:pt x="383" y="271"/>
                  <a:pt x="383" y="257"/>
                </a:cubicBezTo>
                <a:cubicBezTo>
                  <a:pt x="383" y="24"/>
                  <a:pt x="383" y="24"/>
                  <a:pt x="383" y="24"/>
                </a:cubicBezTo>
                <a:cubicBezTo>
                  <a:pt x="383" y="11"/>
                  <a:pt x="373" y="0"/>
                  <a:pt x="36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2EA2D04F-4949-491E-A223-F7D2BF4F6DFC}"/>
              </a:ext>
            </a:extLst>
          </p:cNvPr>
          <p:cNvSpPr>
            <a:spLocks/>
          </p:cNvSpPr>
          <p:nvPr/>
        </p:nvSpPr>
        <p:spPr bwMode="auto">
          <a:xfrm>
            <a:off x="2695221" y="4271902"/>
            <a:ext cx="1048516" cy="984473"/>
          </a:xfrm>
          <a:custGeom>
            <a:avLst/>
            <a:gdLst>
              <a:gd name="T0" fmla="*/ 611 w 651"/>
              <a:gd name="T1" fmla="*/ 0 h 611"/>
              <a:gd name="T2" fmla="*/ 40 w 651"/>
              <a:gd name="T3" fmla="*/ 0 h 611"/>
              <a:gd name="T4" fmla="*/ 0 w 651"/>
              <a:gd name="T5" fmla="*/ 40 h 611"/>
              <a:gd name="T6" fmla="*/ 0 w 651"/>
              <a:gd name="T7" fmla="*/ 436 h 611"/>
              <a:gd name="T8" fmla="*/ 40 w 651"/>
              <a:gd name="T9" fmla="*/ 477 h 611"/>
              <a:gd name="T10" fmla="*/ 86 w 651"/>
              <a:gd name="T11" fmla="*/ 477 h 611"/>
              <a:gd name="T12" fmla="*/ 86 w 651"/>
              <a:gd name="T13" fmla="*/ 611 h 611"/>
              <a:gd name="T14" fmla="*/ 230 w 651"/>
              <a:gd name="T15" fmla="*/ 477 h 611"/>
              <a:gd name="T16" fmla="*/ 611 w 651"/>
              <a:gd name="T17" fmla="*/ 477 h 611"/>
              <a:gd name="T18" fmla="*/ 651 w 651"/>
              <a:gd name="T19" fmla="*/ 436 h 611"/>
              <a:gd name="T20" fmla="*/ 651 w 651"/>
              <a:gd name="T21" fmla="*/ 40 h 611"/>
              <a:gd name="T22" fmla="*/ 611 w 651"/>
              <a:gd name="T23"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1" h="611">
                <a:moveTo>
                  <a:pt x="611" y="0"/>
                </a:moveTo>
                <a:cubicBezTo>
                  <a:pt x="40" y="0"/>
                  <a:pt x="40" y="0"/>
                  <a:pt x="40" y="0"/>
                </a:cubicBezTo>
                <a:cubicBezTo>
                  <a:pt x="18" y="0"/>
                  <a:pt x="0" y="18"/>
                  <a:pt x="0" y="40"/>
                </a:cubicBezTo>
                <a:cubicBezTo>
                  <a:pt x="0" y="436"/>
                  <a:pt x="0" y="436"/>
                  <a:pt x="0" y="436"/>
                </a:cubicBezTo>
                <a:cubicBezTo>
                  <a:pt x="0" y="459"/>
                  <a:pt x="18" y="477"/>
                  <a:pt x="40" y="477"/>
                </a:cubicBezTo>
                <a:cubicBezTo>
                  <a:pt x="86" y="477"/>
                  <a:pt x="86" y="477"/>
                  <a:pt x="86" y="477"/>
                </a:cubicBezTo>
                <a:cubicBezTo>
                  <a:pt x="86" y="611"/>
                  <a:pt x="86" y="611"/>
                  <a:pt x="86" y="611"/>
                </a:cubicBezTo>
                <a:cubicBezTo>
                  <a:pt x="230" y="477"/>
                  <a:pt x="230" y="477"/>
                  <a:pt x="230" y="477"/>
                </a:cubicBezTo>
                <a:cubicBezTo>
                  <a:pt x="611" y="477"/>
                  <a:pt x="611" y="477"/>
                  <a:pt x="611" y="477"/>
                </a:cubicBezTo>
                <a:cubicBezTo>
                  <a:pt x="633" y="477"/>
                  <a:pt x="651" y="459"/>
                  <a:pt x="651" y="436"/>
                </a:cubicBezTo>
                <a:cubicBezTo>
                  <a:pt x="651" y="40"/>
                  <a:pt x="651" y="40"/>
                  <a:pt x="651" y="40"/>
                </a:cubicBezTo>
                <a:cubicBezTo>
                  <a:pt x="651" y="18"/>
                  <a:pt x="633" y="0"/>
                  <a:pt x="611"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2">
            <a:extLst>
              <a:ext uri="{FF2B5EF4-FFF2-40B4-BE49-F238E27FC236}">
                <a16:creationId xmlns:a16="http://schemas.microsoft.com/office/drawing/2014/main" id="{B172FC92-E3FE-4DF0-8792-377C123570D7}"/>
              </a:ext>
            </a:extLst>
          </p:cNvPr>
          <p:cNvSpPr>
            <a:spLocks/>
          </p:cNvSpPr>
          <p:nvPr/>
        </p:nvSpPr>
        <p:spPr bwMode="invGray">
          <a:xfrm>
            <a:off x="2099088" y="3619936"/>
            <a:ext cx="256963" cy="549586"/>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4" name="Freeform 8">
            <a:extLst>
              <a:ext uri="{FF2B5EF4-FFF2-40B4-BE49-F238E27FC236}">
                <a16:creationId xmlns:a16="http://schemas.microsoft.com/office/drawing/2014/main" id="{8CC90522-75E3-449A-B32B-11DC6A03CBBC}"/>
              </a:ext>
            </a:extLst>
          </p:cNvPr>
          <p:cNvSpPr>
            <a:spLocks/>
          </p:cNvSpPr>
          <p:nvPr/>
        </p:nvSpPr>
        <p:spPr bwMode="auto">
          <a:xfrm>
            <a:off x="4126171" y="4069723"/>
            <a:ext cx="231155" cy="291920"/>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5" name="Freeform 80">
            <a:extLst>
              <a:ext uri="{FF2B5EF4-FFF2-40B4-BE49-F238E27FC236}">
                <a16:creationId xmlns:a16="http://schemas.microsoft.com/office/drawing/2014/main" id="{6B671FE0-0C41-4E8E-9A55-95C8E662FA36}"/>
              </a:ext>
            </a:extLst>
          </p:cNvPr>
          <p:cNvSpPr>
            <a:spLocks/>
          </p:cNvSpPr>
          <p:nvPr/>
        </p:nvSpPr>
        <p:spPr bwMode="invGray">
          <a:xfrm>
            <a:off x="4312394" y="2249043"/>
            <a:ext cx="185765" cy="248128"/>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6" name="Freeform 200">
            <a:extLst>
              <a:ext uri="{FF2B5EF4-FFF2-40B4-BE49-F238E27FC236}">
                <a16:creationId xmlns:a16="http://schemas.microsoft.com/office/drawing/2014/main" id="{A5AC7377-8141-410D-A8B1-E2B6A1CA71FE}"/>
              </a:ext>
            </a:extLst>
          </p:cNvPr>
          <p:cNvSpPr>
            <a:spLocks/>
          </p:cNvSpPr>
          <p:nvPr/>
        </p:nvSpPr>
        <p:spPr bwMode="auto">
          <a:xfrm>
            <a:off x="1055342" y="2965535"/>
            <a:ext cx="376075" cy="326301"/>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7" name="Freeform 148">
            <a:extLst>
              <a:ext uri="{FF2B5EF4-FFF2-40B4-BE49-F238E27FC236}">
                <a16:creationId xmlns:a16="http://schemas.microsoft.com/office/drawing/2014/main" id="{104729B2-0DCB-4901-B529-744FC81A2E4E}"/>
              </a:ext>
            </a:extLst>
          </p:cNvPr>
          <p:cNvSpPr>
            <a:spLocks noEditPoints="1"/>
          </p:cNvSpPr>
          <p:nvPr/>
        </p:nvSpPr>
        <p:spPr bwMode="auto">
          <a:xfrm>
            <a:off x="1585959" y="2114367"/>
            <a:ext cx="263107" cy="308837"/>
          </a:xfrm>
          <a:custGeom>
            <a:avLst/>
            <a:gdLst>
              <a:gd name="T0" fmla="*/ 84 w 205"/>
              <a:gd name="T1" fmla="*/ 165 h 241"/>
              <a:gd name="T2" fmla="*/ 84 w 205"/>
              <a:gd name="T3" fmla="*/ 138 h 241"/>
              <a:gd name="T4" fmla="*/ 116 w 205"/>
              <a:gd name="T5" fmla="*/ 138 h 241"/>
              <a:gd name="T6" fmla="*/ 205 w 205"/>
              <a:gd name="T7" fmla="*/ 69 h 241"/>
              <a:gd name="T8" fmla="*/ 116 w 205"/>
              <a:gd name="T9" fmla="*/ 0 h 241"/>
              <a:gd name="T10" fmla="*/ 0 w 205"/>
              <a:gd name="T11" fmla="*/ 0 h 241"/>
              <a:gd name="T12" fmla="*/ 0 w 205"/>
              <a:gd name="T13" fmla="*/ 11 h 241"/>
              <a:gd name="T14" fmla="*/ 44 w 205"/>
              <a:gd name="T15" fmla="*/ 76 h 241"/>
              <a:gd name="T16" fmla="*/ 44 w 205"/>
              <a:gd name="T17" fmla="*/ 165 h 241"/>
              <a:gd name="T18" fmla="*/ 0 w 205"/>
              <a:gd name="T19" fmla="*/ 230 h 241"/>
              <a:gd name="T20" fmla="*/ 0 w 205"/>
              <a:gd name="T21" fmla="*/ 241 h 241"/>
              <a:gd name="T22" fmla="*/ 128 w 205"/>
              <a:gd name="T23" fmla="*/ 241 h 241"/>
              <a:gd name="T24" fmla="*/ 128 w 205"/>
              <a:gd name="T25" fmla="*/ 230 h 241"/>
              <a:gd name="T26" fmla="*/ 84 w 205"/>
              <a:gd name="T27" fmla="*/ 165 h 241"/>
              <a:gd name="T28" fmla="*/ 161 w 205"/>
              <a:gd name="T29" fmla="*/ 69 h 241"/>
              <a:gd name="T30" fmla="*/ 116 w 205"/>
              <a:gd name="T31" fmla="*/ 117 h 241"/>
              <a:gd name="T32" fmla="*/ 84 w 205"/>
              <a:gd name="T33" fmla="*/ 117 h 241"/>
              <a:gd name="T34" fmla="*/ 84 w 205"/>
              <a:gd name="T35" fmla="*/ 20 h 241"/>
              <a:gd name="T36" fmla="*/ 116 w 205"/>
              <a:gd name="T37" fmla="*/ 20 h 241"/>
              <a:gd name="T38" fmla="*/ 161 w 205"/>
              <a:gd name="T39" fmla="*/ 6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 h="241">
                <a:moveTo>
                  <a:pt x="84" y="165"/>
                </a:moveTo>
                <a:cubicBezTo>
                  <a:pt x="84" y="138"/>
                  <a:pt x="84" y="138"/>
                  <a:pt x="84" y="138"/>
                </a:cubicBezTo>
                <a:cubicBezTo>
                  <a:pt x="116" y="138"/>
                  <a:pt x="116" y="138"/>
                  <a:pt x="116" y="138"/>
                </a:cubicBezTo>
                <a:cubicBezTo>
                  <a:pt x="173" y="138"/>
                  <a:pt x="205" y="108"/>
                  <a:pt x="205" y="69"/>
                </a:cubicBezTo>
                <a:cubicBezTo>
                  <a:pt x="205" y="29"/>
                  <a:pt x="173" y="0"/>
                  <a:pt x="116" y="0"/>
                </a:cubicBezTo>
                <a:cubicBezTo>
                  <a:pt x="0" y="0"/>
                  <a:pt x="0" y="0"/>
                  <a:pt x="0" y="0"/>
                </a:cubicBezTo>
                <a:cubicBezTo>
                  <a:pt x="0" y="11"/>
                  <a:pt x="0" y="11"/>
                  <a:pt x="0" y="11"/>
                </a:cubicBezTo>
                <a:cubicBezTo>
                  <a:pt x="38" y="11"/>
                  <a:pt x="44" y="20"/>
                  <a:pt x="44" y="76"/>
                </a:cubicBezTo>
                <a:cubicBezTo>
                  <a:pt x="44" y="165"/>
                  <a:pt x="44" y="165"/>
                  <a:pt x="44" y="165"/>
                </a:cubicBezTo>
                <a:cubicBezTo>
                  <a:pt x="44" y="221"/>
                  <a:pt x="38" y="230"/>
                  <a:pt x="0" y="230"/>
                </a:cubicBezTo>
                <a:cubicBezTo>
                  <a:pt x="0" y="241"/>
                  <a:pt x="0" y="241"/>
                  <a:pt x="0" y="241"/>
                </a:cubicBezTo>
                <a:cubicBezTo>
                  <a:pt x="128" y="241"/>
                  <a:pt x="128" y="241"/>
                  <a:pt x="128" y="241"/>
                </a:cubicBezTo>
                <a:cubicBezTo>
                  <a:pt x="128" y="230"/>
                  <a:pt x="128" y="230"/>
                  <a:pt x="128" y="230"/>
                </a:cubicBezTo>
                <a:cubicBezTo>
                  <a:pt x="91" y="230"/>
                  <a:pt x="84" y="221"/>
                  <a:pt x="84" y="165"/>
                </a:cubicBezTo>
                <a:close/>
                <a:moveTo>
                  <a:pt x="161" y="69"/>
                </a:moveTo>
                <a:cubicBezTo>
                  <a:pt x="161" y="95"/>
                  <a:pt x="147" y="117"/>
                  <a:pt x="116" y="117"/>
                </a:cubicBezTo>
                <a:cubicBezTo>
                  <a:pt x="84" y="117"/>
                  <a:pt x="84" y="117"/>
                  <a:pt x="84" y="117"/>
                </a:cubicBezTo>
                <a:cubicBezTo>
                  <a:pt x="84" y="20"/>
                  <a:pt x="84" y="20"/>
                  <a:pt x="84" y="20"/>
                </a:cubicBezTo>
                <a:cubicBezTo>
                  <a:pt x="116" y="20"/>
                  <a:pt x="116" y="20"/>
                  <a:pt x="116" y="20"/>
                </a:cubicBezTo>
                <a:cubicBezTo>
                  <a:pt x="147" y="20"/>
                  <a:pt x="161" y="42"/>
                  <a:pt x="161"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8" name="Freeform 153">
            <a:extLst>
              <a:ext uri="{FF2B5EF4-FFF2-40B4-BE49-F238E27FC236}">
                <a16:creationId xmlns:a16="http://schemas.microsoft.com/office/drawing/2014/main" id="{32AF019D-556C-4A01-94A7-057579608801}"/>
              </a:ext>
            </a:extLst>
          </p:cNvPr>
          <p:cNvSpPr>
            <a:spLocks/>
          </p:cNvSpPr>
          <p:nvPr/>
        </p:nvSpPr>
        <p:spPr bwMode="auto">
          <a:xfrm>
            <a:off x="4764341" y="2977579"/>
            <a:ext cx="211163" cy="402660"/>
          </a:xfrm>
          <a:custGeom>
            <a:avLst/>
            <a:gdLst>
              <a:gd name="T0" fmla="*/ 125 w 171"/>
              <a:gd name="T1" fmla="*/ 261 h 326"/>
              <a:gd name="T2" fmla="*/ 125 w 171"/>
              <a:gd name="T3" fmla="*/ 257 h 326"/>
              <a:gd name="T4" fmla="*/ 143 w 171"/>
              <a:gd name="T5" fmla="*/ 235 h 326"/>
              <a:gd name="T6" fmla="*/ 160 w 171"/>
              <a:gd name="T7" fmla="*/ 239 h 326"/>
              <a:gd name="T8" fmla="*/ 169 w 171"/>
              <a:gd name="T9" fmla="*/ 253 h 326"/>
              <a:gd name="T10" fmla="*/ 151 w 171"/>
              <a:gd name="T11" fmla="*/ 279 h 326"/>
              <a:gd name="T12" fmla="*/ 136 w 171"/>
              <a:gd name="T13" fmla="*/ 276 h 326"/>
              <a:gd name="T14" fmla="*/ 96 w 171"/>
              <a:gd name="T15" fmla="*/ 305 h 326"/>
              <a:gd name="T16" fmla="*/ 96 w 171"/>
              <a:gd name="T17" fmla="*/ 326 h 326"/>
              <a:gd name="T18" fmla="*/ 76 w 171"/>
              <a:gd name="T19" fmla="*/ 326 h 326"/>
              <a:gd name="T20" fmla="*/ 76 w 171"/>
              <a:gd name="T21" fmla="*/ 260 h 326"/>
              <a:gd name="T22" fmla="*/ 35 w 171"/>
              <a:gd name="T23" fmla="*/ 231 h 326"/>
              <a:gd name="T24" fmla="*/ 20 w 171"/>
              <a:gd name="T25" fmla="*/ 234 h 326"/>
              <a:gd name="T26" fmla="*/ 6 w 171"/>
              <a:gd name="T27" fmla="*/ 225 h 326"/>
              <a:gd name="T28" fmla="*/ 2 w 171"/>
              <a:gd name="T29" fmla="*/ 208 h 326"/>
              <a:gd name="T30" fmla="*/ 12 w 171"/>
              <a:gd name="T31" fmla="*/ 193 h 326"/>
              <a:gd name="T32" fmla="*/ 28 w 171"/>
              <a:gd name="T33" fmla="*/ 190 h 326"/>
              <a:gd name="T34" fmla="*/ 43 w 171"/>
              <a:gd name="T35" fmla="*/ 199 h 326"/>
              <a:gd name="T36" fmla="*/ 47 w 171"/>
              <a:gd name="T37" fmla="*/ 212 h 326"/>
              <a:gd name="T38" fmla="*/ 46 w 171"/>
              <a:gd name="T39" fmla="*/ 215 h 326"/>
              <a:gd name="T40" fmla="*/ 76 w 171"/>
              <a:gd name="T41" fmla="*/ 236 h 326"/>
              <a:gd name="T42" fmla="*/ 76 w 171"/>
              <a:gd name="T43" fmla="*/ 169 h 326"/>
              <a:gd name="T44" fmla="*/ 35 w 171"/>
              <a:gd name="T45" fmla="*/ 140 h 326"/>
              <a:gd name="T46" fmla="*/ 20 w 171"/>
              <a:gd name="T47" fmla="*/ 143 h 326"/>
              <a:gd name="T48" fmla="*/ 6 w 171"/>
              <a:gd name="T49" fmla="*/ 134 h 326"/>
              <a:gd name="T50" fmla="*/ 2 w 171"/>
              <a:gd name="T51" fmla="*/ 117 h 326"/>
              <a:gd name="T52" fmla="*/ 28 w 171"/>
              <a:gd name="T53" fmla="*/ 99 h 326"/>
              <a:gd name="T54" fmla="*/ 46 w 171"/>
              <a:gd name="T55" fmla="*/ 124 h 326"/>
              <a:gd name="T56" fmla="*/ 76 w 171"/>
              <a:gd name="T57" fmla="*/ 145 h 326"/>
              <a:gd name="T58" fmla="*/ 76 w 171"/>
              <a:gd name="T59" fmla="*/ 82 h 326"/>
              <a:gd name="T60" fmla="*/ 35 w 171"/>
              <a:gd name="T61" fmla="*/ 54 h 326"/>
              <a:gd name="T62" fmla="*/ 20 w 171"/>
              <a:gd name="T63" fmla="*/ 56 h 326"/>
              <a:gd name="T64" fmla="*/ 2 w 171"/>
              <a:gd name="T65" fmla="*/ 30 h 326"/>
              <a:gd name="T66" fmla="*/ 28 w 171"/>
              <a:gd name="T67" fmla="*/ 12 h 326"/>
              <a:gd name="T68" fmla="*/ 43 w 171"/>
              <a:gd name="T69" fmla="*/ 21 h 326"/>
              <a:gd name="T70" fmla="*/ 47 w 171"/>
              <a:gd name="T71" fmla="*/ 34 h 326"/>
              <a:gd name="T72" fmla="*/ 46 w 171"/>
              <a:gd name="T73" fmla="*/ 38 h 326"/>
              <a:gd name="T74" fmla="*/ 76 w 171"/>
              <a:gd name="T75" fmla="*/ 59 h 326"/>
              <a:gd name="T76" fmla="*/ 76 w 171"/>
              <a:gd name="T77" fmla="*/ 0 h 326"/>
              <a:gd name="T78" fmla="*/ 96 w 171"/>
              <a:gd name="T79" fmla="*/ 0 h 326"/>
              <a:gd name="T80" fmla="*/ 96 w 171"/>
              <a:gd name="T81" fmla="*/ 104 h 326"/>
              <a:gd name="T82" fmla="*/ 125 w 171"/>
              <a:gd name="T83" fmla="*/ 83 h 326"/>
              <a:gd name="T84" fmla="*/ 129 w 171"/>
              <a:gd name="T85" fmla="*/ 67 h 326"/>
              <a:gd name="T86" fmla="*/ 143 w 171"/>
              <a:gd name="T87" fmla="*/ 57 h 326"/>
              <a:gd name="T88" fmla="*/ 169 w 171"/>
              <a:gd name="T89" fmla="*/ 75 h 326"/>
              <a:gd name="T90" fmla="*/ 151 w 171"/>
              <a:gd name="T91" fmla="*/ 101 h 326"/>
              <a:gd name="T92" fmla="*/ 136 w 171"/>
              <a:gd name="T93" fmla="*/ 99 h 326"/>
              <a:gd name="T94" fmla="*/ 96 w 171"/>
              <a:gd name="T95" fmla="*/ 127 h 326"/>
              <a:gd name="T96" fmla="*/ 96 w 171"/>
              <a:gd name="T97" fmla="*/ 190 h 326"/>
              <a:gd name="T98" fmla="*/ 125 w 171"/>
              <a:gd name="T99" fmla="*/ 170 h 326"/>
              <a:gd name="T100" fmla="*/ 143 w 171"/>
              <a:gd name="T101" fmla="*/ 144 h 326"/>
              <a:gd name="T102" fmla="*/ 143 w 171"/>
              <a:gd name="T103" fmla="*/ 144 h 326"/>
              <a:gd name="T104" fmla="*/ 169 w 171"/>
              <a:gd name="T105" fmla="*/ 162 h 326"/>
              <a:gd name="T106" fmla="*/ 165 w 171"/>
              <a:gd name="T107" fmla="*/ 179 h 326"/>
              <a:gd name="T108" fmla="*/ 151 w 171"/>
              <a:gd name="T109" fmla="*/ 188 h 326"/>
              <a:gd name="T110" fmla="*/ 136 w 171"/>
              <a:gd name="T111" fmla="*/ 186 h 326"/>
              <a:gd name="T112" fmla="*/ 96 w 171"/>
              <a:gd name="T113" fmla="*/ 214 h 326"/>
              <a:gd name="T114" fmla="*/ 96 w 171"/>
              <a:gd name="T115" fmla="*/ 281 h 326"/>
              <a:gd name="T116" fmla="*/ 125 w 171"/>
              <a:gd name="T11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1" h="326">
                <a:moveTo>
                  <a:pt x="125" y="261"/>
                </a:moveTo>
                <a:cubicBezTo>
                  <a:pt x="125" y="260"/>
                  <a:pt x="125" y="258"/>
                  <a:pt x="125" y="257"/>
                </a:cubicBezTo>
                <a:cubicBezTo>
                  <a:pt x="125" y="246"/>
                  <a:pt x="132" y="237"/>
                  <a:pt x="143" y="235"/>
                </a:cubicBezTo>
                <a:cubicBezTo>
                  <a:pt x="149" y="234"/>
                  <a:pt x="155" y="235"/>
                  <a:pt x="160" y="239"/>
                </a:cubicBezTo>
                <a:cubicBezTo>
                  <a:pt x="165" y="242"/>
                  <a:pt x="168" y="247"/>
                  <a:pt x="169" y="253"/>
                </a:cubicBezTo>
                <a:cubicBezTo>
                  <a:pt x="171" y="265"/>
                  <a:pt x="163" y="277"/>
                  <a:pt x="151" y="279"/>
                </a:cubicBezTo>
                <a:cubicBezTo>
                  <a:pt x="146" y="280"/>
                  <a:pt x="141" y="279"/>
                  <a:pt x="136" y="276"/>
                </a:cubicBezTo>
                <a:cubicBezTo>
                  <a:pt x="96" y="305"/>
                  <a:pt x="96" y="305"/>
                  <a:pt x="96" y="305"/>
                </a:cubicBezTo>
                <a:cubicBezTo>
                  <a:pt x="96" y="326"/>
                  <a:pt x="96" y="326"/>
                  <a:pt x="96" y="326"/>
                </a:cubicBezTo>
                <a:cubicBezTo>
                  <a:pt x="76" y="326"/>
                  <a:pt x="76" y="326"/>
                  <a:pt x="76" y="326"/>
                </a:cubicBezTo>
                <a:cubicBezTo>
                  <a:pt x="76" y="260"/>
                  <a:pt x="76" y="260"/>
                  <a:pt x="76" y="260"/>
                </a:cubicBezTo>
                <a:cubicBezTo>
                  <a:pt x="35" y="231"/>
                  <a:pt x="35" y="231"/>
                  <a:pt x="35" y="231"/>
                </a:cubicBezTo>
                <a:cubicBezTo>
                  <a:pt x="31" y="234"/>
                  <a:pt x="26" y="235"/>
                  <a:pt x="20" y="234"/>
                </a:cubicBezTo>
                <a:cubicBezTo>
                  <a:pt x="15" y="233"/>
                  <a:pt x="9" y="229"/>
                  <a:pt x="6" y="225"/>
                </a:cubicBezTo>
                <a:cubicBezTo>
                  <a:pt x="3" y="220"/>
                  <a:pt x="1" y="214"/>
                  <a:pt x="2" y="208"/>
                </a:cubicBezTo>
                <a:cubicBezTo>
                  <a:pt x="3" y="202"/>
                  <a:pt x="7" y="197"/>
                  <a:pt x="12" y="193"/>
                </a:cubicBezTo>
                <a:cubicBezTo>
                  <a:pt x="17" y="190"/>
                  <a:pt x="23" y="189"/>
                  <a:pt x="28" y="190"/>
                </a:cubicBezTo>
                <a:cubicBezTo>
                  <a:pt x="34" y="191"/>
                  <a:pt x="39" y="194"/>
                  <a:pt x="43" y="199"/>
                </a:cubicBezTo>
                <a:cubicBezTo>
                  <a:pt x="45" y="203"/>
                  <a:pt x="47" y="207"/>
                  <a:pt x="47" y="212"/>
                </a:cubicBezTo>
                <a:cubicBezTo>
                  <a:pt x="47" y="213"/>
                  <a:pt x="47" y="214"/>
                  <a:pt x="46" y="215"/>
                </a:cubicBezTo>
                <a:cubicBezTo>
                  <a:pt x="76" y="236"/>
                  <a:pt x="76" y="236"/>
                  <a:pt x="76" y="236"/>
                </a:cubicBezTo>
                <a:cubicBezTo>
                  <a:pt x="76" y="169"/>
                  <a:pt x="76" y="169"/>
                  <a:pt x="76" y="169"/>
                </a:cubicBezTo>
                <a:cubicBezTo>
                  <a:pt x="35" y="140"/>
                  <a:pt x="35" y="140"/>
                  <a:pt x="35" y="140"/>
                </a:cubicBezTo>
                <a:cubicBezTo>
                  <a:pt x="31" y="143"/>
                  <a:pt x="26" y="144"/>
                  <a:pt x="20" y="143"/>
                </a:cubicBezTo>
                <a:cubicBezTo>
                  <a:pt x="15" y="142"/>
                  <a:pt x="9" y="138"/>
                  <a:pt x="6" y="134"/>
                </a:cubicBezTo>
                <a:cubicBezTo>
                  <a:pt x="3" y="129"/>
                  <a:pt x="1" y="123"/>
                  <a:pt x="2" y="117"/>
                </a:cubicBezTo>
                <a:cubicBezTo>
                  <a:pt x="5" y="105"/>
                  <a:pt x="16" y="97"/>
                  <a:pt x="28" y="99"/>
                </a:cubicBezTo>
                <a:cubicBezTo>
                  <a:pt x="40" y="101"/>
                  <a:pt x="48" y="112"/>
                  <a:pt x="46" y="124"/>
                </a:cubicBezTo>
                <a:cubicBezTo>
                  <a:pt x="76" y="145"/>
                  <a:pt x="76" y="145"/>
                  <a:pt x="76" y="145"/>
                </a:cubicBezTo>
                <a:cubicBezTo>
                  <a:pt x="76" y="82"/>
                  <a:pt x="76" y="82"/>
                  <a:pt x="76" y="82"/>
                </a:cubicBezTo>
                <a:cubicBezTo>
                  <a:pt x="35" y="54"/>
                  <a:pt x="35" y="54"/>
                  <a:pt x="35" y="54"/>
                </a:cubicBezTo>
                <a:cubicBezTo>
                  <a:pt x="31" y="56"/>
                  <a:pt x="26" y="57"/>
                  <a:pt x="20" y="56"/>
                </a:cubicBezTo>
                <a:cubicBezTo>
                  <a:pt x="8" y="54"/>
                  <a:pt x="0" y="42"/>
                  <a:pt x="2" y="30"/>
                </a:cubicBezTo>
                <a:cubicBezTo>
                  <a:pt x="5" y="18"/>
                  <a:pt x="16" y="10"/>
                  <a:pt x="28" y="12"/>
                </a:cubicBezTo>
                <a:cubicBezTo>
                  <a:pt x="34" y="13"/>
                  <a:pt x="39" y="16"/>
                  <a:pt x="43" y="21"/>
                </a:cubicBezTo>
                <a:cubicBezTo>
                  <a:pt x="45" y="25"/>
                  <a:pt x="47" y="30"/>
                  <a:pt x="47" y="34"/>
                </a:cubicBezTo>
                <a:cubicBezTo>
                  <a:pt x="47" y="35"/>
                  <a:pt x="47" y="37"/>
                  <a:pt x="46" y="38"/>
                </a:cubicBezTo>
                <a:cubicBezTo>
                  <a:pt x="76" y="59"/>
                  <a:pt x="76" y="59"/>
                  <a:pt x="76" y="59"/>
                </a:cubicBezTo>
                <a:cubicBezTo>
                  <a:pt x="76" y="0"/>
                  <a:pt x="76" y="0"/>
                  <a:pt x="76" y="0"/>
                </a:cubicBezTo>
                <a:cubicBezTo>
                  <a:pt x="96" y="0"/>
                  <a:pt x="96" y="0"/>
                  <a:pt x="96" y="0"/>
                </a:cubicBezTo>
                <a:cubicBezTo>
                  <a:pt x="96" y="104"/>
                  <a:pt x="96" y="104"/>
                  <a:pt x="96" y="104"/>
                </a:cubicBezTo>
                <a:cubicBezTo>
                  <a:pt x="125" y="83"/>
                  <a:pt x="125" y="83"/>
                  <a:pt x="125" y="83"/>
                </a:cubicBezTo>
                <a:cubicBezTo>
                  <a:pt x="124" y="77"/>
                  <a:pt x="125" y="72"/>
                  <a:pt x="129" y="67"/>
                </a:cubicBezTo>
                <a:cubicBezTo>
                  <a:pt x="132" y="62"/>
                  <a:pt x="137" y="59"/>
                  <a:pt x="143" y="57"/>
                </a:cubicBezTo>
                <a:cubicBezTo>
                  <a:pt x="155" y="55"/>
                  <a:pt x="167" y="63"/>
                  <a:pt x="169" y="75"/>
                </a:cubicBezTo>
                <a:cubicBezTo>
                  <a:pt x="171" y="88"/>
                  <a:pt x="163" y="99"/>
                  <a:pt x="151" y="101"/>
                </a:cubicBezTo>
                <a:cubicBezTo>
                  <a:pt x="146" y="102"/>
                  <a:pt x="141" y="101"/>
                  <a:pt x="136" y="99"/>
                </a:cubicBezTo>
                <a:cubicBezTo>
                  <a:pt x="96" y="127"/>
                  <a:pt x="96" y="127"/>
                  <a:pt x="96" y="127"/>
                </a:cubicBezTo>
                <a:cubicBezTo>
                  <a:pt x="96" y="190"/>
                  <a:pt x="96" y="190"/>
                  <a:pt x="96" y="190"/>
                </a:cubicBezTo>
                <a:cubicBezTo>
                  <a:pt x="125" y="170"/>
                  <a:pt x="125" y="170"/>
                  <a:pt x="125" y="170"/>
                </a:cubicBezTo>
                <a:cubicBezTo>
                  <a:pt x="123" y="158"/>
                  <a:pt x="131" y="146"/>
                  <a:pt x="143" y="144"/>
                </a:cubicBezTo>
                <a:cubicBezTo>
                  <a:pt x="143" y="144"/>
                  <a:pt x="143" y="144"/>
                  <a:pt x="143" y="144"/>
                </a:cubicBezTo>
                <a:cubicBezTo>
                  <a:pt x="155" y="142"/>
                  <a:pt x="167" y="150"/>
                  <a:pt x="169" y="162"/>
                </a:cubicBezTo>
                <a:cubicBezTo>
                  <a:pt x="170" y="168"/>
                  <a:pt x="169" y="174"/>
                  <a:pt x="165" y="179"/>
                </a:cubicBezTo>
                <a:cubicBezTo>
                  <a:pt x="162" y="184"/>
                  <a:pt x="157" y="187"/>
                  <a:pt x="151" y="188"/>
                </a:cubicBezTo>
                <a:cubicBezTo>
                  <a:pt x="146" y="189"/>
                  <a:pt x="140" y="188"/>
                  <a:pt x="136" y="186"/>
                </a:cubicBezTo>
                <a:cubicBezTo>
                  <a:pt x="96" y="214"/>
                  <a:pt x="96" y="214"/>
                  <a:pt x="96" y="214"/>
                </a:cubicBezTo>
                <a:cubicBezTo>
                  <a:pt x="96" y="281"/>
                  <a:pt x="96" y="281"/>
                  <a:pt x="96" y="281"/>
                </a:cubicBezTo>
                <a:lnTo>
                  <a:pt x="125"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29" name="Freeform 140">
            <a:extLst>
              <a:ext uri="{FF2B5EF4-FFF2-40B4-BE49-F238E27FC236}">
                <a16:creationId xmlns:a16="http://schemas.microsoft.com/office/drawing/2014/main" id="{E4BBF7DA-B577-4E7C-96C3-ECF5E4B8C48F}"/>
              </a:ext>
            </a:extLst>
          </p:cNvPr>
          <p:cNvSpPr>
            <a:spLocks noEditPoints="1"/>
          </p:cNvSpPr>
          <p:nvPr/>
        </p:nvSpPr>
        <p:spPr bwMode="invGray">
          <a:xfrm>
            <a:off x="3028405" y="3444998"/>
            <a:ext cx="188119" cy="293938"/>
          </a:xfrm>
          <a:custGeom>
            <a:avLst/>
            <a:gdLst>
              <a:gd name="T0" fmla="*/ 155 w 155"/>
              <a:gd name="T1" fmla="*/ 76 h 242"/>
              <a:gd name="T2" fmla="*/ 155 w 155"/>
              <a:gd name="T3" fmla="*/ 76 h 242"/>
              <a:gd name="T4" fmla="*/ 78 w 155"/>
              <a:gd name="T5" fmla="*/ 0 h 242"/>
              <a:gd name="T6" fmla="*/ 0 w 155"/>
              <a:gd name="T7" fmla="*/ 76 h 242"/>
              <a:gd name="T8" fmla="*/ 0 w 155"/>
              <a:gd name="T9" fmla="*/ 76 h 242"/>
              <a:gd name="T10" fmla="*/ 0 w 155"/>
              <a:gd name="T11" fmla="*/ 79 h 242"/>
              <a:gd name="T12" fmla="*/ 46 w 155"/>
              <a:gd name="T13" fmla="*/ 156 h 242"/>
              <a:gd name="T14" fmla="*/ 78 w 155"/>
              <a:gd name="T15" fmla="*/ 242 h 242"/>
              <a:gd name="T16" fmla="*/ 109 w 155"/>
              <a:gd name="T17" fmla="*/ 156 h 242"/>
              <a:gd name="T18" fmla="*/ 155 w 155"/>
              <a:gd name="T19" fmla="*/ 79 h 242"/>
              <a:gd name="T20" fmla="*/ 155 w 155"/>
              <a:gd name="T21" fmla="*/ 76 h 242"/>
              <a:gd name="T22" fmla="*/ 78 w 155"/>
              <a:gd name="T23" fmla="*/ 100 h 242"/>
              <a:gd name="T24" fmla="*/ 54 w 155"/>
              <a:gd name="T25" fmla="*/ 76 h 242"/>
              <a:gd name="T26" fmla="*/ 78 w 155"/>
              <a:gd name="T27" fmla="*/ 53 h 242"/>
              <a:gd name="T28" fmla="*/ 101 w 155"/>
              <a:gd name="T29" fmla="*/ 76 h 242"/>
              <a:gd name="T30" fmla="*/ 78 w 155"/>
              <a:gd name="T31" fmla="*/ 10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242">
                <a:moveTo>
                  <a:pt x="155" y="76"/>
                </a:moveTo>
                <a:cubicBezTo>
                  <a:pt x="155" y="76"/>
                  <a:pt x="155" y="76"/>
                  <a:pt x="155" y="76"/>
                </a:cubicBezTo>
                <a:cubicBezTo>
                  <a:pt x="153" y="34"/>
                  <a:pt x="119" y="1"/>
                  <a:pt x="78" y="0"/>
                </a:cubicBezTo>
                <a:cubicBezTo>
                  <a:pt x="36" y="1"/>
                  <a:pt x="2" y="34"/>
                  <a:pt x="0" y="76"/>
                </a:cubicBezTo>
                <a:cubicBezTo>
                  <a:pt x="0" y="76"/>
                  <a:pt x="0" y="76"/>
                  <a:pt x="0" y="76"/>
                </a:cubicBezTo>
                <a:cubicBezTo>
                  <a:pt x="0" y="77"/>
                  <a:pt x="0" y="78"/>
                  <a:pt x="0" y="79"/>
                </a:cubicBezTo>
                <a:cubicBezTo>
                  <a:pt x="0" y="111"/>
                  <a:pt x="26" y="130"/>
                  <a:pt x="46" y="156"/>
                </a:cubicBezTo>
                <a:cubicBezTo>
                  <a:pt x="70" y="186"/>
                  <a:pt x="78" y="242"/>
                  <a:pt x="78" y="242"/>
                </a:cubicBezTo>
                <a:cubicBezTo>
                  <a:pt x="78" y="242"/>
                  <a:pt x="86" y="186"/>
                  <a:pt x="109" y="156"/>
                </a:cubicBezTo>
                <a:cubicBezTo>
                  <a:pt x="129" y="130"/>
                  <a:pt x="155" y="111"/>
                  <a:pt x="155" y="79"/>
                </a:cubicBezTo>
                <a:cubicBezTo>
                  <a:pt x="155" y="78"/>
                  <a:pt x="155" y="77"/>
                  <a:pt x="155" y="76"/>
                </a:cubicBezTo>
                <a:close/>
                <a:moveTo>
                  <a:pt x="78" y="100"/>
                </a:moveTo>
                <a:cubicBezTo>
                  <a:pt x="65" y="100"/>
                  <a:pt x="54" y="89"/>
                  <a:pt x="54" y="76"/>
                </a:cubicBezTo>
                <a:cubicBezTo>
                  <a:pt x="54" y="63"/>
                  <a:pt x="65" y="53"/>
                  <a:pt x="78" y="53"/>
                </a:cubicBezTo>
                <a:cubicBezTo>
                  <a:pt x="91" y="53"/>
                  <a:pt x="101" y="63"/>
                  <a:pt x="101" y="76"/>
                </a:cubicBezTo>
                <a:cubicBezTo>
                  <a:pt x="101" y="89"/>
                  <a:pt x="91" y="100"/>
                  <a:pt x="78"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nvGrpSpPr>
          <p:cNvPr id="130" name="Group 129">
            <a:extLst>
              <a:ext uri="{FF2B5EF4-FFF2-40B4-BE49-F238E27FC236}">
                <a16:creationId xmlns:a16="http://schemas.microsoft.com/office/drawing/2014/main" id="{10A63C15-7BBF-4B97-BCD0-5385413616D1}"/>
              </a:ext>
            </a:extLst>
          </p:cNvPr>
          <p:cNvGrpSpPr/>
          <p:nvPr/>
        </p:nvGrpSpPr>
        <p:grpSpPr>
          <a:xfrm>
            <a:off x="2962655" y="4399995"/>
            <a:ext cx="619701" cy="548435"/>
            <a:chOff x="402889" y="4224940"/>
            <a:chExt cx="696365" cy="616283"/>
          </a:xfrm>
        </p:grpSpPr>
        <p:sp>
          <p:nvSpPr>
            <p:cNvPr id="145" name="Freeform 206">
              <a:extLst>
                <a:ext uri="{FF2B5EF4-FFF2-40B4-BE49-F238E27FC236}">
                  <a16:creationId xmlns:a16="http://schemas.microsoft.com/office/drawing/2014/main" id="{316B47A3-11CF-40D1-8C34-FF1C294F6912}"/>
                </a:ext>
              </a:extLst>
            </p:cNvPr>
            <p:cNvSpPr>
              <a:spLocks noEditPoints="1"/>
            </p:cNvSpPr>
            <p:nvPr/>
          </p:nvSpPr>
          <p:spPr bwMode="invGray">
            <a:xfrm>
              <a:off x="402889" y="4224940"/>
              <a:ext cx="377779" cy="616283"/>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46" name="Freeform 207">
              <a:extLst>
                <a:ext uri="{FF2B5EF4-FFF2-40B4-BE49-F238E27FC236}">
                  <a16:creationId xmlns:a16="http://schemas.microsoft.com/office/drawing/2014/main" id="{48DFB775-B26F-4E21-AF15-E01AB6FEE179}"/>
                </a:ext>
              </a:extLst>
            </p:cNvPr>
            <p:cNvSpPr>
              <a:spLocks/>
            </p:cNvSpPr>
            <p:nvPr/>
          </p:nvSpPr>
          <p:spPr bwMode="invGray">
            <a:xfrm>
              <a:off x="827671" y="4224940"/>
              <a:ext cx="271583" cy="271583"/>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sp>
        <p:nvSpPr>
          <p:cNvPr id="131" name="Freeform 91">
            <a:extLst>
              <a:ext uri="{FF2B5EF4-FFF2-40B4-BE49-F238E27FC236}">
                <a16:creationId xmlns:a16="http://schemas.microsoft.com/office/drawing/2014/main" id="{00679AF0-D7C7-49A6-90F6-59FEB01C28A7}"/>
              </a:ext>
            </a:extLst>
          </p:cNvPr>
          <p:cNvSpPr>
            <a:spLocks/>
          </p:cNvSpPr>
          <p:nvPr/>
        </p:nvSpPr>
        <p:spPr bwMode="auto">
          <a:xfrm>
            <a:off x="2108849" y="2990403"/>
            <a:ext cx="228467" cy="229122"/>
          </a:xfrm>
          <a:custGeom>
            <a:avLst/>
            <a:gdLst>
              <a:gd name="T0" fmla="*/ 39 w 241"/>
              <a:gd name="T1" fmla="*/ 159 h 241"/>
              <a:gd name="T2" fmla="*/ 66 w 241"/>
              <a:gd name="T3" fmla="*/ 148 h 241"/>
              <a:gd name="T4" fmla="*/ 164 w 241"/>
              <a:gd name="T5" fmla="*/ 197 h 241"/>
              <a:gd name="T6" fmla="*/ 164 w 241"/>
              <a:gd name="T7" fmla="*/ 203 h 241"/>
              <a:gd name="T8" fmla="*/ 203 w 241"/>
              <a:gd name="T9" fmla="*/ 241 h 241"/>
              <a:gd name="T10" fmla="*/ 241 w 241"/>
              <a:gd name="T11" fmla="*/ 203 h 241"/>
              <a:gd name="T12" fmla="*/ 203 w 241"/>
              <a:gd name="T13" fmla="*/ 164 h 241"/>
              <a:gd name="T14" fmla="*/ 175 w 241"/>
              <a:gd name="T15" fmla="*/ 176 h 241"/>
              <a:gd name="T16" fmla="*/ 77 w 241"/>
              <a:gd name="T17" fmla="*/ 126 h 241"/>
              <a:gd name="T18" fmla="*/ 77 w 241"/>
              <a:gd name="T19" fmla="*/ 121 h 241"/>
              <a:gd name="T20" fmla="*/ 77 w 241"/>
              <a:gd name="T21" fmla="*/ 114 h 241"/>
              <a:gd name="T22" fmla="*/ 174 w 241"/>
              <a:gd name="T23" fmla="*/ 65 h 241"/>
              <a:gd name="T24" fmla="*/ 203 w 241"/>
              <a:gd name="T25" fmla="*/ 78 h 241"/>
              <a:gd name="T26" fmla="*/ 241 w 241"/>
              <a:gd name="T27" fmla="*/ 39 h 241"/>
              <a:gd name="T28" fmla="*/ 203 w 241"/>
              <a:gd name="T29" fmla="*/ 0 h 241"/>
              <a:gd name="T30" fmla="*/ 164 w 241"/>
              <a:gd name="T31" fmla="*/ 39 h 241"/>
              <a:gd name="T32" fmla="*/ 164 w 241"/>
              <a:gd name="T33" fmla="*/ 44 h 241"/>
              <a:gd name="T34" fmla="*/ 66 w 241"/>
              <a:gd name="T35" fmla="*/ 93 h 241"/>
              <a:gd name="T36" fmla="*/ 39 w 241"/>
              <a:gd name="T37" fmla="*/ 82 h 241"/>
              <a:gd name="T38" fmla="*/ 0 w 241"/>
              <a:gd name="T39" fmla="*/ 121 h 241"/>
              <a:gd name="T40" fmla="*/ 39 w 241"/>
              <a:gd name="T41" fmla="*/ 15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39" y="159"/>
                </a:moveTo>
                <a:cubicBezTo>
                  <a:pt x="50" y="159"/>
                  <a:pt x="59" y="155"/>
                  <a:pt x="66" y="148"/>
                </a:cubicBezTo>
                <a:cubicBezTo>
                  <a:pt x="164" y="197"/>
                  <a:pt x="164" y="197"/>
                  <a:pt x="164" y="197"/>
                </a:cubicBezTo>
                <a:cubicBezTo>
                  <a:pt x="164" y="199"/>
                  <a:pt x="164" y="201"/>
                  <a:pt x="164" y="203"/>
                </a:cubicBezTo>
                <a:cubicBezTo>
                  <a:pt x="164" y="224"/>
                  <a:pt x="181" y="241"/>
                  <a:pt x="203" y="241"/>
                </a:cubicBezTo>
                <a:cubicBezTo>
                  <a:pt x="224" y="241"/>
                  <a:pt x="241" y="224"/>
                  <a:pt x="241" y="203"/>
                </a:cubicBezTo>
                <a:cubicBezTo>
                  <a:pt x="241" y="181"/>
                  <a:pt x="224" y="164"/>
                  <a:pt x="203" y="164"/>
                </a:cubicBezTo>
                <a:cubicBezTo>
                  <a:pt x="192" y="164"/>
                  <a:pt x="182" y="168"/>
                  <a:pt x="175" y="176"/>
                </a:cubicBezTo>
                <a:cubicBezTo>
                  <a:pt x="77" y="126"/>
                  <a:pt x="77" y="126"/>
                  <a:pt x="77" y="126"/>
                </a:cubicBezTo>
                <a:cubicBezTo>
                  <a:pt x="77" y="124"/>
                  <a:pt x="77" y="123"/>
                  <a:pt x="77" y="121"/>
                </a:cubicBezTo>
                <a:cubicBezTo>
                  <a:pt x="77" y="119"/>
                  <a:pt x="77" y="117"/>
                  <a:pt x="77" y="114"/>
                </a:cubicBezTo>
                <a:cubicBezTo>
                  <a:pt x="174" y="65"/>
                  <a:pt x="174" y="65"/>
                  <a:pt x="174" y="65"/>
                </a:cubicBezTo>
                <a:cubicBezTo>
                  <a:pt x="182" y="73"/>
                  <a:pt x="191" y="78"/>
                  <a:pt x="203" y="78"/>
                </a:cubicBezTo>
                <a:cubicBezTo>
                  <a:pt x="224" y="78"/>
                  <a:pt x="241" y="60"/>
                  <a:pt x="241" y="39"/>
                </a:cubicBezTo>
                <a:cubicBezTo>
                  <a:pt x="241" y="17"/>
                  <a:pt x="224" y="0"/>
                  <a:pt x="203" y="0"/>
                </a:cubicBezTo>
                <a:cubicBezTo>
                  <a:pt x="181" y="0"/>
                  <a:pt x="164" y="17"/>
                  <a:pt x="164" y="39"/>
                </a:cubicBezTo>
                <a:cubicBezTo>
                  <a:pt x="164" y="40"/>
                  <a:pt x="164" y="42"/>
                  <a:pt x="164" y="44"/>
                </a:cubicBezTo>
                <a:cubicBezTo>
                  <a:pt x="66" y="93"/>
                  <a:pt x="66" y="93"/>
                  <a:pt x="66" y="93"/>
                </a:cubicBezTo>
                <a:cubicBezTo>
                  <a:pt x="59" y="86"/>
                  <a:pt x="49" y="82"/>
                  <a:pt x="39" y="82"/>
                </a:cubicBezTo>
                <a:cubicBezTo>
                  <a:pt x="17" y="82"/>
                  <a:pt x="0" y="99"/>
                  <a:pt x="0" y="121"/>
                </a:cubicBezTo>
                <a:cubicBezTo>
                  <a:pt x="0" y="142"/>
                  <a:pt x="17" y="159"/>
                  <a:pt x="39" y="1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r>
              <a:rPr lang="en-US" sz="3200" dirty="0">
                <a:latin typeface="微软雅黑" pitchFamily="34" charset="-122"/>
              </a:rPr>
              <a:t> </a:t>
            </a:r>
          </a:p>
        </p:txBody>
      </p:sp>
      <p:grpSp>
        <p:nvGrpSpPr>
          <p:cNvPr id="132" name="Group 131">
            <a:extLst>
              <a:ext uri="{FF2B5EF4-FFF2-40B4-BE49-F238E27FC236}">
                <a16:creationId xmlns:a16="http://schemas.microsoft.com/office/drawing/2014/main" id="{34A14E72-0424-49E1-ADE5-D6143A388FDC}"/>
              </a:ext>
            </a:extLst>
          </p:cNvPr>
          <p:cNvGrpSpPr/>
          <p:nvPr/>
        </p:nvGrpSpPr>
        <p:grpSpPr>
          <a:xfrm>
            <a:off x="3842858" y="3287767"/>
            <a:ext cx="404881" cy="386296"/>
            <a:chOff x="349333" y="3235222"/>
            <a:chExt cx="454969" cy="434085"/>
          </a:xfrm>
        </p:grpSpPr>
        <p:sp>
          <p:nvSpPr>
            <p:cNvPr id="143" name="Freeform 93">
              <a:extLst>
                <a:ext uri="{FF2B5EF4-FFF2-40B4-BE49-F238E27FC236}">
                  <a16:creationId xmlns:a16="http://schemas.microsoft.com/office/drawing/2014/main" id="{F85D97C7-ABE8-4C6F-ACF0-8754F833474D}"/>
                </a:ext>
              </a:extLst>
            </p:cNvPr>
            <p:cNvSpPr>
              <a:spLocks noEditPoints="1"/>
            </p:cNvSpPr>
            <p:nvPr/>
          </p:nvSpPr>
          <p:spPr bwMode="invGray">
            <a:xfrm>
              <a:off x="349333" y="3235222"/>
              <a:ext cx="110386" cy="43408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44" name="Freeform 94">
              <a:extLst>
                <a:ext uri="{FF2B5EF4-FFF2-40B4-BE49-F238E27FC236}">
                  <a16:creationId xmlns:a16="http://schemas.microsoft.com/office/drawing/2014/main" id="{7A55C692-C534-4005-8EC6-59D44791AFB6}"/>
                </a:ext>
              </a:extLst>
            </p:cNvPr>
            <p:cNvSpPr>
              <a:spLocks/>
            </p:cNvSpPr>
            <p:nvPr/>
          </p:nvSpPr>
          <p:spPr bwMode="invGray">
            <a:xfrm>
              <a:off x="505962" y="3370967"/>
              <a:ext cx="298340" cy="298340"/>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grpSp>
        <p:nvGrpSpPr>
          <p:cNvPr id="133" name="Group 132">
            <a:extLst>
              <a:ext uri="{FF2B5EF4-FFF2-40B4-BE49-F238E27FC236}">
                <a16:creationId xmlns:a16="http://schemas.microsoft.com/office/drawing/2014/main" id="{E6245AC5-2201-4840-A88F-1488FA64E448}"/>
              </a:ext>
            </a:extLst>
          </p:cNvPr>
          <p:cNvGrpSpPr/>
          <p:nvPr/>
        </p:nvGrpSpPr>
        <p:grpSpPr>
          <a:xfrm>
            <a:off x="2937617" y="2451255"/>
            <a:ext cx="458557" cy="549954"/>
            <a:chOff x="4740332" y="2132134"/>
            <a:chExt cx="635888" cy="762631"/>
          </a:xfrm>
        </p:grpSpPr>
        <p:sp>
          <p:nvSpPr>
            <p:cNvPr id="137" name="Freeform 37">
              <a:extLst>
                <a:ext uri="{FF2B5EF4-FFF2-40B4-BE49-F238E27FC236}">
                  <a16:creationId xmlns:a16="http://schemas.microsoft.com/office/drawing/2014/main" id="{859F2E3E-4CF1-4111-AB83-62C72504CF3F}"/>
                </a:ext>
              </a:extLst>
            </p:cNvPr>
            <p:cNvSpPr>
              <a:spLocks/>
            </p:cNvSpPr>
            <p:nvPr/>
          </p:nvSpPr>
          <p:spPr bwMode="invGray">
            <a:xfrm>
              <a:off x="4838667" y="2132134"/>
              <a:ext cx="146408" cy="281890"/>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38" name="Freeform 38">
              <a:extLst>
                <a:ext uri="{FF2B5EF4-FFF2-40B4-BE49-F238E27FC236}">
                  <a16:creationId xmlns:a16="http://schemas.microsoft.com/office/drawing/2014/main" id="{2B335603-354C-4E1F-9B40-DA2A615DE74E}"/>
                </a:ext>
              </a:extLst>
            </p:cNvPr>
            <p:cNvSpPr>
              <a:spLocks noEditPoints="1"/>
            </p:cNvSpPr>
            <p:nvPr/>
          </p:nvSpPr>
          <p:spPr bwMode="invGray">
            <a:xfrm>
              <a:off x="4980702" y="2202059"/>
              <a:ext cx="113629" cy="218519"/>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39" name="Freeform 39">
              <a:extLst>
                <a:ext uri="{FF2B5EF4-FFF2-40B4-BE49-F238E27FC236}">
                  <a16:creationId xmlns:a16="http://schemas.microsoft.com/office/drawing/2014/main" id="{65520C37-8C5D-4A80-9FB9-F83C3B038AB4}"/>
                </a:ext>
              </a:extLst>
            </p:cNvPr>
            <p:cNvSpPr>
              <a:spLocks/>
            </p:cNvSpPr>
            <p:nvPr/>
          </p:nvSpPr>
          <p:spPr bwMode="invGray">
            <a:xfrm>
              <a:off x="5127109" y="2206430"/>
              <a:ext cx="109258" cy="209778"/>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40" name="Freeform 40">
              <a:extLst>
                <a:ext uri="{FF2B5EF4-FFF2-40B4-BE49-F238E27FC236}">
                  <a16:creationId xmlns:a16="http://schemas.microsoft.com/office/drawing/2014/main" id="{8B236FA7-789C-4C9E-BC99-A4363FF12541}"/>
                </a:ext>
              </a:extLst>
            </p:cNvPr>
            <p:cNvSpPr>
              <a:spLocks/>
            </p:cNvSpPr>
            <p:nvPr/>
          </p:nvSpPr>
          <p:spPr bwMode="invGray">
            <a:xfrm>
              <a:off x="5111813" y="2641282"/>
              <a:ext cx="30593" cy="144223"/>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41" name="Freeform 41">
              <a:extLst>
                <a:ext uri="{FF2B5EF4-FFF2-40B4-BE49-F238E27FC236}">
                  <a16:creationId xmlns:a16="http://schemas.microsoft.com/office/drawing/2014/main" id="{FBA74B6A-00F2-40B8-901A-EBCC3ED60C74}"/>
                </a:ext>
              </a:extLst>
            </p:cNvPr>
            <p:cNvSpPr>
              <a:spLocks/>
            </p:cNvSpPr>
            <p:nvPr/>
          </p:nvSpPr>
          <p:spPr bwMode="invGray">
            <a:xfrm>
              <a:off x="5249480" y="2641282"/>
              <a:ext cx="34962" cy="43703"/>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42" name="Freeform 42">
              <a:extLst>
                <a:ext uri="{FF2B5EF4-FFF2-40B4-BE49-F238E27FC236}">
                  <a16:creationId xmlns:a16="http://schemas.microsoft.com/office/drawing/2014/main" id="{FD9657AB-97FB-484C-9DFB-604248448D5B}"/>
                </a:ext>
              </a:extLst>
            </p:cNvPr>
            <p:cNvSpPr>
              <a:spLocks noEditPoints="1"/>
            </p:cNvSpPr>
            <p:nvPr/>
          </p:nvSpPr>
          <p:spPr bwMode="invGray">
            <a:xfrm>
              <a:off x="4740332" y="2468653"/>
              <a:ext cx="635888" cy="426112"/>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grpSp>
      <p:sp>
        <p:nvSpPr>
          <p:cNvPr id="134" name="Freeform 115">
            <a:extLst>
              <a:ext uri="{FF2B5EF4-FFF2-40B4-BE49-F238E27FC236}">
                <a16:creationId xmlns:a16="http://schemas.microsoft.com/office/drawing/2014/main" id="{E0FC4666-8253-4102-B01F-741C394624FF}"/>
              </a:ext>
            </a:extLst>
          </p:cNvPr>
          <p:cNvSpPr>
            <a:spLocks noEditPoints="1"/>
          </p:cNvSpPr>
          <p:nvPr/>
        </p:nvSpPr>
        <p:spPr bwMode="invGray">
          <a:xfrm>
            <a:off x="1154220" y="3695484"/>
            <a:ext cx="270292" cy="274713"/>
          </a:xfrm>
          <a:custGeom>
            <a:avLst/>
            <a:gdLst>
              <a:gd name="T0" fmla="*/ 231 w 238"/>
              <a:gd name="T1" fmla="*/ 146 h 242"/>
              <a:gd name="T2" fmla="*/ 234 w 238"/>
              <a:gd name="T3" fmla="*/ 122 h 242"/>
              <a:gd name="T4" fmla="*/ 120 w 238"/>
              <a:gd name="T5" fmla="*/ 9 h 242"/>
              <a:gd name="T6" fmla="*/ 101 w 238"/>
              <a:gd name="T7" fmla="*/ 10 h 242"/>
              <a:gd name="T8" fmla="*/ 66 w 238"/>
              <a:gd name="T9" fmla="*/ 0 h 242"/>
              <a:gd name="T10" fmla="*/ 0 w 238"/>
              <a:gd name="T11" fmla="*/ 66 h 242"/>
              <a:gd name="T12" fmla="*/ 9 w 238"/>
              <a:gd name="T13" fmla="*/ 99 h 242"/>
              <a:gd name="T14" fmla="*/ 7 w 238"/>
              <a:gd name="T15" fmla="*/ 122 h 242"/>
              <a:gd name="T16" fmla="*/ 120 w 238"/>
              <a:gd name="T17" fmla="*/ 236 h 242"/>
              <a:gd name="T18" fmla="*/ 141 w 238"/>
              <a:gd name="T19" fmla="*/ 234 h 242"/>
              <a:gd name="T20" fmla="*/ 172 w 238"/>
              <a:gd name="T21" fmla="*/ 242 h 242"/>
              <a:gd name="T22" fmla="*/ 238 w 238"/>
              <a:gd name="T23" fmla="*/ 176 h 242"/>
              <a:gd name="T24" fmla="*/ 231 w 238"/>
              <a:gd name="T25" fmla="*/ 146 h 242"/>
              <a:gd name="T26" fmla="*/ 179 w 238"/>
              <a:gd name="T27" fmla="*/ 176 h 242"/>
              <a:gd name="T28" fmla="*/ 156 w 238"/>
              <a:gd name="T29" fmla="*/ 194 h 242"/>
              <a:gd name="T30" fmla="*/ 120 w 238"/>
              <a:gd name="T31" fmla="*/ 200 h 242"/>
              <a:gd name="T32" fmla="*/ 80 w 238"/>
              <a:gd name="T33" fmla="*/ 192 h 242"/>
              <a:gd name="T34" fmla="*/ 61 w 238"/>
              <a:gd name="T35" fmla="*/ 175 h 242"/>
              <a:gd name="T36" fmla="*/ 54 w 238"/>
              <a:gd name="T37" fmla="*/ 155 h 242"/>
              <a:gd name="T38" fmla="*/ 58 w 238"/>
              <a:gd name="T39" fmla="*/ 144 h 242"/>
              <a:gd name="T40" fmla="*/ 70 w 238"/>
              <a:gd name="T41" fmla="*/ 139 h 242"/>
              <a:gd name="T42" fmla="*/ 80 w 238"/>
              <a:gd name="T43" fmla="*/ 143 h 242"/>
              <a:gd name="T44" fmla="*/ 87 w 238"/>
              <a:gd name="T45" fmla="*/ 153 h 242"/>
              <a:gd name="T46" fmla="*/ 93 w 238"/>
              <a:gd name="T47" fmla="*/ 164 h 242"/>
              <a:gd name="T48" fmla="*/ 103 w 238"/>
              <a:gd name="T49" fmla="*/ 172 h 242"/>
              <a:gd name="T50" fmla="*/ 119 w 238"/>
              <a:gd name="T51" fmla="*/ 174 h 242"/>
              <a:gd name="T52" fmla="*/ 142 w 238"/>
              <a:gd name="T53" fmla="*/ 168 h 242"/>
              <a:gd name="T54" fmla="*/ 151 w 238"/>
              <a:gd name="T55" fmla="*/ 154 h 242"/>
              <a:gd name="T56" fmla="*/ 146 w 238"/>
              <a:gd name="T57" fmla="*/ 144 h 242"/>
              <a:gd name="T58" fmla="*/ 134 w 238"/>
              <a:gd name="T59" fmla="*/ 137 h 242"/>
              <a:gd name="T60" fmla="*/ 113 w 238"/>
              <a:gd name="T61" fmla="*/ 132 h 242"/>
              <a:gd name="T62" fmla="*/ 84 w 238"/>
              <a:gd name="T63" fmla="*/ 123 h 242"/>
              <a:gd name="T64" fmla="*/ 64 w 238"/>
              <a:gd name="T65" fmla="*/ 109 h 242"/>
              <a:gd name="T66" fmla="*/ 57 w 238"/>
              <a:gd name="T67" fmla="*/ 86 h 242"/>
              <a:gd name="T68" fmla="*/ 64 w 238"/>
              <a:gd name="T69" fmla="*/ 63 h 242"/>
              <a:gd name="T70" fmla="*/ 86 w 238"/>
              <a:gd name="T71" fmla="*/ 47 h 242"/>
              <a:gd name="T72" fmla="*/ 120 w 238"/>
              <a:gd name="T73" fmla="*/ 42 h 242"/>
              <a:gd name="T74" fmla="*/ 146 w 238"/>
              <a:gd name="T75" fmla="*/ 46 h 242"/>
              <a:gd name="T76" fmla="*/ 165 w 238"/>
              <a:gd name="T77" fmla="*/ 55 h 242"/>
              <a:gd name="T78" fmla="*/ 176 w 238"/>
              <a:gd name="T79" fmla="*/ 67 h 242"/>
              <a:gd name="T80" fmla="*/ 180 w 238"/>
              <a:gd name="T81" fmla="*/ 80 h 242"/>
              <a:gd name="T82" fmla="*/ 175 w 238"/>
              <a:gd name="T83" fmla="*/ 91 h 242"/>
              <a:gd name="T84" fmla="*/ 163 w 238"/>
              <a:gd name="T85" fmla="*/ 96 h 242"/>
              <a:gd name="T86" fmla="*/ 153 w 238"/>
              <a:gd name="T87" fmla="*/ 93 h 242"/>
              <a:gd name="T88" fmla="*/ 147 w 238"/>
              <a:gd name="T89" fmla="*/ 84 h 242"/>
              <a:gd name="T90" fmla="*/ 137 w 238"/>
              <a:gd name="T91" fmla="*/ 72 h 242"/>
              <a:gd name="T92" fmla="*/ 118 w 238"/>
              <a:gd name="T93" fmla="*/ 67 h 242"/>
              <a:gd name="T94" fmla="*/ 98 w 238"/>
              <a:gd name="T95" fmla="*/ 72 h 242"/>
              <a:gd name="T96" fmla="*/ 91 w 238"/>
              <a:gd name="T97" fmla="*/ 83 h 242"/>
              <a:gd name="T98" fmla="*/ 93 w 238"/>
              <a:gd name="T99" fmla="*/ 90 h 242"/>
              <a:gd name="T100" fmla="*/ 100 w 238"/>
              <a:gd name="T101" fmla="*/ 95 h 242"/>
              <a:gd name="T102" fmla="*/ 109 w 238"/>
              <a:gd name="T103" fmla="*/ 98 h 242"/>
              <a:gd name="T104" fmla="*/ 125 w 238"/>
              <a:gd name="T105" fmla="*/ 102 h 242"/>
              <a:gd name="T106" fmla="*/ 150 w 238"/>
              <a:gd name="T107" fmla="*/ 109 h 242"/>
              <a:gd name="T108" fmla="*/ 169 w 238"/>
              <a:gd name="T109" fmla="*/ 118 h 242"/>
              <a:gd name="T110" fmla="*/ 182 w 238"/>
              <a:gd name="T111" fmla="*/ 131 h 242"/>
              <a:gd name="T112" fmla="*/ 187 w 238"/>
              <a:gd name="T113" fmla="*/ 151 h 242"/>
              <a:gd name="T114" fmla="*/ 179 w 238"/>
              <a:gd name="T115" fmla="*/ 17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242">
                <a:moveTo>
                  <a:pt x="231" y="146"/>
                </a:moveTo>
                <a:cubicBezTo>
                  <a:pt x="233" y="139"/>
                  <a:pt x="234" y="131"/>
                  <a:pt x="234" y="122"/>
                </a:cubicBezTo>
                <a:cubicBezTo>
                  <a:pt x="234" y="59"/>
                  <a:pt x="183" y="9"/>
                  <a:pt x="120" y="9"/>
                </a:cubicBezTo>
                <a:cubicBezTo>
                  <a:pt x="114" y="9"/>
                  <a:pt x="107" y="9"/>
                  <a:pt x="101" y="10"/>
                </a:cubicBezTo>
                <a:cubicBezTo>
                  <a:pt x="91" y="4"/>
                  <a:pt x="79" y="0"/>
                  <a:pt x="66" y="0"/>
                </a:cubicBezTo>
                <a:cubicBezTo>
                  <a:pt x="30" y="0"/>
                  <a:pt x="0" y="30"/>
                  <a:pt x="0" y="66"/>
                </a:cubicBezTo>
                <a:cubicBezTo>
                  <a:pt x="0" y="78"/>
                  <a:pt x="3" y="90"/>
                  <a:pt x="9" y="99"/>
                </a:cubicBezTo>
                <a:cubicBezTo>
                  <a:pt x="8" y="107"/>
                  <a:pt x="7" y="114"/>
                  <a:pt x="7" y="122"/>
                </a:cubicBezTo>
                <a:cubicBezTo>
                  <a:pt x="7" y="185"/>
                  <a:pt x="58" y="236"/>
                  <a:pt x="120" y="236"/>
                </a:cubicBezTo>
                <a:cubicBezTo>
                  <a:pt x="128" y="236"/>
                  <a:pt x="135" y="235"/>
                  <a:pt x="141" y="234"/>
                </a:cubicBezTo>
                <a:cubicBezTo>
                  <a:pt x="151" y="239"/>
                  <a:pt x="161" y="242"/>
                  <a:pt x="172" y="242"/>
                </a:cubicBezTo>
                <a:cubicBezTo>
                  <a:pt x="209" y="242"/>
                  <a:pt x="238" y="212"/>
                  <a:pt x="238" y="176"/>
                </a:cubicBezTo>
                <a:cubicBezTo>
                  <a:pt x="238" y="165"/>
                  <a:pt x="236" y="155"/>
                  <a:pt x="231" y="146"/>
                </a:cubicBezTo>
                <a:close/>
                <a:moveTo>
                  <a:pt x="179" y="176"/>
                </a:moveTo>
                <a:cubicBezTo>
                  <a:pt x="173" y="184"/>
                  <a:pt x="166" y="190"/>
                  <a:pt x="156" y="194"/>
                </a:cubicBezTo>
                <a:cubicBezTo>
                  <a:pt x="146" y="198"/>
                  <a:pt x="134" y="200"/>
                  <a:pt x="120" y="200"/>
                </a:cubicBezTo>
                <a:cubicBezTo>
                  <a:pt x="104" y="200"/>
                  <a:pt x="90" y="197"/>
                  <a:pt x="80" y="192"/>
                </a:cubicBezTo>
                <a:cubicBezTo>
                  <a:pt x="72" y="187"/>
                  <a:pt x="66" y="182"/>
                  <a:pt x="61" y="175"/>
                </a:cubicBezTo>
                <a:cubicBezTo>
                  <a:pt x="56" y="168"/>
                  <a:pt x="54" y="161"/>
                  <a:pt x="54" y="155"/>
                </a:cubicBezTo>
                <a:cubicBezTo>
                  <a:pt x="54" y="150"/>
                  <a:pt x="55" y="147"/>
                  <a:pt x="58" y="144"/>
                </a:cubicBezTo>
                <a:cubicBezTo>
                  <a:pt x="61" y="141"/>
                  <a:pt x="65" y="139"/>
                  <a:pt x="70" y="139"/>
                </a:cubicBezTo>
                <a:cubicBezTo>
                  <a:pt x="74" y="139"/>
                  <a:pt x="77" y="141"/>
                  <a:pt x="80" y="143"/>
                </a:cubicBezTo>
                <a:cubicBezTo>
                  <a:pt x="83" y="145"/>
                  <a:pt x="85" y="148"/>
                  <a:pt x="87" y="153"/>
                </a:cubicBezTo>
                <a:cubicBezTo>
                  <a:pt x="89" y="157"/>
                  <a:pt x="91" y="161"/>
                  <a:pt x="93" y="164"/>
                </a:cubicBezTo>
                <a:cubicBezTo>
                  <a:pt x="96" y="167"/>
                  <a:pt x="99" y="170"/>
                  <a:pt x="103" y="172"/>
                </a:cubicBezTo>
                <a:cubicBezTo>
                  <a:pt x="107" y="173"/>
                  <a:pt x="113" y="174"/>
                  <a:pt x="119" y="174"/>
                </a:cubicBezTo>
                <a:cubicBezTo>
                  <a:pt x="129" y="174"/>
                  <a:pt x="136" y="172"/>
                  <a:pt x="142" y="168"/>
                </a:cubicBezTo>
                <a:cubicBezTo>
                  <a:pt x="148" y="165"/>
                  <a:pt x="151" y="160"/>
                  <a:pt x="151" y="154"/>
                </a:cubicBezTo>
                <a:cubicBezTo>
                  <a:pt x="151" y="150"/>
                  <a:pt x="149" y="146"/>
                  <a:pt x="146" y="144"/>
                </a:cubicBezTo>
                <a:cubicBezTo>
                  <a:pt x="143" y="141"/>
                  <a:pt x="139" y="138"/>
                  <a:pt x="134" y="137"/>
                </a:cubicBezTo>
                <a:cubicBezTo>
                  <a:pt x="129" y="135"/>
                  <a:pt x="122" y="134"/>
                  <a:pt x="113" y="132"/>
                </a:cubicBezTo>
                <a:cubicBezTo>
                  <a:pt x="101" y="129"/>
                  <a:pt x="91" y="126"/>
                  <a:pt x="84" y="123"/>
                </a:cubicBezTo>
                <a:cubicBezTo>
                  <a:pt x="75" y="119"/>
                  <a:pt x="69" y="115"/>
                  <a:pt x="64" y="109"/>
                </a:cubicBezTo>
                <a:cubicBezTo>
                  <a:pt x="59" y="102"/>
                  <a:pt x="57" y="95"/>
                  <a:pt x="57" y="86"/>
                </a:cubicBezTo>
                <a:cubicBezTo>
                  <a:pt x="57" y="77"/>
                  <a:pt x="59" y="69"/>
                  <a:pt x="64" y="63"/>
                </a:cubicBezTo>
                <a:cubicBezTo>
                  <a:pt x="69" y="56"/>
                  <a:pt x="77" y="51"/>
                  <a:pt x="86" y="47"/>
                </a:cubicBezTo>
                <a:cubicBezTo>
                  <a:pt x="96" y="44"/>
                  <a:pt x="107" y="42"/>
                  <a:pt x="120" y="42"/>
                </a:cubicBezTo>
                <a:cubicBezTo>
                  <a:pt x="130" y="42"/>
                  <a:pt x="139" y="43"/>
                  <a:pt x="146" y="46"/>
                </a:cubicBezTo>
                <a:cubicBezTo>
                  <a:pt x="154" y="48"/>
                  <a:pt x="160" y="51"/>
                  <a:pt x="165" y="55"/>
                </a:cubicBezTo>
                <a:cubicBezTo>
                  <a:pt x="170" y="59"/>
                  <a:pt x="174" y="63"/>
                  <a:pt x="176" y="67"/>
                </a:cubicBezTo>
                <a:cubicBezTo>
                  <a:pt x="178" y="72"/>
                  <a:pt x="180" y="76"/>
                  <a:pt x="180" y="80"/>
                </a:cubicBezTo>
                <a:cubicBezTo>
                  <a:pt x="180" y="85"/>
                  <a:pt x="178" y="88"/>
                  <a:pt x="175" y="91"/>
                </a:cubicBezTo>
                <a:cubicBezTo>
                  <a:pt x="172" y="95"/>
                  <a:pt x="168" y="96"/>
                  <a:pt x="163" y="96"/>
                </a:cubicBezTo>
                <a:cubicBezTo>
                  <a:pt x="159" y="96"/>
                  <a:pt x="156" y="95"/>
                  <a:pt x="153" y="93"/>
                </a:cubicBezTo>
                <a:cubicBezTo>
                  <a:pt x="151" y="91"/>
                  <a:pt x="149" y="88"/>
                  <a:pt x="147" y="84"/>
                </a:cubicBezTo>
                <a:cubicBezTo>
                  <a:pt x="144" y="79"/>
                  <a:pt x="140" y="75"/>
                  <a:pt x="137" y="72"/>
                </a:cubicBezTo>
                <a:cubicBezTo>
                  <a:pt x="133" y="69"/>
                  <a:pt x="126" y="67"/>
                  <a:pt x="118" y="67"/>
                </a:cubicBezTo>
                <a:cubicBezTo>
                  <a:pt x="109" y="67"/>
                  <a:pt x="103" y="69"/>
                  <a:pt x="98" y="72"/>
                </a:cubicBezTo>
                <a:cubicBezTo>
                  <a:pt x="93" y="75"/>
                  <a:pt x="91" y="79"/>
                  <a:pt x="91" y="83"/>
                </a:cubicBezTo>
                <a:cubicBezTo>
                  <a:pt x="91" y="86"/>
                  <a:pt x="92" y="88"/>
                  <a:pt x="93" y="90"/>
                </a:cubicBezTo>
                <a:cubicBezTo>
                  <a:pt x="95" y="92"/>
                  <a:pt x="97" y="93"/>
                  <a:pt x="100" y="95"/>
                </a:cubicBezTo>
                <a:cubicBezTo>
                  <a:pt x="103" y="96"/>
                  <a:pt x="106" y="97"/>
                  <a:pt x="109" y="98"/>
                </a:cubicBezTo>
                <a:cubicBezTo>
                  <a:pt x="112" y="99"/>
                  <a:pt x="117" y="100"/>
                  <a:pt x="125" y="102"/>
                </a:cubicBezTo>
                <a:cubicBezTo>
                  <a:pt x="134" y="104"/>
                  <a:pt x="142" y="106"/>
                  <a:pt x="150" y="109"/>
                </a:cubicBezTo>
                <a:cubicBezTo>
                  <a:pt x="157" y="111"/>
                  <a:pt x="164" y="114"/>
                  <a:pt x="169" y="118"/>
                </a:cubicBezTo>
                <a:cubicBezTo>
                  <a:pt x="175" y="121"/>
                  <a:pt x="179" y="126"/>
                  <a:pt x="182" y="131"/>
                </a:cubicBezTo>
                <a:cubicBezTo>
                  <a:pt x="185" y="137"/>
                  <a:pt x="187" y="143"/>
                  <a:pt x="187" y="151"/>
                </a:cubicBezTo>
                <a:cubicBezTo>
                  <a:pt x="187" y="160"/>
                  <a:pt x="184" y="169"/>
                  <a:pt x="179" y="1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itchFamily="34" charset="-122"/>
            </a:endParaRPr>
          </a:p>
        </p:txBody>
      </p:sp>
      <p:sp>
        <p:nvSpPr>
          <p:cNvPr id="135" name="Freeform 70">
            <a:extLst>
              <a:ext uri="{FF2B5EF4-FFF2-40B4-BE49-F238E27FC236}">
                <a16:creationId xmlns:a16="http://schemas.microsoft.com/office/drawing/2014/main" id="{7504D873-AF79-4812-8D16-7E3ACC498C12}"/>
              </a:ext>
            </a:extLst>
          </p:cNvPr>
          <p:cNvSpPr>
            <a:spLocks noChangeArrowheads="1"/>
          </p:cNvSpPr>
          <p:nvPr/>
        </p:nvSpPr>
        <p:spPr bwMode="auto">
          <a:xfrm>
            <a:off x="2398553" y="1730482"/>
            <a:ext cx="267677" cy="239202"/>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a:extLst/>
        </p:spPr>
        <p:txBody>
          <a:bodyPr wrap="none" lIns="34290" tIns="17145" rIns="34290" bIns="17145" anchor="ctr"/>
          <a:lstStyle/>
          <a:p>
            <a:endParaRPr lang="en-US"/>
          </a:p>
        </p:txBody>
      </p:sp>
      <p:sp>
        <p:nvSpPr>
          <p:cNvPr id="136" name="Freeform 110">
            <a:extLst>
              <a:ext uri="{FF2B5EF4-FFF2-40B4-BE49-F238E27FC236}">
                <a16:creationId xmlns:a16="http://schemas.microsoft.com/office/drawing/2014/main" id="{9B8681CD-92F8-4AC7-A0B9-B49718E102CF}"/>
              </a:ext>
            </a:extLst>
          </p:cNvPr>
          <p:cNvSpPr>
            <a:spLocks noChangeArrowheads="1"/>
          </p:cNvSpPr>
          <p:nvPr/>
        </p:nvSpPr>
        <p:spPr bwMode="auto">
          <a:xfrm>
            <a:off x="3369157" y="1745937"/>
            <a:ext cx="248693" cy="201233"/>
          </a:xfrm>
          <a:custGeom>
            <a:avLst/>
            <a:gdLst>
              <a:gd name="T0" fmla="*/ 199860 w 462"/>
              <a:gd name="T1" fmla="*/ 4060 h 373"/>
              <a:gd name="T2" fmla="*/ 199860 w 462"/>
              <a:gd name="T3" fmla="*/ 4060 h 373"/>
              <a:gd name="T4" fmla="*/ 4051 w 462"/>
              <a:gd name="T5" fmla="*/ 72182 h 373"/>
              <a:gd name="T6" fmla="*/ 4051 w 462"/>
              <a:gd name="T7" fmla="*/ 76243 h 373"/>
              <a:gd name="T8" fmla="*/ 44113 w 462"/>
              <a:gd name="T9" fmla="*/ 96093 h 373"/>
              <a:gd name="T10" fmla="*/ 44113 w 462"/>
              <a:gd name="T11" fmla="*/ 96093 h 373"/>
              <a:gd name="T12" fmla="*/ 72021 w 462"/>
              <a:gd name="T13" fmla="*/ 103762 h 373"/>
              <a:gd name="T14" fmla="*/ 195358 w 462"/>
              <a:gd name="T15" fmla="*/ 15790 h 373"/>
              <a:gd name="T16" fmla="*/ 195358 w 462"/>
              <a:gd name="T17" fmla="*/ 15790 h 373"/>
              <a:gd name="T18" fmla="*/ 108032 w 462"/>
              <a:gd name="T19" fmla="*/ 111883 h 373"/>
              <a:gd name="T20" fmla="*/ 108032 w 462"/>
              <a:gd name="T21" fmla="*/ 111883 h 373"/>
              <a:gd name="T22" fmla="*/ 103981 w 462"/>
              <a:gd name="T23" fmla="*/ 115943 h 373"/>
              <a:gd name="T24" fmla="*/ 108032 w 462"/>
              <a:gd name="T25" fmla="*/ 120003 h 373"/>
              <a:gd name="T26" fmla="*/ 108032 w 462"/>
              <a:gd name="T27" fmla="*/ 120003 h 373"/>
              <a:gd name="T28" fmla="*/ 163399 w 462"/>
              <a:gd name="T29" fmla="*/ 152034 h 373"/>
              <a:gd name="T30" fmla="*/ 175552 w 462"/>
              <a:gd name="T31" fmla="*/ 147974 h 373"/>
              <a:gd name="T32" fmla="*/ 207512 w 462"/>
              <a:gd name="T33" fmla="*/ 8121 h 373"/>
              <a:gd name="T34" fmla="*/ 199860 w 462"/>
              <a:gd name="T35" fmla="*/ 4060 h 373"/>
              <a:gd name="T36" fmla="*/ 72021 w 462"/>
              <a:gd name="T37" fmla="*/ 163764 h 373"/>
              <a:gd name="T38" fmla="*/ 72021 w 462"/>
              <a:gd name="T39" fmla="*/ 163764 h 373"/>
              <a:gd name="T40" fmla="*/ 76073 w 462"/>
              <a:gd name="T41" fmla="*/ 167824 h 373"/>
              <a:gd name="T42" fmla="*/ 108032 w 462"/>
              <a:gd name="T43" fmla="*/ 139853 h 373"/>
              <a:gd name="T44" fmla="*/ 72021 w 462"/>
              <a:gd name="T45" fmla="*/ 120003 h 373"/>
              <a:gd name="T46" fmla="*/ 72021 w 462"/>
              <a:gd name="T47" fmla="*/ 163764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cubicBezTo>
                  <a:pt x="160" y="230"/>
                  <a:pt x="160" y="230"/>
                  <a:pt x="160" y="230"/>
                </a:cubicBezTo>
                <a:cubicBezTo>
                  <a:pt x="160" y="230"/>
                  <a:pt x="425" y="35"/>
                  <a:pt x="434" y="35"/>
                </a:cubicBezTo>
                <a:cubicBezTo>
                  <a:pt x="434" y="26"/>
                  <a:pt x="434" y="35"/>
                  <a:pt x="434" y="35"/>
                </a:cubicBezTo>
                <a:lnTo>
                  <a:pt x="240" y="248"/>
                </a:lnTo>
                <a:cubicBezTo>
                  <a:pt x="231" y="257"/>
                  <a:pt x="231" y="257"/>
                  <a:pt x="231" y="257"/>
                </a:cubicBezTo>
                <a:cubicBezTo>
                  <a:pt x="240" y="266"/>
                  <a:pt x="240" y="266"/>
                  <a:pt x="240" y="266"/>
                </a:cubicBez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p:spPr>
        <p:txBody>
          <a:bodyPr wrap="none" lIns="34290" tIns="17145" rIns="34290" bIns="17145" anchor="ctr"/>
          <a:lstStyle/>
          <a:p>
            <a:endParaRPr lang="en-US"/>
          </a:p>
        </p:txBody>
      </p:sp>
      <p:grpSp>
        <p:nvGrpSpPr>
          <p:cNvPr id="154" name="Group 153">
            <a:extLst>
              <a:ext uri="{FF2B5EF4-FFF2-40B4-BE49-F238E27FC236}">
                <a16:creationId xmlns:a16="http://schemas.microsoft.com/office/drawing/2014/main" id="{BABD6B8B-63F1-4B97-86FC-1980B0B14459}"/>
              </a:ext>
            </a:extLst>
          </p:cNvPr>
          <p:cNvGrpSpPr/>
          <p:nvPr/>
        </p:nvGrpSpPr>
        <p:grpSpPr>
          <a:xfrm>
            <a:off x="6224554" y="2419581"/>
            <a:ext cx="5504601" cy="2018848"/>
            <a:chOff x="6224555" y="1886056"/>
            <a:chExt cx="4147696" cy="2018848"/>
          </a:xfrm>
        </p:grpSpPr>
        <p:sp>
          <p:nvSpPr>
            <p:cNvPr id="155" name="TextBox 154">
              <a:extLst>
                <a:ext uri="{FF2B5EF4-FFF2-40B4-BE49-F238E27FC236}">
                  <a16:creationId xmlns:a16="http://schemas.microsoft.com/office/drawing/2014/main" id="{A8321511-BC29-45BE-AAAB-0A2A2148B9F8}"/>
                </a:ext>
              </a:extLst>
            </p:cNvPr>
            <p:cNvSpPr txBox="1"/>
            <p:nvPr/>
          </p:nvSpPr>
          <p:spPr>
            <a:xfrm>
              <a:off x="6224555" y="1886056"/>
              <a:ext cx="2282961" cy="461647"/>
            </a:xfrm>
            <a:prstGeom prst="rect">
              <a:avLst/>
            </a:prstGeom>
            <a:noFill/>
          </p:spPr>
          <p:txBody>
            <a:bodyPr wrap="none" lIns="91422" tIns="45711" rIns="91422" bIns="45711" rtlCol="0">
              <a:spAutoFit/>
            </a:bodyPr>
            <a:lstStyle/>
            <a:p>
              <a:r>
                <a:rPr lang="en-US" sz="2400" b="1" dirty="0">
                  <a:solidFill>
                    <a:schemeClr val="bg1"/>
                  </a:solidFill>
                  <a:latin typeface="Georgia" panose="02040502050405020303" pitchFamily="18" charset="0"/>
                  <a:cs typeface="Lato Regular"/>
                </a:rPr>
                <a:t>Social  media</a:t>
              </a:r>
              <a:endParaRPr lang="id-ID" sz="2400" b="1" dirty="0">
                <a:solidFill>
                  <a:schemeClr val="bg1"/>
                </a:solidFill>
                <a:latin typeface="Georgia" panose="02040502050405020303" pitchFamily="18" charset="0"/>
                <a:cs typeface="Lato Regular"/>
              </a:endParaRPr>
            </a:p>
          </p:txBody>
        </p:sp>
        <p:sp>
          <p:nvSpPr>
            <p:cNvPr id="158" name="TextBox 157">
              <a:extLst>
                <a:ext uri="{FF2B5EF4-FFF2-40B4-BE49-F238E27FC236}">
                  <a16:creationId xmlns:a16="http://schemas.microsoft.com/office/drawing/2014/main" id="{C5390A97-9E24-43E5-88BE-1634FC0C3DCB}"/>
                </a:ext>
              </a:extLst>
            </p:cNvPr>
            <p:cNvSpPr txBox="1"/>
            <p:nvPr/>
          </p:nvSpPr>
          <p:spPr>
            <a:xfrm>
              <a:off x="6224555" y="2519928"/>
              <a:ext cx="4147696" cy="1384976"/>
            </a:xfrm>
            <a:prstGeom prst="rect">
              <a:avLst/>
            </a:prstGeom>
            <a:noFill/>
          </p:spPr>
          <p:txBody>
            <a:bodyPr wrap="square" lIns="91422" tIns="45711" rIns="91422" bIns="45711" rtlCol="0">
              <a:spAutoFit/>
            </a:bodyPr>
            <a:lstStyle/>
            <a:p>
              <a:r>
                <a:rPr lang="en-US" sz="1400" dirty="0">
                  <a:solidFill>
                    <a:schemeClr val="bg1"/>
                  </a:solidFill>
                  <a:latin typeface="Georgia Pro Light" panose="02040302050405020303" pitchFamily="18" charset="0"/>
                </a:rPr>
                <a:t>Social media is an essential piece of your business marketing strategy. Social platforms help you connect with your customers, increase awareness about your brand, and boost your leads and sales. With more than three billion people around the world using social media every month</a:t>
              </a:r>
            </a:p>
          </p:txBody>
        </p:sp>
      </p:grpSp>
    </p:spTree>
    <p:extLst>
      <p:ext uri="{BB962C8B-B14F-4D97-AF65-F5344CB8AC3E}">
        <p14:creationId xmlns:p14="http://schemas.microsoft.com/office/powerpoint/2010/main" val="176451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2" descr="Related image">
            <a:extLst>
              <a:ext uri="{FF2B5EF4-FFF2-40B4-BE49-F238E27FC236}">
                <a16:creationId xmlns:a16="http://schemas.microsoft.com/office/drawing/2014/main" id="{CFD4D0A5-BF9D-4494-9DB7-94BABD6EE5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67" name="TextBox 166">
            <a:extLst>
              <a:ext uri="{FF2B5EF4-FFF2-40B4-BE49-F238E27FC236}">
                <a16:creationId xmlns:a16="http://schemas.microsoft.com/office/drawing/2014/main" id="{BE67A1D1-4E70-4426-8B99-29544264CA57}"/>
              </a:ext>
            </a:extLst>
          </p:cNvPr>
          <p:cNvSpPr txBox="1"/>
          <p:nvPr/>
        </p:nvSpPr>
        <p:spPr>
          <a:xfrm>
            <a:off x="0" y="79362"/>
            <a:ext cx="12192000" cy="584775"/>
          </a:xfrm>
          <a:prstGeom prst="rect">
            <a:avLst/>
          </a:prstGeom>
          <a:noFill/>
        </p:spPr>
        <p:txBody>
          <a:bodyPr wrap="square" rtlCol="0">
            <a:spAutoFit/>
          </a:bodyPr>
          <a:lstStyle/>
          <a:p>
            <a:pPr algn="ctr"/>
            <a:r>
              <a:rPr lang="en-US" sz="3200" dirty="0">
                <a:solidFill>
                  <a:schemeClr val="bg1"/>
                </a:solidFill>
                <a:latin typeface="Georgia" panose="02040502050405020303" pitchFamily="18" charset="0"/>
              </a:rPr>
              <a:t>Different types of social media</a:t>
            </a:r>
            <a:endParaRPr lang="en-US" sz="3200" dirty="0">
              <a:latin typeface="Georgia" panose="02040502050405020303" pitchFamily="18" charset="0"/>
            </a:endParaRPr>
          </a:p>
        </p:txBody>
      </p:sp>
      <p:grpSp>
        <p:nvGrpSpPr>
          <p:cNvPr id="55" name="Group 4">
            <a:extLst>
              <a:ext uri="{FF2B5EF4-FFF2-40B4-BE49-F238E27FC236}">
                <a16:creationId xmlns:a16="http://schemas.microsoft.com/office/drawing/2014/main" id="{3EBD7F48-31B0-4DC8-B21D-56FAD32D3D4D}"/>
              </a:ext>
            </a:extLst>
          </p:cNvPr>
          <p:cNvGrpSpPr>
            <a:grpSpLocks noChangeAspect="1"/>
          </p:cNvGrpSpPr>
          <p:nvPr/>
        </p:nvGrpSpPr>
        <p:grpSpPr bwMode="auto">
          <a:xfrm>
            <a:off x="1417692" y="1645841"/>
            <a:ext cx="4507521" cy="4478226"/>
            <a:chOff x="1608" y="-54"/>
            <a:chExt cx="4462" cy="4433"/>
          </a:xfrm>
        </p:grpSpPr>
        <p:sp>
          <p:nvSpPr>
            <p:cNvPr id="93" name="Freeform 5">
              <a:extLst>
                <a:ext uri="{FF2B5EF4-FFF2-40B4-BE49-F238E27FC236}">
                  <a16:creationId xmlns:a16="http://schemas.microsoft.com/office/drawing/2014/main" id="{F2F5B2A5-81CE-46A2-B8B4-4E23E99DF3C7}"/>
                </a:ext>
              </a:extLst>
            </p:cNvPr>
            <p:cNvSpPr>
              <a:spLocks/>
            </p:cNvSpPr>
            <p:nvPr/>
          </p:nvSpPr>
          <p:spPr bwMode="auto">
            <a:xfrm>
              <a:off x="3167" y="227"/>
              <a:ext cx="1313" cy="895"/>
            </a:xfrm>
            <a:custGeom>
              <a:avLst/>
              <a:gdLst>
                <a:gd name="T0" fmla="*/ 103 w 555"/>
                <a:gd name="T1" fmla="*/ 10 h 378"/>
                <a:gd name="T2" fmla="*/ 456 w 555"/>
                <a:gd name="T3" fmla="*/ 9 h 378"/>
                <a:gd name="T4" fmla="*/ 512 w 555"/>
                <a:gd name="T5" fmla="*/ 43 h 378"/>
                <a:gd name="T6" fmla="*/ 553 w 555"/>
                <a:gd name="T7" fmla="*/ 325 h 378"/>
                <a:gd name="T8" fmla="*/ 496 w 555"/>
                <a:gd name="T9" fmla="*/ 375 h 378"/>
                <a:gd name="T10" fmla="*/ 59 w 555"/>
                <a:gd name="T11" fmla="*/ 375 h 378"/>
                <a:gd name="T12" fmla="*/ 3 w 555"/>
                <a:gd name="T13" fmla="*/ 326 h 378"/>
                <a:gd name="T14" fmla="*/ 46 w 555"/>
                <a:gd name="T15" fmla="*/ 44 h 378"/>
                <a:gd name="T16" fmla="*/ 103 w 555"/>
                <a:gd name="T17" fmla="*/ 1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5" h="378">
                  <a:moveTo>
                    <a:pt x="103" y="10"/>
                  </a:moveTo>
                  <a:cubicBezTo>
                    <a:pt x="279" y="0"/>
                    <a:pt x="279" y="0"/>
                    <a:pt x="456" y="9"/>
                  </a:cubicBezTo>
                  <a:cubicBezTo>
                    <a:pt x="483" y="12"/>
                    <a:pt x="509" y="27"/>
                    <a:pt x="512" y="43"/>
                  </a:cubicBezTo>
                  <a:cubicBezTo>
                    <a:pt x="534" y="164"/>
                    <a:pt x="534" y="164"/>
                    <a:pt x="553" y="325"/>
                  </a:cubicBezTo>
                  <a:cubicBezTo>
                    <a:pt x="555" y="354"/>
                    <a:pt x="530" y="377"/>
                    <a:pt x="496" y="375"/>
                  </a:cubicBezTo>
                  <a:cubicBezTo>
                    <a:pt x="277" y="369"/>
                    <a:pt x="277" y="369"/>
                    <a:pt x="59" y="375"/>
                  </a:cubicBezTo>
                  <a:cubicBezTo>
                    <a:pt x="25" y="378"/>
                    <a:pt x="0" y="355"/>
                    <a:pt x="3" y="326"/>
                  </a:cubicBezTo>
                  <a:cubicBezTo>
                    <a:pt x="23" y="165"/>
                    <a:pt x="23" y="165"/>
                    <a:pt x="46" y="44"/>
                  </a:cubicBezTo>
                  <a:cubicBezTo>
                    <a:pt x="50" y="28"/>
                    <a:pt x="76" y="13"/>
                    <a:pt x="103" y="1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Freeform 6">
              <a:extLst>
                <a:ext uri="{FF2B5EF4-FFF2-40B4-BE49-F238E27FC236}">
                  <a16:creationId xmlns:a16="http://schemas.microsoft.com/office/drawing/2014/main" id="{2C1705FA-BE2B-46C3-BEFD-A6CC92124D15}"/>
                </a:ext>
              </a:extLst>
            </p:cNvPr>
            <p:cNvSpPr>
              <a:spLocks/>
            </p:cNvSpPr>
            <p:nvPr/>
          </p:nvSpPr>
          <p:spPr bwMode="auto">
            <a:xfrm>
              <a:off x="2462" y="-26"/>
              <a:ext cx="989" cy="528"/>
            </a:xfrm>
            <a:custGeom>
              <a:avLst/>
              <a:gdLst>
                <a:gd name="T0" fmla="*/ 405 w 418"/>
                <a:gd name="T1" fmla="*/ 6 h 223"/>
                <a:gd name="T2" fmla="*/ 358 w 418"/>
                <a:gd name="T3" fmla="*/ 98 h 223"/>
                <a:gd name="T4" fmla="*/ 303 w 418"/>
                <a:gd name="T5" fmla="*/ 131 h 223"/>
                <a:gd name="T6" fmla="*/ 21 w 418"/>
                <a:gd name="T7" fmla="*/ 214 h 223"/>
                <a:gd name="T8" fmla="*/ 5 w 418"/>
                <a:gd name="T9" fmla="*/ 206 h 223"/>
                <a:gd name="T10" fmla="*/ 405 w 418"/>
                <a:gd name="T11" fmla="*/ 6 h 223"/>
              </a:gdLst>
              <a:ahLst/>
              <a:cxnLst>
                <a:cxn ang="0">
                  <a:pos x="T0" y="T1"/>
                </a:cxn>
                <a:cxn ang="0">
                  <a:pos x="T2" y="T3"/>
                </a:cxn>
                <a:cxn ang="0">
                  <a:pos x="T4" y="T5"/>
                </a:cxn>
                <a:cxn ang="0">
                  <a:pos x="T6" y="T7"/>
                </a:cxn>
                <a:cxn ang="0">
                  <a:pos x="T8" y="T9"/>
                </a:cxn>
                <a:cxn ang="0">
                  <a:pos x="T10" y="T11"/>
                </a:cxn>
              </a:cxnLst>
              <a:rect l="0" t="0" r="r" b="b"/>
              <a:pathLst>
                <a:path w="418" h="223">
                  <a:moveTo>
                    <a:pt x="405" y="6"/>
                  </a:moveTo>
                  <a:cubicBezTo>
                    <a:pt x="382" y="36"/>
                    <a:pt x="382" y="36"/>
                    <a:pt x="358" y="98"/>
                  </a:cubicBezTo>
                  <a:cubicBezTo>
                    <a:pt x="355" y="111"/>
                    <a:pt x="329" y="126"/>
                    <a:pt x="303" y="131"/>
                  </a:cubicBezTo>
                  <a:cubicBezTo>
                    <a:pt x="150" y="166"/>
                    <a:pt x="150" y="166"/>
                    <a:pt x="21" y="214"/>
                  </a:cubicBezTo>
                  <a:cubicBezTo>
                    <a:pt x="3" y="223"/>
                    <a:pt x="0" y="220"/>
                    <a:pt x="5" y="206"/>
                  </a:cubicBezTo>
                  <a:cubicBezTo>
                    <a:pt x="43" y="99"/>
                    <a:pt x="418" y="0"/>
                    <a:pt x="40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5" name="Freeform 7">
              <a:extLst>
                <a:ext uri="{FF2B5EF4-FFF2-40B4-BE49-F238E27FC236}">
                  <a16:creationId xmlns:a16="http://schemas.microsoft.com/office/drawing/2014/main" id="{DC4BAB1A-E29F-45DC-83D2-4BF54933478C}"/>
                </a:ext>
              </a:extLst>
            </p:cNvPr>
            <p:cNvSpPr>
              <a:spLocks/>
            </p:cNvSpPr>
            <p:nvPr/>
          </p:nvSpPr>
          <p:spPr bwMode="auto">
            <a:xfrm>
              <a:off x="3302" y="-54"/>
              <a:ext cx="1055" cy="312"/>
            </a:xfrm>
            <a:custGeom>
              <a:avLst/>
              <a:gdLst>
                <a:gd name="T0" fmla="*/ 94 w 446"/>
                <a:gd name="T1" fmla="*/ 10 h 132"/>
                <a:gd name="T2" fmla="*/ 354 w 446"/>
                <a:gd name="T3" fmla="*/ 8 h 132"/>
                <a:gd name="T4" fmla="*/ 397 w 446"/>
                <a:gd name="T5" fmla="*/ 17 h 132"/>
                <a:gd name="T6" fmla="*/ 442 w 446"/>
                <a:gd name="T7" fmla="*/ 109 h 132"/>
                <a:gd name="T8" fmla="*/ 399 w 446"/>
                <a:gd name="T9" fmla="*/ 128 h 132"/>
                <a:gd name="T10" fmla="*/ 46 w 446"/>
                <a:gd name="T11" fmla="*/ 129 h 132"/>
                <a:gd name="T12" fmla="*/ 3 w 446"/>
                <a:gd name="T13" fmla="*/ 110 h 132"/>
                <a:gd name="T14" fmla="*/ 50 w 446"/>
                <a:gd name="T15" fmla="*/ 18 h 132"/>
                <a:gd name="T16" fmla="*/ 94 w 446"/>
                <a:gd name="T17" fmla="*/ 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6" h="132">
                  <a:moveTo>
                    <a:pt x="94" y="10"/>
                  </a:moveTo>
                  <a:cubicBezTo>
                    <a:pt x="224" y="0"/>
                    <a:pt x="224" y="0"/>
                    <a:pt x="354" y="8"/>
                  </a:cubicBezTo>
                  <a:cubicBezTo>
                    <a:pt x="375" y="11"/>
                    <a:pt x="394" y="15"/>
                    <a:pt x="397" y="17"/>
                  </a:cubicBezTo>
                  <a:cubicBezTo>
                    <a:pt x="419" y="47"/>
                    <a:pt x="419" y="47"/>
                    <a:pt x="442" y="109"/>
                  </a:cubicBezTo>
                  <a:cubicBezTo>
                    <a:pt x="446" y="122"/>
                    <a:pt x="426" y="131"/>
                    <a:pt x="399" y="128"/>
                  </a:cubicBezTo>
                  <a:cubicBezTo>
                    <a:pt x="222" y="119"/>
                    <a:pt x="222" y="119"/>
                    <a:pt x="46" y="129"/>
                  </a:cubicBezTo>
                  <a:cubicBezTo>
                    <a:pt x="19" y="132"/>
                    <a:pt x="0" y="123"/>
                    <a:pt x="3" y="110"/>
                  </a:cubicBezTo>
                  <a:cubicBezTo>
                    <a:pt x="27" y="48"/>
                    <a:pt x="27" y="48"/>
                    <a:pt x="50" y="18"/>
                  </a:cubicBezTo>
                  <a:cubicBezTo>
                    <a:pt x="54" y="17"/>
                    <a:pt x="73" y="13"/>
                    <a:pt x="94" y="1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6" name="Freeform 8">
              <a:extLst>
                <a:ext uri="{FF2B5EF4-FFF2-40B4-BE49-F238E27FC236}">
                  <a16:creationId xmlns:a16="http://schemas.microsoft.com/office/drawing/2014/main" id="{1B315D40-54CD-4245-81A7-B24D2D89C255}"/>
                </a:ext>
              </a:extLst>
            </p:cNvPr>
            <p:cNvSpPr>
              <a:spLocks/>
            </p:cNvSpPr>
            <p:nvPr/>
          </p:nvSpPr>
          <p:spPr bwMode="auto">
            <a:xfrm>
              <a:off x="4215" y="-28"/>
              <a:ext cx="1001" cy="520"/>
            </a:xfrm>
            <a:custGeom>
              <a:avLst/>
              <a:gdLst>
                <a:gd name="T0" fmla="*/ 414 w 423"/>
                <a:gd name="T1" fmla="*/ 204 h 220"/>
                <a:gd name="T2" fmla="*/ 397 w 423"/>
                <a:gd name="T3" fmla="*/ 212 h 220"/>
                <a:gd name="T4" fmla="*/ 112 w 423"/>
                <a:gd name="T5" fmla="*/ 130 h 220"/>
                <a:gd name="T6" fmla="*/ 56 w 423"/>
                <a:gd name="T7" fmla="*/ 98 h 220"/>
                <a:gd name="T8" fmla="*/ 11 w 423"/>
                <a:gd name="T9" fmla="*/ 6 h 220"/>
                <a:gd name="T10" fmla="*/ 414 w 423"/>
                <a:gd name="T11" fmla="*/ 204 h 220"/>
              </a:gdLst>
              <a:ahLst/>
              <a:cxnLst>
                <a:cxn ang="0">
                  <a:pos x="T0" y="T1"/>
                </a:cxn>
                <a:cxn ang="0">
                  <a:pos x="T2" y="T3"/>
                </a:cxn>
                <a:cxn ang="0">
                  <a:pos x="T4" y="T5"/>
                </a:cxn>
                <a:cxn ang="0">
                  <a:pos x="T6" y="T7"/>
                </a:cxn>
                <a:cxn ang="0">
                  <a:pos x="T8" y="T9"/>
                </a:cxn>
                <a:cxn ang="0">
                  <a:pos x="T10" y="T11"/>
                </a:cxn>
              </a:cxnLst>
              <a:rect l="0" t="0" r="r" b="b"/>
              <a:pathLst>
                <a:path w="423" h="220">
                  <a:moveTo>
                    <a:pt x="414" y="204"/>
                  </a:moveTo>
                  <a:cubicBezTo>
                    <a:pt x="423" y="216"/>
                    <a:pt x="415" y="220"/>
                    <a:pt x="397" y="212"/>
                  </a:cubicBezTo>
                  <a:cubicBezTo>
                    <a:pt x="266" y="165"/>
                    <a:pt x="266" y="165"/>
                    <a:pt x="112" y="130"/>
                  </a:cubicBezTo>
                  <a:cubicBezTo>
                    <a:pt x="85" y="126"/>
                    <a:pt x="60" y="111"/>
                    <a:pt x="56" y="98"/>
                  </a:cubicBezTo>
                  <a:cubicBezTo>
                    <a:pt x="33" y="36"/>
                    <a:pt x="33" y="36"/>
                    <a:pt x="11" y="6"/>
                  </a:cubicBezTo>
                  <a:cubicBezTo>
                    <a:pt x="0" y="0"/>
                    <a:pt x="360" y="78"/>
                    <a:pt x="414" y="204"/>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7" name="Freeform 9">
              <a:extLst>
                <a:ext uri="{FF2B5EF4-FFF2-40B4-BE49-F238E27FC236}">
                  <a16:creationId xmlns:a16="http://schemas.microsoft.com/office/drawing/2014/main" id="{E0600849-9533-492E-9151-5C381B905A65}"/>
                </a:ext>
              </a:extLst>
            </p:cNvPr>
            <p:cNvSpPr>
              <a:spLocks/>
            </p:cNvSpPr>
            <p:nvPr/>
          </p:nvSpPr>
          <p:spPr bwMode="auto">
            <a:xfrm>
              <a:off x="1710" y="535"/>
              <a:ext cx="707" cy="965"/>
            </a:xfrm>
            <a:custGeom>
              <a:avLst/>
              <a:gdLst>
                <a:gd name="T0" fmla="*/ 276 w 299"/>
                <a:gd name="T1" fmla="*/ 9 h 408"/>
                <a:gd name="T2" fmla="*/ 290 w 299"/>
                <a:gd name="T3" fmla="*/ 20 h 408"/>
                <a:gd name="T4" fmla="*/ 196 w 299"/>
                <a:gd name="T5" fmla="*/ 273 h 408"/>
                <a:gd name="T6" fmla="*/ 152 w 299"/>
                <a:gd name="T7" fmla="*/ 331 h 408"/>
                <a:gd name="T8" fmla="*/ 6 w 299"/>
                <a:gd name="T9" fmla="*/ 403 h 408"/>
                <a:gd name="T10" fmla="*/ 7 w 299"/>
                <a:gd name="T11" fmla="*/ 376 h 408"/>
                <a:gd name="T12" fmla="*/ 157 w 299"/>
                <a:gd name="T13" fmla="*/ 104 h 408"/>
                <a:gd name="T14" fmla="*/ 276 w 299"/>
                <a:gd name="T15" fmla="*/ 9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408">
                  <a:moveTo>
                    <a:pt x="276" y="9"/>
                  </a:moveTo>
                  <a:cubicBezTo>
                    <a:pt x="293" y="0"/>
                    <a:pt x="299" y="4"/>
                    <a:pt x="290" y="20"/>
                  </a:cubicBezTo>
                  <a:cubicBezTo>
                    <a:pt x="239" y="131"/>
                    <a:pt x="239" y="131"/>
                    <a:pt x="196" y="273"/>
                  </a:cubicBezTo>
                  <a:cubicBezTo>
                    <a:pt x="190" y="299"/>
                    <a:pt x="170" y="325"/>
                    <a:pt x="152" y="331"/>
                  </a:cubicBezTo>
                  <a:cubicBezTo>
                    <a:pt x="62" y="366"/>
                    <a:pt x="62" y="366"/>
                    <a:pt x="6" y="403"/>
                  </a:cubicBezTo>
                  <a:cubicBezTo>
                    <a:pt x="1" y="408"/>
                    <a:pt x="17" y="395"/>
                    <a:pt x="7" y="376"/>
                  </a:cubicBezTo>
                  <a:cubicBezTo>
                    <a:pt x="0" y="360"/>
                    <a:pt x="136" y="113"/>
                    <a:pt x="157" y="104"/>
                  </a:cubicBezTo>
                  <a:cubicBezTo>
                    <a:pt x="161" y="102"/>
                    <a:pt x="260" y="20"/>
                    <a:pt x="276" y="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8" name="Freeform 10">
              <a:extLst>
                <a:ext uri="{FF2B5EF4-FFF2-40B4-BE49-F238E27FC236}">
                  <a16:creationId xmlns:a16="http://schemas.microsoft.com/office/drawing/2014/main" id="{88A1A75B-460F-4367-8EAE-C39881E65390}"/>
                </a:ext>
              </a:extLst>
            </p:cNvPr>
            <p:cNvSpPr>
              <a:spLocks/>
            </p:cNvSpPr>
            <p:nvPr/>
          </p:nvSpPr>
          <p:spPr bwMode="auto">
            <a:xfrm>
              <a:off x="2159" y="272"/>
              <a:ext cx="1126" cy="1010"/>
            </a:xfrm>
            <a:custGeom>
              <a:avLst/>
              <a:gdLst>
                <a:gd name="T0" fmla="*/ 149 w 476"/>
                <a:gd name="T1" fmla="*/ 88 h 427"/>
                <a:gd name="T2" fmla="*/ 431 w 476"/>
                <a:gd name="T3" fmla="*/ 5 h 427"/>
                <a:gd name="T4" fmla="*/ 472 w 476"/>
                <a:gd name="T5" fmla="*/ 25 h 427"/>
                <a:gd name="T6" fmla="*/ 429 w 476"/>
                <a:gd name="T7" fmla="*/ 307 h 427"/>
                <a:gd name="T8" fmla="*/ 365 w 476"/>
                <a:gd name="T9" fmla="*/ 366 h 427"/>
                <a:gd name="T10" fmla="*/ 32 w 476"/>
                <a:gd name="T11" fmla="*/ 421 h 427"/>
                <a:gd name="T12" fmla="*/ 6 w 476"/>
                <a:gd name="T13" fmla="*/ 384 h 427"/>
                <a:gd name="T14" fmla="*/ 100 w 476"/>
                <a:gd name="T15" fmla="*/ 131 h 427"/>
                <a:gd name="T16" fmla="*/ 149 w 476"/>
                <a:gd name="T17" fmla="*/ 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27">
                  <a:moveTo>
                    <a:pt x="149" y="88"/>
                  </a:moveTo>
                  <a:cubicBezTo>
                    <a:pt x="278" y="40"/>
                    <a:pt x="278" y="40"/>
                    <a:pt x="431" y="5"/>
                  </a:cubicBezTo>
                  <a:cubicBezTo>
                    <a:pt x="457" y="0"/>
                    <a:pt x="476" y="9"/>
                    <a:pt x="472" y="25"/>
                  </a:cubicBezTo>
                  <a:cubicBezTo>
                    <a:pt x="449" y="146"/>
                    <a:pt x="449" y="146"/>
                    <a:pt x="429" y="307"/>
                  </a:cubicBezTo>
                  <a:cubicBezTo>
                    <a:pt x="426" y="336"/>
                    <a:pt x="397" y="363"/>
                    <a:pt x="365" y="366"/>
                  </a:cubicBezTo>
                  <a:cubicBezTo>
                    <a:pt x="181" y="390"/>
                    <a:pt x="181" y="390"/>
                    <a:pt x="32" y="421"/>
                  </a:cubicBezTo>
                  <a:cubicBezTo>
                    <a:pt x="11" y="427"/>
                    <a:pt x="0" y="410"/>
                    <a:pt x="6" y="384"/>
                  </a:cubicBezTo>
                  <a:cubicBezTo>
                    <a:pt x="49" y="242"/>
                    <a:pt x="49" y="242"/>
                    <a:pt x="100" y="131"/>
                  </a:cubicBezTo>
                  <a:cubicBezTo>
                    <a:pt x="109" y="115"/>
                    <a:pt x="131" y="97"/>
                    <a:pt x="149" y="8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9" name="Freeform 11">
              <a:extLst>
                <a:ext uri="{FF2B5EF4-FFF2-40B4-BE49-F238E27FC236}">
                  <a16:creationId xmlns:a16="http://schemas.microsoft.com/office/drawing/2014/main" id="{E5E10C63-640A-4E62-A9F4-33C932CEE250}"/>
                </a:ext>
              </a:extLst>
            </p:cNvPr>
            <p:cNvSpPr>
              <a:spLocks/>
            </p:cNvSpPr>
            <p:nvPr/>
          </p:nvSpPr>
          <p:spPr bwMode="auto">
            <a:xfrm>
              <a:off x="4371" y="270"/>
              <a:ext cx="1133" cy="1008"/>
            </a:xfrm>
            <a:custGeom>
              <a:avLst/>
              <a:gdLst>
                <a:gd name="T0" fmla="*/ 46 w 479"/>
                <a:gd name="T1" fmla="*/ 4 h 426"/>
                <a:gd name="T2" fmla="*/ 331 w 479"/>
                <a:gd name="T3" fmla="*/ 86 h 426"/>
                <a:gd name="T4" fmla="*/ 379 w 479"/>
                <a:gd name="T5" fmla="*/ 128 h 426"/>
                <a:gd name="T6" fmla="*/ 473 w 479"/>
                <a:gd name="T7" fmla="*/ 383 h 426"/>
                <a:gd name="T8" fmla="*/ 446 w 479"/>
                <a:gd name="T9" fmla="*/ 421 h 426"/>
                <a:gd name="T10" fmla="*/ 108 w 479"/>
                <a:gd name="T11" fmla="*/ 366 h 426"/>
                <a:gd name="T12" fmla="*/ 44 w 479"/>
                <a:gd name="T13" fmla="*/ 307 h 426"/>
                <a:gd name="T14" fmla="*/ 3 w 479"/>
                <a:gd name="T15" fmla="*/ 25 h 426"/>
                <a:gd name="T16" fmla="*/ 46 w 479"/>
                <a:gd name="T17" fmla="*/ 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426">
                  <a:moveTo>
                    <a:pt x="46" y="4"/>
                  </a:moveTo>
                  <a:cubicBezTo>
                    <a:pt x="200" y="39"/>
                    <a:pt x="200" y="39"/>
                    <a:pt x="331" y="86"/>
                  </a:cubicBezTo>
                  <a:cubicBezTo>
                    <a:pt x="349" y="94"/>
                    <a:pt x="371" y="113"/>
                    <a:pt x="379" y="128"/>
                  </a:cubicBezTo>
                  <a:cubicBezTo>
                    <a:pt x="430" y="240"/>
                    <a:pt x="430" y="240"/>
                    <a:pt x="473" y="383"/>
                  </a:cubicBezTo>
                  <a:cubicBezTo>
                    <a:pt x="479" y="409"/>
                    <a:pt x="467" y="426"/>
                    <a:pt x="446" y="421"/>
                  </a:cubicBezTo>
                  <a:cubicBezTo>
                    <a:pt x="294" y="389"/>
                    <a:pt x="294" y="389"/>
                    <a:pt x="108" y="366"/>
                  </a:cubicBezTo>
                  <a:cubicBezTo>
                    <a:pt x="76" y="363"/>
                    <a:pt x="46" y="336"/>
                    <a:pt x="44" y="307"/>
                  </a:cubicBezTo>
                  <a:cubicBezTo>
                    <a:pt x="25" y="146"/>
                    <a:pt x="25" y="146"/>
                    <a:pt x="3" y="25"/>
                  </a:cubicBezTo>
                  <a:cubicBezTo>
                    <a:pt x="0" y="9"/>
                    <a:pt x="19" y="0"/>
                    <a:pt x="46" y="4"/>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0" name="Freeform 12">
              <a:extLst>
                <a:ext uri="{FF2B5EF4-FFF2-40B4-BE49-F238E27FC236}">
                  <a16:creationId xmlns:a16="http://schemas.microsoft.com/office/drawing/2014/main" id="{B1102E4D-3458-4C9A-B888-BB858AF064C6}"/>
                </a:ext>
              </a:extLst>
            </p:cNvPr>
            <p:cNvSpPr>
              <a:spLocks/>
            </p:cNvSpPr>
            <p:nvPr/>
          </p:nvSpPr>
          <p:spPr bwMode="auto">
            <a:xfrm>
              <a:off x="5249" y="528"/>
              <a:ext cx="717" cy="967"/>
            </a:xfrm>
            <a:custGeom>
              <a:avLst/>
              <a:gdLst>
                <a:gd name="T0" fmla="*/ 23 w 303"/>
                <a:gd name="T1" fmla="*/ 8 h 409"/>
                <a:gd name="T2" fmla="*/ 148 w 303"/>
                <a:gd name="T3" fmla="*/ 108 h 409"/>
                <a:gd name="T4" fmla="*/ 231 w 303"/>
                <a:gd name="T5" fmla="*/ 226 h 409"/>
                <a:gd name="T6" fmla="*/ 297 w 303"/>
                <a:gd name="T7" fmla="*/ 377 h 409"/>
                <a:gd name="T8" fmla="*/ 297 w 303"/>
                <a:gd name="T9" fmla="*/ 404 h 409"/>
                <a:gd name="T10" fmla="*/ 147 w 303"/>
                <a:gd name="T11" fmla="*/ 331 h 409"/>
                <a:gd name="T12" fmla="*/ 102 w 303"/>
                <a:gd name="T13" fmla="*/ 274 h 409"/>
                <a:gd name="T14" fmla="*/ 8 w 303"/>
                <a:gd name="T15" fmla="*/ 19 h 409"/>
                <a:gd name="T16" fmla="*/ 23 w 303"/>
                <a:gd name="T17" fmla="*/ 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409">
                  <a:moveTo>
                    <a:pt x="23" y="8"/>
                  </a:moveTo>
                  <a:cubicBezTo>
                    <a:pt x="96" y="57"/>
                    <a:pt x="96" y="57"/>
                    <a:pt x="148" y="108"/>
                  </a:cubicBezTo>
                  <a:cubicBezTo>
                    <a:pt x="231" y="226"/>
                    <a:pt x="231" y="226"/>
                    <a:pt x="231" y="226"/>
                  </a:cubicBezTo>
                  <a:cubicBezTo>
                    <a:pt x="266" y="297"/>
                    <a:pt x="266" y="297"/>
                    <a:pt x="297" y="377"/>
                  </a:cubicBezTo>
                  <a:cubicBezTo>
                    <a:pt x="303" y="397"/>
                    <a:pt x="303" y="409"/>
                    <a:pt x="297" y="404"/>
                  </a:cubicBezTo>
                  <a:cubicBezTo>
                    <a:pt x="239" y="368"/>
                    <a:pt x="239" y="368"/>
                    <a:pt x="147" y="331"/>
                  </a:cubicBezTo>
                  <a:cubicBezTo>
                    <a:pt x="128" y="326"/>
                    <a:pt x="108" y="300"/>
                    <a:pt x="102" y="274"/>
                  </a:cubicBezTo>
                  <a:cubicBezTo>
                    <a:pt x="59" y="131"/>
                    <a:pt x="59" y="131"/>
                    <a:pt x="8" y="19"/>
                  </a:cubicBezTo>
                  <a:cubicBezTo>
                    <a:pt x="0" y="4"/>
                    <a:pt x="7" y="0"/>
                    <a:pt x="23" y="8"/>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1" name="Freeform 13">
              <a:extLst>
                <a:ext uri="{FF2B5EF4-FFF2-40B4-BE49-F238E27FC236}">
                  <a16:creationId xmlns:a16="http://schemas.microsoft.com/office/drawing/2014/main" id="{F52D1B3A-94B3-4CE0-887F-406103AB32B8}"/>
                </a:ext>
              </a:extLst>
            </p:cNvPr>
            <p:cNvSpPr>
              <a:spLocks/>
            </p:cNvSpPr>
            <p:nvPr/>
          </p:nvSpPr>
          <p:spPr bwMode="auto">
            <a:xfrm>
              <a:off x="1608" y="1304"/>
              <a:ext cx="530" cy="1116"/>
            </a:xfrm>
            <a:custGeom>
              <a:avLst/>
              <a:gdLst>
                <a:gd name="T0" fmla="*/ 49 w 224"/>
                <a:gd name="T1" fmla="*/ 78 h 472"/>
                <a:gd name="T2" fmla="*/ 195 w 224"/>
                <a:gd name="T3" fmla="*/ 6 h 472"/>
                <a:gd name="T4" fmla="*/ 219 w 224"/>
                <a:gd name="T5" fmla="*/ 44 h 472"/>
                <a:gd name="T6" fmla="*/ 190 w 224"/>
                <a:gd name="T7" fmla="*/ 417 h 472"/>
                <a:gd name="T8" fmla="*/ 157 w 224"/>
                <a:gd name="T9" fmla="*/ 471 h 472"/>
                <a:gd name="T10" fmla="*/ 12 w 224"/>
                <a:gd name="T11" fmla="*/ 453 h 472"/>
                <a:gd name="T12" fmla="*/ 0 w 224"/>
                <a:gd name="T13" fmla="*/ 409 h 472"/>
                <a:gd name="T14" fmla="*/ 29 w 224"/>
                <a:gd name="T15" fmla="*/ 126 h 472"/>
                <a:gd name="T16" fmla="*/ 49 w 224"/>
                <a:gd name="T17" fmla="*/ 78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472">
                  <a:moveTo>
                    <a:pt x="49" y="78"/>
                  </a:moveTo>
                  <a:cubicBezTo>
                    <a:pt x="105" y="41"/>
                    <a:pt x="105" y="41"/>
                    <a:pt x="195" y="6"/>
                  </a:cubicBezTo>
                  <a:cubicBezTo>
                    <a:pt x="213" y="0"/>
                    <a:pt x="224" y="17"/>
                    <a:pt x="219" y="44"/>
                  </a:cubicBezTo>
                  <a:cubicBezTo>
                    <a:pt x="196" y="225"/>
                    <a:pt x="196" y="225"/>
                    <a:pt x="190" y="417"/>
                  </a:cubicBezTo>
                  <a:cubicBezTo>
                    <a:pt x="190" y="448"/>
                    <a:pt x="176" y="472"/>
                    <a:pt x="157" y="471"/>
                  </a:cubicBezTo>
                  <a:cubicBezTo>
                    <a:pt x="67" y="463"/>
                    <a:pt x="67" y="463"/>
                    <a:pt x="12" y="453"/>
                  </a:cubicBezTo>
                  <a:cubicBezTo>
                    <a:pt x="6" y="453"/>
                    <a:pt x="1" y="432"/>
                    <a:pt x="0" y="409"/>
                  </a:cubicBezTo>
                  <a:cubicBezTo>
                    <a:pt x="6" y="263"/>
                    <a:pt x="6" y="263"/>
                    <a:pt x="29" y="126"/>
                  </a:cubicBezTo>
                  <a:cubicBezTo>
                    <a:pt x="35" y="105"/>
                    <a:pt x="44" y="83"/>
                    <a:pt x="49" y="7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2" name="Freeform 14">
              <a:extLst>
                <a:ext uri="{FF2B5EF4-FFF2-40B4-BE49-F238E27FC236}">
                  <a16:creationId xmlns:a16="http://schemas.microsoft.com/office/drawing/2014/main" id="{F7345056-2788-4100-A053-0AFDF85AD460}"/>
                </a:ext>
              </a:extLst>
            </p:cNvPr>
            <p:cNvSpPr>
              <a:spLocks/>
            </p:cNvSpPr>
            <p:nvPr/>
          </p:nvSpPr>
          <p:spPr bwMode="auto">
            <a:xfrm>
              <a:off x="2057" y="1131"/>
              <a:ext cx="1100" cy="1332"/>
            </a:xfrm>
            <a:custGeom>
              <a:avLst/>
              <a:gdLst>
                <a:gd name="T0" fmla="*/ 75 w 465"/>
                <a:gd name="T1" fmla="*/ 58 h 563"/>
                <a:gd name="T2" fmla="*/ 408 w 465"/>
                <a:gd name="T3" fmla="*/ 3 h 563"/>
                <a:gd name="T4" fmla="*/ 463 w 465"/>
                <a:gd name="T5" fmla="*/ 55 h 563"/>
                <a:gd name="T6" fmla="*/ 448 w 465"/>
                <a:gd name="T7" fmla="*/ 496 h 563"/>
                <a:gd name="T8" fmla="*/ 387 w 465"/>
                <a:gd name="T9" fmla="*/ 562 h 563"/>
                <a:gd name="T10" fmla="*/ 39 w 465"/>
                <a:gd name="T11" fmla="*/ 549 h 563"/>
                <a:gd name="T12" fmla="*/ 0 w 465"/>
                <a:gd name="T13" fmla="*/ 490 h 563"/>
                <a:gd name="T14" fmla="*/ 29 w 465"/>
                <a:gd name="T15" fmla="*/ 117 h 563"/>
                <a:gd name="T16" fmla="*/ 75 w 465"/>
                <a:gd name="T17" fmla="*/ 5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5" h="563">
                  <a:moveTo>
                    <a:pt x="75" y="58"/>
                  </a:moveTo>
                  <a:cubicBezTo>
                    <a:pt x="224" y="27"/>
                    <a:pt x="224" y="27"/>
                    <a:pt x="408" y="3"/>
                  </a:cubicBezTo>
                  <a:cubicBezTo>
                    <a:pt x="440" y="0"/>
                    <a:pt x="465" y="23"/>
                    <a:pt x="463" y="55"/>
                  </a:cubicBezTo>
                  <a:cubicBezTo>
                    <a:pt x="451" y="268"/>
                    <a:pt x="451" y="268"/>
                    <a:pt x="448" y="496"/>
                  </a:cubicBezTo>
                  <a:cubicBezTo>
                    <a:pt x="449" y="533"/>
                    <a:pt x="421" y="563"/>
                    <a:pt x="387" y="562"/>
                  </a:cubicBezTo>
                  <a:cubicBezTo>
                    <a:pt x="193" y="556"/>
                    <a:pt x="193" y="556"/>
                    <a:pt x="39" y="549"/>
                  </a:cubicBezTo>
                  <a:cubicBezTo>
                    <a:pt x="18" y="548"/>
                    <a:pt x="0" y="521"/>
                    <a:pt x="0" y="490"/>
                  </a:cubicBezTo>
                  <a:cubicBezTo>
                    <a:pt x="6" y="298"/>
                    <a:pt x="6" y="298"/>
                    <a:pt x="29" y="117"/>
                  </a:cubicBezTo>
                  <a:cubicBezTo>
                    <a:pt x="34" y="90"/>
                    <a:pt x="54" y="64"/>
                    <a:pt x="75" y="5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3" name="Freeform 15">
              <a:extLst>
                <a:ext uri="{FF2B5EF4-FFF2-40B4-BE49-F238E27FC236}">
                  <a16:creationId xmlns:a16="http://schemas.microsoft.com/office/drawing/2014/main" id="{77ABE851-ABB7-42D1-ADCD-5C5597F95BDF}"/>
                </a:ext>
              </a:extLst>
            </p:cNvPr>
            <p:cNvSpPr>
              <a:spLocks/>
            </p:cNvSpPr>
            <p:nvPr/>
          </p:nvSpPr>
          <p:spPr bwMode="auto">
            <a:xfrm>
              <a:off x="3117" y="1100"/>
              <a:ext cx="1410" cy="1370"/>
            </a:xfrm>
            <a:custGeom>
              <a:avLst/>
              <a:gdLst>
                <a:gd name="T0" fmla="*/ 80 w 596"/>
                <a:gd name="T1" fmla="*/ 6 h 579"/>
                <a:gd name="T2" fmla="*/ 517 w 596"/>
                <a:gd name="T3" fmla="*/ 6 h 579"/>
                <a:gd name="T4" fmla="*/ 583 w 596"/>
                <a:gd name="T5" fmla="*/ 67 h 579"/>
                <a:gd name="T6" fmla="*/ 596 w 596"/>
                <a:gd name="T7" fmla="*/ 509 h 579"/>
                <a:gd name="T8" fmla="*/ 530 w 596"/>
                <a:gd name="T9" fmla="*/ 577 h 579"/>
                <a:gd name="T10" fmla="*/ 66 w 596"/>
                <a:gd name="T11" fmla="*/ 577 h 579"/>
                <a:gd name="T12" fmla="*/ 0 w 596"/>
                <a:gd name="T13" fmla="*/ 509 h 579"/>
                <a:gd name="T14" fmla="*/ 15 w 596"/>
                <a:gd name="T15" fmla="*/ 68 h 579"/>
                <a:gd name="T16" fmla="*/ 80 w 596"/>
                <a:gd name="T17" fmla="*/ 6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6" h="579">
                  <a:moveTo>
                    <a:pt x="80" y="6"/>
                  </a:moveTo>
                  <a:cubicBezTo>
                    <a:pt x="298" y="0"/>
                    <a:pt x="298" y="0"/>
                    <a:pt x="517" y="6"/>
                  </a:cubicBezTo>
                  <a:cubicBezTo>
                    <a:pt x="551" y="8"/>
                    <a:pt x="581" y="35"/>
                    <a:pt x="583" y="67"/>
                  </a:cubicBezTo>
                  <a:cubicBezTo>
                    <a:pt x="593" y="280"/>
                    <a:pt x="593" y="280"/>
                    <a:pt x="596" y="509"/>
                  </a:cubicBezTo>
                  <a:cubicBezTo>
                    <a:pt x="596" y="546"/>
                    <a:pt x="566" y="577"/>
                    <a:pt x="530" y="577"/>
                  </a:cubicBezTo>
                  <a:cubicBezTo>
                    <a:pt x="298" y="579"/>
                    <a:pt x="298" y="579"/>
                    <a:pt x="66" y="577"/>
                  </a:cubicBezTo>
                  <a:cubicBezTo>
                    <a:pt x="30" y="577"/>
                    <a:pt x="1" y="546"/>
                    <a:pt x="0" y="509"/>
                  </a:cubicBezTo>
                  <a:cubicBezTo>
                    <a:pt x="3" y="281"/>
                    <a:pt x="3" y="281"/>
                    <a:pt x="15" y="68"/>
                  </a:cubicBezTo>
                  <a:cubicBezTo>
                    <a:pt x="17" y="36"/>
                    <a:pt x="46" y="9"/>
                    <a:pt x="80" y="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4" name="Freeform 16">
              <a:extLst>
                <a:ext uri="{FF2B5EF4-FFF2-40B4-BE49-F238E27FC236}">
                  <a16:creationId xmlns:a16="http://schemas.microsoft.com/office/drawing/2014/main" id="{5663BF83-7A3A-4926-A201-87DA207179BF}"/>
                </a:ext>
              </a:extLst>
            </p:cNvPr>
            <p:cNvSpPr>
              <a:spLocks/>
            </p:cNvSpPr>
            <p:nvPr/>
          </p:nvSpPr>
          <p:spPr bwMode="auto">
            <a:xfrm>
              <a:off x="4492" y="1129"/>
              <a:ext cx="1114" cy="1334"/>
            </a:xfrm>
            <a:custGeom>
              <a:avLst/>
              <a:gdLst>
                <a:gd name="T0" fmla="*/ 57 w 471"/>
                <a:gd name="T1" fmla="*/ 3 h 564"/>
                <a:gd name="T2" fmla="*/ 395 w 471"/>
                <a:gd name="T3" fmla="*/ 58 h 564"/>
                <a:gd name="T4" fmla="*/ 442 w 471"/>
                <a:gd name="T5" fmla="*/ 117 h 564"/>
                <a:gd name="T6" fmla="*/ 471 w 471"/>
                <a:gd name="T7" fmla="*/ 491 h 564"/>
                <a:gd name="T8" fmla="*/ 431 w 471"/>
                <a:gd name="T9" fmla="*/ 549 h 564"/>
                <a:gd name="T10" fmla="*/ 78 w 471"/>
                <a:gd name="T11" fmla="*/ 563 h 564"/>
                <a:gd name="T12" fmla="*/ 15 w 471"/>
                <a:gd name="T13" fmla="*/ 497 h 564"/>
                <a:gd name="T14" fmla="*/ 2 w 471"/>
                <a:gd name="T15" fmla="*/ 55 h 564"/>
                <a:gd name="T16" fmla="*/ 57 w 471"/>
                <a:gd name="T17" fmla="*/ 3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1" h="564">
                  <a:moveTo>
                    <a:pt x="57" y="3"/>
                  </a:moveTo>
                  <a:cubicBezTo>
                    <a:pt x="243" y="26"/>
                    <a:pt x="243" y="26"/>
                    <a:pt x="395" y="58"/>
                  </a:cubicBezTo>
                  <a:cubicBezTo>
                    <a:pt x="416" y="63"/>
                    <a:pt x="437" y="90"/>
                    <a:pt x="442" y="117"/>
                  </a:cubicBezTo>
                  <a:cubicBezTo>
                    <a:pt x="465" y="299"/>
                    <a:pt x="465" y="299"/>
                    <a:pt x="471" y="491"/>
                  </a:cubicBezTo>
                  <a:cubicBezTo>
                    <a:pt x="470" y="522"/>
                    <a:pt x="452" y="548"/>
                    <a:pt x="431" y="549"/>
                  </a:cubicBezTo>
                  <a:cubicBezTo>
                    <a:pt x="273" y="557"/>
                    <a:pt x="273" y="557"/>
                    <a:pt x="78" y="563"/>
                  </a:cubicBezTo>
                  <a:cubicBezTo>
                    <a:pt x="43" y="564"/>
                    <a:pt x="15" y="534"/>
                    <a:pt x="15" y="497"/>
                  </a:cubicBezTo>
                  <a:cubicBezTo>
                    <a:pt x="12" y="268"/>
                    <a:pt x="12" y="268"/>
                    <a:pt x="2" y="55"/>
                  </a:cubicBezTo>
                  <a:cubicBezTo>
                    <a:pt x="0" y="23"/>
                    <a:pt x="25" y="0"/>
                    <a:pt x="57" y="3"/>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5" name="Freeform 17">
              <a:extLst>
                <a:ext uri="{FF2B5EF4-FFF2-40B4-BE49-F238E27FC236}">
                  <a16:creationId xmlns:a16="http://schemas.microsoft.com/office/drawing/2014/main" id="{0E784025-19E8-482D-8341-B1F4BDB5702B}"/>
                </a:ext>
              </a:extLst>
            </p:cNvPr>
            <p:cNvSpPr>
              <a:spLocks/>
            </p:cNvSpPr>
            <p:nvPr/>
          </p:nvSpPr>
          <p:spPr bwMode="auto">
            <a:xfrm>
              <a:off x="5526" y="1299"/>
              <a:ext cx="544" cy="1121"/>
            </a:xfrm>
            <a:custGeom>
              <a:avLst/>
              <a:gdLst>
                <a:gd name="T0" fmla="*/ 30 w 230"/>
                <a:gd name="T1" fmla="*/ 5 h 474"/>
                <a:gd name="T2" fmla="*/ 180 w 230"/>
                <a:gd name="T3" fmla="*/ 78 h 474"/>
                <a:gd name="T4" fmla="*/ 201 w 230"/>
                <a:gd name="T5" fmla="*/ 126 h 474"/>
                <a:gd name="T6" fmla="*/ 230 w 230"/>
                <a:gd name="T7" fmla="*/ 410 h 474"/>
                <a:gd name="T8" fmla="*/ 217 w 230"/>
                <a:gd name="T9" fmla="*/ 456 h 474"/>
                <a:gd name="T10" fmla="*/ 67 w 230"/>
                <a:gd name="T11" fmla="*/ 473 h 474"/>
                <a:gd name="T12" fmla="*/ 34 w 230"/>
                <a:gd name="T13" fmla="*/ 419 h 474"/>
                <a:gd name="T14" fmla="*/ 5 w 230"/>
                <a:gd name="T15" fmla="*/ 45 h 474"/>
                <a:gd name="T16" fmla="*/ 30 w 230"/>
                <a:gd name="T17" fmla="*/ 5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474">
                  <a:moveTo>
                    <a:pt x="30" y="5"/>
                  </a:moveTo>
                  <a:cubicBezTo>
                    <a:pt x="122" y="42"/>
                    <a:pt x="122" y="42"/>
                    <a:pt x="180" y="78"/>
                  </a:cubicBezTo>
                  <a:cubicBezTo>
                    <a:pt x="186" y="83"/>
                    <a:pt x="195" y="105"/>
                    <a:pt x="201" y="126"/>
                  </a:cubicBezTo>
                  <a:cubicBezTo>
                    <a:pt x="224" y="265"/>
                    <a:pt x="224" y="265"/>
                    <a:pt x="230" y="410"/>
                  </a:cubicBezTo>
                  <a:cubicBezTo>
                    <a:pt x="229" y="434"/>
                    <a:pt x="224" y="454"/>
                    <a:pt x="217" y="456"/>
                  </a:cubicBezTo>
                  <a:cubicBezTo>
                    <a:pt x="160" y="464"/>
                    <a:pt x="160" y="464"/>
                    <a:pt x="67" y="473"/>
                  </a:cubicBezTo>
                  <a:cubicBezTo>
                    <a:pt x="48" y="474"/>
                    <a:pt x="33" y="450"/>
                    <a:pt x="34" y="419"/>
                  </a:cubicBezTo>
                  <a:cubicBezTo>
                    <a:pt x="28" y="227"/>
                    <a:pt x="28" y="227"/>
                    <a:pt x="5" y="45"/>
                  </a:cubicBezTo>
                  <a:cubicBezTo>
                    <a:pt x="0" y="18"/>
                    <a:pt x="11" y="0"/>
                    <a:pt x="30" y="5"/>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6" name="Freeform 18">
              <a:extLst>
                <a:ext uri="{FF2B5EF4-FFF2-40B4-BE49-F238E27FC236}">
                  <a16:creationId xmlns:a16="http://schemas.microsoft.com/office/drawing/2014/main" id="{9A0924F3-6E00-41D7-AE86-8074649D3D7D}"/>
                </a:ext>
              </a:extLst>
            </p:cNvPr>
            <p:cNvSpPr>
              <a:spLocks/>
            </p:cNvSpPr>
            <p:nvPr/>
          </p:nvSpPr>
          <p:spPr bwMode="auto">
            <a:xfrm>
              <a:off x="1615" y="2375"/>
              <a:ext cx="606" cy="1074"/>
            </a:xfrm>
            <a:custGeom>
              <a:avLst/>
              <a:gdLst>
                <a:gd name="T0" fmla="*/ 9 w 256"/>
                <a:gd name="T1" fmla="*/ 0 h 454"/>
                <a:gd name="T2" fmla="*/ 154 w 256"/>
                <a:gd name="T3" fmla="*/ 18 h 454"/>
                <a:gd name="T4" fmla="*/ 192 w 256"/>
                <a:gd name="T5" fmla="*/ 76 h 454"/>
                <a:gd name="T6" fmla="*/ 249 w 256"/>
                <a:gd name="T7" fmla="*/ 418 h 454"/>
                <a:gd name="T8" fmla="*/ 230 w 256"/>
                <a:gd name="T9" fmla="*/ 447 h 454"/>
                <a:gd name="T10" fmla="*/ 86 w 256"/>
                <a:gd name="T11" fmla="*/ 352 h 454"/>
                <a:gd name="T12" fmla="*/ 62 w 256"/>
                <a:gd name="T13" fmla="*/ 304 h 454"/>
                <a:gd name="T14" fmla="*/ 2 w 256"/>
                <a:gd name="T15" fmla="*/ 41 h 454"/>
                <a:gd name="T16" fmla="*/ 9 w 256"/>
                <a:gd name="T17"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454">
                  <a:moveTo>
                    <a:pt x="9" y="0"/>
                  </a:moveTo>
                  <a:cubicBezTo>
                    <a:pt x="64" y="10"/>
                    <a:pt x="64" y="10"/>
                    <a:pt x="154" y="18"/>
                  </a:cubicBezTo>
                  <a:cubicBezTo>
                    <a:pt x="173" y="19"/>
                    <a:pt x="190" y="46"/>
                    <a:pt x="192" y="76"/>
                  </a:cubicBezTo>
                  <a:cubicBezTo>
                    <a:pt x="214" y="258"/>
                    <a:pt x="214" y="258"/>
                    <a:pt x="249" y="418"/>
                  </a:cubicBezTo>
                  <a:cubicBezTo>
                    <a:pt x="256" y="441"/>
                    <a:pt x="247" y="454"/>
                    <a:pt x="230" y="447"/>
                  </a:cubicBezTo>
                  <a:cubicBezTo>
                    <a:pt x="141" y="400"/>
                    <a:pt x="141" y="400"/>
                    <a:pt x="86" y="352"/>
                  </a:cubicBezTo>
                  <a:cubicBezTo>
                    <a:pt x="79" y="343"/>
                    <a:pt x="69" y="323"/>
                    <a:pt x="62" y="304"/>
                  </a:cubicBezTo>
                  <a:cubicBezTo>
                    <a:pt x="24" y="179"/>
                    <a:pt x="24" y="179"/>
                    <a:pt x="2" y="41"/>
                  </a:cubicBezTo>
                  <a:cubicBezTo>
                    <a:pt x="0" y="17"/>
                    <a:pt x="3" y="0"/>
                    <a:pt x="9"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7" name="Freeform 19">
              <a:extLst>
                <a:ext uri="{FF2B5EF4-FFF2-40B4-BE49-F238E27FC236}">
                  <a16:creationId xmlns:a16="http://schemas.microsoft.com/office/drawing/2014/main" id="{47CB52C9-B2D7-41AC-8584-4ED5F769FE9B}"/>
                </a:ext>
              </a:extLst>
            </p:cNvPr>
            <p:cNvSpPr>
              <a:spLocks/>
            </p:cNvSpPr>
            <p:nvPr/>
          </p:nvSpPr>
          <p:spPr bwMode="auto">
            <a:xfrm>
              <a:off x="2065" y="2427"/>
              <a:ext cx="1130" cy="1242"/>
            </a:xfrm>
            <a:custGeom>
              <a:avLst/>
              <a:gdLst>
                <a:gd name="T0" fmla="*/ 36 w 478"/>
                <a:gd name="T1" fmla="*/ 1 h 525"/>
                <a:gd name="T2" fmla="*/ 384 w 478"/>
                <a:gd name="T3" fmla="*/ 14 h 525"/>
                <a:gd name="T4" fmla="*/ 448 w 478"/>
                <a:gd name="T5" fmla="*/ 82 h 525"/>
                <a:gd name="T6" fmla="*/ 476 w 478"/>
                <a:gd name="T7" fmla="*/ 481 h 525"/>
                <a:gd name="T8" fmla="*/ 426 w 478"/>
                <a:gd name="T9" fmla="*/ 522 h 525"/>
                <a:gd name="T10" fmla="*/ 108 w 478"/>
                <a:gd name="T11" fmla="*/ 451 h 525"/>
                <a:gd name="T12" fmla="*/ 59 w 478"/>
                <a:gd name="T13" fmla="*/ 396 h 525"/>
                <a:gd name="T14" fmla="*/ 2 w 478"/>
                <a:gd name="T15" fmla="*/ 54 h 525"/>
                <a:gd name="T16" fmla="*/ 36 w 478"/>
                <a:gd name="T17" fmla="*/ 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525">
                  <a:moveTo>
                    <a:pt x="36" y="1"/>
                  </a:moveTo>
                  <a:cubicBezTo>
                    <a:pt x="190" y="8"/>
                    <a:pt x="190" y="8"/>
                    <a:pt x="384" y="14"/>
                  </a:cubicBezTo>
                  <a:cubicBezTo>
                    <a:pt x="418" y="15"/>
                    <a:pt x="447" y="45"/>
                    <a:pt x="448" y="82"/>
                  </a:cubicBezTo>
                  <a:cubicBezTo>
                    <a:pt x="458" y="296"/>
                    <a:pt x="458" y="296"/>
                    <a:pt x="476" y="481"/>
                  </a:cubicBezTo>
                  <a:cubicBezTo>
                    <a:pt x="478" y="507"/>
                    <a:pt x="456" y="525"/>
                    <a:pt x="426" y="522"/>
                  </a:cubicBezTo>
                  <a:cubicBezTo>
                    <a:pt x="251" y="491"/>
                    <a:pt x="251" y="491"/>
                    <a:pt x="108" y="451"/>
                  </a:cubicBezTo>
                  <a:cubicBezTo>
                    <a:pt x="88" y="444"/>
                    <a:pt x="66" y="419"/>
                    <a:pt x="59" y="396"/>
                  </a:cubicBezTo>
                  <a:cubicBezTo>
                    <a:pt x="24" y="236"/>
                    <a:pt x="24" y="236"/>
                    <a:pt x="2" y="54"/>
                  </a:cubicBezTo>
                  <a:cubicBezTo>
                    <a:pt x="0" y="24"/>
                    <a:pt x="15" y="0"/>
                    <a:pt x="36" y="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6" name="Freeform 20">
              <a:extLst>
                <a:ext uri="{FF2B5EF4-FFF2-40B4-BE49-F238E27FC236}">
                  <a16:creationId xmlns:a16="http://schemas.microsoft.com/office/drawing/2014/main" id="{733510C6-AB4D-4756-B363-ADD8C6812E43}"/>
                </a:ext>
              </a:extLst>
            </p:cNvPr>
            <p:cNvSpPr>
              <a:spLocks/>
            </p:cNvSpPr>
            <p:nvPr/>
          </p:nvSpPr>
          <p:spPr bwMode="auto">
            <a:xfrm>
              <a:off x="3122" y="2465"/>
              <a:ext cx="1403" cy="1244"/>
            </a:xfrm>
            <a:custGeom>
              <a:avLst/>
              <a:gdLst>
                <a:gd name="T0" fmla="*/ 64 w 593"/>
                <a:gd name="T1" fmla="*/ 0 h 526"/>
                <a:gd name="T2" fmla="*/ 528 w 593"/>
                <a:gd name="T3" fmla="*/ 0 h 526"/>
                <a:gd name="T4" fmla="*/ 592 w 593"/>
                <a:gd name="T5" fmla="*/ 66 h 526"/>
                <a:gd name="T6" fmla="*/ 566 w 593"/>
                <a:gd name="T7" fmla="*/ 466 h 526"/>
                <a:gd name="T8" fmla="*/ 502 w 593"/>
                <a:gd name="T9" fmla="*/ 519 h 526"/>
                <a:gd name="T10" fmla="*/ 92 w 593"/>
                <a:gd name="T11" fmla="*/ 518 h 526"/>
                <a:gd name="T12" fmla="*/ 29 w 593"/>
                <a:gd name="T13" fmla="*/ 465 h 526"/>
                <a:gd name="T14" fmla="*/ 1 w 593"/>
                <a:gd name="T15" fmla="*/ 66 h 526"/>
                <a:gd name="T16" fmla="*/ 64 w 593"/>
                <a:gd name="T17"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3" h="526">
                  <a:moveTo>
                    <a:pt x="64" y="0"/>
                  </a:moveTo>
                  <a:cubicBezTo>
                    <a:pt x="296" y="2"/>
                    <a:pt x="296" y="2"/>
                    <a:pt x="528" y="0"/>
                  </a:cubicBezTo>
                  <a:cubicBezTo>
                    <a:pt x="564" y="0"/>
                    <a:pt x="593" y="29"/>
                    <a:pt x="592" y="66"/>
                  </a:cubicBezTo>
                  <a:cubicBezTo>
                    <a:pt x="582" y="281"/>
                    <a:pt x="582" y="281"/>
                    <a:pt x="566" y="466"/>
                  </a:cubicBezTo>
                  <a:cubicBezTo>
                    <a:pt x="563" y="493"/>
                    <a:pt x="534" y="516"/>
                    <a:pt x="502" y="519"/>
                  </a:cubicBezTo>
                  <a:cubicBezTo>
                    <a:pt x="297" y="526"/>
                    <a:pt x="297" y="526"/>
                    <a:pt x="92" y="518"/>
                  </a:cubicBezTo>
                  <a:cubicBezTo>
                    <a:pt x="60" y="515"/>
                    <a:pt x="31" y="491"/>
                    <a:pt x="29" y="465"/>
                  </a:cubicBezTo>
                  <a:cubicBezTo>
                    <a:pt x="11" y="280"/>
                    <a:pt x="11" y="280"/>
                    <a:pt x="1" y="66"/>
                  </a:cubicBezTo>
                  <a:cubicBezTo>
                    <a:pt x="0" y="29"/>
                    <a:pt x="28" y="0"/>
                    <a:pt x="64"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7" name="Freeform 21">
              <a:extLst>
                <a:ext uri="{FF2B5EF4-FFF2-40B4-BE49-F238E27FC236}">
                  <a16:creationId xmlns:a16="http://schemas.microsoft.com/office/drawing/2014/main" id="{7D1D8CDB-97AB-41A2-A588-F9583EE33ABA}"/>
                </a:ext>
              </a:extLst>
            </p:cNvPr>
            <p:cNvSpPr>
              <a:spLocks/>
            </p:cNvSpPr>
            <p:nvPr/>
          </p:nvSpPr>
          <p:spPr bwMode="auto">
            <a:xfrm>
              <a:off x="4454" y="2425"/>
              <a:ext cx="1145" cy="1249"/>
            </a:xfrm>
            <a:custGeom>
              <a:avLst/>
              <a:gdLst>
                <a:gd name="T0" fmla="*/ 94 w 484"/>
                <a:gd name="T1" fmla="*/ 15 h 528"/>
                <a:gd name="T2" fmla="*/ 447 w 484"/>
                <a:gd name="T3" fmla="*/ 1 h 528"/>
                <a:gd name="T4" fmla="*/ 482 w 484"/>
                <a:gd name="T5" fmla="*/ 55 h 528"/>
                <a:gd name="T6" fmla="*/ 424 w 484"/>
                <a:gd name="T7" fmla="*/ 400 h 528"/>
                <a:gd name="T8" fmla="*/ 376 w 484"/>
                <a:gd name="T9" fmla="*/ 454 h 528"/>
                <a:gd name="T10" fmla="*/ 54 w 484"/>
                <a:gd name="T11" fmla="*/ 524 h 528"/>
                <a:gd name="T12" fmla="*/ 3 w 484"/>
                <a:gd name="T13" fmla="*/ 483 h 528"/>
                <a:gd name="T14" fmla="*/ 29 w 484"/>
                <a:gd name="T15" fmla="*/ 83 h 528"/>
                <a:gd name="T16" fmla="*/ 94 w 484"/>
                <a:gd name="T17" fmla="*/ 1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528">
                  <a:moveTo>
                    <a:pt x="94" y="15"/>
                  </a:moveTo>
                  <a:cubicBezTo>
                    <a:pt x="289" y="9"/>
                    <a:pt x="289" y="9"/>
                    <a:pt x="447" y="1"/>
                  </a:cubicBezTo>
                  <a:cubicBezTo>
                    <a:pt x="468" y="0"/>
                    <a:pt x="484" y="24"/>
                    <a:pt x="482" y="55"/>
                  </a:cubicBezTo>
                  <a:cubicBezTo>
                    <a:pt x="460" y="238"/>
                    <a:pt x="460" y="238"/>
                    <a:pt x="424" y="400"/>
                  </a:cubicBezTo>
                  <a:cubicBezTo>
                    <a:pt x="418" y="423"/>
                    <a:pt x="396" y="447"/>
                    <a:pt x="376" y="454"/>
                  </a:cubicBezTo>
                  <a:cubicBezTo>
                    <a:pt x="230" y="494"/>
                    <a:pt x="230" y="494"/>
                    <a:pt x="54" y="524"/>
                  </a:cubicBezTo>
                  <a:cubicBezTo>
                    <a:pt x="23" y="528"/>
                    <a:pt x="0" y="510"/>
                    <a:pt x="3" y="483"/>
                  </a:cubicBezTo>
                  <a:cubicBezTo>
                    <a:pt x="19" y="298"/>
                    <a:pt x="19" y="298"/>
                    <a:pt x="29" y="83"/>
                  </a:cubicBezTo>
                  <a:cubicBezTo>
                    <a:pt x="30" y="46"/>
                    <a:pt x="59" y="16"/>
                    <a:pt x="94" y="15"/>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9" name="Freeform 22">
              <a:extLst>
                <a:ext uri="{FF2B5EF4-FFF2-40B4-BE49-F238E27FC236}">
                  <a16:creationId xmlns:a16="http://schemas.microsoft.com/office/drawing/2014/main" id="{C7A5C82E-08FF-4D16-9F7C-3EE4812C90FE}"/>
                </a:ext>
              </a:extLst>
            </p:cNvPr>
            <p:cNvSpPr>
              <a:spLocks/>
            </p:cNvSpPr>
            <p:nvPr/>
          </p:nvSpPr>
          <p:spPr bwMode="auto">
            <a:xfrm>
              <a:off x="5443" y="2373"/>
              <a:ext cx="620" cy="1083"/>
            </a:xfrm>
            <a:custGeom>
              <a:avLst/>
              <a:gdLst>
                <a:gd name="T0" fmla="*/ 102 w 262"/>
                <a:gd name="T1" fmla="*/ 19 h 458"/>
                <a:gd name="T2" fmla="*/ 252 w 262"/>
                <a:gd name="T3" fmla="*/ 2 h 458"/>
                <a:gd name="T4" fmla="*/ 260 w 262"/>
                <a:gd name="T5" fmla="*/ 42 h 458"/>
                <a:gd name="T6" fmla="*/ 200 w 262"/>
                <a:gd name="T7" fmla="*/ 308 h 458"/>
                <a:gd name="T8" fmla="*/ 176 w 262"/>
                <a:gd name="T9" fmla="*/ 355 h 458"/>
                <a:gd name="T10" fmla="*/ 27 w 262"/>
                <a:gd name="T11" fmla="*/ 450 h 458"/>
                <a:gd name="T12" fmla="*/ 6 w 262"/>
                <a:gd name="T13" fmla="*/ 422 h 458"/>
                <a:gd name="T14" fmla="*/ 64 w 262"/>
                <a:gd name="T15" fmla="*/ 77 h 458"/>
                <a:gd name="T16" fmla="*/ 102 w 262"/>
                <a:gd name="T17" fmla="*/ 19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458">
                  <a:moveTo>
                    <a:pt x="102" y="19"/>
                  </a:moveTo>
                  <a:cubicBezTo>
                    <a:pt x="195" y="10"/>
                    <a:pt x="195" y="10"/>
                    <a:pt x="252" y="2"/>
                  </a:cubicBezTo>
                  <a:cubicBezTo>
                    <a:pt x="259" y="0"/>
                    <a:pt x="262" y="18"/>
                    <a:pt x="260" y="42"/>
                  </a:cubicBezTo>
                  <a:cubicBezTo>
                    <a:pt x="238" y="181"/>
                    <a:pt x="238" y="181"/>
                    <a:pt x="200" y="308"/>
                  </a:cubicBezTo>
                  <a:cubicBezTo>
                    <a:pt x="193" y="327"/>
                    <a:pt x="183" y="347"/>
                    <a:pt x="176" y="355"/>
                  </a:cubicBezTo>
                  <a:cubicBezTo>
                    <a:pt x="118" y="403"/>
                    <a:pt x="118" y="403"/>
                    <a:pt x="27" y="450"/>
                  </a:cubicBezTo>
                  <a:cubicBezTo>
                    <a:pt x="9" y="458"/>
                    <a:pt x="0" y="445"/>
                    <a:pt x="6" y="422"/>
                  </a:cubicBezTo>
                  <a:cubicBezTo>
                    <a:pt x="42" y="260"/>
                    <a:pt x="42" y="260"/>
                    <a:pt x="64" y="77"/>
                  </a:cubicBezTo>
                  <a:cubicBezTo>
                    <a:pt x="66" y="46"/>
                    <a:pt x="83" y="20"/>
                    <a:pt x="102" y="19"/>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0" name="Freeform 24">
              <a:extLst>
                <a:ext uri="{FF2B5EF4-FFF2-40B4-BE49-F238E27FC236}">
                  <a16:creationId xmlns:a16="http://schemas.microsoft.com/office/drawing/2014/main" id="{04D94E82-720A-4323-B8BB-531492006E9B}"/>
                </a:ext>
              </a:extLst>
            </p:cNvPr>
            <p:cNvSpPr>
              <a:spLocks/>
            </p:cNvSpPr>
            <p:nvPr/>
          </p:nvSpPr>
          <p:spPr bwMode="auto">
            <a:xfrm>
              <a:off x="1802" y="3187"/>
              <a:ext cx="736" cy="858"/>
            </a:xfrm>
            <a:custGeom>
              <a:avLst/>
              <a:gdLst>
                <a:gd name="T0" fmla="*/ 7 w 311"/>
                <a:gd name="T1" fmla="*/ 9 h 363"/>
                <a:gd name="T2" fmla="*/ 151 w 311"/>
                <a:gd name="T3" fmla="*/ 104 h 363"/>
                <a:gd name="T4" fmla="*/ 197 w 311"/>
                <a:gd name="T5" fmla="*/ 156 h 363"/>
                <a:gd name="T6" fmla="*/ 302 w 311"/>
                <a:gd name="T7" fmla="*/ 352 h 363"/>
                <a:gd name="T8" fmla="*/ 291 w 311"/>
                <a:gd name="T9" fmla="*/ 353 h 363"/>
                <a:gd name="T10" fmla="*/ 235 w 311"/>
                <a:gd name="T11" fmla="*/ 312 h 363"/>
                <a:gd name="T12" fmla="*/ 235 w 311"/>
                <a:gd name="T13" fmla="*/ 312 h 363"/>
                <a:gd name="T14" fmla="*/ 11 w 311"/>
                <a:gd name="T15" fmla="*/ 26 h 363"/>
                <a:gd name="T16" fmla="*/ 7 w 311"/>
                <a:gd name="T17" fmla="*/ 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363">
                  <a:moveTo>
                    <a:pt x="7" y="9"/>
                  </a:moveTo>
                  <a:cubicBezTo>
                    <a:pt x="62" y="57"/>
                    <a:pt x="62" y="57"/>
                    <a:pt x="151" y="104"/>
                  </a:cubicBezTo>
                  <a:cubicBezTo>
                    <a:pt x="168" y="111"/>
                    <a:pt x="189" y="135"/>
                    <a:pt x="197" y="156"/>
                  </a:cubicBezTo>
                  <a:cubicBezTo>
                    <a:pt x="248" y="270"/>
                    <a:pt x="248" y="270"/>
                    <a:pt x="302" y="352"/>
                  </a:cubicBezTo>
                  <a:cubicBezTo>
                    <a:pt x="311" y="362"/>
                    <a:pt x="306" y="363"/>
                    <a:pt x="291" y="353"/>
                  </a:cubicBezTo>
                  <a:cubicBezTo>
                    <a:pt x="262" y="333"/>
                    <a:pt x="262" y="333"/>
                    <a:pt x="235" y="312"/>
                  </a:cubicBezTo>
                  <a:cubicBezTo>
                    <a:pt x="235" y="312"/>
                    <a:pt x="235" y="312"/>
                    <a:pt x="235" y="312"/>
                  </a:cubicBezTo>
                  <a:cubicBezTo>
                    <a:pt x="158" y="250"/>
                    <a:pt x="37" y="119"/>
                    <a:pt x="11" y="26"/>
                  </a:cubicBezTo>
                  <a:cubicBezTo>
                    <a:pt x="3" y="9"/>
                    <a:pt x="0" y="0"/>
                    <a:pt x="7" y="9"/>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1" name="Freeform 25">
              <a:extLst>
                <a:ext uri="{FF2B5EF4-FFF2-40B4-BE49-F238E27FC236}">
                  <a16:creationId xmlns:a16="http://schemas.microsoft.com/office/drawing/2014/main" id="{26166FAE-F034-4389-A43E-CBA92A885478}"/>
                </a:ext>
              </a:extLst>
            </p:cNvPr>
            <p:cNvSpPr>
              <a:spLocks/>
            </p:cNvSpPr>
            <p:nvPr/>
          </p:nvSpPr>
          <p:spPr bwMode="auto">
            <a:xfrm>
              <a:off x="2249" y="3478"/>
              <a:ext cx="1091" cy="832"/>
            </a:xfrm>
            <a:custGeom>
              <a:avLst/>
              <a:gdLst>
                <a:gd name="T0" fmla="*/ 30 w 461"/>
                <a:gd name="T1" fmla="*/ 7 h 352"/>
                <a:gd name="T2" fmla="*/ 348 w 461"/>
                <a:gd name="T3" fmla="*/ 78 h 352"/>
                <a:gd name="T4" fmla="*/ 409 w 461"/>
                <a:gd name="T5" fmla="*/ 128 h 352"/>
                <a:gd name="T6" fmla="*/ 456 w 461"/>
                <a:gd name="T7" fmla="*/ 338 h 352"/>
                <a:gd name="T8" fmla="*/ 420 w 461"/>
                <a:gd name="T9" fmla="*/ 348 h 352"/>
                <a:gd name="T10" fmla="*/ 160 w 461"/>
                <a:gd name="T11" fmla="*/ 263 h 352"/>
                <a:gd name="T12" fmla="*/ 113 w 461"/>
                <a:gd name="T13" fmla="*/ 229 h 352"/>
                <a:gd name="T14" fmla="*/ 8 w 461"/>
                <a:gd name="T15" fmla="*/ 33 h 352"/>
                <a:gd name="T16" fmla="*/ 30 w 461"/>
                <a:gd name="T17"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352">
                  <a:moveTo>
                    <a:pt x="30" y="7"/>
                  </a:moveTo>
                  <a:cubicBezTo>
                    <a:pt x="173" y="47"/>
                    <a:pt x="173" y="47"/>
                    <a:pt x="348" y="78"/>
                  </a:cubicBezTo>
                  <a:cubicBezTo>
                    <a:pt x="378" y="81"/>
                    <a:pt x="406" y="104"/>
                    <a:pt x="409" y="128"/>
                  </a:cubicBezTo>
                  <a:cubicBezTo>
                    <a:pt x="433" y="252"/>
                    <a:pt x="433" y="252"/>
                    <a:pt x="456" y="338"/>
                  </a:cubicBezTo>
                  <a:cubicBezTo>
                    <a:pt x="461" y="348"/>
                    <a:pt x="443" y="352"/>
                    <a:pt x="420" y="348"/>
                  </a:cubicBezTo>
                  <a:cubicBezTo>
                    <a:pt x="279" y="312"/>
                    <a:pt x="279" y="312"/>
                    <a:pt x="160" y="263"/>
                  </a:cubicBezTo>
                  <a:cubicBezTo>
                    <a:pt x="144" y="255"/>
                    <a:pt x="122" y="239"/>
                    <a:pt x="113" y="229"/>
                  </a:cubicBezTo>
                  <a:cubicBezTo>
                    <a:pt x="59" y="147"/>
                    <a:pt x="59" y="147"/>
                    <a:pt x="8" y="33"/>
                  </a:cubicBezTo>
                  <a:cubicBezTo>
                    <a:pt x="0" y="12"/>
                    <a:pt x="10" y="0"/>
                    <a:pt x="30" y="7"/>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2" name="Freeform 26">
              <a:extLst>
                <a:ext uri="{FF2B5EF4-FFF2-40B4-BE49-F238E27FC236}">
                  <a16:creationId xmlns:a16="http://schemas.microsoft.com/office/drawing/2014/main" id="{6E52D6B7-754A-45A7-B0AA-2A7DF6A908AE}"/>
                </a:ext>
              </a:extLst>
            </p:cNvPr>
            <p:cNvSpPr>
              <a:spLocks/>
            </p:cNvSpPr>
            <p:nvPr/>
          </p:nvSpPr>
          <p:spPr bwMode="auto">
            <a:xfrm>
              <a:off x="3210" y="3683"/>
              <a:ext cx="1232" cy="696"/>
            </a:xfrm>
            <a:custGeom>
              <a:avLst/>
              <a:gdLst>
                <a:gd name="T0" fmla="*/ 55 w 521"/>
                <a:gd name="T1" fmla="*/ 3 h 294"/>
                <a:gd name="T2" fmla="*/ 465 w 521"/>
                <a:gd name="T3" fmla="*/ 4 h 294"/>
                <a:gd name="T4" fmla="*/ 517 w 521"/>
                <a:gd name="T5" fmla="*/ 43 h 294"/>
                <a:gd name="T6" fmla="*/ 473 w 521"/>
                <a:gd name="T7" fmla="*/ 252 h 294"/>
                <a:gd name="T8" fmla="*/ 419 w 521"/>
                <a:gd name="T9" fmla="*/ 280 h 294"/>
                <a:gd name="T10" fmla="*/ 101 w 521"/>
                <a:gd name="T11" fmla="*/ 279 h 294"/>
                <a:gd name="T12" fmla="*/ 50 w 521"/>
                <a:gd name="T13" fmla="*/ 251 h 294"/>
                <a:gd name="T14" fmla="*/ 3 w 521"/>
                <a:gd name="T15" fmla="*/ 41 h 294"/>
                <a:gd name="T16" fmla="*/ 55 w 521"/>
                <a:gd name="T17" fmla="*/ 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1" h="294">
                  <a:moveTo>
                    <a:pt x="55" y="3"/>
                  </a:moveTo>
                  <a:cubicBezTo>
                    <a:pt x="260" y="11"/>
                    <a:pt x="260" y="11"/>
                    <a:pt x="465" y="4"/>
                  </a:cubicBezTo>
                  <a:cubicBezTo>
                    <a:pt x="497" y="1"/>
                    <a:pt x="521" y="19"/>
                    <a:pt x="517" y="43"/>
                  </a:cubicBezTo>
                  <a:cubicBezTo>
                    <a:pt x="496" y="166"/>
                    <a:pt x="496" y="166"/>
                    <a:pt x="473" y="252"/>
                  </a:cubicBezTo>
                  <a:cubicBezTo>
                    <a:pt x="469" y="262"/>
                    <a:pt x="445" y="278"/>
                    <a:pt x="419" y="280"/>
                  </a:cubicBezTo>
                  <a:cubicBezTo>
                    <a:pt x="260" y="294"/>
                    <a:pt x="260" y="294"/>
                    <a:pt x="101" y="279"/>
                  </a:cubicBezTo>
                  <a:cubicBezTo>
                    <a:pt x="76" y="276"/>
                    <a:pt x="55" y="261"/>
                    <a:pt x="50" y="251"/>
                  </a:cubicBezTo>
                  <a:cubicBezTo>
                    <a:pt x="27" y="165"/>
                    <a:pt x="27" y="165"/>
                    <a:pt x="3" y="41"/>
                  </a:cubicBezTo>
                  <a:cubicBezTo>
                    <a:pt x="0" y="17"/>
                    <a:pt x="23" y="0"/>
                    <a:pt x="55" y="3"/>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3" name="Freeform 27">
              <a:extLst>
                <a:ext uri="{FF2B5EF4-FFF2-40B4-BE49-F238E27FC236}">
                  <a16:creationId xmlns:a16="http://schemas.microsoft.com/office/drawing/2014/main" id="{4ACC50BD-6F99-48F2-A151-72C8C0B9774B}"/>
                </a:ext>
              </a:extLst>
            </p:cNvPr>
            <p:cNvSpPr>
              <a:spLocks/>
            </p:cNvSpPr>
            <p:nvPr/>
          </p:nvSpPr>
          <p:spPr bwMode="auto">
            <a:xfrm>
              <a:off x="4319" y="3482"/>
              <a:ext cx="1095" cy="833"/>
            </a:xfrm>
            <a:custGeom>
              <a:avLst/>
              <a:gdLst>
                <a:gd name="T0" fmla="*/ 111 w 463"/>
                <a:gd name="T1" fmla="*/ 77 h 352"/>
                <a:gd name="T2" fmla="*/ 433 w 463"/>
                <a:gd name="T3" fmla="*/ 7 h 352"/>
                <a:gd name="T4" fmla="*/ 456 w 463"/>
                <a:gd name="T5" fmla="*/ 34 h 352"/>
                <a:gd name="T6" fmla="*/ 351 w 463"/>
                <a:gd name="T7" fmla="*/ 231 h 352"/>
                <a:gd name="T8" fmla="*/ 304 w 463"/>
                <a:gd name="T9" fmla="*/ 265 h 352"/>
                <a:gd name="T10" fmla="*/ 42 w 463"/>
                <a:gd name="T11" fmla="*/ 348 h 352"/>
                <a:gd name="T12" fmla="*/ 4 w 463"/>
                <a:gd name="T13" fmla="*/ 337 h 352"/>
                <a:gd name="T14" fmla="*/ 48 w 463"/>
                <a:gd name="T15" fmla="*/ 128 h 352"/>
                <a:gd name="T16" fmla="*/ 111 w 463"/>
                <a:gd name="T17" fmla="*/ 7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352">
                  <a:moveTo>
                    <a:pt x="111" y="77"/>
                  </a:moveTo>
                  <a:cubicBezTo>
                    <a:pt x="287" y="47"/>
                    <a:pt x="287" y="47"/>
                    <a:pt x="433" y="7"/>
                  </a:cubicBezTo>
                  <a:cubicBezTo>
                    <a:pt x="453" y="0"/>
                    <a:pt x="463" y="13"/>
                    <a:pt x="456" y="34"/>
                  </a:cubicBezTo>
                  <a:cubicBezTo>
                    <a:pt x="405" y="148"/>
                    <a:pt x="405" y="148"/>
                    <a:pt x="351" y="231"/>
                  </a:cubicBezTo>
                  <a:cubicBezTo>
                    <a:pt x="342" y="241"/>
                    <a:pt x="321" y="256"/>
                    <a:pt x="304" y="265"/>
                  </a:cubicBezTo>
                  <a:cubicBezTo>
                    <a:pt x="184" y="313"/>
                    <a:pt x="184" y="313"/>
                    <a:pt x="42" y="348"/>
                  </a:cubicBezTo>
                  <a:cubicBezTo>
                    <a:pt x="17" y="352"/>
                    <a:pt x="0" y="347"/>
                    <a:pt x="4" y="337"/>
                  </a:cubicBezTo>
                  <a:cubicBezTo>
                    <a:pt x="27" y="251"/>
                    <a:pt x="27" y="251"/>
                    <a:pt x="48" y="128"/>
                  </a:cubicBezTo>
                  <a:cubicBezTo>
                    <a:pt x="52" y="104"/>
                    <a:pt x="80" y="81"/>
                    <a:pt x="111" y="77"/>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4" name="Freeform 28">
              <a:extLst>
                <a:ext uri="{FF2B5EF4-FFF2-40B4-BE49-F238E27FC236}">
                  <a16:creationId xmlns:a16="http://schemas.microsoft.com/office/drawing/2014/main" id="{C540090B-0FF4-42CF-9BEA-B51D5618405C}"/>
                </a:ext>
              </a:extLst>
            </p:cNvPr>
            <p:cNvSpPr>
              <a:spLocks/>
            </p:cNvSpPr>
            <p:nvPr/>
          </p:nvSpPr>
          <p:spPr bwMode="auto">
            <a:xfrm>
              <a:off x="5128" y="3213"/>
              <a:ext cx="731" cy="839"/>
            </a:xfrm>
            <a:custGeom>
              <a:avLst/>
              <a:gdLst>
                <a:gd name="T0" fmla="*/ 160 w 309"/>
                <a:gd name="T1" fmla="*/ 95 h 355"/>
                <a:gd name="T2" fmla="*/ 309 w 309"/>
                <a:gd name="T3" fmla="*/ 0 h 355"/>
                <a:gd name="T4" fmla="*/ 21 w 309"/>
                <a:gd name="T5" fmla="*/ 346 h 355"/>
                <a:gd name="T6" fmla="*/ 9 w 309"/>
                <a:gd name="T7" fmla="*/ 345 h 355"/>
                <a:gd name="T8" fmla="*/ 114 w 309"/>
                <a:gd name="T9" fmla="*/ 148 h 355"/>
                <a:gd name="T10" fmla="*/ 160 w 309"/>
                <a:gd name="T11" fmla="*/ 95 h 355"/>
              </a:gdLst>
              <a:ahLst/>
              <a:cxnLst>
                <a:cxn ang="0">
                  <a:pos x="T0" y="T1"/>
                </a:cxn>
                <a:cxn ang="0">
                  <a:pos x="T2" y="T3"/>
                </a:cxn>
                <a:cxn ang="0">
                  <a:pos x="T4" y="T5"/>
                </a:cxn>
                <a:cxn ang="0">
                  <a:pos x="T6" y="T7"/>
                </a:cxn>
                <a:cxn ang="0">
                  <a:pos x="T8" y="T9"/>
                </a:cxn>
                <a:cxn ang="0">
                  <a:pos x="T10" y="T11"/>
                </a:cxn>
              </a:cxnLst>
              <a:rect l="0" t="0" r="r" b="b"/>
              <a:pathLst>
                <a:path w="309" h="355">
                  <a:moveTo>
                    <a:pt x="160" y="95"/>
                  </a:moveTo>
                  <a:cubicBezTo>
                    <a:pt x="251" y="48"/>
                    <a:pt x="251" y="48"/>
                    <a:pt x="309" y="0"/>
                  </a:cubicBezTo>
                  <a:cubicBezTo>
                    <a:pt x="309" y="0"/>
                    <a:pt x="211" y="218"/>
                    <a:pt x="21" y="346"/>
                  </a:cubicBezTo>
                  <a:cubicBezTo>
                    <a:pt x="6" y="355"/>
                    <a:pt x="0" y="355"/>
                    <a:pt x="9" y="345"/>
                  </a:cubicBezTo>
                  <a:cubicBezTo>
                    <a:pt x="63" y="262"/>
                    <a:pt x="63" y="262"/>
                    <a:pt x="114" y="148"/>
                  </a:cubicBezTo>
                  <a:cubicBezTo>
                    <a:pt x="121" y="127"/>
                    <a:pt x="142" y="103"/>
                    <a:pt x="160" y="95"/>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5" name="Freeform 29">
              <a:extLst>
                <a:ext uri="{FF2B5EF4-FFF2-40B4-BE49-F238E27FC236}">
                  <a16:creationId xmlns:a16="http://schemas.microsoft.com/office/drawing/2014/main" id="{F338003E-BE2B-4720-987E-B7526FD0433D}"/>
                </a:ext>
              </a:extLst>
            </p:cNvPr>
            <p:cNvSpPr>
              <a:spLocks noEditPoints="1"/>
            </p:cNvSpPr>
            <p:nvPr/>
          </p:nvSpPr>
          <p:spPr bwMode="auto">
            <a:xfrm>
              <a:off x="3586" y="1403"/>
              <a:ext cx="470" cy="717"/>
            </a:xfrm>
            <a:custGeom>
              <a:avLst/>
              <a:gdLst>
                <a:gd name="T0" fmla="*/ 159 w 199"/>
                <a:gd name="T1" fmla="*/ 74 h 303"/>
                <a:gd name="T2" fmla="*/ 138 w 199"/>
                <a:gd name="T3" fmla="*/ 74 h 303"/>
                <a:gd name="T4" fmla="*/ 117 w 199"/>
                <a:gd name="T5" fmla="*/ 93 h 303"/>
                <a:gd name="T6" fmla="*/ 118 w 199"/>
                <a:gd name="T7" fmla="*/ 118 h 303"/>
                <a:gd name="T8" fmla="*/ 158 w 199"/>
                <a:gd name="T9" fmla="*/ 118 h 303"/>
                <a:gd name="T10" fmla="*/ 153 w 199"/>
                <a:gd name="T11" fmla="*/ 158 h 303"/>
                <a:gd name="T12" fmla="*/ 118 w 199"/>
                <a:gd name="T13" fmla="*/ 158 h 303"/>
                <a:gd name="T14" fmla="*/ 118 w 199"/>
                <a:gd name="T15" fmla="*/ 262 h 303"/>
                <a:gd name="T16" fmla="*/ 75 w 199"/>
                <a:gd name="T17" fmla="*/ 262 h 303"/>
                <a:gd name="T18" fmla="*/ 75 w 199"/>
                <a:gd name="T19" fmla="*/ 158 h 303"/>
                <a:gd name="T20" fmla="*/ 40 w 199"/>
                <a:gd name="T21" fmla="*/ 158 h 303"/>
                <a:gd name="T22" fmla="*/ 40 w 199"/>
                <a:gd name="T23" fmla="*/ 118 h 303"/>
                <a:gd name="T24" fmla="*/ 76 w 199"/>
                <a:gd name="T25" fmla="*/ 118 h 303"/>
                <a:gd name="T26" fmla="*/ 76 w 199"/>
                <a:gd name="T27" fmla="*/ 89 h 303"/>
                <a:gd name="T28" fmla="*/ 128 w 199"/>
                <a:gd name="T29" fmla="*/ 38 h 303"/>
                <a:gd name="T30" fmla="*/ 159 w 199"/>
                <a:gd name="T31" fmla="*/ 39 h 303"/>
                <a:gd name="T32" fmla="*/ 159 w 199"/>
                <a:gd name="T33" fmla="*/ 74 h 303"/>
                <a:gd name="T34" fmla="*/ 198 w 199"/>
                <a:gd name="T35" fmla="*/ 40 h 303"/>
                <a:gd name="T36" fmla="*/ 164 w 199"/>
                <a:gd name="T37" fmla="*/ 2 h 303"/>
                <a:gd name="T38" fmla="*/ 128 w 199"/>
                <a:gd name="T39" fmla="*/ 0 h 303"/>
                <a:gd name="T40" fmla="*/ 36 w 199"/>
                <a:gd name="T41" fmla="*/ 79 h 303"/>
                <a:gd name="T42" fmla="*/ 0 w 199"/>
                <a:gd name="T43" fmla="*/ 118 h 303"/>
                <a:gd name="T44" fmla="*/ 0 w 199"/>
                <a:gd name="T45" fmla="*/ 158 h 303"/>
                <a:gd name="T46" fmla="*/ 35 w 199"/>
                <a:gd name="T47" fmla="*/ 198 h 303"/>
                <a:gd name="T48" fmla="*/ 34 w 199"/>
                <a:gd name="T49" fmla="*/ 262 h 303"/>
                <a:gd name="T50" fmla="*/ 75 w 199"/>
                <a:gd name="T51" fmla="*/ 303 h 303"/>
                <a:gd name="T52" fmla="*/ 118 w 199"/>
                <a:gd name="T53" fmla="*/ 303 h 303"/>
                <a:gd name="T54" fmla="*/ 158 w 199"/>
                <a:gd name="T55" fmla="*/ 262 h 303"/>
                <a:gd name="T56" fmla="*/ 158 w 199"/>
                <a:gd name="T57" fmla="*/ 198 h 303"/>
                <a:gd name="T58" fmla="*/ 193 w 199"/>
                <a:gd name="T59" fmla="*/ 163 h 303"/>
                <a:gd name="T60" fmla="*/ 198 w 199"/>
                <a:gd name="T61" fmla="*/ 123 h 303"/>
                <a:gd name="T62" fmla="*/ 192 w 199"/>
                <a:gd name="T63" fmla="*/ 97 h 303"/>
                <a:gd name="T64" fmla="*/ 199 w 199"/>
                <a:gd name="T65" fmla="*/ 74 h 303"/>
                <a:gd name="T66" fmla="*/ 198 w 199"/>
                <a:gd name="T67" fmla="*/ 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9" h="303">
                  <a:moveTo>
                    <a:pt x="159" y="74"/>
                  </a:moveTo>
                  <a:cubicBezTo>
                    <a:pt x="149" y="74"/>
                    <a:pt x="149" y="74"/>
                    <a:pt x="138" y="74"/>
                  </a:cubicBezTo>
                  <a:cubicBezTo>
                    <a:pt x="121" y="74"/>
                    <a:pt x="118" y="81"/>
                    <a:pt x="117" y="93"/>
                  </a:cubicBezTo>
                  <a:cubicBezTo>
                    <a:pt x="118" y="105"/>
                    <a:pt x="118" y="105"/>
                    <a:pt x="118" y="118"/>
                  </a:cubicBezTo>
                  <a:cubicBezTo>
                    <a:pt x="138" y="118"/>
                    <a:pt x="138" y="118"/>
                    <a:pt x="158" y="118"/>
                  </a:cubicBezTo>
                  <a:cubicBezTo>
                    <a:pt x="156" y="138"/>
                    <a:pt x="156" y="138"/>
                    <a:pt x="153" y="158"/>
                  </a:cubicBezTo>
                  <a:cubicBezTo>
                    <a:pt x="135" y="158"/>
                    <a:pt x="135" y="158"/>
                    <a:pt x="118" y="158"/>
                  </a:cubicBezTo>
                  <a:cubicBezTo>
                    <a:pt x="118" y="210"/>
                    <a:pt x="118" y="210"/>
                    <a:pt x="118" y="262"/>
                  </a:cubicBezTo>
                  <a:cubicBezTo>
                    <a:pt x="96" y="262"/>
                    <a:pt x="96" y="262"/>
                    <a:pt x="75" y="262"/>
                  </a:cubicBezTo>
                  <a:cubicBezTo>
                    <a:pt x="75" y="210"/>
                    <a:pt x="75" y="210"/>
                    <a:pt x="75" y="158"/>
                  </a:cubicBezTo>
                  <a:cubicBezTo>
                    <a:pt x="58" y="158"/>
                    <a:pt x="58" y="158"/>
                    <a:pt x="40" y="158"/>
                  </a:cubicBezTo>
                  <a:cubicBezTo>
                    <a:pt x="40" y="138"/>
                    <a:pt x="40" y="138"/>
                    <a:pt x="40" y="118"/>
                  </a:cubicBezTo>
                  <a:cubicBezTo>
                    <a:pt x="58" y="118"/>
                    <a:pt x="58" y="118"/>
                    <a:pt x="76" y="118"/>
                  </a:cubicBezTo>
                  <a:cubicBezTo>
                    <a:pt x="76" y="103"/>
                    <a:pt x="76" y="103"/>
                    <a:pt x="76" y="89"/>
                  </a:cubicBezTo>
                  <a:cubicBezTo>
                    <a:pt x="76" y="56"/>
                    <a:pt x="97" y="37"/>
                    <a:pt x="128" y="38"/>
                  </a:cubicBezTo>
                  <a:cubicBezTo>
                    <a:pt x="143" y="38"/>
                    <a:pt x="155" y="39"/>
                    <a:pt x="159" y="39"/>
                  </a:cubicBezTo>
                  <a:cubicBezTo>
                    <a:pt x="159" y="56"/>
                    <a:pt x="159" y="56"/>
                    <a:pt x="159" y="74"/>
                  </a:cubicBezTo>
                  <a:close/>
                  <a:moveTo>
                    <a:pt x="198" y="40"/>
                  </a:moveTo>
                  <a:cubicBezTo>
                    <a:pt x="198" y="21"/>
                    <a:pt x="183" y="5"/>
                    <a:pt x="164" y="2"/>
                  </a:cubicBezTo>
                  <a:cubicBezTo>
                    <a:pt x="158" y="1"/>
                    <a:pt x="144" y="0"/>
                    <a:pt x="128" y="0"/>
                  </a:cubicBezTo>
                  <a:cubicBezTo>
                    <a:pt x="77" y="0"/>
                    <a:pt x="41" y="32"/>
                    <a:pt x="36" y="79"/>
                  </a:cubicBezTo>
                  <a:cubicBezTo>
                    <a:pt x="16" y="82"/>
                    <a:pt x="0" y="99"/>
                    <a:pt x="0" y="118"/>
                  </a:cubicBezTo>
                  <a:cubicBezTo>
                    <a:pt x="0" y="138"/>
                    <a:pt x="0" y="138"/>
                    <a:pt x="0" y="158"/>
                  </a:cubicBezTo>
                  <a:cubicBezTo>
                    <a:pt x="0" y="179"/>
                    <a:pt x="15" y="195"/>
                    <a:pt x="35" y="198"/>
                  </a:cubicBezTo>
                  <a:cubicBezTo>
                    <a:pt x="34" y="230"/>
                    <a:pt x="34" y="230"/>
                    <a:pt x="34" y="262"/>
                  </a:cubicBezTo>
                  <a:cubicBezTo>
                    <a:pt x="34" y="285"/>
                    <a:pt x="52" y="303"/>
                    <a:pt x="75" y="303"/>
                  </a:cubicBezTo>
                  <a:cubicBezTo>
                    <a:pt x="96" y="303"/>
                    <a:pt x="96" y="303"/>
                    <a:pt x="118" y="303"/>
                  </a:cubicBezTo>
                  <a:cubicBezTo>
                    <a:pt x="140" y="303"/>
                    <a:pt x="158" y="285"/>
                    <a:pt x="158" y="262"/>
                  </a:cubicBezTo>
                  <a:cubicBezTo>
                    <a:pt x="158" y="230"/>
                    <a:pt x="158" y="230"/>
                    <a:pt x="158" y="198"/>
                  </a:cubicBezTo>
                  <a:cubicBezTo>
                    <a:pt x="176" y="195"/>
                    <a:pt x="191" y="181"/>
                    <a:pt x="193" y="163"/>
                  </a:cubicBezTo>
                  <a:cubicBezTo>
                    <a:pt x="195" y="143"/>
                    <a:pt x="195" y="143"/>
                    <a:pt x="198" y="123"/>
                  </a:cubicBezTo>
                  <a:cubicBezTo>
                    <a:pt x="199" y="114"/>
                    <a:pt x="197" y="105"/>
                    <a:pt x="192" y="97"/>
                  </a:cubicBezTo>
                  <a:cubicBezTo>
                    <a:pt x="196" y="91"/>
                    <a:pt x="199" y="83"/>
                    <a:pt x="199" y="74"/>
                  </a:cubicBezTo>
                  <a:cubicBezTo>
                    <a:pt x="199" y="57"/>
                    <a:pt x="199" y="57"/>
                    <a:pt x="198"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6" name="Freeform 30">
              <a:extLst>
                <a:ext uri="{FF2B5EF4-FFF2-40B4-BE49-F238E27FC236}">
                  <a16:creationId xmlns:a16="http://schemas.microsoft.com/office/drawing/2014/main" id="{1D149D90-3D5D-4CB1-A6DC-0BF84B1653EB}"/>
                </a:ext>
              </a:extLst>
            </p:cNvPr>
            <p:cNvSpPr>
              <a:spLocks noEditPoints="1"/>
            </p:cNvSpPr>
            <p:nvPr/>
          </p:nvSpPr>
          <p:spPr bwMode="auto">
            <a:xfrm>
              <a:off x="4856" y="1547"/>
              <a:ext cx="516" cy="490"/>
            </a:xfrm>
            <a:custGeom>
              <a:avLst/>
              <a:gdLst>
                <a:gd name="T0" fmla="*/ 49 w 218"/>
                <a:gd name="T1" fmla="*/ 1 h 207"/>
                <a:gd name="T2" fmla="*/ 189 w 218"/>
                <a:gd name="T3" fmla="*/ 27 h 207"/>
                <a:gd name="T4" fmla="*/ 200 w 218"/>
                <a:gd name="T5" fmla="*/ 39 h 207"/>
                <a:gd name="T6" fmla="*/ 206 w 218"/>
                <a:gd name="T7" fmla="*/ 51 h 207"/>
                <a:gd name="T8" fmla="*/ 211 w 218"/>
                <a:gd name="T9" fmla="*/ 64 h 207"/>
                <a:gd name="T10" fmla="*/ 213 w 218"/>
                <a:gd name="T11" fmla="*/ 75 h 207"/>
                <a:gd name="T12" fmla="*/ 215 w 218"/>
                <a:gd name="T13" fmla="*/ 87 h 207"/>
                <a:gd name="T14" fmla="*/ 216 w 218"/>
                <a:gd name="T15" fmla="*/ 99 h 207"/>
                <a:gd name="T16" fmla="*/ 217 w 218"/>
                <a:gd name="T17" fmla="*/ 110 h 207"/>
                <a:gd name="T18" fmla="*/ 217 w 218"/>
                <a:gd name="T19" fmla="*/ 122 h 207"/>
                <a:gd name="T20" fmla="*/ 218 w 218"/>
                <a:gd name="T21" fmla="*/ 133 h 207"/>
                <a:gd name="T22" fmla="*/ 218 w 218"/>
                <a:gd name="T23" fmla="*/ 146 h 207"/>
                <a:gd name="T24" fmla="*/ 217 w 218"/>
                <a:gd name="T25" fmla="*/ 156 h 207"/>
                <a:gd name="T26" fmla="*/ 215 w 218"/>
                <a:gd name="T27" fmla="*/ 168 h 207"/>
                <a:gd name="T28" fmla="*/ 212 w 218"/>
                <a:gd name="T29" fmla="*/ 181 h 207"/>
                <a:gd name="T30" fmla="*/ 205 w 218"/>
                <a:gd name="T31" fmla="*/ 192 h 207"/>
                <a:gd name="T32" fmla="*/ 189 w 218"/>
                <a:gd name="T33" fmla="*/ 204 h 207"/>
                <a:gd name="T34" fmla="*/ 47 w 218"/>
                <a:gd name="T35" fmla="*/ 200 h 207"/>
                <a:gd name="T36" fmla="*/ 25 w 218"/>
                <a:gd name="T37" fmla="*/ 186 h 207"/>
                <a:gd name="T38" fmla="*/ 15 w 218"/>
                <a:gd name="T39" fmla="*/ 174 h 207"/>
                <a:gd name="T40" fmla="*/ 9 w 218"/>
                <a:gd name="T41" fmla="*/ 160 h 207"/>
                <a:gd name="T42" fmla="*/ 5 w 218"/>
                <a:gd name="T43" fmla="*/ 146 h 207"/>
                <a:gd name="T44" fmla="*/ 3 w 218"/>
                <a:gd name="T45" fmla="*/ 135 h 207"/>
                <a:gd name="T46" fmla="*/ 2 w 218"/>
                <a:gd name="T47" fmla="*/ 121 h 207"/>
                <a:gd name="T48" fmla="*/ 1 w 218"/>
                <a:gd name="T49" fmla="*/ 108 h 207"/>
                <a:gd name="T50" fmla="*/ 0 w 218"/>
                <a:gd name="T51" fmla="*/ 96 h 207"/>
                <a:gd name="T52" fmla="*/ 0 w 218"/>
                <a:gd name="T53" fmla="*/ 84 h 207"/>
                <a:gd name="T54" fmla="*/ 0 w 218"/>
                <a:gd name="T55" fmla="*/ 70 h 207"/>
                <a:gd name="T56" fmla="*/ 0 w 218"/>
                <a:gd name="T57" fmla="*/ 57 h 207"/>
                <a:gd name="T58" fmla="*/ 1 w 218"/>
                <a:gd name="T59" fmla="*/ 46 h 207"/>
                <a:gd name="T60" fmla="*/ 4 w 218"/>
                <a:gd name="T61" fmla="*/ 34 h 207"/>
                <a:gd name="T62" fmla="*/ 10 w 218"/>
                <a:gd name="T63" fmla="*/ 21 h 207"/>
                <a:gd name="T64" fmla="*/ 20 w 218"/>
                <a:gd name="T65" fmla="*/ 10 h 207"/>
                <a:gd name="T66" fmla="*/ 186 w 218"/>
                <a:gd name="T67" fmla="*/ 163 h 207"/>
                <a:gd name="T68" fmla="*/ 190 w 218"/>
                <a:gd name="T69" fmla="*/ 151 h 207"/>
                <a:gd name="T70" fmla="*/ 191 w 218"/>
                <a:gd name="T71" fmla="*/ 140 h 207"/>
                <a:gd name="T72" fmla="*/ 191 w 218"/>
                <a:gd name="T73" fmla="*/ 127 h 207"/>
                <a:gd name="T74" fmla="*/ 190 w 218"/>
                <a:gd name="T75" fmla="*/ 116 h 207"/>
                <a:gd name="T76" fmla="*/ 190 w 218"/>
                <a:gd name="T77" fmla="*/ 104 h 207"/>
                <a:gd name="T78" fmla="*/ 189 w 218"/>
                <a:gd name="T79" fmla="*/ 92 h 207"/>
                <a:gd name="T80" fmla="*/ 187 w 218"/>
                <a:gd name="T81" fmla="*/ 80 h 207"/>
                <a:gd name="T82" fmla="*/ 185 w 218"/>
                <a:gd name="T83" fmla="*/ 68 h 207"/>
                <a:gd name="T84" fmla="*/ 179 w 218"/>
                <a:gd name="T85" fmla="*/ 56 h 207"/>
                <a:gd name="T86" fmla="*/ 111 w 218"/>
                <a:gd name="T87" fmla="*/ 40 h 207"/>
                <a:gd name="T88" fmla="*/ 39 w 218"/>
                <a:gd name="T89" fmla="*/ 44 h 207"/>
                <a:gd name="T90" fmla="*/ 34 w 218"/>
                <a:gd name="T91" fmla="*/ 56 h 207"/>
                <a:gd name="T92" fmla="*/ 34 w 218"/>
                <a:gd name="T93" fmla="*/ 69 h 207"/>
                <a:gd name="T94" fmla="*/ 34 w 218"/>
                <a:gd name="T95" fmla="*/ 81 h 207"/>
                <a:gd name="T96" fmla="*/ 34 w 218"/>
                <a:gd name="T97" fmla="*/ 93 h 207"/>
                <a:gd name="T98" fmla="*/ 35 w 218"/>
                <a:gd name="T99" fmla="*/ 106 h 207"/>
                <a:gd name="T100" fmla="*/ 35 w 218"/>
                <a:gd name="T101" fmla="*/ 119 h 207"/>
                <a:gd name="T102" fmla="*/ 37 w 218"/>
                <a:gd name="T103" fmla="*/ 132 h 207"/>
                <a:gd name="T104" fmla="*/ 39 w 218"/>
                <a:gd name="T105" fmla="*/ 144 h 207"/>
                <a:gd name="T106" fmla="*/ 45 w 218"/>
                <a:gd name="T107" fmla="*/ 157 h 207"/>
                <a:gd name="T108" fmla="*/ 101 w 218"/>
                <a:gd name="T109" fmla="*/ 127 h 207"/>
                <a:gd name="T110" fmla="*/ 100 w 218"/>
                <a:gd name="T111" fmla="*/ 116 h 207"/>
                <a:gd name="T112" fmla="*/ 100 w 218"/>
                <a:gd name="T113" fmla="*/ 103 h 207"/>
                <a:gd name="T114" fmla="*/ 99 w 218"/>
                <a:gd name="T115" fmla="*/ 90 h 207"/>
                <a:gd name="T116" fmla="*/ 98 w 218"/>
                <a:gd name="T117" fmla="*/ 78 h 207"/>
                <a:gd name="T118" fmla="*/ 113 w 218"/>
                <a:gd name="T119" fmla="*/ 85 h 207"/>
                <a:gd name="T120" fmla="*/ 134 w 218"/>
                <a:gd name="T121" fmla="*/ 99 h 207"/>
                <a:gd name="T122" fmla="*/ 130 w 218"/>
                <a:gd name="T123" fmla="*/ 111 h 207"/>
                <a:gd name="T124" fmla="*/ 110 w 218"/>
                <a:gd name="T125" fmla="*/ 12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8" h="207">
                  <a:moveTo>
                    <a:pt x="21" y="10"/>
                  </a:moveTo>
                  <a:cubicBezTo>
                    <a:pt x="22" y="10"/>
                    <a:pt x="22" y="9"/>
                    <a:pt x="22" y="9"/>
                  </a:cubicBezTo>
                  <a:cubicBezTo>
                    <a:pt x="22" y="9"/>
                    <a:pt x="23" y="9"/>
                    <a:pt x="23" y="8"/>
                  </a:cubicBezTo>
                  <a:cubicBezTo>
                    <a:pt x="23" y="8"/>
                    <a:pt x="24" y="8"/>
                    <a:pt x="24" y="7"/>
                  </a:cubicBezTo>
                  <a:cubicBezTo>
                    <a:pt x="24" y="7"/>
                    <a:pt x="25" y="7"/>
                    <a:pt x="25" y="7"/>
                  </a:cubicBezTo>
                  <a:cubicBezTo>
                    <a:pt x="26" y="6"/>
                    <a:pt x="26" y="7"/>
                    <a:pt x="27" y="6"/>
                  </a:cubicBezTo>
                  <a:cubicBezTo>
                    <a:pt x="27" y="6"/>
                    <a:pt x="28" y="6"/>
                    <a:pt x="28" y="6"/>
                  </a:cubicBezTo>
                  <a:cubicBezTo>
                    <a:pt x="28" y="5"/>
                    <a:pt x="29" y="5"/>
                    <a:pt x="29" y="5"/>
                  </a:cubicBezTo>
                  <a:cubicBezTo>
                    <a:pt x="30" y="5"/>
                    <a:pt x="30" y="4"/>
                    <a:pt x="31" y="4"/>
                  </a:cubicBezTo>
                  <a:cubicBezTo>
                    <a:pt x="31" y="4"/>
                    <a:pt x="32" y="4"/>
                    <a:pt x="33" y="3"/>
                  </a:cubicBezTo>
                  <a:cubicBezTo>
                    <a:pt x="33" y="3"/>
                    <a:pt x="34" y="3"/>
                    <a:pt x="34" y="3"/>
                  </a:cubicBezTo>
                  <a:cubicBezTo>
                    <a:pt x="35" y="3"/>
                    <a:pt x="36" y="3"/>
                    <a:pt x="37" y="2"/>
                  </a:cubicBezTo>
                  <a:cubicBezTo>
                    <a:pt x="38" y="2"/>
                    <a:pt x="38" y="2"/>
                    <a:pt x="39" y="2"/>
                  </a:cubicBezTo>
                  <a:cubicBezTo>
                    <a:pt x="40" y="1"/>
                    <a:pt x="41" y="1"/>
                    <a:pt x="42" y="1"/>
                  </a:cubicBezTo>
                  <a:cubicBezTo>
                    <a:pt x="44" y="1"/>
                    <a:pt x="46" y="1"/>
                    <a:pt x="47" y="1"/>
                  </a:cubicBezTo>
                  <a:cubicBezTo>
                    <a:pt x="48" y="1"/>
                    <a:pt x="48" y="1"/>
                    <a:pt x="49" y="1"/>
                  </a:cubicBezTo>
                  <a:cubicBezTo>
                    <a:pt x="78" y="0"/>
                    <a:pt x="137" y="7"/>
                    <a:pt x="164" y="13"/>
                  </a:cubicBezTo>
                  <a:cubicBezTo>
                    <a:pt x="165" y="13"/>
                    <a:pt x="165" y="13"/>
                    <a:pt x="166" y="14"/>
                  </a:cubicBezTo>
                  <a:cubicBezTo>
                    <a:pt x="167" y="14"/>
                    <a:pt x="168" y="14"/>
                    <a:pt x="170" y="15"/>
                  </a:cubicBezTo>
                  <a:cubicBezTo>
                    <a:pt x="171" y="15"/>
                    <a:pt x="172" y="15"/>
                    <a:pt x="173" y="16"/>
                  </a:cubicBezTo>
                  <a:cubicBezTo>
                    <a:pt x="174" y="16"/>
                    <a:pt x="174" y="16"/>
                    <a:pt x="175" y="17"/>
                  </a:cubicBezTo>
                  <a:cubicBezTo>
                    <a:pt x="176" y="17"/>
                    <a:pt x="177" y="18"/>
                    <a:pt x="177" y="18"/>
                  </a:cubicBezTo>
                  <a:cubicBezTo>
                    <a:pt x="178" y="18"/>
                    <a:pt x="178" y="18"/>
                    <a:pt x="179" y="19"/>
                  </a:cubicBezTo>
                  <a:cubicBezTo>
                    <a:pt x="180" y="19"/>
                    <a:pt x="180" y="19"/>
                    <a:pt x="180" y="20"/>
                  </a:cubicBezTo>
                  <a:cubicBezTo>
                    <a:pt x="181" y="20"/>
                    <a:pt x="182" y="20"/>
                    <a:pt x="182" y="20"/>
                  </a:cubicBezTo>
                  <a:cubicBezTo>
                    <a:pt x="182" y="21"/>
                    <a:pt x="183" y="21"/>
                    <a:pt x="183" y="21"/>
                  </a:cubicBezTo>
                  <a:cubicBezTo>
                    <a:pt x="184" y="22"/>
                    <a:pt x="184" y="22"/>
                    <a:pt x="184" y="22"/>
                  </a:cubicBezTo>
                  <a:cubicBezTo>
                    <a:pt x="185" y="23"/>
                    <a:pt x="185" y="23"/>
                    <a:pt x="185" y="23"/>
                  </a:cubicBezTo>
                  <a:cubicBezTo>
                    <a:pt x="186" y="24"/>
                    <a:pt x="186" y="24"/>
                    <a:pt x="187" y="24"/>
                  </a:cubicBezTo>
                  <a:cubicBezTo>
                    <a:pt x="187" y="25"/>
                    <a:pt x="187" y="25"/>
                    <a:pt x="188" y="25"/>
                  </a:cubicBezTo>
                  <a:cubicBezTo>
                    <a:pt x="188" y="25"/>
                    <a:pt x="188" y="26"/>
                    <a:pt x="189" y="26"/>
                  </a:cubicBezTo>
                  <a:cubicBezTo>
                    <a:pt x="189" y="26"/>
                    <a:pt x="189" y="27"/>
                    <a:pt x="189" y="27"/>
                  </a:cubicBezTo>
                  <a:cubicBezTo>
                    <a:pt x="190" y="27"/>
                    <a:pt x="190" y="27"/>
                    <a:pt x="190" y="28"/>
                  </a:cubicBezTo>
                  <a:cubicBezTo>
                    <a:pt x="191" y="28"/>
                    <a:pt x="191" y="28"/>
                    <a:pt x="191" y="28"/>
                  </a:cubicBezTo>
                  <a:cubicBezTo>
                    <a:pt x="192" y="29"/>
                    <a:pt x="192" y="29"/>
                    <a:pt x="192" y="29"/>
                  </a:cubicBezTo>
                  <a:cubicBezTo>
                    <a:pt x="192" y="30"/>
                    <a:pt x="193" y="30"/>
                    <a:pt x="193" y="30"/>
                  </a:cubicBezTo>
                  <a:cubicBezTo>
                    <a:pt x="193" y="30"/>
                    <a:pt x="193" y="30"/>
                    <a:pt x="193" y="31"/>
                  </a:cubicBezTo>
                  <a:cubicBezTo>
                    <a:pt x="194" y="31"/>
                    <a:pt x="194" y="31"/>
                    <a:pt x="194" y="32"/>
                  </a:cubicBezTo>
                  <a:cubicBezTo>
                    <a:pt x="195" y="32"/>
                    <a:pt x="195" y="32"/>
                    <a:pt x="195" y="32"/>
                  </a:cubicBezTo>
                  <a:cubicBezTo>
                    <a:pt x="195" y="33"/>
                    <a:pt x="195" y="33"/>
                    <a:pt x="196" y="34"/>
                  </a:cubicBezTo>
                  <a:cubicBezTo>
                    <a:pt x="196" y="33"/>
                    <a:pt x="196" y="33"/>
                    <a:pt x="196" y="34"/>
                  </a:cubicBezTo>
                  <a:cubicBezTo>
                    <a:pt x="197" y="35"/>
                    <a:pt x="197" y="35"/>
                    <a:pt x="197" y="35"/>
                  </a:cubicBezTo>
                  <a:cubicBezTo>
                    <a:pt x="197" y="34"/>
                    <a:pt x="197" y="34"/>
                    <a:pt x="197" y="35"/>
                  </a:cubicBezTo>
                  <a:cubicBezTo>
                    <a:pt x="197" y="35"/>
                    <a:pt x="197" y="35"/>
                    <a:pt x="198" y="36"/>
                  </a:cubicBezTo>
                  <a:cubicBezTo>
                    <a:pt x="198" y="36"/>
                    <a:pt x="198" y="36"/>
                    <a:pt x="198" y="37"/>
                  </a:cubicBezTo>
                  <a:cubicBezTo>
                    <a:pt x="198" y="37"/>
                    <a:pt x="198" y="37"/>
                    <a:pt x="199" y="37"/>
                  </a:cubicBezTo>
                  <a:cubicBezTo>
                    <a:pt x="199" y="38"/>
                    <a:pt x="199" y="38"/>
                    <a:pt x="199" y="38"/>
                  </a:cubicBezTo>
                  <a:cubicBezTo>
                    <a:pt x="200" y="38"/>
                    <a:pt x="200" y="38"/>
                    <a:pt x="200" y="39"/>
                  </a:cubicBezTo>
                  <a:cubicBezTo>
                    <a:pt x="200" y="39"/>
                    <a:pt x="200" y="39"/>
                    <a:pt x="200" y="40"/>
                  </a:cubicBezTo>
                  <a:cubicBezTo>
                    <a:pt x="201" y="40"/>
                    <a:pt x="201" y="40"/>
                    <a:pt x="201" y="40"/>
                  </a:cubicBezTo>
                  <a:cubicBezTo>
                    <a:pt x="201" y="41"/>
                    <a:pt x="201" y="41"/>
                    <a:pt x="201" y="41"/>
                  </a:cubicBezTo>
                  <a:cubicBezTo>
                    <a:pt x="201" y="41"/>
                    <a:pt x="201" y="41"/>
                    <a:pt x="202" y="42"/>
                  </a:cubicBezTo>
                  <a:cubicBezTo>
                    <a:pt x="202" y="43"/>
                    <a:pt x="202" y="43"/>
                    <a:pt x="202" y="43"/>
                  </a:cubicBezTo>
                  <a:cubicBezTo>
                    <a:pt x="202" y="43"/>
                    <a:pt x="202" y="43"/>
                    <a:pt x="203" y="44"/>
                  </a:cubicBezTo>
                  <a:cubicBezTo>
                    <a:pt x="203" y="44"/>
                    <a:pt x="203" y="44"/>
                    <a:pt x="203" y="44"/>
                  </a:cubicBezTo>
                  <a:cubicBezTo>
                    <a:pt x="203" y="45"/>
                    <a:pt x="203" y="45"/>
                    <a:pt x="203" y="45"/>
                  </a:cubicBezTo>
                  <a:cubicBezTo>
                    <a:pt x="204" y="46"/>
                    <a:pt x="204" y="46"/>
                    <a:pt x="204" y="46"/>
                  </a:cubicBezTo>
                  <a:cubicBezTo>
                    <a:pt x="204" y="46"/>
                    <a:pt x="204" y="46"/>
                    <a:pt x="204" y="47"/>
                  </a:cubicBezTo>
                  <a:cubicBezTo>
                    <a:pt x="204" y="47"/>
                    <a:pt x="204" y="47"/>
                    <a:pt x="204" y="47"/>
                  </a:cubicBezTo>
                  <a:cubicBezTo>
                    <a:pt x="205" y="48"/>
                    <a:pt x="205" y="48"/>
                    <a:pt x="205" y="48"/>
                  </a:cubicBezTo>
                  <a:cubicBezTo>
                    <a:pt x="205" y="49"/>
                    <a:pt x="205" y="49"/>
                    <a:pt x="205" y="49"/>
                  </a:cubicBezTo>
                  <a:cubicBezTo>
                    <a:pt x="205" y="49"/>
                    <a:pt x="205" y="49"/>
                    <a:pt x="206" y="50"/>
                  </a:cubicBezTo>
                  <a:cubicBezTo>
                    <a:pt x="206" y="51"/>
                    <a:pt x="206" y="51"/>
                    <a:pt x="206" y="51"/>
                  </a:cubicBezTo>
                  <a:cubicBezTo>
                    <a:pt x="206" y="51"/>
                    <a:pt x="206" y="51"/>
                    <a:pt x="206" y="51"/>
                  </a:cubicBezTo>
                  <a:cubicBezTo>
                    <a:pt x="206" y="52"/>
                    <a:pt x="206" y="52"/>
                    <a:pt x="207" y="52"/>
                  </a:cubicBezTo>
                  <a:cubicBezTo>
                    <a:pt x="207" y="52"/>
                    <a:pt x="207" y="52"/>
                    <a:pt x="207" y="53"/>
                  </a:cubicBezTo>
                  <a:cubicBezTo>
                    <a:pt x="207" y="54"/>
                    <a:pt x="207" y="54"/>
                    <a:pt x="207" y="54"/>
                  </a:cubicBezTo>
                  <a:cubicBezTo>
                    <a:pt x="207" y="54"/>
                    <a:pt x="207" y="54"/>
                    <a:pt x="207" y="54"/>
                  </a:cubicBezTo>
                  <a:cubicBezTo>
                    <a:pt x="208" y="55"/>
                    <a:pt x="208" y="55"/>
                    <a:pt x="208" y="55"/>
                  </a:cubicBezTo>
                  <a:cubicBezTo>
                    <a:pt x="208" y="55"/>
                    <a:pt x="208" y="55"/>
                    <a:pt x="208" y="56"/>
                  </a:cubicBezTo>
                  <a:cubicBezTo>
                    <a:pt x="208" y="56"/>
                    <a:pt x="208" y="56"/>
                    <a:pt x="208" y="57"/>
                  </a:cubicBezTo>
                  <a:cubicBezTo>
                    <a:pt x="209" y="57"/>
                    <a:pt x="209" y="57"/>
                    <a:pt x="209" y="57"/>
                  </a:cubicBezTo>
                  <a:cubicBezTo>
                    <a:pt x="209" y="58"/>
                    <a:pt x="209" y="58"/>
                    <a:pt x="209" y="58"/>
                  </a:cubicBezTo>
                  <a:cubicBezTo>
                    <a:pt x="209" y="59"/>
                    <a:pt x="209" y="59"/>
                    <a:pt x="209" y="59"/>
                  </a:cubicBezTo>
                  <a:cubicBezTo>
                    <a:pt x="209" y="59"/>
                    <a:pt x="209" y="59"/>
                    <a:pt x="209" y="60"/>
                  </a:cubicBezTo>
                  <a:cubicBezTo>
                    <a:pt x="209" y="60"/>
                    <a:pt x="209" y="60"/>
                    <a:pt x="210" y="61"/>
                  </a:cubicBezTo>
                  <a:cubicBezTo>
                    <a:pt x="210" y="61"/>
                    <a:pt x="210" y="61"/>
                    <a:pt x="210" y="61"/>
                  </a:cubicBezTo>
                  <a:cubicBezTo>
                    <a:pt x="210" y="62"/>
                    <a:pt x="210" y="62"/>
                    <a:pt x="210" y="62"/>
                  </a:cubicBezTo>
                  <a:cubicBezTo>
                    <a:pt x="210" y="63"/>
                    <a:pt x="210" y="63"/>
                    <a:pt x="210" y="63"/>
                  </a:cubicBezTo>
                  <a:cubicBezTo>
                    <a:pt x="210" y="63"/>
                    <a:pt x="210" y="63"/>
                    <a:pt x="211" y="64"/>
                  </a:cubicBezTo>
                  <a:cubicBezTo>
                    <a:pt x="211" y="64"/>
                    <a:pt x="211" y="64"/>
                    <a:pt x="211" y="65"/>
                  </a:cubicBezTo>
                  <a:cubicBezTo>
                    <a:pt x="211" y="65"/>
                    <a:pt x="211" y="65"/>
                    <a:pt x="211" y="65"/>
                  </a:cubicBezTo>
                  <a:cubicBezTo>
                    <a:pt x="211" y="66"/>
                    <a:pt x="211" y="66"/>
                    <a:pt x="211" y="66"/>
                  </a:cubicBezTo>
                  <a:cubicBezTo>
                    <a:pt x="211" y="66"/>
                    <a:pt x="211" y="66"/>
                    <a:pt x="211" y="66"/>
                  </a:cubicBezTo>
                  <a:cubicBezTo>
                    <a:pt x="211" y="67"/>
                    <a:pt x="211" y="67"/>
                    <a:pt x="211" y="67"/>
                  </a:cubicBezTo>
                  <a:cubicBezTo>
                    <a:pt x="211" y="68"/>
                    <a:pt x="211" y="68"/>
                    <a:pt x="212" y="68"/>
                  </a:cubicBezTo>
                  <a:cubicBezTo>
                    <a:pt x="212" y="68"/>
                    <a:pt x="212" y="68"/>
                    <a:pt x="212" y="69"/>
                  </a:cubicBezTo>
                  <a:cubicBezTo>
                    <a:pt x="212" y="69"/>
                    <a:pt x="212" y="69"/>
                    <a:pt x="212" y="70"/>
                  </a:cubicBezTo>
                  <a:cubicBezTo>
                    <a:pt x="212" y="70"/>
                    <a:pt x="212" y="70"/>
                    <a:pt x="212" y="70"/>
                  </a:cubicBezTo>
                  <a:cubicBezTo>
                    <a:pt x="212" y="71"/>
                    <a:pt x="212" y="71"/>
                    <a:pt x="212" y="71"/>
                  </a:cubicBezTo>
                  <a:cubicBezTo>
                    <a:pt x="212" y="72"/>
                    <a:pt x="212" y="72"/>
                    <a:pt x="212" y="72"/>
                  </a:cubicBezTo>
                  <a:cubicBezTo>
                    <a:pt x="212" y="72"/>
                    <a:pt x="212" y="72"/>
                    <a:pt x="212" y="72"/>
                  </a:cubicBezTo>
                  <a:cubicBezTo>
                    <a:pt x="213" y="73"/>
                    <a:pt x="213" y="73"/>
                    <a:pt x="212" y="73"/>
                  </a:cubicBezTo>
                  <a:cubicBezTo>
                    <a:pt x="212" y="73"/>
                    <a:pt x="212" y="73"/>
                    <a:pt x="212" y="73"/>
                  </a:cubicBezTo>
                  <a:cubicBezTo>
                    <a:pt x="213" y="73"/>
                    <a:pt x="213" y="73"/>
                    <a:pt x="213" y="74"/>
                  </a:cubicBezTo>
                  <a:cubicBezTo>
                    <a:pt x="213" y="74"/>
                    <a:pt x="213" y="74"/>
                    <a:pt x="213" y="75"/>
                  </a:cubicBezTo>
                  <a:cubicBezTo>
                    <a:pt x="213" y="75"/>
                    <a:pt x="213" y="75"/>
                    <a:pt x="213" y="75"/>
                  </a:cubicBezTo>
                  <a:cubicBezTo>
                    <a:pt x="213" y="75"/>
                    <a:pt x="213" y="75"/>
                    <a:pt x="213" y="76"/>
                  </a:cubicBezTo>
                  <a:cubicBezTo>
                    <a:pt x="213" y="77"/>
                    <a:pt x="213" y="77"/>
                    <a:pt x="213" y="77"/>
                  </a:cubicBezTo>
                  <a:cubicBezTo>
                    <a:pt x="213" y="77"/>
                    <a:pt x="213" y="77"/>
                    <a:pt x="213" y="77"/>
                  </a:cubicBezTo>
                  <a:cubicBezTo>
                    <a:pt x="213" y="78"/>
                    <a:pt x="213" y="78"/>
                    <a:pt x="213" y="78"/>
                  </a:cubicBezTo>
                  <a:cubicBezTo>
                    <a:pt x="213" y="79"/>
                    <a:pt x="213" y="79"/>
                    <a:pt x="213" y="79"/>
                  </a:cubicBezTo>
                  <a:cubicBezTo>
                    <a:pt x="213" y="79"/>
                    <a:pt x="213" y="79"/>
                    <a:pt x="214" y="80"/>
                  </a:cubicBezTo>
                  <a:cubicBezTo>
                    <a:pt x="214" y="80"/>
                    <a:pt x="214" y="80"/>
                    <a:pt x="214" y="81"/>
                  </a:cubicBezTo>
                  <a:cubicBezTo>
                    <a:pt x="214" y="81"/>
                    <a:pt x="214" y="81"/>
                    <a:pt x="214" y="81"/>
                  </a:cubicBezTo>
                  <a:cubicBezTo>
                    <a:pt x="214" y="81"/>
                    <a:pt x="214" y="81"/>
                    <a:pt x="214" y="82"/>
                  </a:cubicBezTo>
                  <a:cubicBezTo>
                    <a:pt x="214" y="82"/>
                    <a:pt x="214" y="82"/>
                    <a:pt x="214" y="83"/>
                  </a:cubicBezTo>
                  <a:cubicBezTo>
                    <a:pt x="214" y="83"/>
                    <a:pt x="214" y="83"/>
                    <a:pt x="214" y="83"/>
                  </a:cubicBezTo>
                  <a:cubicBezTo>
                    <a:pt x="214" y="84"/>
                    <a:pt x="214" y="84"/>
                    <a:pt x="214" y="84"/>
                  </a:cubicBezTo>
                  <a:cubicBezTo>
                    <a:pt x="214" y="85"/>
                    <a:pt x="214" y="85"/>
                    <a:pt x="214" y="85"/>
                  </a:cubicBezTo>
                  <a:cubicBezTo>
                    <a:pt x="214" y="85"/>
                    <a:pt x="214" y="85"/>
                    <a:pt x="215" y="86"/>
                  </a:cubicBezTo>
                  <a:cubicBezTo>
                    <a:pt x="215" y="86"/>
                    <a:pt x="215" y="86"/>
                    <a:pt x="215" y="87"/>
                  </a:cubicBezTo>
                  <a:cubicBezTo>
                    <a:pt x="215" y="87"/>
                    <a:pt x="215" y="87"/>
                    <a:pt x="215" y="87"/>
                  </a:cubicBezTo>
                  <a:cubicBezTo>
                    <a:pt x="215" y="87"/>
                    <a:pt x="215" y="87"/>
                    <a:pt x="215" y="88"/>
                  </a:cubicBezTo>
                  <a:cubicBezTo>
                    <a:pt x="215" y="88"/>
                    <a:pt x="215" y="88"/>
                    <a:pt x="215" y="89"/>
                  </a:cubicBezTo>
                  <a:cubicBezTo>
                    <a:pt x="215" y="89"/>
                    <a:pt x="215" y="89"/>
                    <a:pt x="215" y="89"/>
                  </a:cubicBezTo>
                  <a:cubicBezTo>
                    <a:pt x="215" y="90"/>
                    <a:pt x="215" y="90"/>
                    <a:pt x="215" y="90"/>
                  </a:cubicBezTo>
                  <a:cubicBezTo>
                    <a:pt x="215" y="91"/>
                    <a:pt x="215" y="91"/>
                    <a:pt x="215" y="91"/>
                  </a:cubicBezTo>
                  <a:cubicBezTo>
                    <a:pt x="215" y="91"/>
                    <a:pt x="215" y="91"/>
                    <a:pt x="215" y="91"/>
                  </a:cubicBezTo>
                  <a:cubicBezTo>
                    <a:pt x="215" y="92"/>
                    <a:pt x="215" y="92"/>
                    <a:pt x="215" y="93"/>
                  </a:cubicBezTo>
                  <a:cubicBezTo>
                    <a:pt x="215" y="93"/>
                    <a:pt x="215" y="93"/>
                    <a:pt x="215" y="93"/>
                  </a:cubicBezTo>
                  <a:cubicBezTo>
                    <a:pt x="215" y="93"/>
                    <a:pt x="215" y="93"/>
                    <a:pt x="215" y="94"/>
                  </a:cubicBezTo>
                  <a:cubicBezTo>
                    <a:pt x="215" y="94"/>
                    <a:pt x="215" y="94"/>
                    <a:pt x="215" y="95"/>
                  </a:cubicBezTo>
                  <a:cubicBezTo>
                    <a:pt x="215" y="95"/>
                    <a:pt x="215" y="95"/>
                    <a:pt x="216" y="95"/>
                  </a:cubicBezTo>
                  <a:cubicBezTo>
                    <a:pt x="216" y="96"/>
                    <a:pt x="216" y="96"/>
                    <a:pt x="216" y="96"/>
                  </a:cubicBezTo>
                  <a:cubicBezTo>
                    <a:pt x="216" y="97"/>
                    <a:pt x="216" y="97"/>
                    <a:pt x="216" y="97"/>
                  </a:cubicBezTo>
                  <a:cubicBezTo>
                    <a:pt x="216" y="97"/>
                    <a:pt x="216" y="97"/>
                    <a:pt x="216" y="97"/>
                  </a:cubicBezTo>
                  <a:cubicBezTo>
                    <a:pt x="216" y="98"/>
                    <a:pt x="216" y="98"/>
                    <a:pt x="216" y="99"/>
                  </a:cubicBezTo>
                  <a:cubicBezTo>
                    <a:pt x="216" y="99"/>
                    <a:pt x="216" y="99"/>
                    <a:pt x="216" y="99"/>
                  </a:cubicBezTo>
                  <a:cubicBezTo>
                    <a:pt x="216" y="99"/>
                    <a:pt x="216" y="99"/>
                    <a:pt x="216" y="100"/>
                  </a:cubicBezTo>
                  <a:cubicBezTo>
                    <a:pt x="216" y="100"/>
                    <a:pt x="216" y="100"/>
                    <a:pt x="216" y="101"/>
                  </a:cubicBezTo>
                  <a:cubicBezTo>
                    <a:pt x="216" y="101"/>
                    <a:pt x="216" y="101"/>
                    <a:pt x="216" y="102"/>
                  </a:cubicBezTo>
                  <a:cubicBezTo>
                    <a:pt x="216" y="102"/>
                    <a:pt x="216" y="102"/>
                    <a:pt x="216" y="102"/>
                  </a:cubicBezTo>
                  <a:cubicBezTo>
                    <a:pt x="216" y="102"/>
                    <a:pt x="216" y="102"/>
                    <a:pt x="216" y="102"/>
                  </a:cubicBezTo>
                  <a:cubicBezTo>
                    <a:pt x="216" y="103"/>
                    <a:pt x="216" y="103"/>
                    <a:pt x="216" y="103"/>
                  </a:cubicBezTo>
                  <a:cubicBezTo>
                    <a:pt x="216" y="104"/>
                    <a:pt x="216" y="104"/>
                    <a:pt x="216" y="104"/>
                  </a:cubicBezTo>
                  <a:cubicBezTo>
                    <a:pt x="216" y="104"/>
                    <a:pt x="216" y="104"/>
                    <a:pt x="216" y="104"/>
                  </a:cubicBezTo>
                  <a:cubicBezTo>
                    <a:pt x="216" y="105"/>
                    <a:pt x="216" y="105"/>
                    <a:pt x="217" y="106"/>
                  </a:cubicBezTo>
                  <a:cubicBezTo>
                    <a:pt x="217" y="106"/>
                    <a:pt x="217" y="106"/>
                    <a:pt x="217" y="106"/>
                  </a:cubicBezTo>
                  <a:cubicBezTo>
                    <a:pt x="217" y="106"/>
                    <a:pt x="217" y="106"/>
                    <a:pt x="217" y="107"/>
                  </a:cubicBezTo>
                  <a:cubicBezTo>
                    <a:pt x="217" y="107"/>
                    <a:pt x="217" y="107"/>
                    <a:pt x="217" y="108"/>
                  </a:cubicBezTo>
                  <a:cubicBezTo>
                    <a:pt x="217" y="108"/>
                    <a:pt x="217" y="108"/>
                    <a:pt x="217" y="108"/>
                  </a:cubicBezTo>
                  <a:cubicBezTo>
                    <a:pt x="217" y="109"/>
                    <a:pt x="217" y="109"/>
                    <a:pt x="217" y="109"/>
                  </a:cubicBezTo>
                  <a:cubicBezTo>
                    <a:pt x="217" y="110"/>
                    <a:pt x="217" y="110"/>
                    <a:pt x="217" y="110"/>
                  </a:cubicBezTo>
                  <a:cubicBezTo>
                    <a:pt x="217" y="110"/>
                    <a:pt x="217" y="110"/>
                    <a:pt x="217" y="110"/>
                  </a:cubicBezTo>
                  <a:cubicBezTo>
                    <a:pt x="217" y="111"/>
                    <a:pt x="217" y="111"/>
                    <a:pt x="217" y="111"/>
                  </a:cubicBezTo>
                  <a:cubicBezTo>
                    <a:pt x="217" y="112"/>
                    <a:pt x="217" y="112"/>
                    <a:pt x="217" y="112"/>
                  </a:cubicBezTo>
                  <a:cubicBezTo>
                    <a:pt x="217" y="112"/>
                    <a:pt x="217" y="112"/>
                    <a:pt x="217" y="113"/>
                  </a:cubicBezTo>
                  <a:cubicBezTo>
                    <a:pt x="217" y="113"/>
                    <a:pt x="217" y="113"/>
                    <a:pt x="217" y="114"/>
                  </a:cubicBezTo>
                  <a:cubicBezTo>
                    <a:pt x="217" y="114"/>
                    <a:pt x="217" y="114"/>
                    <a:pt x="217" y="114"/>
                  </a:cubicBezTo>
                  <a:cubicBezTo>
                    <a:pt x="217" y="114"/>
                    <a:pt x="217" y="114"/>
                    <a:pt x="217" y="115"/>
                  </a:cubicBezTo>
                  <a:cubicBezTo>
                    <a:pt x="217" y="116"/>
                    <a:pt x="217" y="116"/>
                    <a:pt x="217" y="116"/>
                  </a:cubicBezTo>
                  <a:cubicBezTo>
                    <a:pt x="217" y="116"/>
                    <a:pt x="217" y="116"/>
                    <a:pt x="217" y="116"/>
                  </a:cubicBezTo>
                  <a:cubicBezTo>
                    <a:pt x="217" y="117"/>
                    <a:pt x="217" y="117"/>
                    <a:pt x="217" y="117"/>
                  </a:cubicBezTo>
                  <a:cubicBezTo>
                    <a:pt x="217" y="118"/>
                    <a:pt x="217" y="118"/>
                    <a:pt x="217" y="118"/>
                  </a:cubicBezTo>
                  <a:cubicBezTo>
                    <a:pt x="217" y="118"/>
                    <a:pt x="217" y="118"/>
                    <a:pt x="217" y="119"/>
                  </a:cubicBezTo>
                  <a:cubicBezTo>
                    <a:pt x="217" y="119"/>
                    <a:pt x="217" y="119"/>
                    <a:pt x="217" y="120"/>
                  </a:cubicBezTo>
                  <a:cubicBezTo>
                    <a:pt x="217" y="120"/>
                    <a:pt x="217" y="120"/>
                    <a:pt x="217" y="120"/>
                  </a:cubicBezTo>
                  <a:cubicBezTo>
                    <a:pt x="217" y="120"/>
                    <a:pt x="217" y="120"/>
                    <a:pt x="217" y="121"/>
                  </a:cubicBezTo>
                  <a:cubicBezTo>
                    <a:pt x="218" y="122"/>
                    <a:pt x="218" y="122"/>
                    <a:pt x="217" y="122"/>
                  </a:cubicBezTo>
                  <a:cubicBezTo>
                    <a:pt x="217" y="122"/>
                    <a:pt x="217" y="122"/>
                    <a:pt x="218" y="122"/>
                  </a:cubicBezTo>
                  <a:cubicBezTo>
                    <a:pt x="218" y="122"/>
                    <a:pt x="218" y="122"/>
                    <a:pt x="218" y="122"/>
                  </a:cubicBezTo>
                  <a:cubicBezTo>
                    <a:pt x="218" y="123"/>
                    <a:pt x="218" y="123"/>
                    <a:pt x="218" y="123"/>
                  </a:cubicBezTo>
                  <a:cubicBezTo>
                    <a:pt x="218" y="124"/>
                    <a:pt x="218" y="124"/>
                    <a:pt x="218" y="124"/>
                  </a:cubicBezTo>
                  <a:cubicBezTo>
                    <a:pt x="218" y="125"/>
                    <a:pt x="218" y="125"/>
                    <a:pt x="218" y="125"/>
                  </a:cubicBezTo>
                  <a:cubicBezTo>
                    <a:pt x="218" y="125"/>
                    <a:pt x="218" y="125"/>
                    <a:pt x="218" y="126"/>
                  </a:cubicBezTo>
                  <a:cubicBezTo>
                    <a:pt x="218" y="126"/>
                    <a:pt x="218" y="126"/>
                    <a:pt x="218" y="127"/>
                  </a:cubicBezTo>
                  <a:cubicBezTo>
                    <a:pt x="218" y="127"/>
                    <a:pt x="218" y="127"/>
                    <a:pt x="218" y="127"/>
                  </a:cubicBezTo>
                  <a:cubicBezTo>
                    <a:pt x="218" y="128"/>
                    <a:pt x="218" y="128"/>
                    <a:pt x="218" y="128"/>
                  </a:cubicBezTo>
                  <a:cubicBezTo>
                    <a:pt x="218" y="129"/>
                    <a:pt x="218" y="129"/>
                    <a:pt x="218" y="129"/>
                  </a:cubicBezTo>
                  <a:cubicBezTo>
                    <a:pt x="218" y="129"/>
                    <a:pt x="218" y="129"/>
                    <a:pt x="218" y="129"/>
                  </a:cubicBezTo>
                  <a:cubicBezTo>
                    <a:pt x="218" y="130"/>
                    <a:pt x="218" y="130"/>
                    <a:pt x="218" y="130"/>
                  </a:cubicBezTo>
                  <a:cubicBezTo>
                    <a:pt x="218" y="131"/>
                    <a:pt x="218" y="131"/>
                    <a:pt x="218" y="131"/>
                  </a:cubicBezTo>
                  <a:cubicBezTo>
                    <a:pt x="218" y="131"/>
                    <a:pt x="218" y="131"/>
                    <a:pt x="218" y="132"/>
                  </a:cubicBezTo>
                  <a:cubicBezTo>
                    <a:pt x="218" y="132"/>
                    <a:pt x="218" y="132"/>
                    <a:pt x="218" y="133"/>
                  </a:cubicBezTo>
                  <a:cubicBezTo>
                    <a:pt x="218" y="133"/>
                    <a:pt x="218" y="133"/>
                    <a:pt x="218" y="133"/>
                  </a:cubicBezTo>
                  <a:cubicBezTo>
                    <a:pt x="218" y="133"/>
                    <a:pt x="218" y="133"/>
                    <a:pt x="218" y="134"/>
                  </a:cubicBezTo>
                  <a:cubicBezTo>
                    <a:pt x="218" y="135"/>
                    <a:pt x="218" y="135"/>
                    <a:pt x="218" y="135"/>
                  </a:cubicBezTo>
                  <a:cubicBezTo>
                    <a:pt x="218" y="135"/>
                    <a:pt x="218" y="135"/>
                    <a:pt x="218" y="135"/>
                  </a:cubicBezTo>
                  <a:cubicBezTo>
                    <a:pt x="218" y="136"/>
                    <a:pt x="218" y="136"/>
                    <a:pt x="218" y="136"/>
                  </a:cubicBezTo>
                  <a:cubicBezTo>
                    <a:pt x="218" y="137"/>
                    <a:pt x="218" y="137"/>
                    <a:pt x="218" y="138"/>
                  </a:cubicBezTo>
                  <a:cubicBezTo>
                    <a:pt x="218" y="138"/>
                    <a:pt x="218" y="138"/>
                    <a:pt x="218" y="138"/>
                  </a:cubicBezTo>
                  <a:cubicBezTo>
                    <a:pt x="218" y="138"/>
                    <a:pt x="218" y="138"/>
                    <a:pt x="218" y="139"/>
                  </a:cubicBezTo>
                  <a:cubicBezTo>
                    <a:pt x="218" y="139"/>
                    <a:pt x="218" y="139"/>
                    <a:pt x="218" y="140"/>
                  </a:cubicBezTo>
                  <a:cubicBezTo>
                    <a:pt x="218" y="140"/>
                    <a:pt x="218" y="140"/>
                    <a:pt x="218" y="140"/>
                  </a:cubicBezTo>
                  <a:cubicBezTo>
                    <a:pt x="218" y="141"/>
                    <a:pt x="218" y="141"/>
                    <a:pt x="218" y="141"/>
                  </a:cubicBezTo>
                  <a:cubicBezTo>
                    <a:pt x="218" y="142"/>
                    <a:pt x="218" y="142"/>
                    <a:pt x="218" y="142"/>
                  </a:cubicBezTo>
                  <a:cubicBezTo>
                    <a:pt x="218" y="142"/>
                    <a:pt x="218" y="142"/>
                    <a:pt x="218" y="142"/>
                  </a:cubicBezTo>
                  <a:cubicBezTo>
                    <a:pt x="218" y="143"/>
                    <a:pt x="218" y="143"/>
                    <a:pt x="218" y="144"/>
                  </a:cubicBezTo>
                  <a:cubicBezTo>
                    <a:pt x="218" y="144"/>
                    <a:pt x="218" y="144"/>
                    <a:pt x="218" y="144"/>
                  </a:cubicBezTo>
                  <a:cubicBezTo>
                    <a:pt x="218" y="144"/>
                    <a:pt x="218" y="144"/>
                    <a:pt x="218" y="145"/>
                  </a:cubicBezTo>
                  <a:cubicBezTo>
                    <a:pt x="218" y="145"/>
                    <a:pt x="218" y="145"/>
                    <a:pt x="218" y="146"/>
                  </a:cubicBezTo>
                  <a:cubicBezTo>
                    <a:pt x="218" y="146"/>
                    <a:pt x="218" y="146"/>
                    <a:pt x="218" y="146"/>
                  </a:cubicBezTo>
                  <a:cubicBezTo>
                    <a:pt x="218" y="147"/>
                    <a:pt x="218" y="147"/>
                    <a:pt x="218" y="147"/>
                  </a:cubicBezTo>
                  <a:cubicBezTo>
                    <a:pt x="218" y="148"/>
                    <a:pt x="218" y="148"/>
                    <a:pt x="218" y="148"/>
                  </a:cubicBezTo>
                  <a:cubicBezTo>
                    <a:pt x="218" y="148"/>
                    <a:pt x="218" y="148"/>
                    <a:pt x="218" y="148"/>
                  </a:cubicBezTo>
                  <a:cubicBezTo>
                    <a:pt x="218" y="149"/>
                    <a:pt x="218" y="149"/>
                    <a:pt x="218" y="149"/>
                  </a:cubicBezTo>
                  <a:cubicBezTo>
                    <a:pt x="218" y="150"/>
                    <a:pt x="218" y="150"/>
                    <a:pt x="218" y="150"/>
                  </a:cubicBezTo>
                  <a:cubicBezTo>
                    <a:pt x="218" y="150"/>
                    <a:pt x="218" y="150"/>
                    <a:pt x="218" y="151"/>
                  </a:cubicBezTo>
                  <a:cubicBezTo>
                    <a:pt x="218" y="151"/>
                    <a:pt x="218" y="151"/>
                    <a:pt x="218" y="152"/>
                  </a:cubicBezTo>
                  <a:cubicBezTo>
                    <a:pt x="218" y="152"/>
                    <a:pt x="218" y="152"/>
                    <a:pt x="218" y="152"/>
                  </a:cubicBezTo>
                  <a:cubicBezTo>
                    <a:pt x="218" y="152"/>
                    <a:pt x="218" y="152"/>
                    <a:pt x="218" y="152"/>
                  </a:cubicBezTo>
                  <a:cubicBezTo>
                    <a:pt x="218" y="152"/>
                    <a:pt x="218" y="152"/>
                    <a:pt x="218" y="152"/>
                  </a:cubicBezTo>
                  <a:cubicBezTo>
                    <a:pt x="218" y="153"/>
                    <a:pt x="218" y="153"/>
                    <a:pt x="218" y="153"/>
                  </a:cubicBezTo>
                  <a:cubicBezTo>
                    <a:pt x="218" y="154"/>
                    <a:pt x="218" y="154"/>
                    <a:pt x="218" y="154"/>
                  </a:cubicBezTo>
                  <a:cubicBezTo>
                    <a:pt x="218" y="154"/>
                    <a:pt x="218" y="154"/>
                    <a:pt x="217" y="154"/>
                  </a:cubicBezTo>
                  <a:cubicBezTo>
                    <a:pt x="217" y="155"/>
                    <a:pt x="217" y="155"/>
                    <a:pt x="217" y="155"/>
                  </a:cubicBezTo>
                  <a:cubicBezTo>
                    <a:pt x="217" y="156"/>
                    <a:pt x="217" y="156"/>
                    <a:pt x="217" y="156"/>
                  </a:cubicBezTo>
                  <a:cubicBezTo>
                    <a:pt x="217" y="157"/>
                    <a:pt x="217" y="157"/>
                    <a:pt x="217" y="157"/>
                  </a:cubicBezTo>
                  <a:cubicBezTo>
                    <a:pt x="217" y="157"/>
                    <a:pt x="217" y="157"/>
                    <a:pt x="217" y="158"/>
                  </a:cubicBezTo>
                  <a:cubicBezTo>
                    <a:pt x="217" y="158"/>
                    <a:pt x="217" y="158"/>
                    <a:pt x="217" y="159"/>
                  </a:cubicBezTo>
                  <a:cubicBezTo>
                    <a:pt x="217" y="159"/>
                    <a:pt x="217" y="159"/>
                    <a:pt x="217" y="159"/>
                  </a:cubicBezTo>
                  <a:cubicBezTo>
                    <a:pt x="217" y="160"/>
                    <a:pt x="217" y="160"/>
                    <a:pt x="217" y="160"/>
                  </a:cubicBezTo>
                  <a:cubicBezTo>
                    <a:pt x="217" y="161"/>
                    <a:pt x="217" y="161"/>
                    <a:pt x="217" y="161"/>
                  </a:cubicBezTo>
                  <a:cubicBezTo>
                    <a:pt x="217" y="161"/>
                    <a:pt x="217" y="161"/>
                    <a:pt x="217" y="161"/>
                  </a:cubicBezTo>
                  <a:cubicBezTo>
                    <a:pt x="217" y="162"/>
                    <a:pt x="217" y="162"/>
                    <a:pt x="217" y="162"/>
                  </a:cubicBezTo>
                  <a:cubicBezTo>
                    <a:pt x="217" y="163"/>
                    <a:pt x="217" y="163"/>
                    <a:pt x="217" y="163"/>
                  </a:cubicBezTo>
                  <a:cubicBezTo>
                    <a:pt x="216" y="163"/>
                    <a:pt x="216" y="163"/>
                    <a:pt x="216" y="164"/>
                  </a:cubicBezTo>
                  <a:cubicBezTo>
                    <a:pt x="216" y="164"/>
                    <a:pt x="216" y="164"/>
                    <a:pt x="216" y="165"/>
                  </a:cubicBezTo>
                  <a:cubicBezTo>
                    <a:pt x="216" y="165"/>
                    <a:pt x="216" y="165"/>
                    <a:pt x="216" y="165"/>
                  </a:cubicBezTo>
                  <a:cubicBezTo>
                    <a:pt x="216" y="165"/>
                    <a:pt x="216" y="165"/>
                    <a:pt x="216" y="166"/>
                  </a:cubicBezTo>
                  <a:cubicBezTo>
                    <a:pt x="216" y="167"/>
                    <a:pt x="216" y="167"/>
                    <a:pt x="216" y="167"/>
                  </a:cubicBezTo>
                  <a:cubicBezTo>
                    <a:pt x="216" y="167"/>
                    <a:pt x="216" y="167"/>
                    <a:pt x="216" y="168"/>
                  </a:cubicBezTo>
                  <a:cubicBezTo>
                    <a:pt x="216" y="168"/>
                    <a:pt x="216" y="168"/>
                    <a:pt x="215" y="168"/>
                  </a:cubicBezTo>
                  <a:cubicBezTo>
                    <a:pt x="215" y="169"/>
                    <a:pt x="215" y="169"/>
                    <a:pt x="215" y="169"/>
                  </a:cubicBezTo>
                  <a:cubicBezTo>
                    <a:pt x="215" y="170"/>
                    <a:pt x="215" y="170"/>
                    <a:pt x="215" y="170"/>
                  </a:cubicBezTo>
                  <a:cubicBezTo>
                    <a:pt x="215" y="170"/>
                    <a:pt x="215" y="170"/>
                    <a:pt x="215" y="171"/>
                  </a:cubicBezTo>
                  <a:cubicBezTo>
                    <a:pt x="215" y="171"/>
                    <a:pt x="215" y="171"/>
                    <a:pt x="215" y="172"/>
                  </a:cubicBezTo>
                  <a:cubicBezTo>
                    <a:pt x="215" y="172"/>
                    <a:pt x="215" y="172"/>
                    <a:pt x="215" y="172"/>
                  </a:cubicBezTo>
                  <a:cubicBezTo>
                    <a:pt x="214" y="172"/>
                    <a:pt x="214" y="172"/>
                    <a:pt x="214" y="173"/>
                  </a:cubicBezTo>
                  <a:cubicBezTo>
                    <a:pt x="214" y="173"/>
                    <a:pt x="214" y="173"/>
                    <a:pt x="214" y="174"/>
                  </a:cubicBezTo>
                  <a:cubicBezTo>
                    <a:pt x="214" y="174"/>
                    <a:pt x="214" y="174"/>
                    <a:pt x="214" y="174"/>
                  </a:cubicBezTo>
                  <a:cubicBezTo>
                    <a:pt x="214" y="175"/>
                    <a:pt x="214" y="175"/>
                    <a:pt x="214" y="175"/>
                  </a:cubicBezTo>
                  <a:cubicBezTo>
                    <a:pt x="213" y="176"/>
                    <a:pt x="213" y="176"/>
                    <a:pt x="213" y="176"/>
                  </a:cubicBezTo>
                  <a:cubicBezTo>
                    <a:pt x="213" y="177"/>
                    <a:pt x="213" y="177"/>
                    <a:pt x="213" y="177"/>
                  </a:cubicBezTo>
                  <a:cubicBezTo>
                    <a:pt x="213" y="177"/>
                    <a:pt x="213" y="177"/>
                    <a:pt x="213" y="177"/>
                  </a:cubicBezTo>
                  <a:cubicBezTo>
                    <a:pt x="213" y="178"/>
                    <a:pt x="213" y="178"/>
                    <a:pt x="212" y="178"/>
                  </a:cubicBezTo>
                  <a:cubicBezTo>
                    <a:pt x="212" y="179"/>
                    <a:pt x="212" y="179"/>
                    <a:pt x="212" y="179"/>
                  </a:cubicBezTo>
                  <a:cubicBezTo>
                    <a:pt x="212" y="179"/>
                    <a:pt x="212" y="179"/>
                    <a:pt x="212" y="180"/>
                  </a:cubicBezTo>
                  <a:cubicBezTo>
                    <a:pt x="212" y="180"/>
                    <a:pt x="212" y="180"/>
                    <a:pt x="212" y="181"/>
                  </a:cubicBezTo>
                  <a:cubicBezTo>
                    <a:pt x="211" y="181"/>
                    <a:pt x="211" y="181"/>
                    <a:pt x="211" y="181"/>
                  </a:cubicBezTo>
                  <a:cubicBezTo>
                    <a:pt x="211" y="181"/>
                    <a:pt x="211" y="181"/>
                    <a:pt x="211" y="182"/>
                  </a:cubicBezTo>
                  <a:cubicBezTo>
                    <a:pt x="211" y="182"/>
                    <a:pt x="211" y="182"/>
                    <a:pt x="211" y="183"/>
                  </a:cubicBezTo>
                  <a:cubicBezTo>
                    <a:pt x="210" y="183"/>
                    <a:pt x="210" y="183"/>
                    <a:pt x="210" y="183"/>
                  </a:cubicBezTo>
                  <a:cubicBezTo>
                    <a:pt x="210" y="184"/>
                    <a:pt x="210" y="184"/>
                    <a:pt x="210" y="184"/>
                  </a:cubicBezTo>
                  <a:cubicBezTo>
                    <a:pt x="209" y="184"/>
                    <a:pt x="209" y="184"/>
                    <a:pt x="209" y="185"/>
                  </a:cubicBezTo>
                  <a:cubicBezTo>
                    <a:pt x="209" y="186"/>
                    <a:pt x="209" y="186"/>
                    <a:pt x="209" y="186"/>
                  </a:cubicBezTo>
                  <a:cubicBezTo>
                    <a:pt x="209" y="186"/>
                    <a:pt x="209" y="186"/>
                    <a:pt x="209" y="186"/>
                  </a:cubicBezTo>
                  <a:cubicBezTo>
                    <a:pt x="208" y="187"/>
                    <a:pt x="208" y="187"/>
                    <a:pt x="208" y="187"/>
                  </a:cubicBezTo>
                  <a:cubicBezTo>
                    <a:pt x="208" y="188"/>
                    <a:pt x="208" y="188"/>
                    <a:pt x="207" y="188"/>
                  </a:cubicBezTo>
                  <a:cubicBezTo>
                    <a:pt x="207" y="189"/>
                    <a:pt x="207" y="189"/>
                    <a:pt x="207" y="189"/>
                  </a:cubicBezTo>
                  <a:cubicBezTo>
                    <a:pt x="207" y="189"/>
                    <a:pt x="207" y="189"/>
                    <a:pt x="207" y="189"/>
                  </a:cubicBezTo>
                  <a:cubicBezTo>
                    <a:pt x="206" y="189"/>
                    <a:pt x="206" y="189"/>
                    <a:pt x="206" y="189"/>
                  </a:cubicBezTo>
                  <a:cubicBezTo>
                    <a:pt x="206" y="190"/>
                    <a:pt x="206" y="190"/>
                    <a:pt x="206" y="190"/>
                  </a:cubicBezTo>
                  <a:cubicBezTo>
                    <a:pt x="206" y="191"/>
                    <a:pt x="206" y="191"/>
                    <a:pt x="205" y="191"/>
                  </a:cubicBezTo>
                  <a:cubicBezTo>
                    <a:pt x="205" y="191"/>
                    <a:pt x="205" y="191"/>
                    <a:pt x="205" y="192"/>
                  </a:cubicBezTo>
                  <a:cubicBezTo>
                    <a:pt x="204" y="192"/>
                    <a:pt x="204" y="192"/>
                    <a:pt x="204" y="192"/>
                  </a:cubicBezTo>
                  <a:cubicBezTo>
                    <a:pt x="204" y="193"/>
                    <a:pt x="204" y="193"/>
                    <a:pt x="203" y="193"/>
                  </a:cubicBezTo>
                  <a:cubicBezTo>
                    <a:pt x="203" y="194"/>
                    <a:pt x="203" y="194"/>
                    <a:pt x="203" y="194"/>
                  </a:cubicBezTo>
                  <a:cubicBezTo>
                    <a:pt x="202" y="194"/>
                    <a:pt x="202" y="194"/>
                    <a:pt x="202" y="194"/>
                  </a:cubicBezTo>
                  <a:cubicBezTo>
                    <a:pt x="202" y="195"/>
                    <a:pt x="202" y="195"/>
                    <a:pt x="201" y="195"/>
                  </a:cubicBezTo>
                  <a:cubicBezTo>
                    <a:pt x="201" y="196"/>
                    <a:pt x="201" y="196"/>
                    <a:pt x="200" y="196"/>
                  </a:cubicBezTo>
                  <a:cubicBezTo>
                    <a:pt x="200" y="197"/>
                    <a:pt x="200" y="197"/>
                    <a:pt x="200" y="197"/>
                  </a:cubicBezTo>
                  <a:cubicBezTo>
                    <a:pt x="199" y="197"/>
                    <a:pt x="199" y="197"/>
                    <a:pt x="199" y="197"/>
                  </a:cubicBezTo>
                  <a:cubicBezTo>
                    <a:pt x="198" y="198"/>
                    <a:pt x="198" y="198"/>
                    <a:pt x="198" y="198"/>
                  </a:cubicBezTo>
                  <a:cubicBezTo>
                    <a:pt x="198" y="199"/>
                    <a:pt x="197" y="199"/>
                    <a:pt x="197" y="199"/>
                  </a:cubicBezTo>
                  <a:cubicBezTo>
                    <a:pt x="196" y="200"/>
                    <a:pt x="196" y="200"/>
                    <a:pt x="196" y="200"/>
                  </a:cubicBezTo>
                  <a:cubicBezTo>
                    <a:pt x="195" y="200"/>
                    <a:pt x="195" y="200"/>
                    <a:pt x="195" y="200"/>
                  </a:cubicBezTo>
                  <a:cubicBezTo>
                    <a:pt x="194" y="201"/>
                    <a:pt x="194" y="201"/>
                    <a:pt x="193" y="201"/>
                  </a:cubicBezTo>
                  <a:cubicBezTo>
                    <a:pt x="193" y="201"/>
                    <a:pt x="193" y="202"/>
                    <a:pt x="192" y="202"/>
                  </a:cubicBezTo>
                  <a:cubicBezTo>
                    <a:pt x="191" y="202"/>
                    <a:pt x="191" y="203"/>
                    <a:pt x="191" y="203"/>
                  </a:cubicBezTo>
                  <a:cubicBezTo>
                    <a:pt x="190" y="203"/>
                    <a:pt x="189" y="203"/>
                    <a:pt x="189" y="204"/>
                  </a:cubicBezTo>
                  <a:cubicBezTo>
                    <a:pt x="188" y="204"/>
                    <a:pt x="188" y="204"/>
                    <a:pt x="187" y="204"/>
                  </a:cubicBezTo>
                  <a:cubicBezTo>
                    <a:pt x="186" y="205"/>
                    <a:pt x="186" y="205"/>
                    <a:pt x="185" y="205"/>
                  </a:cubicBezTo>
                  <a:cubicBezTo>
                    <a:pt x="184" y="205"/>
                    <a:pt x="183" y="206"/>
                    <a:pt x="182" y="206"/>
                  </a:cubicBezTo>
                  <a:cubicBezTo>
                    <a:pt x="180" y="206"/>
                    <a:pt x="179" y="206"/>
                    <a:pt x="178" y="206"/>
                  </a:cubicBezTo>
                  <a:cubicBezTo>
                    <a:pt x="177" y="207"/>
                    <a:pt x="177" y="207"/>
                    <a:pt x="177" y="207"/>
                  </a:cubicBezTo>
                  <a:cubicBezTo>
                    <a:pt x="176" y="207"/>
                    <a:pt x="172" y="207"/>
                    <a:pt x="166" y="207"/>
                  </a:cubicBezTo>
                  <a:cubicBezTo>
                    <a:pt x="161" y="207"/>
                    <a:pt x="155" y="207"/>
                    <a:pt x="149" y="207"/>
                  </a:cubicBezTo>
                  <a:cubicBezTo>
                    <a:pt x="140" y="207"/>
                    <a:pt x="129" y="207"/>
                    <a:pt x="121" y="207"/>
                  </a:cubicBezTo>
                  <a:cubicBezTo>
                    <a:pt x="120" y="207"/>
                    <a:pt x="120" y="207"/>
                    <a:pt x="119" y="207"/>
                  </a:cubicBezTo>
                  <a:cubicBezTo>
                    <a:pt x="111" y="207"/>
                    <a:pt x="101" y="206"/>
                    <a:pt x="91" y="205"/>
                  </a:cubicBezTo>
                  <a:cubicBezTo>
                    <a:pt x="86" y="205"/>
                    <a:pt x="80" y="204"/>
                    <a:pt x="75" y="204"/>
                  </a:cubicBezTo>
                  <a:cubicBezTo>
                    <a:pt x="68" y="204"/>
                    <a:pt x="63" y="203"/>
                    <a:pt x="60" y="203"/>
                  </a:cubicBezTo>
                  <a:cubicBezTo>
                    <a:pt x="59" y="203"/>
                    <a:pt x="59" y="203"/>
                    <a:pt x="59" y="203"/>
                  </a:cubicBezTo>
                  <a:cubicBezTo>
                    <a:pt x="57" y="202"/>
                    <a:pt x="56" y="202"/>
                    <a:pt x="54" y="202"/>
                  </a:cubicBezTo>
                  <a:cubicBezTo>
                    <a:pt x="53" y="202"/>
                    <a:pt x="52" y="201"/>
                    <a:pt x="50" y="201"/>
                  </a:cubicBezTo>
                  <a:cubicBezTo>
                    <a:pt x="49" y="201"/>
                    <a:pt x="48" y="200"/>
                    <a:pt x="47" y="200"/>
                  </a:cubicBezTo>
                  <a:cubicBezTo>
                    <a:pt x="46" y="200"/>
                    <a:pt x="46" y="199"/>
                    <a:pt x="45" y="199"/>
                  </a:cubicBezTo>
                  <a:cubicBezTo>
                    <a:pt x="44" y="199"/>
                    <a:pt x="44" y="199"/>
                    <a:pt x="43" y="198"/>
                  </a:cubicBezTo>
                  <a:cubicBezTo>
                    <a:pt x="42" y="198"/>
                    <a:pt x="42" y="198"/>
                    <a:pt x="41" y="197"/>
                  </a:cubicBezTo>
                  <a:cubicBezTo>
                    <a:pt x="40" y="197"/>
                    <a:pt x="40" y="197"/>
                    <a:pt x="39" y="197"/>
                  </a:cubicBezTo>
                  <a:cubicBezTo>
                    <a:pt x="39" y="196"/>
                    <a:pt x="38" y="196"/>
                    <a:pt x="37" y="195"/>
                  </a:cubicBezTo>
                  <a:cubicBezTo>
                    <a:pt x="37" y="196"/>
                    <a:pt x="37" y="195"/>
                    <a:pt x="36" y="195"/>
                  </a:cubicBezTo>
                  <a:cubicBezTo>
                    <a:pt x="35" y="194"/>
                    <a:pt x="35" y="194"/>
                    <a:pt x="35" y="194"/>
                  </a:cubicBezTo>
                  <a:cubicBezTo>
                    <a:pt x="34" y="194"/>
                    <a:pt x="34" y="193"/>
                    <a:pt x="33" y="193"/>
                  </a:cubicBezTo>
                  <a:cubicBezTo>
                    <a:pt x="33" y="193"/>
                    <a:pt x="33" y="192"/>
                    <a:pt x="32" y="192"/>
                  </a:cubicBezTo>
                  <a:cubicBezTo>
                    <a:pt x="32" y="192"/>
                    <a:pt x="31" y="191"/>
                    <a:pt x="31" y="191"/>
                  </a:cubicBezTo>
                  <a:cubicBezTo>
                    <a:pt x="31" y="191"/>
                    <a:pt x="30" y="191"/>
                    <a:pt x="30" y="190"/>
                  </a:cubicBezTo>
                  <a:cubicBezTo>
                    <a:pt x="29" y="190"/>
                    <a:pt x="29" y="190"/>
                    <a:pt x="29" y="189"/>
                  </a:cubicBezTo>
                  <a:cubicBezTo>
                    <a:pt x="28" y="189"/>
                    <a:pt x="28" y="189"/>
                    <a:pt x="28" y="189"/>
                  </a:cubicBezTo>
                  <a:cubicBezTo>
                    <a:pt x="27" y="188"/>
                    <a:pt x="27" y="188"/>
                    <a:pt x="27" y="188"/>
                  </a:cubicBezTo>
                  <a:cubicBezTo>
                    <a:pt x="26" y="187"/>
                    <a:pt x="26" y="187"/>
                    <a:pt x="26" y="187"/>
                  </a:cubicBezTo>
                  <a:cubicBezTo>
                    <a:pt x="25" y="186"/>
                    <a:pt x="25" y="186"/>
                    <a:pt x="25" y="186"/>
                  </a:cubicBezTo>
                  <a:cubicBezTo>
                    <a:pt x="24" y="185"/>
                    <a:pt x="24" y="185"/>
                    <a:pt x="24" y="185"/>
                  </a:cubicBezTo>
                  <a:cubicBezTo>
                    <a:pt x="24" y="185"/>
                    <a:pt x="24" y="185"/>
                    <a:pt x="23" y="184"/>
                  </a:cubicBezTo>
                  <a:cubicBezTo>
                    <a:pt x="23" y="184"/>
                    <a:pt x="23" y="184"/>
                    <a:pt x="22" y="184"/>
                  </a:cubicBezTo>
                  <a:cubicBezTo>
                    <a:pt x="22" y="183"/>
                    <a:pt x="22" y="183"/>
                    <a:pt x="22" y="183"/>
                  </a:cubicBezTo>
                  <a:cubicBezTo>
                    <a:pt x="22" y="182"/>
                    <a:pt x="22" y="182"/>
                    <a:pt x="21" y="182"/>
                  </a:cubicBezTo>
                  <a:cubicBezTo>
                    <a:pt x="21" y="182"/>
                    <a:pt x="21" y="182"/>
                    <a:pt x="21" y="182"/>
                  </a:cubicBezTo>
                  <a:cubicBezTo>
                    <a:pt x="21" y="181"/>
                    <a:pt x="21" y="181"/>
                    <a:pt x="20" y="181"/>
                  </a:cubicBezTo>
                  <a:cubicBezTo>
                    <a:pt x="20" y="180"/>
                    <a:pt x="20" y="180"/>
                    <a:pt x="20" y="180"/>
                  </a:cubicBezTo>
                  <a:cubicBezTo>
                    <a:pt x="19" y="180"/>
                    <a:pt x="19" y="180"/>
                    <a:pt x="19" y="179"/>
                  </a:cubicBezTo>
                  <a:cubicBezTo>
                    <a:pt x="19" y="179"/>
                    <a:pt x="19" y="179"/>
                    <a:pt x="18" y="178"/>
                  </a:cubicBezTo>
                  <a:cubicBezTo>
                    <a:pt x="18" y="178"/>
                    <a:pt x="18" y="178"/>
                    <a:pt x="18" y="178"/>
                  </a:cubicBezTo>
                  <a:cubicBezTo>
                    <a:pt x="18" y="177"/>
                    <a:pt x="18" y="177"/>
                    <a:pt x="17" y="177"/>
                  </a:cubicBezTo>
                  <a:cubicBezTo>
                    <a:pt x="17" y="176"/>
                    <a:pt x="17" y="176"/>
                    <a:pt x="17" y="176"/>
                  </a:cubicBezTo>
                  <a:cubicBezTo>
                    <a:pt x="16" y="176"/>
                    <a:pt x="16" y="176"/>
                    <a:pt x="16" y="175"/>
                  </a:cubicBezTo>
                  <a:cubicBezTo>
                    <a:pt x="16" y="175"/>
                    <a:pt x="16" y="175"/>
                    <a:pt x="16" y="174"/>
                  </a:cubicBezTo>
                  <a:cubicBezTo>
                    <a:pt x="15" y="174"/>
                    <a:pt x="15" y="174"/>
                    <a:pt x="15" y="174"/>
                  </a:cubicBezTo>
                  <a:cubicBezTo>
                    <a:pt x="15" y="173"/>
                    <a:pt x="15" y="173"/>
                    <a:pt x="15" y="172"/>
                  </a:cubicBezTo>
                  <a:cubicBezTo>
                    <a:pt x="14" y="172"/>
                    <a:pt x="14" y="172"/>
                    <a:pt x="14" y="171"/>
                  </a:cubicBezTo>
                  <a:cubicBezTo>
                    <a:pt x="14" y="171"/>
                    <a:pt x="14" y="171"/>
                    <a:pt x="14" y="171"/>
                  </a:cubicBezTo>
                  <a:cubicBezTo>
                    <a:pt x="13" y="170"/>
                    <a:pt x="13" y="170"/>
                    <a:pt x="13" y="170"/>
                  </a:cubicBezTo>
                  <a:cubicBezTo>
                    <a:pt x="13" y="169"/>
                    <a:pt x="13" y="169"/>
                    <a:pt x="13" y="169"/>
                  </a:cubicBezTo>
                  <a:cubicBezTo>
                    <a:pt x="13" y="168"/>
                    <a:pt x="13" y="168"/>
                    <a:pt x="12" y="168"/>
                  </a:cubicBezTo>
                  <a:cubicBezTo>
                    <a:pt x="12" y="168"/>
                    <a:pt x="12" y="168"/>
                    <a:pt x="12" y="167"/>
                  </a:cubicBezTo>
                  <a:cubicBezTo>
                    <a:pt x="12" y="167"/>
                    <a:pt x="12" y="167"/>
                    <a:pt x="11" y="166"/>
                  </a:cubicBezTo>
                  <a:cubicBezTo>
                    <a:pt x="11" y="166"/>
                    <a:pt x="11" y="166"/>
                    <a:pt x="11" y="166"/>
                  </a:cubicBezTo>
                  <a:cubicBezTo>
                    <a:pt x="11" y="165"/>
                    <a:pt x="11" y="165"/>
                    <a:pt x="11" y="165"/>
                  </a:cubicBezTo>
                  <a:cubicBezTo>
                    <a:pt x="11" y="164"/>
                    <a:pt x="11" y="164"/>
                    <a:pt x="10" y="164"/>
                  </a:cubicBezTo>
                  <a:cubicBezTo>
                    <a:pt x="10" y="164"/>
                    <a:pt x="10" y="164"/>
                    <a:pt x="10" y="163"/>
                  </a:cubicBezTo>
                  <a:cubicBezTo>
                    <a:pt x="10" y="163"/>
                    <a:pt x="10" y="163"/>
                    <a:pt x="10" y="162"/>
                  </a:cubicBezTo>
                  <a:cubicBezTo>
                    <a:pt x="10" y="162"/>
                    <a:pt x="10" y="162"/>
                    <a:pt x="9" y="161"/>
                  </a:cubicBezTo>
                  <a:cubicBezTo>
                    <a:pt x="9" y="161"/>
                    <a:pt x="9" y="161"/>
                    <a:pt x="9" y="160"/>
                  </a:cubicBezTo>
                  <a:cubicBezTo>
                    <a:pt x="9" y="160"/>
                    <a:pt x="9" y="160"/>
                    <a:pt x="9" y="160"/>
                  </a:cubicBezTo>
                  <a:cubicBezTo>
                    <a:pt x="9" y="159"/>
                    <a:pt x="9" y="159"/>
                    <a:pt x="9" y="159"/>
                  </a:cubicBezTo>
                  <a:cubicBezTo>
                    <a:pt x="8" y="158"/>
                    <a:pt x="8" y="158"/>
                    <a:pt x="8" y="158"/>
                  </a:cubicBezTo>
                  <a:cubicBezTo>
                    <a:pt x="8" y="157"/>
                    <a:pt x="8" y="157"/>
                    <a:pt x="8" y="157"/>
                  </a:cubicBezTo>
                  <a:cubicBezTo>
                    <a:pt x="8" y="157"/>
                    <a:pt x="8" y="157"/>
                    <a:pt x="8" y="157"/>
                  </a:cubicBezTo>
                  <a:cubicBezTo>
                    <a:pt x="8" y="156"/>
                    <a:pt x="8" y="156"/>
                    <a:pt x="7" y="156"/>
                  </a:cubicBezTo>
                  <a:cubicBezTo>
                    <a:pt x="7" y="155"/>
                    <a:pt x="7" y="155"/>
                    <a:pt x="7" y="155"/>
                  </a:cubicBezTo>
                  <a:cubicBezTo>
                    <a:pt x="7" y="154"/>
                    <a:pt x="7" y="154"/>
                    <a:pt x="7" y="154"/>
                  </a:cubicBezTo>
                  <a:cubicBezTo>
                    <a:pt x="7" y="154"/>
                    <a:pt x="7" y="154"/>
                    <a:pt x="7" y="153"/>
                  </a:cubicBezTo>
                  <a:cubicBezTo>
                    <a:pt x="7" y="153"/>
                    <a:pt x="7" y="153"/>
                    <a:pt x="7" y="152"/>
                  </a:cubicBezTo>
                  <a:cubicBezTo>
                    <a:pt x="6" y="152"/>
                    <a:pt x="6" y="152"/>
                    <a:pt x="6" y="151"/>
                  </a:cubicBezTo>
                  <a:cubicBezTo>
                    <a:pt x="6" y="151"/>
                    <a:pt x="6" y="151"/>
                    <a:pt x="6" y="151"/>
                  </a:cubicBezTo>
                  <a:cubicBezTo>
                    <a:pt x="6" y="150"/>
                    <a:pt x="6" y="150"/>
                    <a:pt x="6" y="150"/>
                  </a:cubicBezTo>
                  <a:cubicBezTo>
                    <a:pt x="6" y="149"/>
                    <a:pt x="6" y="149"/>
                    <a:pt x="6" y="149"/>
                  </a:cubicBezTo>
                  <a:cubicBezTo>
                    <a:pt x="5" y="148"/>
                    <a:pt x="5" y="148"/>
                    <a:pt x="5" y="148"/>
                  </a:cubicBezTo>
                  <a:cubicBezTo>
                    <a:pt x="5" y="147"/>
                    <a:pt x="5" y="147"/>
                    <a:pt x="5" y="147"/>
                  </a:cubicBezTo>
                  <a:cubicBezTo>
                    <a:pt x="5" y="146"/>
                    <a:pt x="5" y="146"/>
                    <a:pt x="5" y="146"/>
                  </a:cubicBezTo>
                  <a:cubicBezTo>
                    <a:pt x="5" y="146"/>
                    <a:pt x="5" y="146"/>
                    <a:pt x="5" y="146"/>
                  </a:cubicBezTo>
                  <a:cubicBezTo>
                    <a:pt x="5" y="145"/>
                    <a:pt x="5" y="145"/>
                    <a:pt x="5" y="145"/>
                  </a:cubicBezTo>
                  <a:cubicBezTo>
                    <a:pt x="5" y="144"/>
                    <a:pt x="5" y="144"/>
                    <a:pt x="5" y="144"/>
                  </a:cubicBezTo>
                  <a:cubicBezTo>
                    <a:pt x="5" y="143"/>
                    <a:pt x="5" y="143"/>
                    <a:pt x="4" y="143"/>
                  </a:cubicBezTo>
                  <a:cubicBezTo>
                    <a:pt x="4" y="142"/>
                    <a:pt x="4" y="142"/>
                    <a:pt x="4" y="142"/>
                  </a:cubicBezTo>
                  <a:cubicBezTo>
                    <a:pt x="4" y="142"/>
                    <a:pt x="4" y="142"/>
                    <a:pt x="4" y="142"/>
                  </a:cubicBezTo>
                  <a:cubicBezTo>
                    <a:pt x="4" y="141"/>
                    <a:pt x="4" y="141"/>
                    <a:pt x="4" y="141"/>
                  </a:cubicBezTo>
                  <a:cubicBezTo>
                    <a:pt x="4" y="141"/>
                    <a:pt x="4" y="141"/>
                    <a:pt x="4" y="141"/>
                  </a:cubicBezTo>
                  <a:cubicBezTo>
                    <a:pt x="4" y="141"/>
                    <a:pt x="4" y="141"/>
                    <a:pt x="4" y="141"/>
                  </a:cubicBezTo>
                  <a:cubicBezTo>
                    <a:pt x="4" y="140"/>
                    <a:pt x="4" y="140"/>
                    <a:pt x="4" y="140"/>
                  </a:cubicBezTo>
                  <a:cubicBezTo>
                    <a:pt x="4" y="139"/>
                    <a:pt x="4" y="139"/>
                    <a:pt x="4" y="139"/>
                  </a:cubicBezTo>
                  <a:cubicBezTo>
                    <a:pt x="4" y="138"/>
                    <a:pt x="4" y="138"/>
                    <a:pt x="4" y="138"/>
                  </a:cubicBezTo>
                  <a:cubicBezTo>
                    <a:pt x="4" y="138"/>
                    <a:pt x="4" y="138"/>
                    <a:pt x="3" y="137"/>
                  </a:cubicBezTo>
                  <a:cubicBezTo>
                    <a:pt x="3" y="137"/>
                    <a:pt x="3" y="137"/>
                    <a:pt x="3" y="136"/>
                  </a:cubicBezTo>
                  <a:cubicBezTo>
                    <a:pt x="3" y="136"/>
                    <a:pt x="3" y="136"/>
                    <a:pt x="3" y="136"/>
                  </a:cubicBezTo>
                  <a:cubicBezTo>
                    <a:pt x="3" y="135"/>
                    <a:pt x="3" y="135"/>
                    <a:pt x="3" y="135"/>
                  </a:cubicBezTo>
                  <a:cubicBezTo>
                    <a:pt x="3" y="134"/>
                    <a:pt x="3" y="134"/>
                    <a:pt x="3" y="134"/>
                  </a:cubicBezTo>
                  <a:cubicBezTo>
                    <a:pt x="3" y="133"/>
                    <a:pt x="3" y="133"/>
                    <a:pt x="3" y="133"/>
                  </a:cubicBezTo>
                  <a:cubicBezTo>
                    <a:pt x="3" y="132"/>
                    <a:pt x="3" y="132"/>
                    <a:pt x="3" y="132"/>
                  </a:cubicBezTo>
                  <a:cubicBezTo>
                    <a:pt x="3" y="132"/>
                    <a:pt x="3" y="132"/>
                    <a:pt x="3" y="131"/>
                  </a:cubicBezTo>
                  <a:cubicBezTo>
                    <a:pt x="3" y="131"/>
                    <a:pt x="3" y="131"/>
                    <a:pt x="3" y="131"/>
                  </a:cubicBezTo>
                  <a:cubicBezTo>
                    <a:pt x="3" y="130"/>
                    <a:pt x="3" y="130"/>
                    <a:pt x="3" y="130"/>
                  </a:cubicBezTo>
                  <a:cubicBezTo>
                    <a:pt x="3" y="129"/>
                    <a:pt x="3" y="129"/>
                    <a:pt x="3" y="129"/>
                  </a:cubicBezTo>
                  <a:cubicBezTo>
                    <a:pt x="2" y="128"/>
                    <a:pt x="2" y="128"/>
                    <a:pt x="3" y="128"/>
                  </a:cubicBezTo>
                  <a:cubicBezTo>
                    <a:pt x="3" y="128"/>
                    <a:pt x="3" y="128"/>
                    <a:pt x="2" y="127"/>
                  </a:cubicBezTo>
                  <a:cubicBezTo>
                    <a:pt x="2" y="127"/>
                    <a:pt x="2" y="127"/>
                    <a:pt x="2" y="126"/>
                  </a:cubicBezTo>
                  <a:cubicBezTo>
                    <a:pt x="2" y="126"/>
                    <a:pt x="2" y="126"/>
                    <a:pt x="2" y="125"/>
                  </a:cubicBezTo>
                  <a:cubicBezTo>
                    <a:pt x="2" y="125"/>
                    <a:pt x="2" y="125"/>
                    <a:pt x="2" y="125"/>
                  </a:cubicBezTo>
                  <a:cubicBezTo>
                    <a:pt x="2" y="124"/>
                    <a:pt x="2" y="124"/>
                    <a:pt x="2" y="124"/>
                  </a:cubicBezTo>
                  <a:cubicBezTo>
                    <a:pt x="2" y="123"/>
                    <a:pt x="2" y="123"/>
                    <a:pt x="2" y="123"/>
                  </a:cubicBezTo>
                  <a:cubicBezTo>
                    <a:pt x="2" y="122"/>
                    <a:pt x="2" y="122"/>
                    <a:pt x="2" y="122"/>
                  </a:cubicBezTo>
                  <a:cubicBezTo>
                    <a:pt x="2" y="122"/>
                    <a:pt x="2" y="122"/>
                    <a:pt x="2" y="121"/>
                  </a:cubicBezTo>
                  <a:cubicBezTo>
                    <a:pt x="2" y="121"/>
                    <a:pt x="2" y="121"/>
                    <a:pt x="2" y="121"/>
                  </a:cubicBezTo>
                  <a:cubicBezTo>
                    <a:pt x="2" y="120"/>
                    <a:pt x="2" y="120"/>
                    <a:pt x="2" y="120"/>
                  </a:cubicBezTo>
                  <a:cubicBezTo>
                    <a:pt x="2" y="119"/>
                    <a:pt x="2" y="119"/>
                    <a:pt x="2" y="119"/>
                  </a:cubicBezTo>
                  <a:cubicBezTo>
                    <a:pt x="1" y="118"/>
                    <a:pt x="1" y="118"/>
                    <a:pt x="1" y="118"/>
                  </a:cubicBezTo>
                  <a:cubicBezTo>
                    <a:pt x="2" y="118"/>
                    <a:pt x="2" y="118"/>
                    <a:pt x="1" y="117"/>
                  </a:cubicBezTo>
                  <a:cubicBezTo>
                    <a:pt x="1" y="117"/>
                    <a:pt x="1" y="117"/>
                    <a:pt x="1" y="116"/>
                  </a:cubicBezTo>
                  <a:cubicBezTo>
                    <a:pt x="1" y="116"/>
                    <a:pt x="1" y="116"/>
                    <a:pt x="1" y="115"/>
                  </a:cubicBezTo>
                  <a:cubicBezTo>
                    <a:pt x="1" y="115"/>
                    <a:pt x="1" y="115"/>
                    <a:pt x="1" y="115"/>
                  </a:cubicBezTo>
                  <a:cubicBezTo>
                    <a:pt x="1" y="114"/>
                    <a:pt x="1" y="114"/>
                    <a:pt x="1" y="114"/>
                  </a:cubicBezTo>
                  <a:cubicBezTo>
                    <a:pt x="1" y="114"/>
                    <a:pt x="1" y="114"/>
                    <a:pt x="1" y="113"/>
                  </a:cubicBezTo>
                  <a:cubicBezTo>
                    <a:pt x="1" y="113"/>
                    <a:pt x="1" y="113"/>
                    <a:pt x="1" y="112"/>
                  </a:cubicBezTo>
                  <a:cubicBezTo>
                    <a:pt x="1" y="112"/>
                    <a:pt x="1" y="112"/>
                    <a:pt x="1" y="112"/>
                  </a:cubicBezTo>
                  <a:cubicBezTo>
                    <a:pt x="1" y="111"/>
                    <a:pt x="1" y="111"/>
                    <a:pt x="1" y="111"/>
                  </a:cubicBezTo>
                  <a:cubicBezTo>
                    <a:pt x="1" y="110"/>
                    <a:pt x="1" y="110"/>
                    <a:pt x="1" y="110"/>
                  </a:cubicBezTo>
                  <a:cubicBezTo>
                    <a:pt x="1" y="109"/>
                    <a:pt x="1" y="109"/>
                    <a:pt x="1" y="109"/>
                  </a:cubicBezTo>
                  <a:cubicBezTo>
                    <a:pt x="1" y="109"/>
                    <a:pt x="1" y="109"/>
                    <a:pt x="1" y="108"/>
                  </a:cubicBezTo>
                  <a:cubicBezTo>
                    <a:pt x="1" y="108"/>
                    <a:pt x="1" y="108"/>
                    <a:pt x="1" y="107"/>
                  </a:cubicBezTo>
                  <a:cubicBezTo>
                    <a:pt x="1" y="107"/>
                    <a:pt x="1" y="107"/>
                    <a:pt x="1" y="107"/>
                  </a:cubicBezTo>
                  <a:cubicBezTo>
                    <a:pt x="1" y="106"/>
                    <a:pt x="1" y="106"/>
                    <a:pt x="1" y="106"/>
                  </a:cubicBezTo>
                  <a:cubicBezTo>
                    <a:pt x="1" y="105"/>
                    <a:pt x="1" y="105"/>
                    <a:pt x="1" y="105"/>
                  </a:cubicBezTo>
                  <a:cubicBezTo>
                    <a:pt x="1" y="105"/>
                    <a:pt x="1" y="105"/>
                    <a:pt x="1" y="105"/>
                  </a:cubicBezTo>
                  <a:cubicBezTo>
                    <a:pt x="0" y="104"/>
                    <a:pt x="0" y="104"/>
                    <a:pt x="1" y="104"/>
                  </a:cubicBezTo>
                  <a:cubicBezTo>
                    <a:pt x="1" y="104"/>
                    <a:pt x="1" y="104"/>
                    <a:pt x="0" y="103"/>
                  </a:cubicBezTo>
                  <a:cubicBezTo>
                    <a:pt x="0" y="103"/>
                    <a:pt x="0" y="103"/>
                    <a:pt x="0" y="102"/>
                  </a:cubicBezTo>
                  <a:cubicBezTo>
                    <a:pt x="0" y="102"/>
                    <a:pt x="0" y="102"/>
                    <a:pt x="0" y="102"/>
                  </a:cubicBezTo>
                  <a:cubicBezTo>
                    <a:pt x="0" y="101"/>
                    <a:pt x="0" y="101"/>
                    <a:pt x="0" y="101"/>
                  </a:cubicBezTo>
                  <a:cubicBezTo>
                    <a:pt x="0" y="100"/>
                    <a:pt x="0" y="100"/>
                    <a:pt x="0" y="100"/>
                  </a:cubicBezTo>
                  <a:cubicBezTo>
                    <a:pt x="0" y="99"/>
                    <a:pt x="0" y="99"/>
                    <a:pt x="0" y="99"/>
                  </a:cubicBezTo>
                  <a:cubicBezTo>
                    <a:pt x="0" y="99"/>
                    <a:pt x="0" y="99"/>
                    <a:pt x="0" y="98"/>
                  </a:cubicBezTo>
                  <a:cubicBezTo>
                    <a:pt x="0" y="98"/>
                    <a:pt x="0" y="98"/>
                    <a:pt x="0" y="97"/>
                  </a:cubicBezTo>
                  <a:cubicBezTo>
                    <a:pt x="0" y="97"/>
                    <a:pt x="0" y="97"/>
                    <a:pt x="0" y="97"/>
                  </a:cubicBezTo>
                  <a:cubicBezTo>
                    <a:pt x="0" y="96"/>
                    <a:pt x="0" y="96"/>
                    <a:pt x="0" y="96"/>
                  </a:cubicBezTo>
                  <a:cubicBezTo>
                    <a:pt x="0" y="95"/>
                    <a:pt x="0" y="95"/>
                    <a:pt x="0" y="95"/>
                  </a:cubicBezTo>
                  <a:cubicBezTo>
                    <a:pt x="0" y="94"/>
                    <a:pt x="0" y="94"/>
                    <a:pt x="0" y="94"/>
                  </a:cubicBezTo>
                  <a:cubicBezTo>
                    <a:pt x="0" y="94"/>
                    <a:pt x="0" y="94"/>
                    <a:pt x="0" y="93"/>
                  </a:cubicBezTo>
                  <a:cubicBezTo>
                    <a:pt x="0" y="93"/>
                    <a:pt x="0" y="93"/>
                    <a:pt x="0" y="92"/>
                  </a:cubicBezTo>
                  <a:cubicBezTo>
                    <a:pt x="0" y="92"/>
                    <a:pt x="0" y="92"/>
                    <a:pt x="0" y="92"/>
                  </a:cubicBezTo>
                  <a:cubicBezTo>
                    <a:pt x="0" y="91"/>
                    <a:pt x="0" y="91"/>
                    <a:pt x="0" y="91"/>
                  </a:cubicBezTo>
                  <a:cubicBezTo>
                    <a:pt x="0" y="90"/>
                    <a:pt x="0" y="90"/>
                    <a:pt x="0" y="90"/>
                  </a:cubicBezTo>
                  <a:cubicBezTo>
                    <a:pt x="0" y="90"/>
                    <a:pt x="0" y="90"/>
                    <a:pt x="0" y="90"/>
                  </a:cubicBezTo>
                  <a:cubicBezTo>
                    <a:pt x="0" y="90"/>
                    <a:pt x="0" y="90"/>
                    <a:pt x="0" y="89"/>
                  </a:cubicBezTo>
                  <a:cubicBezTo>
                    <a:pt x="0" y="89"/>
                    <a:pt x="0" y="89"/>
                    <a:pt x="0" y="88"/>
                  </a:cubicBezTo>
                  <a:cubicBezTo>
                    <a:pt x="0" y="88"/>
                    <a:pt x="0" y="88"/>
                    <a:pt x="0" y="88"/>
                  </a:cubicBezTo>
                  <a:cubicBezTo>
                    <a:pt x="0" y="87"/>
                    <a:pt x="0" y="87"/>
                    <a:pt x="0" y="87"/>
                  </a:cubicBezTo>
                  <a:cubicBezTo>
                    <a:pt x="0" y="86"/>
                    <a:pt x="0" y="86"/>
                    <a:pt x="0" y="86"/>
                  </a:cubicBezTo>
                  <a:cubicBezTo>
                    <a:pt x="0" y="86"/>
                    <a:pt x="0" y="86"/>
                    <a:pt x="0" y="85"/>
                  </a:cubicBezTo>
                  <a:cubicBezTo>
                    <a:pt x="0" y="85"/>
                    <a:pt x="0" y="85"/>
                    <a:pt x="0" y="84"/>
                  </a:cubicBezTo>
                  <a:cubicBezTo>
                    <a:pt x="0" y="84"/>
                    <a:pt x="0" y="84"/>
                    <a:pt x="0" y="84"/>
                  </a:cubicBezTo>
                  <a:cubicBezTo>
                    <a:pt x="0" y="83"/>
                    <a:pt x="0" y="83"/>
                    <a:pt x="0" y="83"/>
                  </a:cubicBezTo>
                  <a:cubicBezTo>
                    <a:pt x="0" y="82"/>
                    <a:pt x="0" y="82"/>
                    <a:pt x="0" y="82"/>
                  </a:cubicBezTo>
                  <a:cubicBezTo>
                    <a:pt x="0" y="82"/>
                    <a:pt x="0" y="82"/>
                    <a:pt x="0" y="81"/>
                  </a:cubicBezTo>
                  <a:cubicBezTo>
                    <a:pt x="0" y="81"/>
                    <a:pt x="0" y="81"/>
                    <a:pt x="0" y="80"/>
                  </a:cubicBezTo>
                  <a:cubicBezTo>
                    <a:pt x="0" y="80"/>
                    <a:pt x="0" y="80"/>
                    <a:pt x="0" y="79"/>
                  </a:cubicBezTo>
                  <a:cubicBezTo>
                    <a:pt x="0" y="79"/>
                    <a:pt x="0" y="79"/>
                    <a:pt x="0" y="79"/>
                  </a:cubicBezTo>
                  <a:cubicBezTo>
                    <a:pt x="0" y="78"/>
                    <a:pt x="0" y="78"/>
                    <a:pt x="0" y="78"/>
                  </a:cubicBezTo>
                  <a:cubicBezTo>
                    <a:pt x="0" y="77"/>
                    <a:pt x="0" y="77"/>
                    <a:pt x="0" y="77"/>
                  </a:cubicBezTo>
                  <a:cubicBezTo>
                    <a:pt x="0" y="76"/>
                    <a:pt x="0" y="76"/>
                    <a:pt x="0" y="76"/>
                  </a:cubicBezTo>
                  <a:cubicBezTo>
                    <a:pt x="0" y="76"/>
                    <a:pt x="0" y="76"/>
                    <a:pt x="0" y="75"/>
                  </a:cubicBezTo>
                  <a:cubicBezTo>
                    <a:pt x="0" y="75"/>
                    <a:pt x="0" y="75"/>
                    <a:pt x="0" y="74"/>
                  </a:cubicBezTo>
                  <a:cubicBezTo>
                    <a:pt x="0" y="74"/>
                    <a:pt x="0" y="74"/>
                    <a:pt x="0" y="74"/>
                  </a:cubicBezTo>
                  <a:cubicBezTo>
                    <a:pt x="0" y="73"/>
                    <a:pt x="0" y="73"/>
                    <a:pt x="0" y="73"/>
                  </a:cubicBezTo>
                  <a:cubicBezTo>
                    <a:pt x="0" y="73"/>
                    <a:pt x="0" y="73"/>
                    <a:pt x="0" y="72"/>
                  </a:cubicBezTo>
                  <a:cubicBezTo>
                    <a:pt x="0" y="72"/>
                    <a:pt x="0" y="72"/>
                    <a:pt x="0" y="71"/>
                  </a:cubicBezTo>
                  <a:cubicBezTo>
                    <a:pt x="0" y="71"/>
                    <a:pt x="0" y="71"/>
                    <a:pt x="0" y="70"/>
                  </a:cubicBezTo>
                  <a:cubicBezTo>
                    <a:pt x="0" y="70"/>
                    <a:pt x="0" y="70"/>
                    <a:pt x="0" y="70"/>
                  </a:cubicBezTo>
                  <a:cubicBezTo>
                    <a:pt x="0" y="69"/>
                    <a:pt x="0" y="69"/>
                    <a:pt x="0" y="69"/>
                  </a:cubicBezTo>
                  <a:cubicBezTo>
                    <a:pt x="0" y="68"/>
                    <a:pt x="0" y="68"/>
                    <a:pt x="0" y="68"/>
                  </a:cubicBezTo>
                  <a:cubicBezTo>
                    <a:pt x="0" y="68"/>
                    <a:pt x="0" y="68"/>
                    <a:pt x="0" y="67"/>
                  </a:cubicBezTo>
                  <a:cubicBezTo>
                    <a:pt x="0" y="67"/>
                    <a:pt x="0" y="67"/>
                    <a:pt x="0" y="66"/>
                  </a:cubicBezTo>
                  <a:cubicBezTo>
                    <a:pt x="0" y="66"/>
                    <a:pt x="0" y="66"/>
                    <a:pt x="0" y="66"/>
                  </a:cubicBezTo>
                  <a:cubicBezTo>
                    <a:pt x="0" y="65"/>
                    <a:pt x="0" y="65"/>
                    <a:pt x="0" y="65"/>
                  </a:cubicBezTo>
                  <a:cubicBezTo>
                    <a:pt x="0" y="65"/>
                    <a:pt x="0" y="65"/>
                    <a:pt x="0" y="64"/>
                  </a:cubicBezTo>
                  <a:cubicBezTo>
                    <a:pt x="0" y="64"/>
                    <a:pt x="0" y="64"/>
                    <a:pt x="0" y="63"/>
                  </a:cubicBezTo>
                  <a:cubicBezTo>
                    <a:pt x="0" y="63"/>
                    <a:pt x="0" y="63"/>
                    <a:pt x="0" y="62"/>
                  </a:cubicBezTo>
                  <a:cubicBezTo>
                    <a:pt x="0" y="62"/>
                    <a:pt x="0" y="62"/>
                    <a:pt x="0" y="61"/>
                  </a:cubicBezTo>
                  <a:cubicBezTo>
                    <a:pt x="0" y="61"/>
                    <a:pt x="0" y="61"/>
                    <a:pt x="0" y="61"/>
                  </a:cubicBezTo>
                  <a:cubicBezTo>
                    <a:pt x="0" y="60"/>
                    <a:pt x="0" y="60"/>
                    <a:pt x="0" y="60"/>
                  </a:cubicBezTo>
                  <a:cubicBezTo>
                    <a:pt x="0" y="60"/>
                    <a:pt x="0" y="60"/>
                    <a:pt x="0" y="59"/>
                  </a:cubicBezTo>
                  <a:cubicBezTo>
                    <a:pt x="0" y="59"/>
                    <a:pt x="0" y="59"/>
                    <a:pt x="0" y="59"/>
                  </a:cubicBezTo>
                  <a:cubicBezTo>
                    <a:pt x="0" y="58"/>
                    <a:pt x="0" y="58"/>
                    <a:pt x="0" y="57"/>
                  </a:cubicBezTo>
                  <a:cubicBezTo>
                    <a:pt x="0" y="57"/>
                    <a:pt x="0" y="57"/>
                    <a:pt x="0" y="57"/>
                  </a:cubicBezTo>
                  <a:cubicBezTo>
                    <a:pt x="0" y="56"/>
                    <a:pt x="0" y="56"/>
                    <a:pt x="0" y="56"/>
                  </a:cubicBezTo>
                  <a:cubicBezTo>
                    <a:pt x="0" y="56"/>
                    <a:pt x="0" y="56"/>
                    <a:pt x="0" y="55"/>
                  </a:cubicBezTo>
                  <a:cubicBezTo>
                    <a:pt x="0" y="55"/>
                    <a:pt x="0" y="55"/>
                    <a:pt x="0" y="55"/>
                  </a:cubicBezTo>
                  <a:cubicBezTo>
                    <a:pt x="0" y="55"/>
                    <a:pt x="0" y="55"/>
                    <a:pt x="0" y="54"/>
                  </a:cubicBezTo>
                  <a:cubicBezTo>
                    <a:pt x="0" y="54"/>
                    <a:pt x="0" y="54"/>
                    <a:pt x="0" y="54"/>
                  </a:cubicBezTo>
                  <a:cubicBezTo>
                    <a:pt x="0" y="54"/>
                    <a:pt x="0" y="54"/>
                    <a:pt x="0" y="53"/>
                  </a:cubicBezTo>
                  <a:cubicBezTo>
                    <a:pt x="0" y="53"/>
                    <a:pt x="0" y="53"/>
                    <a:pt x="0" y="53"/>
                  </a:cubicBezTo>
                  <a:cubicBezTo>
                    <a:pt x="0" y="52"/>
                    <a:pt x="0" y="52"/>
                    <a:pt x="0" y="52"/>
                  </a:cubicBezTo>
                  <a:cubicBezTo>
                    <a:pt x="0" y="52"/>
                    <a:pt x="0" y="52"/>
                    <a:pt x="0" y="51"/>
                  </a:cubicBezTo>
                  <a:cubicBezTo>
                    <a:pt x="0" y="51"/>
                    <a:pt x="0" y="51"/>
                    <a:pt x="1" y="51"/>
                  </a:cubicBezTo>
                  <a:cubicBezTo>
                    <a:pt x="1" y="50"/>
                    <a:pt x="1" y="50"/>
                    <a:pt x="1" y="49"/>
                  </a:cubicBezTo>
                  <a:cubicBezTo>
                    <a:pt x="1" y="49"/>
                    <a:pt x="1" y="49"/>
                    <a:pt x="1" y="49"/>
                  </a:cubicBezTo>
                  <a:cubicBezTo>
                    <a:pt x="1" y="48"/>
                    <a:pt x="1" y="48"/>
                    <a:pt x="1" y="48"/>
                  </a:cubicBezTo>
                  <a:cubicBezTo>
                    <a:pt x="1" y="48"/>
                    <a:pt x="1" y="48"/>
                    <a:pt x="1" y="47"/>
                  </a:cubicBezTo>
                  <a:cubicBezTo>
                    <a:pt x="1" y="47"/>
                    <a:pt x="1" y="47"/>
                    <a:pt x="1" y="46"/>
                  </a:cubicBezTo>
                  <a:cubicBezTo>
                    <a:pt x="1" y="46"/>
                    <a:pt x="1" y="46"/>
                    <a:pt x="1" y="46"/>
                  </a:cubicBezTo>
                  <a:cubicBezTo>
                    <a:pt x="1" y="45"/>
                    <a:pt x="1" y="45"/>
                    <a:pt x="1" y="45"/>
                  </a:cubicBezTo>
                  <a:cubicBezTo>
                    <a:pt x="2" y="44"/>
                    <a:pt x="2" y="44"/>
                    <a:pt x="2" y="44"/>
                  </a:cubicBezTo>
                  <a:cubicBezTo>
                    <a:pt x="2" y="43"/>
                    <a:pt x="2" y="43"/>
                    <a:pt x="2" y="43"/>
                  </a:cubicBezTo>
                  <a:cubicBezTo>
                    <a:pt x="2" y="43"/>
                    <a:pt x="2" y="43"/>
                    <a:pt x="2" y="42"/>
                  </a:cubicBezTo>
                  <a:cubicBezTo>
                    <a:pt x="2" y="42"/>
                    <a:pt x="2" y="42"/>
                    <a:pt x="2" y="41"/>
                  </a:cubicBezTo>
                  <a:cubicBezTo>
                    <a:pt x="2" y="41"/>
                    <a:pt x="2" y="41"/>
                    <a:pt x="2" y="41"/>
                  </a:cubicBezTo>
                  <a:cubicBezTo>
                    <a:pt x="2" y="40"/>
                    <a:pt x="2" y="40"/>
                    <a:pt x="3" y="40"/>
                  </a:cubicBezTo>
                  <a:cubicBezTo>
                    <a:pt x="3" y="39"/>
                    <a:pt x="3" y="39"/>
                    <a:pt x="3" y="39"/>
                  </a:cubicBezTo>
                  <a:cubicBezTo>
                    <a:pt x="3" y="39"/>
                    <a:pt x="3" y="39"/>
                    <a:pt x="3" y="39"/>
                  </a:cubicBezTo>
                  <a:cubicBezTo>
                    <a:pt x="3" y="38"/>
                    <a:pt x="3" y="38"/>
                    <a:pt x="3" y="38"/>
                  </a:cubicBezTo>
                  <a:cubicBezTo>
                    <a:pt x="3" y="37"/>
                    <a:pt x="3" y="37"/>
                    <a:pt x="3" y="37"/>
                  </a:cubicBezTo>
                  <a:cubicBezTo>
                    <a:pt x="3" y="37"/>
                    <a:pt x="3" y="37"/>
                    <a:pt x="3" y="36"/>
                  </a:cubicBezTo>
                  <a:cubicBezTo>
                    <a:pt x="3" y="36"/>
                    <a:pt x="3" y="36"/>
                    <a:pt x="4" y="35"/>
                  </a:cubicBezTo>
                  <a:cubicBezTo>
                    <a:pt x="4" y="35"/>
                    <a:pt x="4" y="35"/>
                    <a:pt x="4" y="35"/>
                  </a:cubicBezTo>
                  <a:cubicBezTo>
                    <a:pt x="4" y="34"/>
                    <a:pt x="4" y="34"/>
                    <a:pt x="4" y="34"/>
                  </a:cubicBezTo>
                  <a:cubicBezTo>
                    <a:pt x="4" y="33"/>
                    <a:pt x="4" y="33"/>
                    <a:pt x="5" y="33"/>
                  </a:cubicBezTo>
                  <a:cubicBezTo>
                    <a:pt x="5" y="33"/>
                    <a:pt x="5" y="33"/>
                    <a:pt x="5" y="32"/>
                  </a:cubicBezTo>
                  <a:cubicBezTo>
                    <a:pt x="5" y="32"/>
                    <a:pt x="5" y="32"/>
                    <a:pt x="5" y="31"/>
                  </a:cubicBezTo>
                  <a:cubicBezTo>
                    <a:pt x="5" y="31"/>
                    <a:pt x="5" y="31"/>
                    <a:pt x="5" y="30"/>
                  </a:cubicBezTo>
                  <a:cubicBezTo>
                    <a:pt x="6" y="30"/>
                    <a:pt x="6" y="30"/>
                    <a:pt x="6" y="30"/>
                  </a:cubicBezTo>
                  <a:cubicBezTo>
                    <a:pt x="6" y="29"/>
                    <a:pt x="6" y="29"/>
                    <a:pt x="6" y="29"/>
                  </a:cubicBezTo>
                  <a:cubicBezTo>
                    <a:pt x="6" y="29"/>
                    <a:pt x="6" y="29"/>
                    <a:pt x="6" y="28"/>
                  </a:cubicBezTo>
                  <a:cubicBezTo>
                    <a:pt x="7" y="28"/>
                    <a:pt x="7" y="28"/>
                    <a:pt x="7" y="27"/>
                  </a:cubicBezTo>
                  <a:cubicBezTo>
                    <a:pt x="7" y="27"/>
                    <a:pt x="7" y="27"/>
                    <a:pt x="7" y="27"/>
                  </a:cubicBezTo>
                  <a:cubicBezTo>
                    <a:pt x="7" y="26"/>
                    <a:pt x="7" y="26"/>
                    <a:pt x="8" y="26"/>
                  </a:cubicBezTo>
                  <a:cubicBezTo>
                    <a:pt x="8" y="26"/>
                    <a:pt x="8" y="26"/>
                    <a:pt x="8" y="25"/>
                  </a:cubicBezTo>
                  <a:cubicBezTo>
                    <a:pt x="8" y="25"/>
                    <a:pt x="8" y="25"/>
                    <a:pt x="8" y="25"/>
                  </a:cubicBezTo>
                  <a:cubicBezTo>
                    <a:pt x="8" y="24"/>
                    <a:pt x="8" y="24"/>
                    <a:pt x="9" y="24"/>
                  </a:cubicBezTo>
                  <a:cubicBezTo>
                    <a:pt x="9" y="23"/>
                    <a:pt x="9" y="23"/>
                    <a:pt x="9" y="23"/>
                  </a:cubicBezTo>
                  <a:cubicBezTo>
                    <a:pt x="9" y="23"/>
                    <a:pt x="9" y="23"/>
                    <a:pt x="9" y="22"/>
                  </a:cubicBezTo>
                  <a:cubicBezTo>
                    <a:pt x="10" y="22"/>
                    <a:pt x="10" y="22"/>
                    <a:pt x="10" y="21"/>
                  </a:cubicBezTo>
                  <a:cubicBezTo>
                    <a:pt x="10" y="21"/>
                    <a:pt x="10" y="21"/>
                    <a:pt x="11" y="21"/>
                  </a:cubicBezTo>
                  <a:cubicBezTo>
                    <a:pt x="11" y="20"/>
                    <a:pt x="11" y="20"/>
                    <a:pt x="11" y="20"/>
                  </a:cubicBezTo>
                  <a:cubicBezTo>
                    <a:pt x="11" y="19"/>
                    <a:pt x="11" y="19"/>
                    <a:pt x="11" y="19"/>
                  </a:cubicBezTo>
                  <a:cubicBezTo>
                    <a:pt x="12" y="19"/>
                    <a:pt x="12" y="19"/>
                    <a:pt x="12" y="18"/>
                  </a:cubicBezTo>
                  <a:cubicBezTo>
                    <a:pt x="12" y="18"/>
                    <a:pt x="12" y="18"/>
                    <a:pt x="13" y="18"/>
                  </a:cubicBezTo>
                  <a:cubicBezTo>
                    <a:pt x="13" y="17"/>
                    <a:pt x="13" y="17"/>
                    <a:pt x="13" y="17"/>
                  </a:cubicBezTo>
                  <a:cubicBezTo>
                    <a:pt x="13" y="17"/>
                    <a:pt x="13" y="17"/>
                    <a:pt x="14" y="17"/>
                  </a:cubicBezTo>
                  <a:cubicBezTo>
                    <a:pt x="14" y="16"/>
                    <a:pt x="14" y="16"/>
                    <a:pt x="14" y="16"/>
                  </a:cubicBezTo>
                  <a:cubicBezTo>
                    <a:pt x="14" y="16"/>
                    <a:pt x="14" y="16"/>
                    <a:pt x="15" y="15"/>
                  </a:cubicBezTo>
                  <a:cubicBezTo>
                    <a:pt x="15" y="15"/>
                    <a:pt x="15" y="15"/>
                    <a:pt x="15" y="14"/>
                  </a:cubicBezTo>
                  <a:cubicBezTo>
                    <a:pt x="16" y="14"/>
                    <a:pt x="16" y="14"/>
                    <a:pt x="16" y="14"/>
                  </a:cubicBezTo>
                  <a:cubicBezTo>
                    <a:pt x="16" y="14"/>
                    <a:pt x="16" y="14"/>
                    <a:pt x="17" y="14"/>
                  </a:cubicBezTo>
                  <a:cubicBezTo>
                    <a:pt x="17" y="13"/>
                    <a:pt x="17" y="13"/>
                    <a:pt x="18" y="12"/>
                  </a:cubicBezTo>
                  <a:cubicBezTo>
                    <a:pt x="18" y="12"/>
                    <a:pt x="18" y="12"/>
                    <a:pt x="18" y="12"/>
                  </a:cubicBezTo>
                  <a:cubicBezTo>
                    <a:pt x="19" y="12"/>
                    <a:pt x="19" y="12"/>
                    <a:pt x="19" y="11"/>
                  </a:cubicBezTo>
                  <a:cubicBezTo>
                    <a:pt x="20" y="11"/>
                    <a:pt x="20" y="11"/>
                    <a:pt x="20" y="10"/>
                  </a:cubicBezTo>
                  <a:cubicBezTo>
                    <a:pt x="20" y="10"/>
                    <a:pt x="21" y="10"/>
                    <a:pt x="21" y="10"/>
                  </a:cubicBezTo>
                  <a:close/>
                  <a:moveTo>
                    <a:pt x="131" y="170"/>
                  </a:moveTo>
                  <a:cubicBezTo>
                    <a:pt x="138" y="171"/>
                    <a:pt x="147" y="170"/>
                    <a:pt x="156" y="171"/>
                  </a:cubicBezTo>
                  <a:cubicBezTo>
                    <a:pt x="161" y="170"/>
                    <a:pt x="165" y="171"/>
                    <a:pt x="169" y="171"/>
                  </a:cubicBezTo>
                  <a:cubicBezTo>
                    <a:pt x="170" y="170"/>
                    <a:pt x="170" y="170"/>
                    <a:pt x="172" y="170"/>
                  </a:cubicBezTo>
                  <a:cubicBezTo>
                    <a:pt x="173" y="170"/>
                    <a:pt x="174" y="170"/>
                    <a:pt x="175" y="170"/>
                  </a:cubicBezTo>
                  <a:cubicBezTo>
                    <a:pt x="176" y="170"/>
                    <a:pt x="177" y="170"/>
                    <a:pt x="178" y="169"/>
                  </a:cubicBezTo>
                  <a:cubicBezTo>
                    <a:pt x="178" y="169"/>
                    <a:pt x="179" y="169"/>
                    <a:pt x="180" y="169"/>
                  </a:cubicBezTo>
                  <a:cubicBezTo>
                    <a:pt x="180" y="169"/>
                    <a:pt x="180" y="168"/>
                    <a:pt x="181" y="168"/>
                  </a:cubicBezTo>
                  <a:cubicBezTo>
                    <a:pt x="181" y="168"/>
                    <a:pt x="182" y="168"/>
                    <a:pt x="182" y="167"/>
                  </a:cubicBezTo>
                  <a:cubicBezTo>
                    <a:pt x="182" y="167"/>
                    <a:pt x="183" y="167"/>
                    <a:pt x="183" y="166"/>
                  </a:cubicBezTo>
                  <a:cubicBezTo>
                    <a:pt x="183" y="166"/>
                    <a:pt x="184" y="166"/>
                    <a:pt x="184" y="166"/>
                  </a:cubicBezTo>
                  <a:cubicBezTo>
                    <a:pt x="184" y="165"/>
                    <a:pt x="184" y="165"/>
                    <a:pt x="185" y="165"/>
                  </a:cubicBezTo>
                  <a:cubicBezTo>
                    <a:pt x="185" y="165"/>
                    <a:pt x="185" y="165"/>
                    <a:pt x="185" y="165"/>
                  </a:cubicBezTo>
                  <a:cubicBezTo>
                    <a:pt x="185" y="164"/>
                    <a:pt x="186" y="164"/>
                    <a:pt x="186" y="163"/>
                  </a:cubicBezTo>
                  <a:cubicBezTo>
                    <a:pt x="186" y="163"/>
                    <a:pt x="186" y="163"/>
                    <a:pt x="186" y="163"/>
                  </a:cubicBezTo>
                  <a:cubicBezTo>
                    <a:pt x="186" y="163"/>
                    <a:pt x="186" y="163"/>
                    <a:pt x="186" y="162"/>
                  </a:cubicBezTo>
                  <a:cubicBezTo>
                    <a:pt x="186" y="162"/>
                    <a:pt x="187" y="162"/>
                    <a:pt x="187" y="162"/>
                  </a:cubicBezTo>
                  <a:cubicBezTo>
                    <a:pt x="187" y="162"/>
                    <a:pt x="187" y="162"/>
                    <a:pt x="187" y="161"/>
                  </a:cubicBezTo>
                  <a:cubicBezTo>
                    <a:pt x="187" y="161"/>
                    <a:pt x="187" y="161"/>
                    <a:pt x="187" y="160"/>
                  </a:cubicBezTo>
                  <a:cubicBezTo>
                    <a:pt x="188" y="160"/>
                    <a:pt x="188" y="160"/>
                    <a:pt x="188" y="160"/>
                  </a:cubicBezTo>
                  <a:cubicBezTo>
                    <a:pt x="188" y="160"/>
                    <a:pt x="188" y="159"/>
                    <a:pt x="188" y="159"/>
                  </a:cubicBezTo>
                  <a:cubicBezTo>
                    <a:pt x="188" y="159"/>
                    <a:pt x="188" y="159"/>
                    <a:pt x="188" y="158"/>
                  </a:cubicBezTo>
                  <a:cubicBezTo>
                    <a:pt x="188" y="158"/>
                    <a:pt x="188" y="158"/>
                    <a:pt x="189" y="157"/>
                  </a:cubicBezTo>
                  <a:cubicBezTo>
                    <a:pt x="189" y="157"/>
                    <a:pt x="189" y="157"/>
                    <a:pt x="189" y="157"/>
                  </a:cubicBezTo>
                  <a:cubicBezTo>
                    <a:pt x="189" y="156"/>
                    <a:pt x="189" y="156"/>
                    <a:pt x="189" y="156"/>
                  </a:cubicBezTo>
                  <a:cubicBezTo>
                    <a:pt x="189" y="155"/>
                    <a:pt x="189" y="155"/>
                    <a:pt x="189" y="155"/>
                  </a:cubicBezTo>
                  <a:cubicBezTo>
                    <a:pt x="189" y="155"/>
                    <a:pt x="189" y="155"/>
                    <a:pt x="189" y="154"/>
                  </a:cubicBezTo>
                  <a:cubicBezTo>
                    <a:pt x="189" y="154"/>
                    <a:pt x="189" y="154"/>
                    <a:pt x="189" y="153"/>
                  </a:cubicBezTo>
                  <a:cubicBezTo>
                    <a:pt x="190" y="153"/>
                    <a:pt x="190" y="153"/>
                    <a:pt x="190" y="153"/>
                  </a:cubicBezTo>
                  <a:cubicBezTo>
                    <a:pt x="190" y="153"/>
                    <a:pt x="190" y="153"/>
                    <a:pt x="190" y="152"/>
                  </a:cubicBezTo>
                  <a:cubicBezTo>
                    <a:pt x="190" y="151"/>
                    <a:pt x="190" y="151"/>
                    <a:pt x="190" y="151"/>
                  </a:cubicBezTo>
                  <a:cubicBezTo>
                    <a:pt x="190" y="151"/>
                    <a:pt x="190" y="151"/>
                    <a:pt x="190" y="151"/>
                  </a:cubicBezTo>
                  <a:cubicBezTo>
                    <a:pt x="190" y="150"/>
                    <a:pt x="190" y="150"/>
                    <a:pt x="190" y="150"/>
                  </a:cubicBezTo>
                  <a:cubicBezTo>
                    <a:pt x="190" y="149"/>
                    <a:pt x="190" y="149"/>
                    <a:pt x="190" y="149"/>
                  </a:cubicBezTo>
                  <a:cubicBezTo>
                    <a:pt x="190" y="149"/>
                    <a:pt x="190" y="149"/>
                    <a:pt x="190" y="148"/>
                  </a:cubicBezTo>
                  <a:cubicBezTo>
                    <a:pt x="190" y="148"/>
                    <a:pt x="190" y="148"/>
                    <a:pt x="190" y="147"/>
                  </a:cubicBezTo>
                  <a:cubicBezTo>
                    <a:pt x="190" y="147"/>
                    <a:pt x="190" y="147"/>
                    <a:pt x="191" y="147"/>
                  </a:cubicBezTo>
                  <a:cubicBezTo>
                    <a:pt x="191" y="146"/>
                    <a:pt x="191" y="146"/>
                    <a:pt x="191" y="146"/>
                  </a:cubicBezTo>
                  <a:cubicBezTo>
                    <a:pt x="191" y="146"/>
                    <a:pt x="191" y="146"/>
                    <a:pt x="191" y="146"/>
                  </a:cubicBezTo>
                  <a:cubicBezTo>
                    <a:pt x="191" y="145"/>
                    <a:pt x="191" y="145"/>
                    <a:pt x="191" y="145"/>
                  </a:cubicBezTo>
                  <a:cubicBezTo>
                    <a:pt x="191" y="145"/>
                    <a:pt x="191" y="145"/>
                    <a:pt x="191" y="144"/>
                  </a:cubicBezTo>
                  <a:cubicBezTo>
                    <a:pt x="191" y="144"/>
                    <a:pt x="191" y="144"/>
                    <a:pt x="191" y="144"/>
                  </a:cubicBezTo>
                  <a:cubicBezTo>
                    <a:pt x="191" y="144"/>
                    <a:pt x="191" y="144"/>
                    <a:pt x="191" y="143"/>
                  </a:cubicBezTo>
                  <a:cubicBezTo>
                    <a:pt x="191" y="142"/>
                    <a:pt x="191" y="142"/>
                    <a:pt x="191" y="142"/>
                  </a:cubicBezTo>
                  <a:cubicBezTo>
                    <a:pt x="191" y="142"/>
                    <a:pt x="191" y="142"/>
                    <a:pt x="191" y="142"/>
                  </a:cubicBezTo>
                  <a:cubicBezTo>
                    <a:pt x="191" y="141"/>
                    <a:pt x="191" y="141"/>
                    <a:pt x="191" y="140"/>
                  </a:cubicBezTo>
                  <a:cubicBezTo>
                    <a:pt x="191" y="140"/>
                    <a:pt x="191" y="140"/>
                    <a:pt x="191" y="140"/>
                  </a:cubicBezTo>
                  <a:cubicBezTo>
                    <a:pt x="191" y="140"/>
                    <a:pt x="191" y="140"/>
                    <a:pt x="191" y="139"/>
                  </a:cubicBezTo>
                  <a:cubicBezTo>
                    <a:pt x="191" y="139"/>
                    <a:pt x="191" y="139"/>
                    <a:pt x="191" y="138"/>
                  </a:cubicBezTo>
                  <a:cubicBezTo>
                    <a:pt x="191" y="138"/>
                    <a:pt x="191" y="138"/>
                    <a:pt x="191" y="138"/>
                  </a:cubicBezTo>
                  <a:cubicBezTo>
                    <a:pt x="191" y="137"/>
                    <a:pt x="191" y="137"/>
                    <a:pt x="191" y="137"/>
                  </a:cubicBezTo>
                  <a:cubicBezTo>
                    <a:pt x="191" y="136"/>
                    <a:pt x="191" y="136"/>
                    <a:pt x="191" y="136"/>
                  </a:cubicBezTo>
                  <a:cubicBezTo>
                    <a:pt x="191" y="136"/>
                    <a:pt x="191" y="136"/>
                    <a:pt x="191" y="135"/>
                  </a:cubicBezTo>
                  <a:cubicBezTo>
                    <a:pt x="191" y="135"/>
                    <a:pt x="191" y="135"/>
                    <a:pt x="191" y="134"/>
                  </a:cubicBezTo>
                  <a:cubicBezTo>
                    <a:pt x="191" y="134"/>
                    <a:pt x="191" y="134"/>
                    <a:pt x="191" y="134"/>
                  </a:cubicBezTo>
                  <a:cubicBezTo>
                    <a:pt x="191" y="133"/>
                    <a:pt x="191" y="133"/>
                    <a:pt x="191" y="133"/>
                  </a:cubicBezTo>
                  <a:cubicBezTo>
                    <a:pt x="191" y="132"/>
                    <a:pt x="191" y="132"/>
                    <a:pt x="191" y="132"/>
                  </a:cubicBezTo>
                  <a:cubicBezTo>
                    <a:pt x="191" y="132"/>
                    <a:pt x="191" y="132"/>
                    <a:pt x="191" y="131"/>
                  </a:cubicBezTo>
                  <a:cubicBezTo>
                    <a:pt x="191" y="131"/>
                    <a:pt x="191" y="131"/>
                    <a:pt x="191" y="130"/>
                  </a:cubicBezTo>
                  <a:cubicBezTo>
                    <a:pt x="191" y="130"/>
                    <a:pt x="191" y="130"/>
                    <a:pt x="191" y="130"/>
                  </a:cubicBezTo>
                  <a:cubicBezTo>
                    <a:pt x="191" y="129"/>
                    <a:pt x="191" y="129"/>
                    <a:pt x="191" y="129"/>
                  </a:cubicBezTo>
                  <a:cubicBezTo>
                    <a:pt x="191" y="129"/>
                    <a:pt x="191" y="129"/>
                    <a:pt x="191" y="128"/>
                  </a:cubicBezTo>
                  <a:cubicBezTo>
                    <a:pt x="191" y="128"/>
                    <a:pt x="191" y="128"/>
                    <a:pt x="191" y="127"/>
                  </a:cubicBezTo>
                  <a:cubicBezTo>
                    <a:pt x="191" y="127"/>
                    <a:pt x="191" y="127"/>
                    <a:pt x="191" y="127"/>
                  </a:cubicBezTo>
                  <a:cubicBezTo>
                    <a:pt x="191" y="127"/>
                    <a:pt x="191" y="127"/>
                    <a:pt x="191" y="126"/>
                  </a:cubicBezTo>
                  <a:cubicBezTo>
                    <a:pt x="191" y="126"/>
                    <a:pt x="191" y="126"/>
                    <a:pt x="191" y="125"/>
                  </a:cubicBezTo>
                  <a:cubicBezTo>
                    <a:pt x="191" y="125"/>
                    <a:pt x="191" y="125"/>
                    <a:pt x="191" y="125"/>
                  </a:cubicBezTo>
                  <a:cubicBezTo>
                    <a:pt x="191" y="124"/>
                    <a:pt x="191" y="124"/>
                    <a:pt x="191" y="124"/>
                  </a:cubicBezTo>
                  <a:cubicBezTo>
                    <a:pt x="191" y="123"/>
                    <a:pt x="191" y="123"/>
                    <a:pt x="191" y="122"/>
                  </a:cubicBezTo>
                  <a:cubicBezTo>
                    <a:pt x="191" y="122"/>
                    <a:pt x="191" y="122"/>
                    <a:pt x="191" y="122"/>
                  </a:cubicBezTo>
                  <a:cubicBezTo>
                    <a:pt x="191" y="122"/>
                    <a:pt x="191" y="122"/>
                    <a:pt x="191" y="121"/>
                  </a:cubicBezTo>
                  <a:cubicBezTo>
                    <a:pt x="191" y="121"/>
                    <a:pt x="191" y="121"/>
                    <a:pt x="191" y="121"/>
                  </a:cubicBezTo>
                  <a:cubicBezTo>
                    <a:pt x="191" y="120"/>
                    <a:pt x="191" y="120"/>
                    <a:pt x="191" y="120"/>
                  </a:cubicBezTo>
                  <a:cubicBezTo>
                    <a:pt x="191" y="119"/>
                    <a:pt x="191" y="119"/>
                    <a:pt x="191" y="119"/>
                  </a:cubicBezTo>
                  <a:cubicBezTo>
                    <a:pt x="191" y="119"/>
                    <a:pt x="191" y="119"/>
                    <a:pt x="190" y="118"/>
                  </a:cubicBezTo>
                  <a:cubicBezTo>
                    <a:pt x="191" y="118"/>
                    <a:pt x="191" y="118"/>
                    <a:pt x="190" y="117"/>
                  </a:cubicBezTo>
                  <a:cubicBezTo>
                    <a:pt x="191" y="117"/>
                    <a:pt x="191" y="117"/>
                    <a:pt x="190" y="117"/>
                  </a:cubicBezTo>
                  <a:cubicBezTo>
                    <a:pt x="190" y="117"/>
                    <a:pt x="190" y="117"/>
                    <a:pt x="190" y="117"/>
                  </a:cubicBezTo>
                  <a:cubicBezTo>
                    <a:pt x="190" y="116"/>
                    <a:pt x="190" y="116"/>
                    <a:pt x="190" y="116"/>
                  </a:cubicBezTo>
                  <a:cubicBezTo>
                    <a:pt x="190" y="115"/>
                    <a:pt x="190" y="115"/>
                    <a:pt x="190" y="115"/>
                  </a:cubicBezTo>
                  <a:cubicBezTo>
                    <a:pt x="190" y="115"/>
                    <a:pt x="190" y="115"/>
                    <a:pt x="190" y="114"/>
                  </a:cubicBezTo>
                  <a:cubicBezTo>
                    <a:pt x="190" y="114"/>
                    <a:pt x="190" y="114"/>
                    <a:pt x="190" y="113"/>
                  </a:cubicBezTo>
                  <a:cubicBezTo>
                    <a:pt x="190" y="113"/>
                    <a:pt x="190" y="113"/>
                    <a:pt x="190" y="113"/>
                  </a:cubicBezTo>
                  <a:cubicBezTo>
                    <a:pt x="190" y="113"/>
                    <a:pt x="190" y="113"/>
                    <a:pt x="190" y="112"/>
                  </a:cubicBezTo>
                  <a:cubicBezTo>
                    <a:pt x="190" y="112"/>
                    <a:pt x="190" y="112"/>
                    <a:pt x="190" y="112"/>
                  </a:cubicBezTo>
                  <a:cubicBezTo>
                    <a:pt x="190" y="111"/>
                    <a:pt x="190" y="111"/>
                    <a:pt x="190" y="111"/>
                  </a:cubicBezTo>
                  <a:cubicBezTo>
                    <a:pt x="190" y="110"/>
                    <a:pt x="190" y="110"/>
                    <a:pt x="190" y="109"/>
                  </a:cubicBezTo>
                  <a:cubicBezTo>
                    <a:pt x="190" y="109"/>
                    <a:pt x="190" y="109"/>
                    <a:pt x="190" y="109"/>
                  </a:cubicBezTo>
                  <a:cubicBezTo>
                    <a:pt x="190" y="109"/>
                    <a:pt x="190" y="109"/>
                    <a:pt x="190" y="108"/>
                  </a:cubicBezTo>
                  <a:cubicBezTo>
                    <a:pt x="190" y="107"/>
                    <a:pt x="190" y="107"/>
                    <a:pt x="190" y="107"/>
                  </a:cubicBezTo>
                  <a:cubicBezTo>
                    <a:pt x="190" y="107"/>
                    <a:pt x="190" y="107"/>
                    <a:pt x="190" y="107"/>
                  </a:cubicBezTo>
                  <a:cubicBezTo>
                    <a:pt x="190" y="106"/>
                    <a:pt x="190" y="106"/>
                    <a:pt x="190" y="106"/>
                  </a:cubicBezTo>
                  <a:cubicBezTo>
                    <a:pt x="190" y="106"/>
                    <a:pt x="190" y="106"/>
                    <a:pt x="190" y="105"/>
                  </a:cubicBezTo>
                  <a:cubicBezTo>
                    <a:pt x="190" y="105"/>
                    <a:pt x="190" y="105"/>
                    <a:pt x="190" y="104"/>
                  </a:cubicBezTo>
                  <a:cubicBezTo>
                    <a:pt x="190" y="104"/>
                    <a:pt x="190" y="104"/>
                    <a:pt x="190" y="104"/>
                  </a:cubicBezTo>
                  <a:cubicBezTo>
                    <a:pt x="190" y="104"/>
                    <a:pt x="190" y="104"/>
                    <a:pt x="189" y="103"/>
                  </a:cubicBezTo>
                  <a:cubicBezTo>
                    <a:pt x="189" y="103"/>
                    <a:pt x="189" y="103"/>
                    <a:pt x="189" y="103"/>
                  </a:cubicBezTo>
                  <a:cubicBezTo>
                    <a:pt x="189" y="102"/>
                    <a:pt x="189" y="102"/>
                    <a:pt x="189" y="102"/>
                  </a:cubicBezTo>
                  <a:cubicBezTo>
                    <a:pt x="189" y="102"/>
                    <a:pt x="189" y="102"/>
                    <a:pt x="189" y="102"/>
                  </a:cubicBezTo>
                  <a:cubicBezTo>
                    <a:pt x="189" y="101"/>
                    <a:pt x="189" y="101"/>
                    <a:pt x="189" y="100"/>
                  </a:cubicBezTo>
                  <a:cubicBezTo>
                    <a:pt x="189" y="100"/>
                    <a:pt x="189" y="100"/>
                    <a:pt x="189" y="100"/>
                  </a:cubicBezTo>
                  <a:cubicBezTo>
                    <a:pt x="189" y="100"/>
                    <a:pt x="189" y="100"/>
                    <a:pt x="189" y="99"/>
                  </a:cubicBezTo>
                  <a:cubicBezTo>
                    <a:pt x="189" y="98"/>
                    <a:pt x="189" y="98"/>
                    <a:pt x="189" y="98"/>
                  </a:cubicBezTo>
                  <a:cubicBezTo>
                    <a:pt x="189" y="98"/>
                    <a:pt x="189" y="98"/>
                    <a:pt x="189" y="98"/>
                  </a:cubicBezTo>
                  <a:cubicBezTo>
                    <a:pt x="189" y="97"/>
                    <a:pt x="189" y="97"/>
                    <a:pt x="189" y="97"/>
                  </a:cubicBezTo>
                  <a:cubicBezTo>
                    <a:pt x="189" y="96"/>
                    <a:pt x="189" y="96"/>
                    <a:pt x="189" y="96"/>
                  </a:cubicBezTo>
                  <a:cubicBezTo>
                    <a:pt x="189" y="96"/>
                    <a:pt x="189" y="96"/>
                    <a:pt x="189" y="95"/>
                  </a:cubicBezTo>
                  <a:cubicBezTo>
                    <a:pt x="189" y="95"/>
                    <a:pt x="189" y="95"/>
                    <a:pt x="189" y="94"/>
                  </a:cubicBezTo>
                  <a:cubicBezTo>
                    <a:pt x="189" y="94"/>
                    <a:pt x="189" y="94"/>
                    <a:pt x="189" y="94"/>
                  </a:cubicBezTo>
                  <a:cubicBezTo>
                    <a:pt x="189" y="93"/>
                    <a:pt x="189" y="93"/>
                    <a:pt x="189" y="93"/>
                  </a:cubicBezTo>
                  <a:cubicBezTo>
                    <a:pt x="189" y="92"/>
                    <a:pt x="189" y="92"/>
                    <a:pt x="189" y="92"/>
                  </a:cubicBezTo>
                  <a:cubicBezTo>
                    <a:pt x="189" y="92"/>
                    <a:pt x="189" y="92"/>
                    <a:pt x="188" y="91"/>
                  </a:cubicBezTo>
                  <a:cubicBezTo>
                    <a:pt x="189" y="91"/>
                    <a:pt x="189" y="91"/>
                    <a:pt x="188" y="90"/>
                  </a:cubicBezTo>
                  <a:cubicBezTo>
                    <a:pt x="188" y="90"/>
                    <a:pt x="188" y="90"/>
                    <a:pt x="188" y="90"/>
                  </a:cubicBezTo>
                  <a:cubicBezTo>
                    <a:pt x="188" y="89"/>
                    <a:pt x="188" y="89"/>
                    <a:pt x="188" y="89"/>
                  </a:cubicBezTo>
                  <a:cubicBezTo>
                    <a:pt x="188" y="89"/>
                    <a:pt x="188" y="89"/>
                    <a:pt x="188" y="89"/>
                  </a:cubicBezTo>
                  <a:cubicBezTo>
                    <a:pt x="188" y="88"/>
                    <a:pt x="188" y="88"/>
                    <a:pt x="188" y="87"/>
                  </a:cubicBezTo>
                  <a:cubicBezTo>
                    <a:pt x="188" y="87"/>
                    <a:pt x="188" y="87"/>
                    <a:pt x="188" y="87"/>
                  </a:cubicBezTo>
                  <a:cubicBezTo>
                    <a:pt x="188" y="87"/>
                    <a:pt x="188" y="87"/>
                    <a:pt x="188" y="86"/>
                  </a:cubicBezTo>
                  <a:cubicBezTo>
                    <a:pt x="188" y="86"/>
                    <a:pt x="188" y="86"/>
                    <a:pt x="188" y="85"/>
                  </a:cubicBezTo>
                  <a:cubicBezTo>
                    <a:pt x="188" y="85"/>
                    <a:pt x="188" y="85"/>
                    <a:pt x="188" y="85"/>
                  </a:cubicBezTo>
                  <a:cubicBezTo>
                    <a:pt x="187" y="84"/>
                    <a:pt x="187" y="84"/>
                    <a:pt x="188" y="84"/>
                  </a:cubicBezTo>
                  <a:cubicBezTo>
                    <a:pt x="187" y="83"/>
                    <a:pt x="187" y="83"/>
                    <a:pt x="187" y="83"/>
                  </a:cubicBezTo>
                  <a:cubicBezTo>
                    <a:pt x="187" y="83"/>
                    <a:pt x="187" y="83"/>
                    <a:pt x="187" y="82"/>
                  </a:cubicBezTo>
                  <a:cubicBezTo>
                    <a:pt x="187" y="82"/>
                    <a:pt x="187" y="82"/>
                    <a:pt x="187" y="81"/>
                  </a:cubicBezTo>
                  <a:cubicBezTo>
                    <a:pt x="187" y="81"/>
                    <a:pt x="187" y="81"/>
                    <a:pt x="187" y="81"/>
                  </a:cubicBezTo>
                  <a:cubicBezTo>
                    <a:pt x="187" y="80"/>
                    <a:pt x="187" y="80"/>
                    <a:pt x="187" y="80"/>
                  </a:cubicBezTo>
                  <a:cubicBezTo>
                    <a:pt x="187" y="79"/>
                    <a:pt x="187" y="79"/>
                    <a:pt x="187" y="79"/>
                  </a:cubicBezTo>
                  <a:cubicBezTo>
                    <a:pt x="187" y="79"/>
                    <a:pt x="187" y="79"/>
                    <a:pt x="187" y="78"/>
                  </a:cubicBezTo>
                  <a:cubicBezTo>
                    <a:pt x="187" y="78"/>
                    <a:pt x="187" y="78"/>
                    <a:pt x="187" y="77"/>
                  </a:cubicBezTo>
                  <a:cubicBezTo>
                    <a:pt x="187" y="77"/>
                    <a:pt x="187" y="77"/>
                    <a:pt x="187" y="77"/>
                  </a:cubicBezTo>
                  <a:cubicBezTo>
                    <a:pt x="186" y="76"/>
                    <a:pt x="186" y="76"/>
                    <a:pt x="186" y="76"/>
                  </a:cubicBezTo>
                  <a:cubicBezTo>
                    <a:pt x="186" y="76"/>
                    <a:pt x="186" y="76"/>
                    <a:pt x="186" y="75"/>
                  </a:cubicBezTo>
                  <a:cubicBezTo>
                    <a:pt x="186" y="75"/>
                    <a:pt x="186" y="75"/>
                    <a:pt x="186" y="74"/>
                  </a:cubicBezTo>
                  <a:cubicBezTo>
                    <a:pt x="186" y="74"/>
                    <a:pt x="186" y="74"/>
                    <a:pt x="186" y="74"/>
                  </a:cubicBezTo>
                  <a:cubicBezTo>
                    <a:pt x="186" y="74"/>
                    <a:pt x="186" y="74"/>
                    <a:pt x="186" y="74"/>
                  </a:cubicBezTo>
                  <a:cubicBezTo>
                    <a:pt x="186" y="74"/>
                    <a:pt x="186" y="74"/>
                    <a:pt x="186" y="73"/>
                  </a:cubicBezTo>
                  <a:cubicBezTo>
                    <a:pt x="186" y="72"/>
                    <a:pt x="186" y="72"/>
                    <a:pt x="186" y="72"/>
                  </a:cubicBezTo>
                  <a:cubicBezTo>
                    <a:pt x="185" y="72"/>
                    <a:pt x="185" y="72"/>
                    <a:pt x="186" y="72"/>
                  </a:cubicBezTo>
                  <a:cubicBezTo>
                    <a:pt x="185" y="71"/>
                    <a:pt x="185" y="71"/>
                    <a:pt x="185" y="70"/>
                  </a:cubicBezTo>
                  <a:cubicBezTo>
                    <a:pt x="185" y="70"/>
                    <a:pt x="185" y="70"/>
                    <a:pt x="185" y="70"/>
                  </a:cubicBezTo>
                  <a:cubicBezTo>
                    <a:pt x="185" y="70"/>
                    <a:pt x="185" y="70"/>
                    <a:pt x="185" y="69"/>
                  </a:cubicBezTo>
                  <a:cubicBezTo>
                    <a:pt x="185" y="68"/>
                    <a:pt x="185" y="68"/>
                    <a:pt x="185" y="68"/>
                  </a:cubicBezTo>
                  <a:cubicBezTo>
                    <a:pt x="185" y="68"/>
                    <a:pt x="185" y="68"/>
                    <a:pt x="185" y="68"/>
                  </a:cubicBezTo>
                  <a:cubicBezTo>
                    <a:pt x="184" y="67"/>
                    <a:pt x="184" y="67"/>
                    <a:pt x="184" y="67"/>
                  </a:cubicBezTo>
                  <a:cubicBezTo>
                    <a:pt x="184" y="67"/>
                    <a:pt x="184" y="67"/>
                    <a:pt x="184" y="66"/>
                  </a:cubicBezTo>
                  <a:cubicBezTo>
                    <a:pt x="184" y="65"/>
                    <a:pt x="184" y="65"/>
                    <a:pt x="184" y="65"/>
                  </a:cubicBezTo>
                  <a:cubicBezTo>
                    <a:pt x="184" y="65"/>
                    <a:pt x="184" y="65"/>
                    <a:pt x="183" y="64"/>
                  </a:cubicBezTo>
                  <a:cubicBezTo>
                    <a:pt x="183" y="64"/>
                    <a:pt x="183" y="64"/>
                    <a:pt x="183" y="64"/>
                  </a:cubicBezTo>
                  <a:cubicBezTo>
                    <a:pt x="183" y="64"/>
                    <a:pt x="183" y="64"/>
                    <a:pt x="183" y="63"/>
                  </a:cubicBezTo>
                  <a:cubicBezTo>
                    <a:pt x="183" y="62"/>
                    <a:pt x="183" y="62"/>
                    <a:pt x="183" y="62"/>
                  </a:cubicBezTo>
                  <a:cubicBezTo>
                    <a:pt x="182" y="62"/>
                    <a:pt x="182" y="62"/>
                    <a:pt x="182" y="61"/>
                  </a:cubicBezTo>
                  <a:cubicBezTo>
                    <a:pt x="182" y="61"/>
                    <a:pt x="182" y="61"/>
                    <a:pt x="182" y="61"/>
                  </a:cubicBezTo>
                  <a:cubicBezTo>
                    <a:pt x="182" y="61"/>
                    <a:pt x="182" y="60"/>
                    <a:pt x="182" y="60"/>
                  </a:cubicBezTo>
                  <a:cubicBezTo>
                    <a:pt x="181" y="59"/>
                    <a:pt x="181" y="59"/>
                    <a:pt x="181" y="59"/>
                  </a:cubicBezTo>
                  <a:cubicBezTo>
                    <a:pt x="181" y="58"/>
                    <a:pt x="181" y="58"/>
                    <a:pt x="181" y="58"/>
                  </a:cubicBezTo>
                  <a:cubicBezTo>
                    <a:pt x="180" y="58"/>
                    <a:pt x="180" y="58"/>
                    <a:pt x="180" y="57"/>
                  </a:cubicBezTo>
                  <a:cubicBezTo>
                    <a:pt x="180" y="57"/>
                    <a:pt x="180" y="57"/>
                    <a:pt x="180" y="57"/>
                  </a:cubicBezTo>
                  <a:cubicBezTo>
                    <a:pt x="179" y="57"/>
                    <a:pt x="179" y="56"/>
                    <a:pt x="179" y="56"/>
                  </a:cubicBezTo>
                  <a:cubicBezTo>
                    <a:pt x="179" y="56"/>
                    <a:pt x="179" y="56"/>
                    <a:pt x="179" y="55"/>
                  </a:cubicBezTo>
                  <a:cubicBezTo>
                    <a:pt x="179" y="55"/>
                    <a:pt x="178" y="55"/>
                    <a:pt x="178" y="55"/>
                  </a:cubicBezTo>
                  <a:cubicBezTo>
                    <a:pt x="178" y="54"/>
                    <a:pt x="178" y="54"/>
                    <a:pt x="177" y="54"/>
                  </a:cubicBezTo>
                  <a:cubicBezTo>
                    <a:pt x="177" y="54"/>
                    <a:pt x="177" y="53"/>
                    <a:pt x="177" y="53"/>
                  </a:cubicBezTo>
                  <a:cubicBezTo>
                    <a:pt x="176" y="53"/>
                    <a:pt x="176" y="53"/>
                    <a:pt x="176" y="52"/>
                  </a:cubicBezTo>
                  <a:cubicBezTo>
                    <a:pt x="175" y="52"/>
                    <a:pt x="175" y="52"/>
                    <a:pt x="175" y="51"/>
                  </a:cubicBezTo>
                  <a:cubicBezTo>
                    <a:pt x="175" y="52"/>
                    <a:pt x="174" y="51"/>
                    <a:pt x="174" y="51"/>
                  </a:cubicBezTo>
                  <a:cubicBezTo>
                    <a:pt x="173" y="51"/>
                    <a:pt x="173" y="50"/>
                    <a:pt x="172" y="50"/>
                  </a:cubicBezTo>
                  <a:cubicBezTo>
                    <a:pt x="172" y="49"/>
                    <a:pt x="171" y="49"/>
                    <a:pt x="171" y="49"/>
                  </a:cubicBezTo>
                  <a:cubicBezTo>
                    <a:pt x="170" y="49"/>
                    <a:pt x="169" y="48"/>
                    <a:pt x="168" y="48"/>
                  </a:cubicBezTo>
                  <a:cubicBezTo>
                    <a:pt x="166" y="47"/>
                    <a:pt x="165" y="47"/>
                    <a:pt x="164" y="47"/>
                  </a:cubicBezTo>
                  <a:cubicBezTo>
                    <a:pt x="163" y="46"/>
                    <a:pt x="163" y="46"/>
                    <a:pt x="162" y="47"/>
                  </a:cubicBezTo>
                  <a:cubicBezTo>
                    <a:pt x="158" y="46"/>
                    <a:pt x="154" y="45"/>
                    <a:pt x="150" y="45"/>
                  </a:cubicBezTo>
                  <a:cubicBezTo>
                    <a:pt x="141" y="43"/>
                    <a:pt x="132" y="42"/>
                    <a:pt x="125" y="41"/>
                  </a:cubicBezTo>
                  <a:cubicBezTo>
                    <a:pt x="117" y="40"/>
                    <a:pt x="112" y="40"/>
                    <a:pt x="112" y="40"/>
                  </a:cubicBezTo>
                  <a:cubicBezTo>
                    <a:pt x="112" y="40"/>
                    <a:pt x="112" y="40"/>
                    <a:pt x="111" y="40"/>
                  </a:cubicBezTo>
                  <a:cubicBezTo>
                    <a:pt x="111" y="40"/>
                    <a:pt x="106" y="39"/>
                    <a:pt x="98" y="39"/>
                  </a:cubicBezTo>
                  <a:cubicBezTo>
                    <a:pt x="90" y="38"/>
                    <a:pt x="81" y="38"/>
                    <a:pt x="71" y="37"/>
                  </a:cubicBezTo>
                  <a:cubicBezTo>
                    <a:pt x="67" y="37"/>
                    <a:pt x="62" y="37"/>
                    <a:pt x="58" y="37"/>
                  </a:cubicBezTo>
                  <a:cubicBezTo>
                    <a:pt x="57" y="37"/>
                    <a:pt x="57" y="37"/>
                    <a:pt x="56" y="37"/>
                  </a:cubicBezTo>
                  <a:cubicBezTo>
                    <a:pt x="55" y="37"/>
                    <a:pt x="53" y="37"/>
                    <a:pt x="51" y="37"/>
                  </a:cubicBezTo>
                  <a:cubicBezTo>
                    <a:pt x="50" y="37"/>
                    <a:pt x="49" y="37"/>
                    <a:pt x="48" y="38"/>
                  </a:cubicBezTo>
                  <a:cubicBezTo>
                    <a:pt x="48" y="38"/>
                    <a:pt x="47" y="38"/>
                    <a:pt x="46" y="38"/>
                  </a:cubicBezTo>
                  <a:cubicBezTo>
                    <a:pt x="46" y="38"/>
                    <a:pt x="45" y="39"/>
                    <a:pt x="45" y="39"/>
                  </a:cubicBezTo>
                  <a:cubicBezTo>
                    <a:pt x="44" y="39"/>
                    <a:pt x="44" y="39"/>
                    <a:pt x="44" y="40"/>
                  </a:cubicBezTo>
                  <a:cubicBezTo>
                    <a:pt x="43" y="40"/>
                    <a:pt x="43" y="40"/>
                    <a:pt x="43" y="41"/>
                  </a:cubicBezTo>
                  <a:cubicBezTo>
                    <a:pt x="42" y="41"/>
                    <a:pt x="42" y="41"/>
                    <a:pt x="42" y="41"/>
                  </a:cubicBezTo>
                  <a:cubicBezTo>
                    <a:pt x="41" y="41"/>
                    <a:pt x="41" y="41"/>
                    <a:pt x="41" y="42"/>
                  </a:cubicBezTo>
                  <a:cubicBezTo>
                    <a:pt x="41" y="42"/>
                    <a:pt x="40" y="42"/>
                    <a:pt x="40" y="42"/>
                  </a:cubicBezTo>
                  <a:cubicBezTo>
                    <a:pt x="40" y="43"/>
                    <a:pt x="40" y="43"/>
                    <a:pt x="39" y="43"/>
                  </a:cubicBezTo>
                  <a:cubicBezTo>
                    <a:pt x="39" y="43"/>
                    <a:pt x="39" y="43"/>
                    <a:pt x="39" y="43"/>
                  </a:cubicBezTo>
                  <a:cubicBezTo>
                    <a:pt x="39" y="44"/>
                    <a:pt x="39" y="44"/>
                    <a:pt x="39" y="44"/>
                  </a:cubicBezTo>
                  <a:cubicBezTo>
                    <a:pt x="39" y="44"/>
                    <a:pt x="38" y="44"/>
                    <a:pt x="38" y="45"/>
                  </a:cubicBezTo>
                  <a:cubicBezTo>
                    <a:pt x="38" y="45"/>
                    <a:pt x="38" y="45"/>
                    <a:pt x="38" y="45"/>
                  </a:cubicBezTo>
                  <a:cubicBezTo>
                    <a:pt x="38" y="46"/>
                    <a:pt x="38" y="46"/>
                    <a:pt x="37" y="46"/>
                  </a:cubicBezTo>
                  <a:cubicBezTo>
                    <a:pt x="37" y="47"/>
                    <a:pt x="37" y="47"/>
                    <a:pt x="37" y="47"/>
                  </a:cubicBezTo>
                  <a:cubicBezTo>
                    <a:pt x="37" y="48"/>
                    <a:pt x="37" y="48"/>
                    <a:pt x="37" y="48"/>
                  </a:cubicBezTo>
                  <a:cubicBezTo>
                    <a:pt x="37" y="48"/>
                    <a:pt x="37" y="48"/>
                    <a:pt x="36" y="49"/>
                  </a:cubicBezTo>
                  <a:cubicBezTo>
                    <a:pt x="36" y="49"/>
                    <a:pt x="36" y="49"/>
                    <a:pt x="36" y="50"/>
                  </a:cubicBezTo>
                  <a:cubicBezTo>
                    <a:pt x="36" y="50"/>
                    <a:pt x="36" y="50"/>
                    <a:pt x="36" y="50"/>
                  </a:cubicBezTo>
                  <a:cubicBezTo>
                    <a:pt x="36" y="51"/>
                    <a:pt x="36" y="51"/>
                    <a:pt x="36" y="51"/>
                  </a:cubicBezTo>
                  <a:cubicBezTo>
                    <a:pt x="35" y="51"/>
                    <a:pt x="35" y="51"/>
                    <a:pt x="35" y="52"/>
                  </a:cubicBezTo>
                  <a:cubicBezTo>
                    <a:pt x="35" y="52"/>
                    <a:pt x="35" y="52"/>
                    <a:pt x="35" y="53"/>
                  </a:cubicBezTo>
                  <a:cubicBezTo>
                    <a:pt x="35" y="53"/>
                    <a:pt x="35" y="53"/>
                    <a:pt x="35" y="53"/>
                  </a:cubicBezTo>
                  <a:cubicBezTo>
                    <a:pt x="35" y="54"/>
                    <a:pt x="35" y="54"/>
                    <a:pt x="35" y="54"/>
                  </a:cubicBezTo>
                  <a:cubicBezTo>
                    <a:pt x="35" y="54"/>
                    <a:pt x="35" y="54"/>
                    <a:pt x="35" y="55"/>
                  </a:cubicBezTo>
                  <a:cubicBezTo>
                    <a:pt x="35" y="55"/>
                    <a:pt x="35" y="55"/>
                    <a:pt x="35" y="56"/>
                  </a:cubicBezTo>
                  <a:cubicBezTo>
                    <a:pt x="35" y="56"/>
                    <a:pt x="35" y="56"/>
                    <a:pt x="34" y="56"/>
                  </a:cubicBezTo>
                  <a:cubicBezTo>
                    <a:pt x="34" y="57"/>
                    <a:pt x="34" y="57"/>
                    <a:pt x="35" y="57"/>
                  </a:cubicBezTo>
                  <a:cubicBezTo>
                    <a:pt x="34" y="58"/>
                    <a:pt x="34" y="58"/>
                    <a:pt x="34" y="58"/>
                  </a:cubicBezTo>
                  <a:cubicBezTo>
                    <a:pt x="34" y="59"/>
                    <a:pt x="34" y="59"/>
                    <a:pt x="34" y="59"/>
                  </a:cubicBezTo>
                  <a:cubicBezTo>
                    <a:pt x="34" y="59"/>
                    <a:pt x="34" y="59"/>
                    <a:pt x="34" y="60"/>
                  </a:cubicBezTo>
                  <a:cubicBezTo>
                    <a:pt x="34" y="60"/>
                    <a:pt x="34" y="60"/>
                    <a:pt x="34" y="61"/>
                  </a:cubicBezTo>
                  <a:cubicBezTo>
                    <a:pt x="34" y="61"/>
                    <a:pt x="34" y="61"/>
                    <a:pt x="34" y="61"/>
                  </a:cubicBezTo>
                  <a:cubicBezTo>
                    <a:pt x="34" y="61"/>
                    <a:pt x="34" y="61"/>
                    <a:pt x="34" y="62"/>
                  </a:cubicBezTo>
                  <a:cubicBezTo>
                    <a:pt x="34" y="62"/>
                    <a:pt x="34" y="62"/>
                    <a:pt x="34" y="62"/>
                  </a:cubicBezTo>
                  <a:cubicBezTo>
                    <a:pt x="34" y="62"/>
                    <a:pt x="34" y="62"/>
                    <a:pt x="34" y="63"/>
                  </a:cubicBezTo>
                  <a:cubicBezTo>
                    <a:pt x="34" y="63"/>
                    <a:pt x="34" y="63"/>
                    <a:pt x="34" y="64"/>
                  </a:cubicBezTo>
                  <a:cubicBezTo>
                    <a:pt x="34" y="64"/>
                    <a:pt x="34" y="64"/>
                    <a:pt x="34" y="65"/>
                  </a:cubicBezTo>
                  <a:cubicBezTo>
                    <a:pt x="34" y="65"/>
                    <a:pt x="34" y="65"/>
                    <a:pt x="34" y="65"/>
                  </a:cubicBezTo>
                  <a:cubicBezTo>
                    <a:pt x="34" y="66"/>
                    <a:pt x="34" y="66"/>
                    <a:pt x="34" y="66"/>
                  </a:cubicBezTo>
                  <a:cubicBezTo>
                    <a:pt x="34" y="66"/>
                    <a:pt x="34" y="66"/>
                    <a:pt x="34" y="67"/>
                  </a:cubicBezTo>
                  <a:cubicBezTo>
                    <a:pt x="34" y="67"/>
                    <a:pt x="34" y="67"/>
                    <a:pt x="34" y="68"/>
                  </a:cubicBezTo>
                  <a:cubicBezTo>
                    <a:pt x="34" y="68"/>
                    <a:pt x="34" y="68"/>
                    <a:pt x="34" y="69"/>
                  </a:cubicBezTo>
                  <a:cubicBezTo>
                    <a:pt x="33" y="69"/>
                    <a:pt x="33" y="69"/>
                    <a:pt x="34" y="69"/>
                  </a:cubicBezTo>
                  <a:cubicBezTo>
                    <a:pt x="34" y="70"/>
                    <a:pt x="34" y="70"/>
                    <a:pt x="34" y="70"/>
                  </a:cubicBezTo>
                  <a:cubicBezTo>
                    <a:pt x="33" y="70"/>
                    <a:pt x="33" y="70"/>
                    <a:pt x="34" y="71"/>
                  </a:cubicBezTo>
                  <a:cubicBezTo>
                    <a:pt x="34" y="71"/>
                    <a:pt x="34" y="71"/>
                    <a:pt x="33" y="71"/>
                  </a:cubicBezTo>
                  <a:cubicBezTo>
                    <a:pt x="33" y="72"/>
                    <a:pt x="33" y="72"/>
                    <a:pt x="34" y="73"/>
                  </a:cubicBezTo>
                  <a:cubicBezTo>
                    <a:pt x="34" y="73"/>
                    <a:pt x="34" y="73"/>
                    <a:pt x="33" y="73"/>
                  </a:cubicBezTo>
                  <a:cubicBezTo>
                    <a:pt x="34" y="74"/>
                    <a:pt x="34" y="74"/>
                    <a:pt x="34" y="74"/>
                  </a:cubicBezTo>
                  <a:cubicBezTo>
                    <a:pt x="33" y="74"/>
                    <a:pt x="33" y="74"/>
                    <a:pt x="33" y="75"/>
                  </a:cubicBezTo>
                  <a:cubicBezTo>
                    <a:pt x="34" y="75"/>
                    <a:pt x="34" y="75"/>
                    <a:pt x="34" y="76"/>
                  </a:cubicBezTo>
                  <a:cubicBezTo>
                    <a:pt x="33" y="76"/>
                    <a:pt x="33" y="76"/>
                    <a:pt x="33" y="77"/>
                  </a:cubicBezTo>
                  <a:cubicBezTo>
                    <a:pt x="34" y="77"/>
                    <a:pt x="34" y="77"/>
                    <a:pt x="33" y="77"/>
                  </a:cubicBezTo>
                  <a:cubicBezTo>
                    <a:pt x="33" y="78"/>
                    <a:pt x="33" y="78"/>
                    <a:pt x="33" y="78"/>
                  </a:cubicBezTo>
                  <a:cubicBezTo>
                    <a:pt x="34" y="79"/>
                    <a:pt x="34" y="79"/>
                    <a:pt x="33" y="79"/>
                  </a:cubicBezTo>
                  <a:cubicBezTo>
                    <a:pt x="33" y="79"/>
                    <a:pt x="33" y="79"/>
                    <a:pt x="34" y="80"/>
                  </a:cubicBezTo>
                  <a:cubicBezTo>
                    <a:pt x="34" y="80"/>
                    <a:pt x="34" y="80"/>
                    <a:pt x="33" y="80"/>
                  </a:cubicBezTo>
                  <a:cubicBezTo>
                    <a:pt x="33" y="81"/>
                    <a:pt x="33" y="81"/>
                    <a:pt x="34" y="81"/>
                  </a:cubicBezTo>
                  <a:cubicBezTo>
                    <a:pt x="34" y="82"/>
                    <a:pt x="34" y="82"/>
                    <a:pt x="33" y="82"/>
                  </a:cubicBezTo>
                  <a:cubicBezTo>
                    <a:pt x="34" y="83"/>
                    <a:pt x="34" y="83"/>
                    <a:pt x="34" y="83"/>
                  </a:cubicBezTo>
                  <a:cubicBezTo>
                    <a:pt x="34" y="83"/>
                    <a:pt x="34" y="83"/>
                    <a:pt x="33" y="84"/>
                  </a:cubicBezTo>
                  <a:cubicBezTo>
                    <a:pt x="34" y="84"/>
                    <a:pt x="34" y="84"/>
                    <a:pt x="34" y="85"/>
                  </a:cubicBezTo>
                  <a:cubicBezTo>
                    <a:pt x="34" y="85"/>
                    <a:pt x="34" y="85"/>
                    <a:pt x="34" y="85"/>
                  </a:cubicBezTo>
                  <a:cubicBezTo>
                    <a:pt x="34" y="86"/>
                    <a:pt x="34" y="86"/>
                    <a:pt x="34" y="86"/>
                  </a:cubicBezTo>
                  <a:cubicBezTo>
                    <a:pt x="34" y="87"/>
                    <a:pt x="34" y="87"/>
                    <a:pt x="34" y="87"/>
                  </a:cubicBezTo>
                  <a:cubicBezTo>
                    <a:pt x="34" y="87"/>
                    <a:pt x="34" y="87"/>
                    <a:pt x="34" y="88"/>
                  </a:cubicBezTo>
                  <a:cubicBezTo>
                    <a:pt x="34" y="88"/>
                    <a:pt x="34" y="88"/>
                    <a:pt x="34" y="88"/>
                  </a:cubicBezTo>
                  <a:cubicBezTo>
                    <a:pt x="34" y="89"/>
                    <a:pt x="34" y="89"/>
                    <a:pt x="34" y="90"/>
                  </a:cubicBezTo>
                  <a:cubicBezTo>
                    <a:pt x="34" y="90"/>
                    <a:pt x="34" y="90"/>
                    <a:pt x="34" y="90"/>
                  </a:cubicBezTo>
                  <a:cubicBezTo>
                    <a:pt x="34" y="91"/>
                    <a:pt x="34" y="91"/>
                    <a:pt x="34" y="91"/>
                  </a:cubicBezTo>
                  <a:cubicBezTo>
                    <a:pt x="34" y="92"/>
                    <a:pt x="34" y="92"/>
                    <a:pt x="34" y="92"/>
                  </a:cubicBezTo>
                  <a:cubicBezTo>
                    <a:pt x="34" y="92"/>
                    <a:pt x="34" y="92"/>
                    <a:pt x="34" y="92"/>
                  </a:cubicBezTo>
                  <a:cubicBezTo>
                    <a:pt x="34" y="92"/>
                    <a:pt x="34" y="92"/>
                    <a:pt x="34" y="93"/>
                  </a:cubicBezTo>
                  <a:cubicBezTo>
                    <a:pt x="34" y="93"/>
                    <a:pt x="34" y="93"/>
                    <a:pt x="34" y="93"/>
                  </a:cubicBezTo>
                  <a:cubicBezTo>
                    <a:pt x="34" y="94"/>
                    <a:pt x="34" y="94"/>
                    <a:pt x="34" y="94"/>
                  </a:cubicBezTo>
                  <a:cubicBezTo>
                    <a:pt x="34" y="95"/>
                    <a:pt x="34" y="95"/>
                    <a:pt x="34" y="95"/>
                  </a:cubicBezTo>
                  <a:cubicBezTo>
                    <a:pt x="34" y="95"/>
                    <a:pt x="34" y="95"/>
                    <a:pt x="34" y="96"/>
                  </a:cubicBezTo>
                  <a:cubicBezTo>
                    <a:pt x="34" y="96"/>
                    <a:pt x="34" y="96"/>
                    <a:pt x="34" y="97"/>
                  </a:cubicBezTo>
                  <a:cubicBezTo>
                    <a:pt x="34" y="97"/>
                    <a:pt x="34" y="97"/>
                    <a:pt x="34" y="97"/>
                  </a:cubicBezTo>
                  <a:cubicBezTo>
                    <a:pt x="34" y="98"/>
                    <a:pt x="34" y="98"/>
                    <a:pt x="34" y="99"/>
                  </a:cubicBezTo>
                  <a:cubicBezTo>
                    <a:pt x="34" y="99"/>
                    <a:pt x="34" y="99"/>
                    <a:pt x="34" y="99"/>
                  </a:cubicBezTo>
                  <a:cubicBezTo>
                    <a:pt x="34" y="100"/>
                    <a:pt x="34" y="100"/>
                    <a:pt x="34" y="100"/>
                  </a:cubicBezTo>
                  <a:cubicBezTo>
                    <a:pt x="34" y="101"/>
                    <a:pt x="34" y="101"/>
                    <a:pt x="34" y="101"/>
                  </a:cubicBezTo>
                  <a:cubicBezTo>
                    <a:pt x="34" y="101"/>
                    <a:pt x="34" y="101"/>
                    <a:pt x="34" y="102"/>
                  </a:cubicBezTo>
                  <a:cubicBezTo>
                    <a:pt x="34" y="102"/>
                    <a:pt x="34" y="102"/>
                    <a:pt x="34" y="103"/>
                  </a:cubicBezTo>
                  <a:cubicBezTo>
                    <a:pt x="34" y="103"/>
                    <a:pt x="34" y="103"/>
                    <a:pt x="34" y="103"/>
                  </a:cubicBezTo>
                  <a:cubicBezTo>
                    <a:pt x="34" y="104"/>
                    <a:pt x="34" y="104"/>
                    <a:pt x="35" y="104"/>
                  </a:cubicBezTo>
                  <a:cubicBezTo>
                    <a:pt x="34" y="104"/>
                    <a:pt x="34" y="104"/>
                    <a:pt x="34" y="105"/>
                  </a:cubicBezTo>
                  <a:cubicBezTo>
                    <a:pt x="35" y="105"/>
                    <a:pt x="35" y="105"/>
                    <a:pt x="35" y="106"/>
                  </a:cubicBezTo>
                  <a:cubicBezTo>
                    <a:pt x="34" y="106"/>
                    <a:pt x="34" y="106"/>
                    <a:pt x="35" y="106"/>
                  </a:cubicBezTo>
                  <a:cubicBezTo>
                    <a:pt x="35" y="106"/>
                    <a:pt x="35" y="106"/>
                    <a:pt x="35" y="106"/>
                  </a:cubicBezTo>
                  <a:cubicBezTo>
                    <a:pt x="35" y="107"/>
                    <a:pt x="35" y="107"/>
                    <a:pt x="35" y="107"/>
                  </a:cubicBezTo>
                  <a:cubicBezTo>
                    <a:pt x="35" y="108"/>
                    <a:pt x="35" y="108"/>
                    <a:pt x="35" y="108"/>
                  </a:cubicBezTo>
                  <a:cubicBezTo>
                    <a:pt x="35" y="108"/>
                    <a:pt x="35" y="108"/>
                    <a:pt x="35" y="109"/>
                  </a:cubicBezTo>
                  <a:cubicBezTo>
                    <a:pt x="35" y="109"/>
                    <a:pt x="35" y="109"/>
                    <a:pt x="35" y="110"/>
                  </a:cubicBezTo>
                  <a:cubicBezTo>
                    <a:pt x="35" y="110"/>
                    <a:pt x="35" y="110"/>
                    <a:pt x="35" y="110"/>
                  </a:cubicBezTo>
                  <a:cubicBezTo>
                    <a:pt x="35" y="111"/>
                    <a:pt x="35" y="111"/>
                    <a:pt x="35" y="112"/>
                  </a:cubicBezTo>
                  <a:cubicBezTo>
                    <a:pt x="35" y="112"/>
                    <a:pt x="35" y="112"/>
                    <a:pt x="35" y="112"/>
                  </a:cubicBezTo>
                  <a:cubicBezTo>
                    <a:pt x="35" y="113"/>
                    <a:pt x="35" y="113"/>
                    <a:pt x="35" y="113"/>
                  </a:cubicBezTo>
                  <a:cubicBezTo>
                    <a:pt x="35" y="114"/>
                    <a:pt x="35" y="114"/>
                    <a:pt x="35" y="114"/>
                  </a:cubicBezTo>
                  <a:cubicBezTo>
                    <a:pt x="35" y="114"/>
                    <a:pt x="35" y="114"/>
                    <a:pt x="35" y="115"/>
                  </a:cubicBezTo>
                  <a:cubicBezTo>
                    <a:pt x="35" y="115"/>
                    <a:pt x="35" y="115"/>
                    <a:pt x="35" y="116"/>
                  </a:cubicBezTo>
                  <a:cubicBezTo>
                    <a:pt x="35" y="116"/>
                    <a:pt x="35" y="116"/>
                    <a:pt x="35" y="116"/>
                  </a:cubicBezTo>
                  <a:cubicBezTo>
                    <a:pt x="35" y="117"/>
                    <a:pt x="35" y="117"/>
                    <a:pt x="35" y="117"/>
                  </a:cubicBezTo>
                  <a:cubicBezTo>
                    <a:pt x="35" y="118"/>
                    <a:pt x="35" y="118"/>
                    <a:pt x="35" y="118"/>
                  </a:cubicBezTo>
                  <a:cubicBezTo>
                    <a:pt x="35" y="119"/>
                    <a:pt x="35" y="119"/>
                    <a:pt x="35" y="119"/>
                  </a:cubicBezTo>
                  <a:cubicBezTo>
                    <a:pt x="35" y="119"/>
                    <a:pt x="35" y="119"/>
                    <a:pt x="35" y="120"/>
                  </a:cubicBezTo>
                  <a:cubicBezTo>
                    <a:pt x="36" y="120"/>
                    <a:pt x="36" y="120"/>
                    <a:pt x="36" y="121"/>
                  </a:cubicBezTo>
                  <a:cubicBezTo>
                    <a:pt x="35" y="121"/>
                    <a:pt x="35" y="121"/>
                    <a:pt x="36" y="121"/>
                  </a:cubicBezTo>
                  <a:cubicBezTo>
                    <a:pt x="36" y="122"/>
                    <a:pt x="36" y="122"/>
                    <a:pt x="36" y="122"/>
                  </a:cubicBezTo>
                  <a:cubicBezTo>
                    <a:pt x="36" y="123"/>
                    <a:pt x="36" y="123"/>
                    <a:pt x="36" y="123"/>
                  </a:cubicBezTo>
                  <a:cubicBezTo>
                    <a:pt x="36" y="123"/>
                    <a:pt x="36" y="123"/>
                    <a:pt x="36" y="124"/>
                  </a:cubicBezTo>
                  <a:cubicBezTo>
                    <a:pt x="36" y="124"/>
                    <a:pt x="36" y="124"/>
                    <a:pt x="36" y="125"/>
                  </a:cubicBezTo>
                  <a:cubicBezTo>
                    <a:pt x="36" y="125"/>
                    <a:pt x="36" y="125"/>
                    <a:pt x="36" y="125"/>
                  </a:cubicBezTo>
                  <a:cubicBezTo>
                    <a:pt x="36" y="126"/>
                    <a:pt x="36" y="126"/>
                    <a:pt x="36" y="126"/>
                  </a:cubicBezTo>
                  <a:cubicBezTo>
                    <a:pt x="36" y="127"/>
                    <a:pt x="36" y="127"/>
                    <a:pt x="36" y="127"/>
                  </a:cubicBezTo>
                  <a:cubicBezTo>
                    <a:pt x="36" y="128"/>
                    <a:pt x="36" y="128"/>
                    <a:pt x="36" y="128"/>
                  </a:cubicBezTo>
                  <a:cubicBezTo>
                    <a:pt x="36" y="128"/>
                    <a:pt x="36" y="128"/>
                    <a:pt x="36" y="129"/>
                  </a:cubicBezTo>
                  <a:cubicBezTo>
                    <a:pt x="37" y="129"/>
                    <a:pt x="37" y="129"/>
                    <a:pt x="37" y="130"/>
                  </a:cubicBezTo>
                  <a:cubicBezTo>
                    <a:pt x="37" y="130"/>
                    <a:pt x="37" y="130"/>
                    <a:pt x="37" y="130"/>
                  </a:cubicBezTo>
                  <a:cubicBezTo>
                    <a:pt x="37" y="131"/>
                    <a:pt x="37" y="131"/>
                    <a:pt x="37" y="131"/>
                  </a:cubicBezTo>
                  <a:cubicBezTo>
                    <a:pt x="37" y="132"/>
                    <a:pt x="37" y="132"/>
                    <a:pt x="37" y="132"/>
                  </a:cubicBezTo>
                  <a:cubicBezTo>
                    <a:pt x="37" y="133"/>
                    <a:pt x="37" y="133"/>
                    <a:pt x="37" y="133"/>
                  </a:cubicBezTo>
                  <a:cubicBezTo>
                    <a:pt x="37" y="133"/>
                    <a:pt x="37" y="133"/>
                    <a:pt x="37" y="134"/>
                  </a:cubicBezTo>
                  <a:cubicBezTo>
                    <a:pt x="37" y="134"/>
                    <a:pt x="37" y="134"/>
                    <a:pt x="37" y="135"/>
                  </a:cubicBezTo>
                  <a:cubicBezTo>
                    <a:pt x="37" y="135"/>
                    <a:pt x="37" y="135"/>
                    <a:pt x="37" y="135"/>
                  </a:cubicBezTo>
                  <a:cubicBezTo>
                    <a:pt x="37" y="135"/>
                    <a:pt x="37" y="135"/>
                    <a:pt x="37" y="136"/>
                  </a:cubicBezTo>
                  <a:cubicBezTo>
                    <a:pt x="37" y="137"/>
                    <a:pt x="37" y="137"/>
                    <a:pt x="37" y="137"/>
                  </a:cubicBezTo>
                  <a:cubicBezTo>
                    <a:pt x="37" y="137"/>
                    <a:pt x="37" y="137"/>
                    <a:pt x="38" y="138"/>
                  </a:cubicBezTo>
                  <a:cubicBezTo>
                    <a:pt x="37" y="138"/>
                    <a:pt x="37" y="138"/>
                    <a:pt x="37" y="138"/>
                  </a:cubicBezTo>
                  <a:cubicBezTo>
                    <a:pt x="38" y="138"/>
                    <a:pt x="38" y="138"/>
                    <a:pt x="38" y="138"/>
                  </a:cubicBezTo>
                  <a:cubicBezTo>
                    <a:pt x="38" y="139"/>
                    <a:pt x="38" y="139"/>
                    <a:pt x="38" y="139"/>
                  </a:cubicBezTo>
                  <a:cubicBezTo>
                    <a:pt x="38" y="140"/>
                    <a:pt x="38" y="140"/>
                    <a:pt x="38" y="140"/>
                  </a:cubicBezTo>
                  <a:cubicBezTo>
                    <a:pt x="38" y="141"/>
                    <a:pt x="38" y="141"/>
                    <a:pt x="38" y="141"/>
                  </a:cubicBezTo>
                  <a:cubicBezTo>
                    <a:pt x="38" y="141"/>
                    <a:pt x="38" y="141"/>
                    <a:pt x="38" y="142"/>
                  </a:cubicBezTo>
                  <a:cubicBezTo>
                    <a:pt x="39" y="142"/>
                    <a:pt x="39" y="142"/>
                    <a:pt x="39" y="143"/>
                  </a:cubicBezTo>
                  <a:cubicBezTo>
                    <a:pt x="39" y="143"/>
                    <a:pt x="39" y="143"/>
                    <a:pt x="39" y="144"/>
                  </a:cubicBezTo>
                  <a:cubicBezTo>
                    <a:pt x="39" y="144"/>
                    <a:pt x="39" y="144"/>
                    <a:pt x="39" y="144"/>
                  </a:cubicBezTo>
                  <a:cubicBezTo>
                    <a:pt x="39" y="145"/>
                    <a:pt x="39" y="145"/>
                    <a:pt x="39" y="145"/>
                  </a:cubicBezTo>
                  <a:cubicBezTo>
                    <a:pt x="39" y="146"/>
                    <a:pt x="39" y="146"/>
                    <a:pt x="40" y="146"/>
                  </a:cubicBezTo>
                  <a:cubicBezTo>
                    <a:pt x="40" y="146"/>
                    <a:pt x="40" y="146"/>
                    <a:pt x="40" y="147"/>
                  </a:cubicBezTo>
                  <a:cubicBezTo>
                    <a:pt x="40" y="147"/>
                    <a:pt x="40" y="147"/>
                    <a:pt x="40" y="148"/>
                  </a:cubicBezTo>
                  <a:cubicBezTo>
                    <a:pt x="40" y="148"/>
                    <a:pt x="40" y="148"/>
                    <a:pt x="40" y="148"/>
                  </a:cubicBezTo>
                  <a:cubicBezTo>
                    <a:pt x="41" y="149"/>
                    <a:pt x="41" y="149"/>
                    <a:pt x="41" y="149"/>
                  </a:cubicBezTo>
                  <a:cubicBezTo>
                    <a:pt x="41" y="150"/>
                    <a:pt x="41" y="150"/>
                    <a:pt x="41" y="150"/>
                  </a:cubicBezTo>
                  <a:cubicBezTo>
                    <a:pt x="41" y="151"/>
                    <a:pt x="41" y="151"/>
                    <a:pt x="42" y="151"/>
                  </a:cubicBezTo>
                  <a:cubicBezTo>
                    <a:pt x="42" y="152"/>
                    <a:pt x="42" y="152"/>
                    <a:pt x="42" y="152"/>
                  </a:cubicBezTo>
                  <a:cubicBezTo>
                    <a:pt x="42" y="152"/>
                    <a:pt x="42" y="152"/>
                    <a:pt x="42" y="153"/>
                  </a:cubicBezTo>
                  <a:cubicBezTo>
                    <a:pt x="42" y="153"/>
                    <a:pt x="43" y="153"/>
                    <a:pt x="43" y="154"/>
                  </a:cubicBezTo>
                  <a:cubicBezTo>
                    <a:pt x="43" y="154"/>
                    <a:pt x="43" y="154"/>
                    <a:pt x="43" y="154"/>
                  </a:cubicBezTo>
                  <a:cubicBezTo>
                    <a:pt x="43" y="155"/>
                    <a:pt x="44" y="155"/>
                    <a:pt x="44" y="155"/>
                  </a:cubicBezTo>
                  <a:cubicBezTo>
                    <a:pt x="44" y="155"/>
                    <a:pt x="44" y="156"/>
                    <a:pt x="44" y="156"/>
                  </a:cubicBezTo>
                  <a:cubicBezTo>
                    <a:pt x="45" y="156"/>
                    <a:pt x="45" y="157"/>
                    <a:pt x="45" y="157"/>
                  </a:cubicBezTo>
                  <a:cubicBezTo>
                    <a:pt x="45" y="157"/>
                    <a:pt x="45" y="157"/>
                    <a:pt x="45" y="157"/>
                  </a:cubicBezTo>
                  <a:cubicBezTo>
                    <a:pt x="45" y="157"/>
                    <a:pt x="46" y="158"/>
                    <a:pt x="46" y="158"/>
                  </a:cubicBezTo>
                  <a:cubicBezTo>
                    <a:pt x="46" y="158"/>
                    <a:pt x="46" y="158"/>
                    <a:pt x="47" y="159"/>
                  </a:cubicBezTo>
                  <a:cubicBezTo>
                    <a:pt x="47" y="159"/>
                    <a:pt x="47" y="159"/>
                    <a:pt x="48" y="160"/>
                  </a:cubicBezTo>
                  <a:cubicBezTo>
                    <a:pt x="48" y="160"/>
                    <a:pt x="48" y="160"/>
                    <a:pt x="49" y="160"/>
                  </a:cubicBezTo>
                  <a:cubicBezTo>
                    <a:pt x="49" y="161"/>
                    <a:pt x="50" y="161"/>
                    <a:pt x="50" y="161"/>
                  </a:cubicBezTo>
                  <a:cubicBezTo>
                    <a:pt x="50" y="161"/>
                    <a:pt x="51" y="162"/>
                    <a:pt x="51" y="162"/>
                  </a:cubicBezTo>
                  <a:cubicBezTo>
                    <a:pt x="52" y="163"/>
                    <a:pt x="53" y="163"/>
                    <a:pt x="53" y="163"/>
                  </a:cubicBezTo>
                  <a:cubicBezTo>
                    <a:pt x="54" y="164"/>
                    <a:pt x="55" y="164"/>
                    <a:pt x="56" y="164"/>
                  </a:cubicBezTo>
                  <a:cubicBezTo>
                    <a:pt x="57" y="164"/>
                    <a:pt x="58" y="165"/>
                    <a:pt x="59" y="165"/>
                  </a:cubicBezTo>
                  <a:cubicBezTo>
                    <a:pt x="61" y="165"/>
                    <a:pt x="63" y="166"/>
                    <a:pt x="64" y="166"/>
                  </a:cubicBezTo>
                  <a:cubicBezTo>
                    <a:pt x="65" y="166"/>
                    <a:pt x="65" y="166"/>
                    <a:pt x="65" y="166"/>
                  </a:cubicBezTo>
                  <a:cubicBezTo>
                    <a:pt x="69" y="166"/>
                    <a:pt x="74" y="167"/>
                    <a:pt x="79" y="167"/>
                  </a:cubicBezTo>
                  <a:cubicBezTo>
                    <a:pt x="90" y="168"/>
                    <a:pt x="102" y="169"/>
                    <a:pt x="110" y="169"/>
                  </a:cubicBezTo>
                  <a:cubicBezTo>
                    <a:pt x="115" y="170"/>
                    <a:pt x="119" y="170"/>
                    <a:pt x="119" y="170"/>
                  </a:cubicBezTo>
                  <a:cubicBezTo>
                    <a:pt x="119" y="170"/>
                    <a:pt x="124" y="170"/>
                    <a:pt x="131" y="170"/>
                  </a:cubicBezTo>
                  <a:close/>
                  <a:moveTo>
                    <a:pt x="101" y="127"/>
                  </a:moveTo>
                  <a:cubicBezTo>
                    <a:pt x="101" y="127"/>
                    <a:pt x="101" y="127"/>
                    <a:pt x="101" y="127"/>
                  </a:cubicBezTo>
                  <a:cubicBezTo>
                    <a:pt x="101" y="127"/>
                    <a:pt x="101" y="127"/>
                    <a:pt x="101" y="127"/>
                  </a:cubicBezTo>
                  <a:cubicBezTo>
                    <a:pt x="101" y="127"/>
                    <a:pt x="101" y="127"/>
                    <a:pt x="101" y="126"/>
                  </a:cubicBezTo>
                  <a:cubicBezTo>
                    <a:pt x="101" y="126"/>
                    <a:pt x="101" y="126"/>
                    <a:pt x="101" y="126"/>
                  </a:cubicBezTo>
                  <a:cubicBezTo>
                    <a:pt x="101" y="125"/>
                    <a:pt x="101" y="125"/>
                    <a:pt x="101" y="125"/>
                  </a:cubicBezTo>
                  <a:cubicBezTo>
                    <a:pt x="101" y="125"/>
                    <a:pt x="101" y="125"/>
                    <a:pt x="101" y="124"/>
                  </a:cubicBezTo>
                  <a:cubicBezTo>
                    <a:pt x="101" y="123"/>
                    <a:pt x="101" y="123"/>
                    <a:pt x="101" y="123"/>
                  </a:cubicBezTo>
                  <a:cubicBezTo>
                    <a:pt x="101" y="123"/>
                    <a:pt x="101" y="123"/>
                    <a:pt x="100" y="122"/>
                  </a:cubicBezTo>
                  <a:cubicBezTo>
                    <a:pt x="100" y="122"/>
                    <a:pt x="100" y="122"/>
                    <a:pt x="100" y="122"/>
                  </a:cubicBezTo>
                  <a:cubicBezTo>
                    <a:pt x="100" y="121"/>
                    <a:pt x="100" y="121"/>
                    <a:pt x="100" y="120"/>
                  </a:cubicBezTo>
                  <a:cubicBezTo>
                    <a:pt x="100" y="120"/>
                    <a:pt x="100" y="120"/>
                    <a:pt x="100" y="120"/>
                  </a:cubicBezTo>
                  <a:cubicBezTo>
                    <a:pt x="100" y="119"/>
                    <a:pt x="100" y="119"/>
                    <a:pt x="100" y="119"/>
                  </a:cubicBezTo>
                  <a:cubicBezTo>
                    <a:pt x="100" y="119"/>
                    <a:pt x="100" y="119"/>
                    <a:pt x="100" y="118"/>
                  </a:cubicBezTo>
                  <a:cubicBezTo>
                    <a:pt x="100" y="118"/>
                    <a:pt x="100" y="118"/>
                    <a:pt x="100" y="118"/>
                  </a:cubicBezTo>
                  <a:cubicBezTo>
                    <a:pt x="100" y="117"/>
                    <a:pt x="100" y="117"/>
                    <a:pt x="100" y="116"/>
                  </a:cubicBezTo>
                  <a:cubicBezTo>
                    <a:pt x="100" y="116"/>
                    <a:pt x="100" y="116"/>
                    <a:pt x="100" y="116"/>
                  </a:cubicBezTo>
                  <a:cubicBezTo>
                    <a:pt x="100" y="115"/>
                    <a:pt x="100" y="115"/>
                    <a:pt x="100" y="115"/>
                  </a:cubicBezTo>
                  <a:cubicBezTo>
                    <a:pt x="100" y="115"/>
                    <a:pt x="100" y="115"/>
                    <a:pt x="100" y="114"/>
                  </a:cubicBezTo>
                  <a:cubicBezTo>
                    <a:pt x="100" y="114"/>
                    <a:pt x="100" y="114"/>
                    <a:pt x="100" y="114"/>
                  </a:cubicBezTo>
                  <a:cubicBezTo>
                    <a:pt x="100" y="113"/>
                    <a:pt x="100" y="113"/>
                    <a:pt x="100" y="112"/>
                  </a:cubicBezTo>
                  <a:cubicBezTo>
                    <a:pt x="100" y="112"/>
                    <a:pt x="100" y="112"/>
                    <a:pt x="100" y="112"/>
                  </a:cubicBezTo>
                  <a:cubicBezTo>
                    <a:pt x="100" y="111"/>
                    <a:pt x="100" y="111"/>
                    <a:pt x="100" y="111"/>
                  </a:cubicBezTo>
                  <a:cubicBezTo>
                    <a:pt x="100" y="111"/>
                    <a:pt x="100" y="111"/>
                    <a:pt x="100" y="110"/>
                  </a:cubicBezTo>
                  <a:cubicBezTo>
                    <a:pt x="100" y="110"/>
                    <a:pt x="100" y="110"/>
                    <a:pt x="100" y="110"/>
                  </a:cubicBezTo>
                  <a:cubicBezTo>
                    <a:pt x="100" y="109"/>
                    <a:pt x="100" y="109"/>
                    <a:pt x="100" y="108"/>
                  </a:cubicBezTo>
                  <a:cubicBezTo>
                    <a:pt x="100" y="108"/>
                    <a:pt x="100" y="108"/>
                    <a:pt x="100" y="108"/>
                  </a:cubicBezTo>
                  <a:cubicBezTo>
                    <a:pt x="100" y="107"/>
                    <a:pt x="100" y="107"/>
                    <a:pt x="100" y="107"/>
                  </a:cubicBezTo>
                  <a:cubicBezTo>
                    <a:pt x="100" y="107"/>
                    <a:pt x="100" y="107"/>
                    <a:pt x="100" y="106"/>
                  </a:cubicBezTo>
                  <a:cubicBezTo>
                    <a:pt x="100" y="106"/>
                    <a:pt x="100" y="106"/>
                    <a:pt x="100" y="106"/>
                  </a:cubicBezTo>
                  <a:cubicBezTo>
                    <a:pt x="100" y="105"/>
                    <a:pt x="100" y="105"/>
                    <a:pt x="100" y="104"/>
                  </a:cubicBezTo>
                  <a:cubicBezTo>
                    <a:pt x="100" y="104"/>
                    <a:pt x="100" y="104"/>
                    <a:pt x="100" y="104"/>
                  </a:cubicBezTo>
                  <a:cubicBezTo>
                    <a:pt x="100" y="103"/>
                    <a:pt x="100" y="103"/>
                    <a:pt x="100" y="103"/>
                  </a:cubicBezTo>
                  <a:cubicBezTo>
                    <a:pt x="100" y="103"/>
                    <a:pt x="100" y="103"/>
                    <a:pt x="99" y="102"/>
                  </a:cubicBezTo>
                  <a:cubicBezTo>
                    <a:pt x="100" y="102"/>
                    <a:pt x="100" y="102"/>
                    <a:pt x="100" y="102"/>
                  </a:cubicBezTo>
                  <a:cubicBezTo>
                    <a:pt x="99" y="101"/>
                    <a:pt x="99" y="101"/>
                    <a:pt x="100" y="101"/>
                  </a:cubicBezTo>
                  <a:cubicBezTo>
                    <a:pt x="99" y="100"/>
                    <a:pt x="99" y="100"/>
                    <a:pt x="99" y="100"/>
                  </a:cubicBezTo>
                  <a:cubicBezTo>
                    <a:pt x="99" y="99"/>
                    <a:pt x="99" y="99"/>
                    <a:pt x="99" y="99"/>
                  </a:cubicBezTo>
                  <a:cubicBezTo>
                    <a:pt x="99" y="99"/>
                    <a:pt x="99" y="99"/>
                    <a:pt x="99" y="98"/>
                  </a:cubicBezTo>
                  <a:cubicBezTo>
                    <a:pt x="99" y="98"/>
                    <a:pt x="99" y="98"/>
                    <a:pt x="99" y="97"/>
                  </a:cubicBezTo>
                  <a:cubicBezTo>
                    <a:pt x="99" y="97"/>
                    <a:pt x="99" y="97"/>
                    <a:pt x="99" y="97"/>
                  </a:cubicBezTo>
                  <a:cubicBezTo>
                    <a:pt x="99" y="96"/>
                    <a:pt x="99" y="96"/>
                    <a:pt x="99" y="96"/>
                  </a:cubicBezTo>
                  <a:cubicBezTo>
                    <a:pt x="99" y="96"/>
                    <a:pt x="99" y="96"/>
                    <a:pt x="99" y="95"/>
                  </a:cubicBezTo>
                  <a:cubicBezTo>
                    <a:pt x="99" y="95"/>
                    <a:pt x="99" y="95"/>
                    <a:pt x="99" y="95"/>
                  </a:cubicBezTo>
                  <a:cubicBezTo>
                    <a:pt x="99" y="94"/>
                    <a:pt x="99" y="94"/>
                    <a:pt x="99" y="93"/>
                  </a:cubicBezTo>
                  <a:cubicBezTo>
                    <a:pt x="99" y="93"/>
                    <a:pt x="99" y="93"/>
                    <a:pt x="99" y="93"/>
                  </a:cubicBezTo>
                  <a:cubicBezTo>
                    <a:pt x="99" y="92"/>
                    <a:pt x="99" y="92"/>
                    <a:pt x="99" y="92"/>
                  </a:cubicBezTo>
                  <a:cubicBezTo>
                    <a:pt x="99" y="92"/>
                    <a:pt x="99" y="92"/>
                    <a:pt x="99" y="91"/>
                  </a:cubicBezTo>
                  <a:cubicBezTo>
                    <a:pt x="99" y="90"/>
                    <a:pt x="99" y="90"/>
                    <a:pt x="99" y="90"/>
                  </a:cubicBezTo>
                  <a:cubicBezTo>
                    <a:pt x="99" y="90"/>
                    <a:pt x="99" y="90"/>
                    <a:pt x="99" y="89"/>
                  </a:cubicBezTo>
                  <a:cubicBezTo>
                    <a:pt x="99" y="89"/>
                    <a:pt x="99" y="89"/>
                    <a:pt x="99" y="89"/>
                  </a:cubicBezTo>
                  <a:cubicBezTo>
                    <a:pt x="99" y="88"/>
                    <a:pt x="99" y="88"/>
                    <a:pt x="99" y="88"/>
                  </a:cubicBezTo>
                  <a:cubicBezTo>
                    <a:pt x="99" y="88"/>
                    <a:pt x="99" y="88"/>
                    <a:pt x="99" y="87"/>
                  </a:cubicBezTo>
                  <a:cubicBezTo>
                    <a:pt x="99" y="87"/>
                    <a:pt x="99" y="87"/>
                    <a:pt x="99" y="86"/>
                  </a:cubicBezTo>
                  <a:cubicBezTo>
                    <a:pt x="98" y="86"/>
                    <a:pt x="98" y="86"/>
                    <a:pt x="99" y="86"/>
                  </a:cubicBezTo>
                  <a:cubicBezTo>
                    <a:pt x="98" y="85"/>
                    <a:pt x="98" y="85"/>
                    <a:pt x="98" y="85"/>
                  </a:cubicBezTo>
                  <a:cubicBezTo>
                    <a:pt x="99" y="85"/>
                    <a:pt x="99" y="85"/>
                    <a:pt x="98" y="84"/>
                  </a:cubicBezTo>
                  <a:cubicBezTo>
                    <a:pt x="98" y="83"/>
                    <a:pt x="98" y="83"/>
                    <a:pt x="98" y="83"/>
                  </a:cubicBezTo>
                  <a:cubicBezTo>
                    <a:pt x="98" y="83"/>
                    <a:pt x="98" y="83"/>
                    <a:pt x="98" y="82"/>
                  </a:cubicBezTo>
                  <a:cubicBezTo>
                    <a:pt x="98" y="82"/>
                    <a:pt x="98" y="82"/>
                    <a:pt x="98" y="82"/>
                  </a:cubicBezTo>
                  <a:cubicBezTo>
                    <a:pt x="98" y="81"/>
                    <a:pt x="98" y="81"/>
                    <a:pt x="98" y="81"/>
                  </a:cubicBezTo>
                  <a:cubicBezTo>
                    <a:pt x="98" y="81"/>
                    <a:pt x="98" y="81"/>
                    <a:pt x="98" y="80"/>
                  </a:cubicBezTo>
                  <a:cubicBezTo>
                    <a:pt x="98" y="80"/>
                    <a:pt x="98" y="80"/>
                    <a:pt x="98" y="79"/>
                  </a:cubicBezTo>
                  <a:cubicBezTo>
                    <a:pt x="98" y="79"/>
                    <a:pt x="98" y="79"/>
                    <a:pt x="98" y="79"/>
                  </a:cubicBezTo>
                  <a:cubicBezTo>
                    <a:pt x="98" y="78"/>
                    <a:pt x="98" y="78"/>
                    <a:pt x="98" y="78"/>
                  </a:cubicBezTo>
                  <a:cubicBezTo>
                    <a:pt x="98" y="78"/>
                    <a:pt x="98" y="78"/>
                    <a:pt x="98" y="77"/>
                  </a:cubicBezTo>
                  <a:cubicBezTo>
                    <a:pt x="98" y="76"/>
                    <a:pt x="98" y="76"/>
                    <a:pt x="98" y="76"/>
                  </a:cubicBezTo>
                  <a:cubicBezTo>
                    <a:pt x="98" y="76"/>
                    <a:pt x="98" y="76"/>
                    <a:pt x="98" y="75"/>
                  </a:cubicBezTo>
                  <a:cubicBezTo>
                    <a:pt x="98" y="75"/>
                    <a:pt x="98" y="75"/>
                    <a:pt x="98" y="75"/>
                  </a:cubicBezTo>
                  <a:cubicBezTo>
                    <a:pt x="98" y="75"/>
                    <a:pt x="98" y="75"/>
                    <a:pt x="98" y="76"/>
                  </a:cubicBezTo>
                  <a:cubicBezTo>
                    <a:pt x="99" y="76"/>
                    <a:pt x="99" y="76"/>
                    <a:pt x="100" y="76"/>
                  </a:cubicBezTo>
                  <a:cubicBezTo>
                    <a:pt x="100" y="77"/>
                    <a:pt x="100" y="77"/>
                    <a:pt x="101" y="77"/>
                  </a:cubicBezTo>
                  <a:cubicBezTo>
                    <a:pt x="102" y="77"/>
                    <a:pt x="102" y="77"/>
                    <a:pt x="102" y="78"/>
                  </a:cubicBezTo>
                  <a:cubicBezTo>
                    <a:pt x="103" y="79"/>
                    <a:pt x="103" y="79"/>
                    <a:pt x="104" y="79"/>
                  </a:cubicBezTo>
                  <a:cubicBezTo>
                    <a:pt x="104" y="79"/>
                    <a:pt x="104" y="79"/>
                    <a:pt x="105" y="80"/>
                  </a:cubicBezTo>
                  <a:cubicBezTo>
                    <a:pt x="106" y="80"/>
                    <a:pt x="106" y="80"/>
                    <a:pt x="106" y="81"/>
                  </a:cubicBezTo>
                  <a:cubicBezTo>
                    <a:pt x="107" y="81"/>
                    <a:pt x="107" y="81"/>
                    <a:pt x="108" y="82"/>
                  </a:cubicBezTo>
                  <a:cubicBezTo>
                    <a:pt x="109" y="82"/>
                    <a:pt x="109" y="82"/>
                    <a:pt x="109" y="83"/>
                  </a:cubicBezTo>
                  <a:cubicBezTo>
                    <a:pt x="110" y="83"/>
                    <a:pt x="110" y="83"/>
                    <a:pt x="110" y="83"/>
                  </a:cubicBezTo>
                  <a:cubicBezTo>
                    <a:pt x="111" y="84"/>
                    <a:pt x="111" y="84"/>
                    <a:pt x="112" y="84"/>
                  </a:cubicBezTo>
                  <a:cubicBezTo>
                    <a:pt x="112" y="84"/>
                    <a:pt x="112" y="84"/>
                    <a:pt x="113" y="85"/>
                  </a:cubicBezTo>
                  <a:cubicBezTo>
                    <a:pt x="114" y="86"/>
                    <a:pt x="114" y="86"/>
                    <a:pt x="114" y="86"/>
                  </a:cubicBezTo>
                  <a:cubicBezTo>
                    <a:pt x="115" y="86"/>
                    <a:pt x="115" y="86"/>
                    <a:pt x="116" y="87"/>
                  </a:cubicBezTo>
                  <a:cubicBezTo>
                    <a:pt x="116" y="87"/>
                    <a:pt x="116" y="87"/>
                    <a:pt x="117" y="88"/>
                  </a:cubicBezTo>
                  <a:cubicBezTo>
                    <a:pt x="118" y="88"/>
                    <a:pt x="118" y="88"/>
                    <a:pt x="118" y="88"/>
                  </a:cubicBezTo>
                  <a:cubicBezTo>
                    <a:pt x="119" y="89"/>
                    <a:pt x="119" y="89"/>
                    <a:pt x="120" y="90"/>
                  </a:cubicBezTo>
                  <a:cubicBezTo>
                    <a:pt x="120" y="90"/>
                    <a:pt x="120" y="90"/>
                    <a:pt x="121" y="91"/>
                  </a:cubicBezTo>
                  <a:cubicBezTo>
                    <a:pt x="122" y="91"/>
                    <a:pt x="122" y="91"/>
                    <a:pt x="122" y="91"/>
                  </a:cubicBezTo>
                  <a:cubicBezTo>
                    <a:pt x="123" y="92"/>
                    <a:pt x="123" y="92"/>
                    <a:pt x="124" y="92"/>
                  </a:cubicBezTo>
                  <a:cubicBezTo>
                    <a:pt x="124" y="92"/>
                    <a:pt x="124" y="92"/>
                    <a:pt x="125" y="93"/>
                  </a:cubicBezTo>
                  <a:cubicBezTo>
                    <a:pt x="126" y="93"/>
                    <a:pt x="126" y="93"/>
                    <a:pt x="126" y="94"/>
                  </a:cubicBezTo>
                  <a:cubicBezTo>
                    <a:pt x="127" y="94"/>
                    <a:pt x="127" y="94"/>
                    <a:pt x="127" y="94"/>
                  </a:cubicBezTo>
                  <a:cubicBezTo>
                    <a:pt x="128" y="95"/>
                    <a:pt x="128" y="95"/>
                    <a:pt x="129" y="96"/>
                  </a:cubicBezTo>
                  <a:cubicBezTo>
                    <a:pt x="130" y="96"/>
                    <a:pt x="130" y="96"/>
                    <a:pt x="130" y="97"/>
                  </a:cubicBezTo>
                  <a:cubicBezTo>
                    <a:pt x="131" y="97"/>
                    <a:pt x="131" y="97"/>
                    <a:pt x="132" y="98"/>
                  </a:cubicBezTo>
                  <a:cubicBezTo>
                    <a:pt x="132" y="98"/>
                    <a:pt x="132" y="98"/>
                    <a:pt x="133" y="98"/>
                  </a:cubicBezTo>
                  <a:cubicBezTo>
                    <a:pt x="133" y="99"/>
                    <a:pt x="133" y="99"/>
                    <a:pt x="134" y="99"/>
                  </a:cubicBezTo>
                  <a:cubicBezTo>
                    <a:pt x="135" y="100"/>
                    <a:pt x="135" y="100"/>
                    <a:pt x="135" y="100"/>
                  </a:cubicBezTo>
                  <a:cubicBezTo>
                    <a:pt x="136" y="100"/>
                    <a:pt x="136" y="100"/>
                    <a:pt x="137" y="101"/>
                  </a:cubicBezTo>
                  <a:cubicBezTo>
                    <a:pt x="137" y="101"/>
                    <a:pt x="137" y="101"/>
                    <a:pt x="138" y="102"/>
                  </a:cubicBezTo>
                  <a:cubicBezTo>
                    <a:pt x="139" y="102"/>
                    <a:pt x="139" y="102"/>
                    <a:pt x="139" y="103"/>
                  </a:cubicBezTo>
                  <a:cubicBezTo>
                    <a:pt x="140" y="103"/>
                    <a:pt x="140" y="103"/>
                    <a:pt x="140" y="103"/>
                  </a:cubicBezTo>
                  <a:cubicBezTo>
                    <a:pt x="141" y="104"/>
                    <a:pt x="141" y="104"/>
                    <a:pt x="141" y="104"/>
                  </a:cubicBezTo>
                  <a:cubicBezTo>
                    <a:pt x="141" y="104"/>
                    <a:pt x="141" y="104"/>
                    <a:pt x="141" y="105"/>
                  </a:cubicBezTo>
                  <a:cubicBezTo>
                    <a:pt x="140" y="105"/>
                    <a:pt x="140" y="105"/>
                    <a:pt x="140" y="105"/>
                  </a:cubicBezTo>
                  <a:cubicBezTo>
                    <a:pt x="139" y="106"/>
                    <a:pt x="139" y="106"/>
                    <a:pt x="138" y="106"/>
                  </a:cubicBezTo>
                  <a:cubicBezTo>
                    <a:pt x="138" y="106"/>
                    <a:pt x="138" y="106"/>
                    <a:pt x="137" y="106"/>
                  </a:cubicBezTo>
                  <a:cubicBezTo>
                    <a:pt x="137" y="107"/>
                    <a:pt x="137" y="107"/>
                    <a:pt x="136" y="107"/>
                  </a:cubicBezTo>
                  <a:cubicBezTo>
                    <a:pt x="135" y="107"/>
                    <a:pt x="135" y="107"/>
                    <a:pt x="135" y="108"/>
                  </a:cubicBezTo>
                  <a:cubicBezTo>
                    <a:pt x="134" y="108"/>
                    <a:pt x="134" y="108"/>
                    <a:pt x="134" y="109"/>
                  </a:cubicBezTo>
                  <a:cubicBezTo>
                    <a:pt x="133" y="109"/>
                    <a:pt x="133" y="109"/>
                    <a:pt x="132" y="109"/>
                  </a:cubicBezTo>
                  <a:cubicBezTo>
                    <a:pt x="132" y="110"/>
                    <a:pt x="132" y="110"/>
                    <a:pt x="131" y="110"/>
                  </a:cubicBezTo>
                  <a:cubicBezTo>
                    <a:pt x="131" y="110"/>
                    <a:pt x="131" y="110"/>
                    <a:pt x="130" y="111"/>
                  </a:cubicBezTo>
                  <a:cubicBezTo>
                    <a:pt x="129" y="111"/>
                    <a:pt x="129" y="111"/>
                    <a:pt x="129" y="111"/>
                  </a:cubicBezTo>
                  <a:cubicBezTo>
                    <a:pt x="128" y="112"/>
                    <a:pt x="128" y="112"/>
                    <a:pt x="128" y="112"/>
                  </a:cubicBezTo>
                  <a:cubicBezTo>
                    <a:pt x="127" y="112"/>
                    <a:pt x="127" y="112"/>
                    <a:pt x="126" y="113"/>
                  </a:cubicBezTo>
                  <a:cubicBezTo>
                    <a:pt x="126" y="113"/>
                    <a:pt x="126" y="113"/>
                    <a:pt x="125" y="114"/>
                  </a:cubicBezTo>
                  <a:cubicBezTo>
                    <a:pt x="124" y="114"/>
                    <a:pt x="124" y="114"/>
                    <a:pt x="124" y="114"/>
                  </a:cubicBezTo>
                  <a:cubicBezTo>
                    <a:pt x="123" y="115"/>
                    <a:pt x="123" y="115"/>
                    <a:pt x="123" y="115"/>
                  </a:cubicBezTo>
                  <a:cubicBezTo>
                    <a:pt x="122" y="115"/>
                    <a:pt x="122" y="115"/>
                    <a:pt x="121" y="115"/>
                  </a:cubicBezTo>
                  <a:cubicBezTo>
                    <a:pt x="121" y="116"/>
                    <a:pt x="121" y="116"/>
                    <a:pt x="120" y="116"/>
                  </a:cubicBezTo>
                  <a:cubicBezTo>
                    <a:pt x="119" y="117"/>
                    <a:pt x="119" y="117"/>
                    <a:pt x="119" y="117"/>
                  </a:cubicBezTo>
                  <a:cubicBezTo>
                    <a:pt x="118" y="118"/>
                    <a:pt x="118" y="118"/>
                    <a:pt x="117" y="118"/>
                  </a:cubicBezTo>
                  <a:cubicBezTo>
                    <a:pt x="117" y="118"/>
                    <a:pt x="117" y="118"/>
                    <a:pt x="116" y="119"/>
                  </a:cubicBezTo>
                  <a:cubicBezTo>
                    <a:pt x="116" y="119"/>
                    <a:pt x="116" y="119"/>
                    <a:pt x="115" y="119"/>
                  </a:cubicBezTo>
                  <a:cubicBezTo>
                    <a:pt x="115" y="120"/>
                    <a:pt x="115" y="120"/>
                    <a:pt x="114" y="120"/>
                  </a:cubicBezTo>
                  <a:cubicBezTo>
                    <a:pt x="113" y="120"/>
                    <a:pt x="113" y="120"/>
                    <a:pt x="113" y="120"/>
                  </a:cubicBezTo>
                  <a:cubicBezTo>
                    <a:pt x="112" y="121"/>
                    <a:pt x="112" y="121"/>
                    <a:pt x="111" y="121"/>
                  </a:cubicBezTo>
                  <a:cubicBezTo>
                    <a:pt x="111" y="122"/>
                    <a:pt x="111" y="122"/>
                    <a:pt x="110" y="122"/>
                  </a:cubicBezTo>
                  <a:cubicBezTo>
                    <a:pt x="109" y="122"/>
                    <a:pt x="109" y="122"/>
                    <a:pt x="109" y="123"/>
                  </a:cubicBezTo>
                  <a:cubicBezTo>
                    <a:pt x="108" y="123"/>
                    <a:pt x="108" y="123"/>
                    <a:pt x="108" y="124"/>
                  </a:cubicBezTo>
                  <a:cubicBezTo>
                    <a:pt x="107" y="124"/>
                    <a:pt x="107" y="124"/>
                    <a:pt x="106" y="124"/>
                  </a:cubicBezTo>
                  <a:cubicBezTo>
                    <a:pt x="106" y="125"/>
                    <a:pt x="106" y="125"/>
                    <a:pt x="105" y="125"/>
                  </a:cubicBezTo>
                  <a:cubicBezTo>
                    <a:pt x="104" y="125"/>
                    <a:pt x="104" y="125"/>
                    <a:pt x="104" y="126"/>
                  </a:cubicBezTo>
                  <a:cubicBezTo>
                    <a:pt x="103" y="126"/>
                    <a:pt x="103" y="126"/>
                    <a:pt x="102" y="126"/>
                  </a:cubicBezTo>
                  <a:cubicBezTo>
                    <a:pt x="102" y="127"/>
                    <a:pt x="102" y="127"/>
                    <a:pt x="101" y="127"/>
                  </a:cubicBezTo>
                  <a:close/>
                  <a:moveTo>
                    <a:pt x="14" y="17"/>
                  </a:moveTo>
                  <a:cubicBezTo>
                    <a:pt x="14" y="17"/>
                    <a:pt x="14" y="17"/>
                    <a:pt x="14" y="17"/>
                  </a:cubicBezTo>
                  <a:cubicBezTo>
                    <a:pt x="14" y="17"/>
                    <a:pt x="14" y="17"/>
                    <a:pt x="14" y="17"/>
                  </a:cubicBezTo>
                  <a:cubicBezTo>
                    <a:pt x="14" y="17"/>
                    <a:pt x="14" y="17"/>
                    <a:pt x="14"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9" name="Freeform 31">
              <a:extLst>
                <a:ext uri="{FF2B5EF4-FFF2-40B4-BE49-F238E27FC236}">
                  <a16:creationId xmlns:a16="http://schemas.microsoft.com/office/drawing/2014/main" id="{55F8A6F6-F03D-43BC-AD6D-F9CE7D28B278}"/>
                </a:ext>
              </a:extLst>
            </p:cNvPr>
            <p:cNvSpPr>
              <a:spLocks noEditPoints="1"/>
            </p:cNvSpPr>
            <p:nvPr/>
          </p:nvSpPr>
          <p:spPr bwMode="auto">
            <a:xfrm>
              <a:off x="3482" y="2872"/>
              <a:ext cx="688" cy="535"/>
            </a:xfrm>
            <a:custGeom>
              <a:avLst/>
              <a:gdLst>
                <a:gd name="T0" fmla="*/ 228 w 291"/>
                <a:gd name="T1" fmla="*/ 77 h 226"/>
                <a:gd name="T2" fmla="*/ 228 w 291"/>
                <a:gd name="T3" fmla="*/ 83 h 226"/>
                <a:gd name="T4" fmla="*/ 107 w 291"/>
                <a:gd name="T5" fmla="*/ 193 h 226"/>
                <a:gd name="T6" fmla="*/ 42 w 291"/>
                <a:gd name="T7" fmla="*/ 175 h 226"/>
                <a:gd name="T8" fmla="*/ 52 w 291"/>
                <a:gd name="T9" fmla="*/ 176 h 226"/>
                <a:gd name="T10" fmla="*/ 104 w 291"/>
                <a:gd name="T11" fmla="*/ 161 h 226"/>
                <a:gd name="T12" fmla="*/ 64 w 291"/>
                <a:gd name="T13" fmla="*/ 133 h 226"/>
                <a:gd name="T14" fmla="*/ 72 w 291"/>
                <a:gd name="T15" fmla="*/ 134 h 226"/>
                <a:gd name="T16" fmla="*/ 83 w 291"/>
                <a:gd name="T17" fmla="*/ 133 h 226"/>
                <a:gd name="T18" fmla="*/ 48 w 291"/>
                <a:gd name="T19" fmla="*/ 94 h 226"/>
                <a:gd name="T20" fmla="*/ 48 w 291"/>
                <a:gd name="T21" fmla="*/ 93 h 226"/>
                <a:gd name="T22" fmla="*/ 67 w 291"/>
                <a:gd name="T23" fmla="*/ 99 h 226"/>
                <a:gd name="T24" fmla="*/ 47 w 291"/>
                <a:gd name="T25" fmla="*/ 65 h 226"/>
                <a:gd name="T26" fmla="*/ 53 w 291"/>
                <a:gd name="T27" fmla="*/ 44 h 226"/>
                <a:gd name="T28" fmla="*/ 142 w 291"/>
                <a:gd name="T29" fmla="*/ 88 h 226"/>
                <a:gd name="T30" fmla="*/ 141 w 291"/>
                <a:gd name="T31" fmla="*/ 78 h 226"/>
                <a:gd name="T32" fmla="*/ 185 w 291"/>
                <a:gd name="T33" fmla="*/ 38 h 226"/>
                <a:gd name="T34" fmla="*/ 217 w 291"/>
                <a:gd name="T35" fmla="*/ 50 h 226"/>
                <a:gd name="T36" fmla="*/ 244 w 291"/>
                <a:gd name="T37" fmla="*/ 40 h 226"/>
                <a:gd name="T38" fmla="*/ 225 w 291"/>
                <a:gd name="T39" fmla="*/ 63 h 226"/>
                <a:gd name="T40" fmla="*/ 250 w 291"/>
                <a:gd name="T41" fmla="*/ 56 h 226"/>
                <a:gd name="T42" fmla="*/ 228 w 291"/>
                <a:gd name="T43" fmla="*/ 77 h 226"/>
                <a:gd name="T44" fmla="*/ 284 w 291"/>
                <a:gd name="T45" fmla="*/ 36 h 226"/>
                <a:gd name="T46" fmla="*/ 269 w 291"/>
                <a:gd name="T47" fmla="*/ 10 h 226"/>
                <a:gd name="T48" fmla="*/ 245 w 291"/>
                <a:gd name="T49" fmla="*/ 2 h 226"/>
                <a:gd name="T50" fmla="*/ 224 w 291"/>
                <a:gd name="T51" fmla="*/ 8 h 226"/>
                <a:gd name="T52" fmla="*/ 185 w 291"/>
                <a:gd name="T53" fmla="*/ 0 h 226"/>
                <a:gd name="T54" fmla="*/ 111 w 291"/>
                <a:gd name="T55" fmla="*/ 42 h 226"/>
                <a:gd name="T56" fmla="*/ 83 w 291"/>
                <a:gd name="T57" fmla="*/ 21 h 226"/>
                <a:gd name="T58" fmla="*/ 52 w 291"/>
                <a:gd name="T59" fmla="*/ 7 h 226"/>
                <a:gd name="T60" fmla="*/ 49 w 291"/>
                <a:gd name="T61" fmla="*/ 7 h 226"/>
                <a:gd name="T62" fmla="*/ 18 w 291"/>
                <a:gd name="T63" fmla="*/ 25 h 226"/>
                <a:gd name="T64" fmla="*/ 8 w 291"/>
                <a:gd name="T65" fmla="*/ 64 h 226"/>
                <a:gd name="T66" fmla="*/ 11 w 291"/>
                <a:gd name="T67" fmla="*/ 81 h 226"/>
                <a:gd name="T68" fmla="*/ 9 w 291"/>
                <a:gd name="T69" fmla="*/ 93 h 226"/>
                <a:gd name="T70" fmla="*/ 25 w 291"/>
                <a:gd name="T71" fmla="*/ 137 h 226"/>
                <a:gd name="T72" fmla="*/ 27 w 291"/>
                <a:gd name="T73" fmla="*/ 142 h 226"/>
                <a:gd name="T74" fmla="*/ 5 w 291"/>
                <a:gd name="T75" fmla="*/ 162 h 226"/>
                <a:gd name="T76" fmla="*/ 22 w 291"/>
                <a:gd name="T77" fmla="*/ 202 h 226"/>
                <a:gd name="T78" fmla="*/ 107 w 291"/>
                <a:gd name="T79" fmla="*/ 226 h 226"/>
                <a:gd name="T80" fmla="*/ 266 w 291"/>
                <a:gd name="T81" fmla="*/ 94 h 226"/>
                <a:gd name="T82" fmla="*/ 282 w 291"/>
                <a:gd name="T83" fmla="*/ 76 h 226"/>
                <a:gd name="T84" fmla="*/ 284 w 291"/>
                <a:gd name="T85" fmla="*/ 3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26">
                  <a:moveTo>
                    <a:pt x="228" y="77"/>
                  </a:moveTo>
                  <a:cubicBezTo>
                    <a:pt x="228" y="79"/>
                    <a:pt x="228" y="81"/>
                    <a:pt x="228" y="83"/>
                  </a:cubicBezTo>
                  <a:cubicBezTo>
                    <a:pt x="227" y="135"/>
                    <a:pt x="184" y="193"/>
                    <a:pt x="107" y="193"/>
                  </a:cubicBezTo>
                  <a:cubicBezTo>
                    <a:pt x="83" y="192"/>
                    <a:pt x="61" y="186"/>
                    <a:pt x="42" y="175"/>
                  </a:cubicBezTo>
                  <a:cubicBezTo>
                    <a:pt x="45" y="175"/>
                    <a:pt x="48" y="176"/>
                    <a:pt x="52" y="176"/>
                  </a:cubicBezTo>
                  <a:cubicBezTo>
                    <a:pt x="72" y="176"/>
                    <a:pt x="89" y="170"/>
                    <a:pt x="104" y="161"/>
                  </a:cubicBezTo>
                  <a:cubicBezTo>
                    <a:pt x="85" y="160"/>
                    <a:pt x="69" y="149"/>
                    <a:pt x="64" y="133"/>
                  </a:cubicBezTo>
                  <a:cubicBezTo>
                    <a:pt x="66" y="134"/>
                    <a:pt x="69" y="134"/>
                    <a:pt x="72" y="134"/>
                  </a:cubicBezTo>
                  <a:cubicBezTo>
                    <a:pt x="75" y="134"/>
                    <a:pt x="79" y="134"/>
                    <a:pt x="83" y="133"/>
                  </a:cubicBezTo>
                  <a:cubicBezTo>
                    <a:pt x="63" y="129"/>
                    <a:pt x="48" y="113"/>
                    <a:pt x="48" y="94"/>
                  </a:cubicBezTo>
                  <a:cubicBezTo>
                    <a:pt x="48" y="94"/>
                    <a:pt x="48" y="94"/>
                    <a:pt x="48" y="93"/>
                  </a:cubicBezTo>
                  <a:cubicBezTo>
                    <a:pt x="53" y="96"/>
                    <a:pt x="60" y="98"/>
                    <a:pt x="67" y="99"/>
                  </a:cubicBezTo>
                  <a:cubicBezTo>
                    <a:pt x="55" y="91"/>
                    <a:pt x="48" y="79"/>
                    <a:pt x="47" y="65"/>
                  </a:cubicBezTo>
                  <a:cubicBezTo>
                    <a:pt x="47" y="57"/>
                    <a:pt x="49" y="50"/>
                    <a:pt x="53" y="44"/>
                  </a:cubicBezTo>
                  <a:cubicBezTo>
                    <a:pt x="74" y="69"/>
                    <a:pt x="107" y="86"/>
                    <a:pt x="142" y="88"/>
                  </a:cubicBezTo>
                  <a:cubicBezTo>
                    <a:pt x="142" y="85"/>
                    <a:pt x="141" y="82"/>
                    <a:pt x="141" y="78"/>
                  </a:cubicBezTo>
                  <a:cubicBezTo>
                    <a:pt x="141" y="56"/>
                    <a:pt x="161" y="38"/>
                    <a:pt x="185" y="38"/>
                  </a:cubicBezTo>
                  <a:cubicBezTo>
                    <a:pt x="198" y="37"/>
                    <a:pt x="209" y="42"/>
                    <a:pt x="217" y="50"/>
                  </a:cubicBezTo>
                  <a:cubicBezTo>
                    <a:pt x="227" y="48"/>
                    <a:pt x="236" y="45"/>
                    <a:pt x="244" y="40"/>
                  </a:cubicBezTo>
                  <a:cubicBezTo>
                    <a:pt x="241" y="50"/>
                    <a:pt x="234" y="58"/>
                    <a:pt x="225" y="63"/>
                  </a:cubicBezTo>
                  <a:cubicBezTo>
                    <a:pt x="234" y="62"/>
                    <a:pt x="242" y="59"/>
                    <a:pt x="250" y="56"/>
                  </a:cubicBezTo>
                  <a:cubicBezTo>
                    <a:pt x="244" y="64"/>
                    <a:pt x="237" y="72"/>
                    <a:pt x="228" y="77"/>
                  </a:cubicBezTo>
                  <a:close/>
                  <a:moveTo>
                    <a:pt x="284" y="36"/>
                  </a:moveTo>
                  <a:cubicBezTo>
                    <a:pt x="283" y="26"/>
                    <a:pt x="278" y="16"/>
                    <a:pt x="269" y="10"/>
                  </a:cubicBezTo>
                  <a:cubicBezTo>
                    <a:pt x="262" y="5"/>
                    <a:pt x="254" y="2"/>
                    <a:pt x="245" y="2"/>
                  </a:cubicBezTo>
                  <a:cubicBezTo>
                    <a:pt x="238" y="2"/>
                    <a:pt x="224" y="8"/>
                    <a:pt x="224" y="8"/>
                  </a:cubicBezTo>
                  <a:cubicBezTo>
                    <a:pt x="212" y="3"/>
                    <a:pt x="199" y="0"/>
                    <a:pt x="185" y="0"/>
                  </a:cubicBezTo>
                  <a:cubicBezTo>
                    <a:pt x="153" y="0"/>
                    <a:pt x="125" y="17"/>
                    <a:pt x="111" y="42"/>
                  </a:cubicBezTo>
                  <a:cubicBezTo>
                    <a:pt x="100" y="37"/>
                    <a:pt x="91" y="30"/>
                    <a:pt x="83" y="21"/>
                  </a:cubicBezTo>
                  <a:cubicBezTo>
                    <a:pt x="75" y="12"/>
                    <a:pt x="64" y="7"/>
                    <a:pt x="52" y="7"/>
                  </a:cubicBezTo>
                  <a:cubicBezTo>
                    <a:pt x="51" y="7"/>
                    <a:pt x="50" y="7"/>
                    <a:pt x="49" y="7"/>
                  </a:cubicBezTo>
                  <a:cubicBezTo>
                    <a:pt x="36" y="7"/>
                    <a:pt x="25" y="14"/>
                    <a:pt x="18" y="25"/>
                  </a:cubicBezTo>
                  <a:cubicBezTo>
                    <a:pt x="11" y="37"/>
                    <a:pt x="8" y="50"/>
                    <a:pt x="8" y="64"/>
                  </a:cubicBezTo>
                  <a:cubicBezTo>
                    <a:pt x="9" y="70"/>
                    <a:pt x="9" y="75"/>
                    <a:pt x="11" y="81"/>
                  </a:cubicBezTo>
                  <a:cubicBezTo>
                    <a:pt x="9" y="84"/>
                    <a:pt x="9" y="89"/>
                    <a:pt x="9" y="93"/>
                  </a:cubicBezTo>
                  <a:cubicBezTo>
                    <a:pt x="9" y="109"/>
                    <a:pt x="16" y="124"/>
                    <a:pt x="25" y="137"/>
                  </a:cubicBezTo>
                  <a:cubicBezTo>
                    <a:pt x="26" y="138"/>
                    <a:pt x="26" y="140"/>
                    <a:pt x="27" y="142"/>
                  </a:cubicBezTo>
                  <a:cubicBezTo>
                    <a:pt x="17" y="146"/>
                    <a:pt x="9" y="153"/>
                    <a:pt x="5" y="162"/>
                  </a:cubicBezTo>
                  <a:cubicBezTo>
                    <a:pt x="0" y="177"/>
                    <a:pt x="7" y="193"/>
                    <a:pt x="22" y="202"/>
                  </a:cubicBezTo>
                  <a:cubicBezTo>
                    <a:pt x="48" y="217"/>
                    <a:pt x="77" y="225"/>
                    <a:pt x="107" y="226"/>
                  </a:cubicBezTo>
                  <a:cubicBezTo>
                    <a:pt x="200" y="226"/>
                    <a:pt x="259" y="161"/>
                    <a:pt x="266" y="94"/>
                  </a:cubicBezTo>
                  <a:cubicBezTo>
                    <a:pt x="272" y="88"/>
                    <a:pt x="277" y="82"/>
                    <a:pt x="282" y="76"/>
                  </a:cubicBezTo>
                  <a:cubicBezTo>
                    <a:pt x="291" y="63"/>
                    <a:pt x="291" y="48"/>
                    <a:pt x="284"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0" name="Freeform 32">
              <a:extLst>
                <a:ext uri="{FF2B5EF4-FFF2-40B4-BE49-F238E27FC236}">
                  <a16:creationId xmlns:a16="http://schemas.microsoft.com/office/drawing/2014/main" id="{10935783-38BD-41C1-94EE-2A603FDCEEA8}"/>
                </a:ext>
              </a:extLst>
            </p:cNvPr>
            <p:cNvSpPr>
              <a:spLocks noEditPoints="1"/>
            </p:cNvSpPr>
            <p:nvPr/>
          </p:nvSpPr>
          <p:spPr bwMode="auto">
            <a:xfrm>
              <a:off x="4851" y="2794"/>
              <a:ext cx="452" cy="553"/>
            </a:xfrm>
            <a:custGeom>
              <a:avLst/>
              <a:gdLst>
                <a:gd name="T0" fmla="*/ 96 w 191"/>
                <a:gd name="T1" fmla="*/ 157 h 234"/>
                <a:gd name="T2" fmla="*/ 135 w 191"/>
                <a:gd name="T3" fmla="*/ 151 h 234"/>
                <a:gd name="T4" fmla="*/ 149 w 191"/>
                <a:gd name="T5" fmla="*/ 167 h 234"/>
                <a:gd name="T6" fmla="*/ 128 w 191"/>
                <a:gd name="T7" fmla="*/ 189 h 234"/>
                <a:gd name="T8" fmla="*/ 90 w 191"/>
                <a:gd name="T9" fmla="*/ 196 h 234"/>
                <a:gd name="T10" fmla="*/ 39 w 191"/>
                <a:gd name="T11" fmla="*/ 137 h 234"/>
                <a:gd name="T12" fmla="*/ 46 w 191"/>
                <a:gd name="T13" fmla="*/ 62 h 234"/>
                <a:gd name="T14" fmla="*/ 68 w 191"/>
                <a:gd name="T15" fmla="*/ 38 h 234"/>
                <a:gd name="T16" fmla="*/ 85 w 191"/>
                <a:gd name="T17" fmla="*/ 58 h 234"/>
                <a:gd name="T18" fmla="*/ 83 w 191"/>
                <a:gd name="T19" fmla="*/ 79 h 234"/>
                <a:gd name="T20" fmla="*/ 146 w 191"/>
                <a:gd name="T21" fmla="*/ 71 h 234"/>
                <a:gd name="T22" fmla="*/ 161 w 191"/>
                <a:gd name="T23" fmla="*/ 89 h 234"/>
                <a:gd name="T24" fmla="*/ 141 w 191"/>
                <a:gd name="T25" fmla="*/ 111 h 234"/>
                <a:gd name="T26" fmla="*/ 78 w 191"/>
                <a:gd name="T27" fmla="*/ 120 h 234"/>
                <a:gd name="T28" fmla="*/ 77 w 191"/>
                <a:gd name="T29" fmla="*/ 132 h 234"/>
                <a:gd name="T30" fmla="*/ 96 w 191"/>
                <a:gd name="T31" fmla="*/ 157 h 234"/>
                <a:gd name="T32" fmla="*/ 167 w 191"/>
                <a:gd name="T33" fmla="*/ 126 h 234"/>
                <a:gd name="T34" fmla="*/ 188 w 191"/>
                <a:gd name="T35" fmla="*/ 84 h 234"/>
                <a:gd name="T36" fmla="*/ 149 w 191"/>
                <a:gd name="T37" fmla="*/ 37 h 234"/>
                <a:gd name="T38" fmla="*/ 115 w 191"/>
                <a:gd name="T39" fmla="*/ 41 h 234"/>
                <a:gd name="T40" fmla="*/ 71 w 191"/>
                <a:gd name="T41" fmla="*/ 2 h 234"/>
                <a:gd name="T42" fmla="*/ 13 w 191"/>
                <a:gd name="T43" fmla="*/ 65 h 234"/>
                <a:gd name="T44" fmla="*/ 7 w 191"/>
                <a:gd name="T45" fmla="*/ 140 h 234"/>
                <a:gd name="T46" fmla="*/ 85 w 191"/>
                <a:gd name="T47" fmla="*/ 226 h 234"/>
                <a:gd name="T48" fmla="*/ 123 w 191"/>
                <a:gd name="T49" fmla="*/ 219 h 234"/>
                <a:gd name="T50" fmla="*/ 176 w 191"/>
                <a:gd name="T51" fmla="*/ 162 h 234"/>
                <a:gd name="T52" fmla="*/ 167 w 191"/>
                <a:gd name="T53" fmla="*/ 12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1" h="234">
                  <a:moveTo>
                    <a:pt x="96" y="157"/>
                  </a:moveTo>
                  <a:cubicBezTo>
                    <a:pt x="116" y="154"/>
                    <a:pt x="116" y="154"/>
                    <a:pt x="135" y="151"/>
                  </a:cubicBezTo>
                  <a:cubicBezTo>
                    <a:pt x="145" y="149"/>
                    <a:pt x="151" y="156"/>
                    <a:pt x="149" y="167"/>
                  </a:cubicBezTo>
                  <a:cubicBezTo>
                    <a:pt x="147" y="178"/>
                    <a:pt x="138" y="187"/>
                    <a:pt x="128" y="189"/>
                  </a:cubicBezTo>
                  <a:cubicBezTo>
                    <a:pt x="109" y="193"/>
                    <a:pt x="109" y="193"/>
                    <a:pt x="90" y="196"/>
                  </a:cubicBezTo>
                  <a:cubicBezTo>
                    <a:pt x="57" y="201"/>
                    <a:pt x="34" y="175"/>
                    <a:pt x="39" y="137"/>
                  </a:cubicBezTo>
                  <a:cubicBezTo>
                    <a:pt x="43" y="99"/>
                    <a:pt x="43" y="99"/>
                    <a:pt x="46" y="62"/>
                  </a:cubicBezTo>
                  <a:cubicBezTo>
                    <a:pt x="48" y="49"/>
                    <a:pt x="57" y="39"/>
                    <a:pt x="68" y="38"/>
                  </a:cubicBezTo>
                  <a:cubicBezTo>
                    <a:pt x="79" y="37"/>
                    <a:pt x="86" y="46"/>
                    <a:pt x="85" y="58"/>
                  </a:cubicBezTo>
                  <a:cubicBezTo>
                    <a:pt x="84" y="68"/>
                    <a:pt x="84" y="68"/>
                    <a:pt x="83" y="79"/>
                  </a:cubicBezTo>
                  <a:cubicBezTo>
                    <a:pt x="115" y="75"/>
                    <a:pt x="115" y="75"/>
                    <a:pt x="146" y="71"/>
                  </a:cubicBezTo>
                  <a:cubicBezTo>
                    <a:pt x="155" y="70"/>
                    <a:pt x="162" y="78"/>
                    <a:pt x="161" y="89"/>
                  </a:cubicBezTo>
                  <a:cubicBezTo>
                    <a:pt x="159" y="100"/>
                    <a:pt x="150" y="110"/>
                    <a:pt x="141" y="111"/>
                  </a:cubicBezTo>
                  <a:cubicBezTo>
                    <a:pt x="110" y="116"/>
                    <a:pt x="110" y="116"/>
                    <a:pt x="78" y="120"/>
                  </a:cubicBezTo>
                  <a:cubicBezTo>
                    <a:pt x="77" y="126"/>
                    <a:pt x="77" y="126"/>
                    <a:pt x="77" y="132"/>
                  </a:cubicBezTo>
                  <a:cubicBezTo>
                    <a:pt x="75" y="147"/>
                    <a:pt x="84" y="159"/>
                    <a:pt x="96" y="157"/>
                  </a:cubicBezTo>
                  <a:close/>
                  <a:moveTo>
                    <a:pt x="167" y="126"/>
                  </a:moveTo>
                  <a:cubicBezTo>
                    <a:pt x="178" y="115"/>
                    <a:pt x="185" y="100"/>
                    <a:pt x="188" y="84"/>
                  </a:cubicBezTo>
                  <a:cubicBezTo>
                    <a:pt x="191" y="55"/>
                    <a:pt x="174" y="34"/>
                    <a:pt x="149" y="37"/>
                  </a:cubicBezTo>
                  <a:cubicBezTo>
                    <a:pt x="133" y="39"/>
                    <a:pt x="133" y="39"/>
                    <a:pt x="115" y="41"/>
                  </a:cubicBezTo>
                  <a:cubicBezTo>
                    <a:pt x="112" y="17"/>
                    <a:pt x="95" y="0"/>
                    <a:pt x="71" y="2"/>
                  </a:cubicBezTo>
                  <a:cubicBezTo>
                    <a:pt x="42" y="5"/>
                    <a:pt x="16" y="33"/>
                    <a:pt x="13" y="65"/>
                  </a:cubicBezTo>
                  <a:cubicBezTo>
                    <a:pt x="10" y="103"/>
                    <a:pt x="10" y="103"/>
                    <a:pt x="7" y="140"/>
                  </a:cubicBezTo>
                  <a:cubicBezTo>
                    <a:pt x="0" y="197"/>
                    <a:pt x="36" y="234"/>
                    <a:pt x="85" y="226"/>
                  </a:cubicBezTo>
                  <a:cubicBezTo>
                    <a:pt x="104" y="223"/>
                    <a:pt x="104" y="223"/>
                    <a:pt x="123" y="219"/>
                  </a:cubicBezTo>
                  <a:cubicBezTo>
                    <a:pt x="148" y="214"/>
                    <a:pt x="171" y="189"/>
                    <a:pt x="176" y="162"/>
                  </a:cubicBezTo>
                  <a:cubicBezTo>
                    <a:pt x="178" y="146"/>
                    <a:pt x="175" y="134"/>
                    <a:pt x="167" y="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1" name="Freeform 33">
              <a:extLst>
                <a:ext uri="{FF2B5EF4-FFF2-40B4-BE49-F238E27FC236}">
                  <a16:creationId xmlns:a16="http://schemas.microsoft.com/office/drawing/2014/main" id="{D2D77FA0-1448-4B90-8157-308D35F0E4DD}"/>
                </a:ext>
              </a:extLst>
            </p:cNvPr>
            <p:cNvSpPr>
              <a:spLocks noEditPoints="1"/>
            </p:cNvSpPr>
            <p:nvPr/>
          </p:nvSpPr>
          <p:spPr bwMode="auto">
            <a:xfrm>
              <a:off x="3583" y="-30"/>
              <a:ext cx="495" cy="142"/>
            </a:xfrm>
            <a:custGeom>
              <a:avLst/>
              <a:gdLst>
                <a:gd name="T0" fmla="*/ 103 w 209"/>
                <a:gd name="T1" fmla="*/ 48 h 60"/>
                <a:gd name="T2" fmla="*/ 82 w 209"/>
                <a:gd name="T3" fmla="*/ 47 h 60"/>
                <a:gd name="T4" fmla="*/ 90 w 209"/>
                <a:gd name="T5" fmla="*/ 41 h 60"/>
                <a:gd name="T6" fmla="*/ 95 w 209"/>
                <a:gd name="T7" fmla="*/ 33 h 60"/>
                <a:gd name="T8" fmla="*/ 114 w 209"/>
                <a:gd name="T9" fmla="*/ 36 h 60"/>
                <a:gd name="T10" fmla="*/ 153 w 209"/>
                <a:gd name="T11" fmla="*/ 21 h 60"/>
                <a:gd name="T12" fmla="*/ 107 w 209"/>
                <a:gd name="T13" fmla="*/ 10 h 60"/>
                <a:gd name="T14" fmla="*/ 54 w 209"/>
                <a:gd name="T15" fmla="*/ 23 h 60"/>
                <a:gd name="T16" fmla="*/ 68 w 209"/>
                <a:gd name="T17" fmla="*/ 31 h 60"/>
                <a:gd name="T18" fmla="*/ 72 w 209"/>
                <a:gd name="T19" fmla="*/ 30 h 60"/>
                <a:gd name="T20" fmla="*/ 74 w 209"/>
                <a:gd name="T21" fmla="*/ 28 h 60"/>
                <a:gd name="T22" fmla="*/ 73 w 209"/>
                <a:gd name="T23" fmla="*/ 27 h 60"/>
                <a:gd name="T24" fmla="*/ 68 w 209"/>
                <a:gd name="T25" fmla="*/ 23 h 60"/>
                <a:gd name="T26" fmla="*/ 105 w 209"/>
                <a:gd name="T27" fmla="*/ 13 h 60"/>
                <a:gd name="T28" fmla="*/ 136 w 209"/>
                <a:gd name="T29" fmla="*/ 20 h 60"/>
                <a:gd name="T30" fmla="*/ 113 w 209"/>
                <a:gd name="T31" fmla="*/ 32 h 60"/>
                <a:gd name="T32" fmla="*/ 101 w 209"/>
                <a:gd name="T33" fmla="*/ 27 h 60"/>
                <a:gd name="T34" fmla="*/ 107 w 209"/>
                <a:gd name="T35" fmla="*/ 20 h 60"/>
                <a:gd name="T36" fmla="*/ 97 w 209"/>
                <a:gd name="T37" fmla="*/ 17 h 60"/>
                <a:gd name="T38" fmla="*/ 83 w 209"/>
                <a:gd name="T39" fmla="*/ 22 h 60"/>
                <a:gd name="T40" fmla="*/ 85 w 209"/>
                <a:gd name="T41" fmla="*/ 26 h 60"/>
                <a:gd name="T42" fmla="*/ 74 w 209"/>
                <a:gd name="T43" fmla="*/ 39 h 60"/>
                <a:gd name="T44" fmla="*/ 73 w 209"/>
                <a:gd name="T45" fmla="*/ 46 h 60"/>
                <a:gd name="T46" fmla="*/ 30 w 209"/>
                <a:gd name="T47" fmla="*/ 25 h 60"/>
                <a:gd name="T48" fmla="*/ 104 w 209"/>
                <a:gd name="T49" fmla="*/ 4 h 60"/>
                <a:gd name="T50" fmla="*/ 178 w 209"/>
                <a:gd name="T51" fmla="*/ 24 h 60"/>
                <a:gd name="T52" fmla="*/ 103 w 209"/>
                <a:gd name="T53" fmla="*/ 48 h 60"/>
                <a:gd name="T54" fmla="*/ 104 w 209"/>
                <a:gd name="T55" fmla="*/ 0 h 60"/>
                <a:gd name="T56" fmla="*/ 3 w 209"/>
                <a:gd name="T57" fmla="*/ 26 h 60"/>
                <a:gd name="T58" fmla="*/ 60 w 209"/>
                <a:gd name="T59" fmla="*/ 56 h 60"/>
                <a:gd name="T60" fmla="*/ 73 w 209"/>
                <a:gd name="T61" fmla="*/ 57 h 60"/>
                <a:gd name="T62" fmla="*/ 104 w 209"/>
                <a:gd name="T63" fmla="*/ 59 h 60"/>
                <a:gd name="T64" fmla="*/ 205 w 209"/>
                <a:gd name="T65" fmla="*/ 26 h 60"/>
                <a:gd name="T66" fmla="*/ 104 w 209"/>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 h="60">
                  <a:moveTo>
                    <a:pt x="103" y="48"/>
                  </a:moveTo>
                  <a:cubicBezTo>
                    <a:pt x="96" y="48"/>
                    <a:pt x="88" y="47"/>
                    <a:pt x="82" y="47"/>
                  </a:cubicBezTo>
                  <a:cubicBezTo>
                    <a:pt x="85" y="45"/>
                    <a:pt x="88" y="43"/>
                    <a:pt x="90" y="41"/>
                  </a:cubicBezTo>
                  <a:cubicBezTo>
                    <a:pt x="91" y="39"/>
                    <a:pt x="95" y="33"/>
                    <a:pt x="95" y="33"/>
                  </a:cubicBezTo>
                  <a:cubicBezTo>
                    <a:pt x="98" y="35"/>
                    <a:pt x="105" y="36"/>
                    <a:pt x="114" y="36"/>
                  </a:cubicBezTo>
                  <a:cubicBezTo>
                    <a:pt x="139" y="37"/>
                    <a:pt x="155" y="30"/>
                    <a:pt x="153" y="21"/>
                  </a:cubicBezTo>
                  <a:cubicBezTo>
                    <a:pt x="153" y="15"/>
                    <a:pt x="134" y="10"/>
                    <a:pt x="107" y="10"/>
                  </a:cubicBezTo>
                  <a:cubicBezTo>
                    <a:pt x="73" y="10"/>
                    <a:pt x="55" y="17"/>
                    <a:pt x="54" y="23"/>
                  </a:cubicBezTo>
                  <a:cubicBezTo>
                    <a:pt x="53" y="26"/>
                    <a:pt x="57" y="30"/>
                    <a:pt x="68" y="31"/>
                  </a:cubicBezTo>
                  <a:cubicBezTo>
                    <a:pt x="70" y="31"/>
                    <a:pt x="71" y="31"/>
                    <a:pt x="72" y="30"/>
                  </a:cubicBezTo>
                  <a:cubicBezTo>
                    <a:pt x="72" y="30"/>
                    <a:pt x="73" y="28"/>
                    <a:pt x="74" y="28"/>
                  </a:cubicBezTo>
                  <a:cubicBezTo>
                    <a:pt x="74" y="27"/>
                    <a:pt x="74" y="27"/>
                    <a:pt x="73" y="27"/>
                  </a:cubicBezTo>
                  <a:cubicBezTo>
                    <a:pt x="70" y="26"/>
                    <a:pt x="68" y="24"/>
                    <a:pt x="68" y="23"/>
                  </a:cubicBezTo>
                  <a:cubicBezTo>
                    <a:pt x="69" y="17"/>
                    <a:pt x="83" y="13"/>
                    <a:pt x="105" y="13"/>
                  </a:cubicBezTo>
                  <a:cubicBezTo>
                    <a:pt x="125" y="13"/>
                    <a:pt x="135" y="16"/>
                    <a:pt x="136" y="20"/>
                  </a:cubicBezTo>
                  <a:cubicBezTo>
                    <a:pt x="136" y="26"/>
                    <a:pt x="126" y="32"/>
                    <a:pt x="113" y="32"/>
                  </a:cubicBezTo>
                  <a:cubicBezTo>
                    <a:pt x="104" y="32"/>
                    <a:pt x="99" y="30"/>
                    <a:pt x="101" y="27"/>
                  </a:cubicBezTo>
                  <a:cubicBezTo>
                    <a:pt x="102" y="24"/>
                    <a:pt x="107" y="22"/>
                    <a:pt x="107" y="20"/>
                  </a:cubicBezTo>
                  <a:cubicBezTo>
                    <a:pt x="107" y="18"/>
                    <a:pt x="104" y="17"/>
                    <a:pt x="97" y="17"/>
                  </a:cubicBezTo>
                  <a:cubicBezTo>
                    <a:pt x="89" y="17"/>
                    <a:pt x="83" y="19"/>
                    <a:pt x="83" y="22"/>
                  </a:cubicBezTo>
                  <a:cubicBezTo>
                    <a:pt x="83" y="24"/>
                    <a:pt x="85" y="26"/>
                    <a:pt x="85" y="26"/>
                  </a:cubicBezTo>
                  <a:cubicBezTo>
                    <a:pt x="85" y="26"/>
                    <a:pt x="76" y="37"/>
                    <a:pt x="74" y="39"/>
                  </a:cubicBezTo>
                  <a:cubicBezTo>
                    <a:pt x="73" y="41"/>
                    <a:pt x="73" y="44"/>
                    <a:pt x="73" y="46"/>
                  </a:cubicBezTo>
                  <a:cubicBezTo>
                    <a:pt x="45" y="42"/>
                    <a:pt x="28" y="34"/>
                    <a:pt x="30" y="25"/>
                  </a:cubicBezTo>
                  <a:cubicBezTo>
                    <a:pt x="32" y="14"/>
                    <a:pt x="66" y="5"/>
                    <a:pt x="104" y="4"/>
                  </a:cubicBezTo>
                  <a:cubicBezTo>
                    <a:pt x="143" y="5"/>
                    <a:pt x="176" y="13"/>
                    <a:pt x="178" y="24"/>
                  </a:cubicBezTo>
                  <a:cubicBezTo>
                    <a:pt x="180" y="37"/>
                    <a:pt x="147" y="48"/>
                    <a:pt x="103" y="48"/>
                  </a:cubicBezTo>
                  <a:close/>
                  <a:moveTo>
                    <a:pt x="104" y="0"/>
                  </a:moveTo>
                  <a:cubicBezTo>
                    <a:pt x="53" y="1"/>
                    <a:pt x="8" y="12"/>
                    <a:pt x="3" y="26"/>
                  </a:cubicBezTo>
                  <a:cubicBezTo>
                    <a:pt x="0" y="39"/>
                    <a:pt x="22" y="51"/>
                    <a:pt x="60" y="56"/>
                  </a:cubicBezTo>
                  <a:cubicBezTo>
                    <a:pt x="62" y="56"/>
                    <a:pt x="70" y="57"/>
                    <a:pt x="73" y="57"/>
                  </a:cubicBezTo>
                  <a:cubicBezTo>
                    <a:pt x="83" y="58"/>
                    <a:pt x="93" y="59"/>
                    <a:pt x="104" y="59"/>
                  </a:cubicBezTo>
                  <a:cubicBezTo>
                    <a:pt x="163" y="60"/>
                    <a:pt x="209" y="44"/>
                    <a:pt x="205" y="26"/>
                  </a:cubicBezTo>
                  <a:cubicBezTo>
                    <a:pt x="201" y="12"/>
                    <a:pt x="156" y="1"/>
                    <a:pt x="10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2" name="Freeform 34">
              <a:extLst>
                <a:ext uri="{FF2B5EF4-FFF2-40B4-BE49-F238E27FC236}">
                  <a16:creationId xmlns:a16="http://schemas.microsoft.com/office/drawing/2014/main" id="{6C318230-1EE7-4999-829C-7B06833F9721}"/>
                </a:ext>
              </a:extLst>
            </p:cNvPr>
            <p:cNvSpPr>
              <a:spLocks noEditPoints="1"/>
            </p:cNvSpPr>
            <p:nvPr/>
          </p:nvSpPr>
          <p:spPr bwMode="auto">
            <a:xfrm>
              <a:off x="4456" y="93"/>
              <a:ext cx="452" cy="210"/>
            </a:xfrm>
            <a:custGeom>
              <a:avLst/>
              <a:gdLst>
                <a:gd name="T0" fmla="*/ 155 w 191"/>
                <a:gd name="T1" fmla="*/ 66 h 89"/>
                <a:gd name="T2" fmla="*/ 158 w 191"/>
                <a:gd name="T3" fmla="*/ 59 h 89"/>
                <a:gd name="T4" fmla="*/ 167 w 191"/>
                <a:gd name="T5" fmla="*/ 74 h 89"/>
                <a:gd name="T6" fmla="*/ 159 w 191"/>
                <a:gd name="T7" fmla="*/ 71 h 89"/>
                <a:gd name="T8" fmla="*/ 161 w 191"/>
                <a:gd name="T9" fmla="*/ 70 h 89"/>
                <a:gd name="T10" fmla="*/ 167 w 191"/>
                <a:gd name="T11" fmla="*/ 74 h 89"/>
                <a:gd name="T12" fmla="*/ 132 w 191"/>
                <a:gd name="T13" fmla="*/ 47 h 89"/>
                <a:gd name="T14" fmla="*/ 118 w 191"/>
                <a:gd name="T15" fmla="*/ 55 h 89"/>
                <a:gd name="T16" fmla="*/ 137 w 191"/>
                <a:gd name="T17" fmla="*/ 63 h 89"/>
                <a:gd name="T18" fmla="*/ 80 w 191"/>
                <a:gd name="T19" fmla="*/ 46 h 89"/>
                <a:gd name="T20" fmla="*/ 97 w 191"/>
                <a:gd name="T21" fmla="*/ 48 h 89"/>
                <a:gd name="T22" fmla="*/ 45 w 191"/>
                <a:gd name="T23" fmla="*/ 16 h 89"/>
                <a:gd name="T24" fmla="*/ 26 w 191"/>
                <a:gd name="T25" fmla="*/ 9 h 89"/>
                <a:gd name="T26" fmla="*/ 82 w 191"/>
                <a:gd name="T27" fmla="*/ 26 h 89"/>
                <a:gd name="T28" fmla="*/ 83 w 191"/>
                <a:gd name="T29" fmla="*/ 26 h 89"/>
                <a:gd name="T30" fmla="*/ 68 w 191"/>
                <a:gd name="T31" fmla="*/ 23 h 89"/>
                <a:gd name="T32" fmla="*/ 116 w 191"/>
                <a:gd name="T33" fmla="*/ 41 h 89"/>
                <a:gd name="T34" fmla="*/ 99 w 191"/>
                <a:gd name="T35" fmla="*/ 33 h 89"/>
                <a:gd name="T36" fmla="*/ 145 w 191"/>
                <a:gd name="T37" fmla="*/ 51 h 89"/>
                <a:gd name="T38" fmla="*/ 144 w 191"/>
                <a:gd name="T39" fmla="*/ 51 h 89"/>
                <a:gd name="T40" fmla="*/ 143 w 191"/>
                <a:gd name="T41" fmla="*/ 51 h 89"/>
                <a:gd name="T42" fmla="*/ 169 w 191"/>
                <a:gd name="T43" fmla="*/ 62 h 89"/>
                <a:gd name="T44" fmla="*/ 158 w 191"/>
                <a:gd name="T45" fmla="*/ 55 h 89"/>
                <a:gd name="T46" fmla="*/ 96 w 191"/>
                <a:gd name="T47" fmla="*/ 29 h 89"/>
                <a:gd name="T48" fmla="*/ 20 w 191"/>
                <a:gd name="T49" fmla="*/ 3 h 89"/>
                <a:gd name="T50" fmla="*/ 5 w 191"/>
                <a:gd name="T51" fmla="*/ 6 h 89"/>
                <a:gd name="T52" fmla="*/ 42 w 191"/>
                <a:gd name="T53" fmla="*/ 21 h 89"/>
                <a:gd name="T54" fmla="*/ 56 w 191"/>
                <a:gd name="T55" fmla="*/ 37 h 89"/>
                <a:gd name="T56" fmla="*/ 86 w 191"/>
                <a:gd name="T57" fmla="*/ 55 h 89"/>
                <a:gd name="T58" fmla="*/ 155 w 191"/>
                <a:gd name="T59" fmla="*/ 76 h 89"/>
                <a:gd name="T60" fmla="*/ 175 w 191"/>
                <a:gd name="T61" fmla="*/ 85 h 89"/>
                <a:gd name="T62" fmla="*/ 187 w 191"/>
                <a:gd name="T63" fmla="*/ 81 h 89"/>
                <a:gd name="T64" fmla="*/ 179 w 191"/>
                <a:gd name="T6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1" h="89">
                  <a:moveTo>
                    <a:pt x="163" y="69"/>
                  </a:moveTo>
                  <a:cubicBezTo>
                    <a:pt x="159" y="67"/>
                    <a:pt x="159" y="67"/>
                    <a:pt x="155" y="66"/>
                  </a:cubicBezTo>
                  <a:cubicBezTo>
                    <a:pt x="148" y="59"/>
                    <a:pt x="148" y="59"/>
                    <a:pt x="142" y="53"/>
                  </a:cubicBezTo>
                  <a:cubicBezTo>
                    <a:pt x="144" y="53"/>
                    <a:pt x="157" y="59"/>
                    <a:pt x="158" y="59"/>
                  </a:cubicBezTo>
                  <a:cubicBezTo>
                    <a:pt x="161" y="64"/>
                    <a:pt x="161" y="64"/>
                    <a:pt x="163" y="69"/>
                  </a:cubicBezTo>
                  <a:close/>
                  <a:moveTo>
                    <a:pt x="167" y="74"/>
                  </a:moveTo>
                  <a:cubicBezTo>
                    <a:pt x="165" y="74"/>
                    <a:pt x="165" y="74"/>
                    <a:pt x="163" y="73"/>
                  </a:cubicBezTo>
                  <a:cubicBezTo>
                    <a:pt x="161" y="72"/>
                    <a:pt x="161" y="72"/>
                    <a:pt x="159" y="71"/>
                  </a:cubicBezTo>
                  <a:cubicBezTo>
                    <a:pt x="157" y="69"/>
                    <a:pt x="157" y="69"/>
                    <a:pt x="156" y="68"/>
                  </a:cubicBezTo>
                  <a:cubicBezTo>
                    <a:pt x="158" y="69"/>
                    <a:pt x="158" y="69"/>
                    <a:pt x="161" y="70"/>
                  </a:cubicBezTo>
                  <a:cubicBezTo>
                    <a:pt x="163" y="70"/>
                    <a:pt x="163" y="70"/>
                    <a:pt x="165" y="72"/>
                  </a:cubicBezTo>
                  <a:cubicBezTo>
                    <a:pt x="166" y="73"/>
                    <a:pt x="166" y="73"/>
                    <a:pt x="167" y="74"/>
                  </a:cubicBezTo>
                  <a:close/>
                  <a:moveTo>
                    <a:pt x="135" y="48"/>
                  </a:moveTo>
                  <a:cubicBezTo>
                    <a:pt x="134" y="48"/>
                    <a:pt x="133" y="48"/>
                    <a:pt x="132" y="47"/>
                  </a:cubicBezTo>
                  <a:cubicBezTo>
                    <a:pt x="129" y="46"/>
                    <a:pt x="109" y="44"/>
                    <a:pt x="110" y="46"/>
                  </a:cubicBezTo>
                  <a:cubicBezTo>
                    <a:pt x="110" y="46"/>
                    <a:pt x="117" y="54"/>
                    <a:pt x="118" y="55"/>
                  </a:cubicBezTo>
                  <a:cubicBezTo>
                    <a:pt x="120" y="56"/>
                    <a:pt x="133" y="60"/>
                    <a:pt x="136" y="61"/>
                  </a:cubicBezTo>
                  <a:cubicBezTo>
                    <a:pt x="136" y="62"/>
                    <a:pt x="136" y="62"/>
                    <a:pt x="137" y="63"/>
                  </a:cubicBezTo>
                  <a:cubicBezTo>
                    <a:pt x="135" y="63"/>
                    <a:pt x="117" y="57"/>
                    <a:pt x="107" y="53"/>
                  </a:cubicBezTo>
                  <a:cubicBezTo>
                    <a:pt x="102" y="52"/>
                    <a:pt x="86" y="47"/>
                    <a:pt x="80" y="46"/>
                  </a:cubicBezTo>
                  <a:cubicBezTo>
                    <a:pt x="80" y="44"/>
                    <a:pt x="80" y="44"/>
                    <a:pt x="80" y="44"/>
                  </a:cubicBezTo>
                  <a:cubicBezTo>
                    <a:pt x="83" y="44"/>
                    <a:pt x="94" y="48"/>
                    <a:pt x="97" y="48"/>
                  </a:cubicBezTo>
                  <a:cubicBezTo>
                    <a:pt x="97" y="47"/>
                    <a:pt x="91" y="41"/>
                    <a:pt x="90" y="39"/>
                  </a:cubicBezTo>
                  <a:cubicBezTo>
                    <a:pt x="88" y="38"/>
                    <a:pt x="53" y="20"/>
                    <a:pt x="45" y="16"/>
                  </a:cubicBezTo>
                  <a:cubicBezTo>
                    <a:pt x="36" y="14"/>
                    <a:pt x="36" y="14"/>
                    <a:pt x="28" y="11"/>
                  </a:cubicBezTo>
                  <a:cubicBezTo>
                    <a:pt x="26" y="10"/>
                    <a:pt x="26" y="10"/>
                    <a:pt x="26" y="9"/>
                  </a:cubicBezTo>
                  <a:cubicBezTo>
                    <a:pt x="54" y="17"/>
                    <a:pt x="54" y="17"/>
                    <a:pt x="82" y="26"/>
                  </a:cubicBezTo>
                  <a:cubicBezTo>
                    <a:pt x="82" y="26"/>
                    <a:pt x="82" y="26"/>
                    <a:pt x="82" y="26"/>
                  </a:cubicBezTo>
                  <a:cubicBezTo>
                    <a:pt x="82" y="26"/>
                    <a:pt x="82" y="26"/>
                    <a:pt x="83" y="26"/>
                  </a:cubicBezTo>
                  <a:cubicBezTo>
                    <a:pt x="83" y="26"/>
                    <a:pt x="83" y="26"/>
                    <a:pt x="83" y="26"/>
                  </a:cubicBezTo>
                  <a:cubicBezTo>
                    <a:pt x="84" y="27"/>
                    <a:pt x="84" y="27"/>
                    <a:pt x="84" y="28"/>
                  </a:cubicBezTo>
                  <a:cubicBezTo>
                    <a:pt x="76" y="26"/>
                    <a:pt x="76" y="26"/>
                    <a:pt x="68" y="23"/>
                  </a:cubicBezTo>
                  <a:cubicBezTo>
                    <a:pt x="79" y="29"/>
                    <a:pt x="94" y="37"/>
                    <a:pt x="101" y="41"/>
                  </a:cubicBezTo>
                  <a:cubicBezTo>
                    <a:pt x="109" y="41"/>
                    <a:pt x="109" y="41"/>
                    <a:pt x="116" y="41"/>
                  </a:cubicBezTo>
                  <a:cubicBezTo>
                    <a:pt x="110" y="39"/>
                    <a:pt x="110" y="39"/>
                    <a:pt x="103" y="37"/>
                  </a:cubicBezTo>
                  <a:cubicBezTo>
                    <a:pt x="101" y="35"/>
                    <a:pt x="101" y="35"/>
                    <a:pt x="99" y="33"/>
                  </a:cubicBezTo>
                  <a:cubicBezTo>
                    <a:pt x="122" y="42"/>
                    <a:pt x="122" y="42"/>
                    <a:pt x="145" y="51"/>
                  </a:cubicBezTo>
                  <a:cubicBezTo>
                    <a:pt x="145" y="51"/>
                    <a:pt x="145" y="51"/>
                    <a:pt x="145" y="51"/>
                  </a:cubicBezTo>
                  <a:cubicBezTo>
                    <a:pt x="145" y="51"/>
                    <a:pt x="145" y="51"/>
                    <a:pt x="145" y="51"/>
                  </a:cubicBezTo>
                  <a:cubicBezTo>
                    <a:pt x="144" y="51"/>
                    <a:pt x="144" y="51"/>
                    <a:pt x="144" y="51"/>
                  </a:cubicBezTo>
                  <a:cubicBezTo>
                    <a:pt x="144" y="51"/>
                    <a:pt x="144" y="51"/>
                    <a:pt x="144" y="51"/>
                  </a:cubicBezTo>
                  <a:cubicBezTo>
                    <a:pt x="143" y="52"/>
                    <a:pt x="143" y="52"/>
                    <a:pt x="143" y="51"/>
                  </a:cubicBezTo>
                  <a:cubicBezTo>
                    <a:pt x="139" y="50"/>
                    <a:pt x="139" y="50"/>
                    <a:pt x="135" y="48"/>
                  </a:cubicBezTo>
                  <a:close/>
                  <a:moveTo>
                    <a:pt x="169" y="62"/>
                  </a:moveTo>
                  <a:cubicBezTo>
                    <a:pt x="167" y="61"/>
                    <a:pt x="166" y="60"/>
                    <a:pt x="165" y="60"/>
                  </a:cubicBezTo>
                  <a:cubicBezTo>
                    <a:pt x="163" y="59"/>
                    <a:pt x="161" y="57"/>
                    <a:pt x="158" y="55"/>
                  </a:cubicBezTo>
                  <a:cubicBezTo>
                    <a:pt x="152" y="52"/>
                    <a:pt x="143" y="47"/>
                    <a:pt x="136" y="44"/>
                  </a:cubicBezTo>
                  <a:cubicBezTo>
                    <a:pt x="117" y="37"/>
                    <a:pt x="117" y="37"/>
                    <a:pt x="96" y="29"/>
                  </a:cubicBezTo>
                  <a:cubicBezTo>
                    <a:pt x="90" y="26"/>
                    <a:pt x="82" y="23"/>
                    <a:pt x="75" y="20"/>
                  </a:cubicBezTo>
                  <a:cubicBezTo>
                    <a:pt x="48" y="11"/>
                    <a:pt x="48" y="11"/>
                    <a:pt x="20" y="3"/>
                  </a:cubicBezTo>
                  <a:cubicBezTo>
                    <a:pt x="8" y="0"/>
                    <a:pt x="0" y="0"/>
                    <a:pt x="3" y="3"/>
                  </a:cubicBezTo>
                  <a:cubicBezTo>
                    <a:pt x="3" y="4"/>
                    <a:pt x="3" y="4"/>
                    <a:pt x="5" y="6"/>
                  </a:cubicBezTo>
                  <a:cubicBezTo>
                    <a:pt x="8" y="9"/>
                    <a:pt x="21" y="15"/>
                    <a:pt x="33" y="18"/>
                  </a:cubicBezTo>
                  <a:cubicBezTo>
                    <a:pt x="38" y="20"/>
                    <a:pt x="38" y="20"/>
                    <a:pt x="42" y="21"/>
                  </a:cubicBezTo>
                  <a:cubicBezTo>
                    <a:pt x="48" y="24"/>
                    <a:pt x="58" y="29"/>
                    <a:pt x="65" y="33"/>
                  </a:cubicBezTo>
                  <a:cubicBezTo>
                    <a:pt x="52" y="33"/>
                    <a:pt x="56" y="37"/>
                    <a:pt x="56" y="37"/>
                  </a:cubicBezTo>
                  <a:cubicBezTo>
                    <a:pt x="57" y="40"/>
                    <a:pt x="60" y="43"/>
                    <a:pt x="66" y="47"/>
                  </a:cubicBezTo>
                  <a:cubicBezTo>
                    <a:pt x="72" y="50"/>
                    <a:pt x="79" y="53"/>
                    <a:pt x="86" y="55"/>
                  </a:cubicBezTo>
                  <a:cubicBezTo>
                    <a:pt x="87" y="56"/>
                    <a:pt x="144" y="73"/>
                    <a:pt x="144" y="73"/>
                  </a:cubicBezTo>
                  <a:cubicBezTo>
                    <a:pt x="149" y="75"/>
                    <a:pt x="153" y="76"/>
                    <a:pt x="155" y="76"/>
                  </a:cubicBezTo>
                  <a:cubicBezTo>
                    <a:pt x="158" y="78"/>
                    <a:pt x="161" y="79"/>
                    <a:pt x="165" y="81"/>
                  </a:cubicBezTo>
                  <a:cubicBezTo>
                    <a:pt x="165" y="81"/>
                    <a:pt x="175" y="84"/>
                    <a:pt x="175" y="85"/>
                  </a:cubicBezTo>
                  <a:cubicBezTo>
                    <a:pt x="185" y="88"/>
                    <a:pt x="191" y="89"/>
                    <a:pt x="189" y="84"/>
                  </a:cubicBezTo>
                  <a:cubicBezTo>
                    <a:pt x="187" y="83"/>
                    <a:pt x="187" y="83"/>
                    <a:pt x="187" y="81"/>
                  </a:cubicBezTo>
                  <a:cubicBezTo>
                    <a:pt x="186" y="80"/>
                    <a:pt x="185" y="79"/>
                    <a:pt x="184" y="78"/>
                  </a:cubicBezTo>
                  <a:cubicBezTo>
                    <a:pt x="181" y="74"/>
                    <a:pt x="181" y="74"/>
                    <a:pt x="179" y="70"/>
                  </a:cubicBezTo>
                  <a:cubicBezTo>
                    <a:pt x="178" y="68"/>
                    <a:pt x="174" y="65"/>
                    <a:pt x="169"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Freeform 35">
              <a:extLst>
                <a:ext uri="{FF2B5EF4-FFF2-40B4-BE49-F238E27FC236}">
                  <a16:creationId xmlns:a16="http://schemas.microsoft.com/office/drawing/2014/main" id="{FF781554-2B3F-41CE-840C-1214B3518FC7}"/>
                </a:ext>
              </a:extLst>
            </p:cNvPr>
            <p:cNvSpPr>
              <a:spLocks noEditPoints="1"/>
            </p:cNvSpPr>
            <p:nvPr/>
          </p:nvSpPr>
          <p:spPr bwMode="auto">
            <a:xfrm>
              <a:off x="2431" y="514"/>
              <a:ext cx="521" cy="437"/>
            </a:xfrm>
            <a:custGeom>
              <a:avLst/>
              <a:gdLst>
                <a:gd name="T0" fmla="*/ 163 w 220"/>
                <a:gd name="T1" fmla="*/ 76 h 185"/>
                <a:gd name="T2" fmla="*/ 147 w 220"/>
                <a:gd name="T3" fmla="*/ 97 h 185"/>
                <a:gd name="T4" fmla="*/ 130 w 220"/>
                <a:gd name="T5" fmla="*/ 83 h 185"/>
                <a:gd name="T6" fmla="*/ 154 w 220"/>
                <a:gd name="T7" fmla="*/ 69 h 185"/>
                <a:gd name="T8" fmla="*/ 170 w 220"/>
                <a:gd name="T9" fmla="*/ 49 h 185"/>
                <a:gd name="T10" fmla="*/ 188 w 220"/>
                <a:gd name="T11" fmla="*/ 62 h 185"/>
                <a:gd name="T12" fmla="*/ 122 w 220"/>
                <a:gd name="T13" fmla="*/ 36 h 185"/>
                <a:gd name="T14" fmla="*/ 98 w 220"/>
                <a:gd name="T15" fmla="*/ 84 h 185"/>
                <a:gd name="T16" fmla="*/ 115 w 220"/>
                <a:gd name="T17" fmla="*/ 111 h 185"/>
                <a:gd name="T18" fmla="*/ 59 w 220"/>
                <a:gd name="T19" fmla="*/ 155 h 185"/>
                <a:gd name="T20" fmla="*/ 28 w 220"/>
                <a:gd name="T21" fmla="*/ 140 h 185"/>
                <a:gd name="T22" fmla="*/ 47 w 220"/>
                <a:gd name="T23" fmla="*/ 117 h 185"/>
                <a:gd name="T24" fmla="*/ 83 w 220"/>
                <a:gd name="T25" fmla="*/ 100 h 185"/>
                <a:gd name="T26" fmla="*/ 81 w 220"/>
                <a:gd name="T27" fmla="*/ 91 h 185"/>
                <a:gd name="T28" fmla="*/ 78 w 220"/>
                <a:gd name="T29" fmla="*/ 87 h 185"/>
                <a:gd name="T30" fmla="*/ 57 w 220"/>
                <a:gd name="T31" fmla="*/ 72 h 185"/>
                <a:gd name="T32" fmla="*/ 92 w 220"/>
                <a:gd name="T33" fmla="*/ 38 h 185"/>
                <a:gd name="T34" fmla="*/ 144 w 220"/>
                <a:gd name="T35" fmla="*/ 23 h 185"/>
                <a:gd name="T36" fmla="*/ 119 w 220"/>
                <a:gd name="T37" fmla="*/ 34 h 185"/>
                <a:gd name="T38" fmla="*/ 199 w 220"/>
                <a:gd name="T39" fmla="*/ 38 h 185"/>
                <a:gd name="T40" fmla="*/ 165 w 220"/>
                <a:gd name="T41" fmla="*/ 29 h 185"/>
                <a:gd name="T42" fmla="*/ 172 w 220"/>
                <a:gd name="T43" fmla="*/ 12 h 185"/>
                <a:gd name="T44" fmla="*/ 115 w 220"/>
                <a:gd name="T45" fmla="*/ 13 h 185"/>
                <a:gd name="T46" fmla="*/ 94 w 220"/>
                <a:gd name="T47" fmla="*/ 21 h 185"/>
                <a:gd name="T48" fmla="*/ 64 w 220"/>
                <a:gd name="T49" fmla="*/ 39 h 185"/>
                <a:gd name="T50" fmla="*/ 35 w 220"/>
                <a:gd name="T51" fmla="*/ 105 h 185"/>
                <a:gd name="T52" fmla="*/ 4 w 220"/>
                <a:gd name="T53" fmla="*/ 147 h 185"/>
                <a:gd name="T54" fmla="*/ 52 w 220"/>
                <a:gd name="T55" fmla="*/ 181 h 185"/>
                <a:gd name="T56" fmla="*/ 111 w 220"/>
                <a:gd name="T57" fmla="*/ 152 h 185"/>
                <a:gd name="T58" fmla="*/ 141 w 220"/>
                <a:gd name="T59" fmla="*/ 123 h 185"/>
                <a:gd name="T60" fmla="*/ 186 w 220"/>
                <a:gd name="T61" fmla="*/ 95 h 185"/>
                <a:gd name="T62" fmla="*/ 217 w 220"/>
                <a:gd name="T63" fmla="*/ 56 h 185"/>
                <a:gd name="T64" fmla="*/ 104 w 220"/>
                <a:gd name="T65" fmla="*/ 40 h 185"/>
                <a:gd name="T66" fmla="*/ 82 w 220"/>
                <a:gd name="T67" fmla="*/ 49 h 185"/>
                <a:gd name="T68" fmla="*/ 74 w 220"/>
                <a:gd name="T69" fmla="*/ 75 h 185"/>
                <a:gd name="T70" fmla="*/ 88 w 220"/>
                <a:gd name="T71" fmla="*/ 80 h 185"/>
                <a:gd name="T72" fmla="*/ 106 w 220"/>
                <a:gd name="T73" fmla="*/ 66 h 185"/>
                <a:gd name="T74" fmla="*/ 108 w 220"/>
                <a:gd name="T75" fmla="*/ 46 h 185"/>
                <a:gd name="T76" fmla="*/ 82 w 220"/>
                <a:gd name="T77" fmla="*/ 105 h 185"/>
                <a:gd name="T78" fmla="*/ 63 w 220"/>
                <a:gd name="T79" fmla="*/ 112 h 185"/>
                <a:gd name="T80" fmla="*/ 53 w 220"/>
                <a:gd name="T81" fmla="*/ 119 h 185"/>
                <a:gd name="T82" fmla="*/ 44 w 220"/>
                <a:gd name="T83" fmla="*/ 132 h 185"/>
                <a:gd name="T84" fmla="*/ 69 w 220"/>
                <a:gd name="T85" fmla="*/ 145 h 185"/>
                <a:gd name="T86" fmla="*/ 101 w 220"/>
                <a:gd name="T87" fmla="*/ 120 h 185"/>
                <a:gd name="T88" fmla="*/ 87 w 220"/>
                <a:gd name="T89" fmla="*/ 10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185">
                  <a:moveTo>
                    <a:pt x="185" y="72"/>
                  </a:moveTo>
                  <a:cubicBezTo>
                    <a:pt x="174" y="74"/>
                    <a:pt x="174" y="74"/>
                    <a:pt x="163" y="76"/>
                  </a:cubicBezTo>
                  <a:cubicBezTo>
                    <a:pt x="160" y="85"/>
                    <a:pt x="160" y="85"/>
                    <a:pt x="158" y="95"/>
                  </a:cubicBezTo>
                  <a:cubicBezTo>
                    <a:pt x="153" y="96"/>
                    <a:pt x="153" y="96"/>
                    <a:pt x="147" y="97"/>
                  </a:cubicBezTo>
                  <a:cubicBezTo>
                    <a:pt x="149" y="88"/>
                    <a:pt x="149" y="88"/>
                    <a:pt x="152" y="78"/>
                  </a:cubicBezTo>
                  <a:cubicBezTo>
                    <a:pt x="141" y="80"/>
                    <a:pt x="141" y="80"/>
                    <a:pt x="130" y="83"/>
                  </a:cubicBezTo>
                  <a:cubicBezTo>
                    <a:pt x="131" y="79"/>
                    <a:pt x="131" y="79"/>
                    <a:pt x="132" y="74"/>
                  </a:cubicBezTo>
                  <a:cubicBezTo>
                    <a:pt x="143" y="71"/>
                    <a:pt x="143" y="71"/>
                    <a:pt x="154" y="69"/>
                  </a:cubicBezTo>
                  <a:cubicBezTo>
                    <a:pt x="156" y="60"/>
                    <a:pt x="156" y="60"/>
                    <a:pt x="159" y="51"/>
                  </a:cubicBezTo>
                  <a:cubicBezTo>
                    <a:pt x="164" y="50"/>
                    <a:pt x="164" y="50"/>
                    <a:pt x="170" y="49"/>
                  </a:cubicBezTo>
                  <a:cubicBezTo>
                    <a:pt x="167" y="58"/>
                    <a:pt x="167" y="58"/>
                    <a:pt x="165" y="66"/>
                  </a:cubicBezTo>
                  <a:cubicBezTo>
                    <a:pt x="176" y="64"/>
                    <a:pt x="176" y="64"/>
                    <a:pt x="188" y="62"/>
                  </a:cubicBezTo>
                  <a:cubicBezTo>
                    <a:pt x="187" y="67"/>
                    <a:pt x="187" y="67"/>
                    <a:pt x="185" y="72"/>
                  </a:cubicBezTo>
                  <a:close/>
                  <a:moveTo>
                    <a:pt x="122" y="36"/>
                  </a:moveTo>
                  <a:cubicBezTo>
                    <a:pt x="129" y="40"/>
                    <a:pt x="128" y="53"/>
                    <a:pt x="117" y="64"/>
                  </a:cubicBezTo>
                  <a:cubicBezTo>
                    <a:pt x="112" y="70"/>
                    <a:pt x="100" y="78"/>
                    <a:pt x="98" y="84"/>
                  </a:cubicBezTo>
                  <a:cubicBezTo>
                    <a:pt x="98" y="89"/>
                    <a:pt x="103" y="90"/>
                    <a:pt x="106" y="92"/>
                  </a:cubicBezTo>
                  <a:cubicBezTo>
                    <a:pt x="112" y="96"/>
                    <a:pt x="117" y="101"/>
                    <a:pt x="115" y="111"/>
                  </a:cubicBezTo>
                  <a:cubicBezTo>
                    <a:pt x="113" y="119"/>
                    <a:pt x="107" y="128"/>
                    <a:pt x="97" y="136"/>
                  </a:cubicBezTo>
                  <a:cubicBezTo>
                    <a:pt x="87" y="144"/>
                    <a:pt x="74" y="151"/>
                    <a:pt x="59" y="155"/>
                  </a:cubicBezTo>
                  <a:cubicBezTo>
                    <a:pt x="46" y="158"/>
                    <a:pt x="37" y="158"/>
                    <a:pt x="32" y="154"/>
                  </a:cubicBezTo>
                  <a:cubicBezTo>
                    <a:pt x="28" y="151"/>
                    <a:pt x="26" y="147"/>
                    <a:pt x="28" y="140"/>
                  </a:cubicBezTo>
                  <a:cubicBezTo>
                    <a:pt x="29" y="137"/>
                    <a:pt x="31" y="134"/>
                    <a:pt x="34" y="129"/>
                  </a:cubicBezTo>
                  <a:cubicBezTo>
                    <a:pt x="37" y="125"/>
                    <a:pt x="41" y="121"/>
                    <a:pt x="47" y="117"/>
                  </a:cubicBezTo>
                  <a:cubicBezTo>
                    <a:pt x="54" y="112"/>
                    <a:pt x="60" y="109"/>
                    <a:pt x="67" y="106"/>
                  </a:cubicBezTo>
                  <a:cubicBezTo>
                    <a:pt x="73" y="104"/>
                    <a:pt x="79" y="102"/>
                    <a:pt x="83" y="100"/>
                  </a:cubicBezTo>
                  <a:cubicBezTo>
                    <a:pt x="82" y="99"/>
                    <a:pt x="81" y="98"/>
                    <a:pt x="81" y="97"/>
                  </a:cubicBezTo>
                  <a:cubicBezTo>
                    <a:pt x="80" y="95"/>
                    <a:pt x="80" y="94"/>
                    <a:pt x="81" y="91"/>
                  </a:cubicBezTo>
                  <a:cubicBezTo>
                    <a:pt x="81" y="90"/>
                    <a:pt x="84" y="86"/>
                    <a:pt x="84" y="85"/>
                  </a:cubicBezTo>
                  <a:cubicBezTo>
                    <a:pt x="82" y="85"/>
                    <a:pt x="80" y="86"/>
                    <a:pt x="78" y="87"/>
                  </a:cubicBezTo>
                  <a:cubicBezTo>
                    <a:pt x="69" y="89"/>
                    <a:pt x="63" y="89"/>
                    <a:pt x="60" y="85"/>
                  </a:cubicBezTo>
                  <a:cubicBezTo>
                    <a:pt x="56" y="82"/>
                    <a:pt x="55" y="77"/>
                    <a:pt x="57" y="72"/>
                  </a:cubicBezTo>
                  <a:cubicBezTo>
                    <a:pt x="60" y="65"/>
                    <a:pt x="66" y="57"/>
                    <a:pt x="75" y="49"/>
                  </a:cubicBezTo>
                  <a:cubicBezTo>
                    <a:pt x="81" y="45"/>
                    <a:pt x="87" y="41"/>
                    <a:pt x="92" y="38"/>
                  </a:cubicBezTo>
                  <a:cubicBezTo>
                    <a:pt x="98" y="36"/>
                    <a:pt x="103" y="34"/>
                    <a:pt x="107" y="33"/>
                  </a:cubicBezTo>
                  <a:cubicBezTo>
                    <a:pt x="125" y="28"/>
                    <a:pt x="125" y="28"/>
                    <a:pt x="144" y="23"/>
                  </a:cubicBezTo>
                  <a:cubicBezTo>
                    <a:pt x="137" y="28"/>
                    <a:pt x="137" y="28"/>
                    <a:pt x="130" y="31"/>
                  </a:cubicBezTo>
                  <a:cubicBezTo>
                    <a:pt x="125" y="33"/>
                    <a:pt x="125" y="33"/>
                    <a:pt x="119" y="34"/>
                  </a:cubicBezTo>
                  <a:cubicBezTo>
                    <a:pt x="120" y="35"/>
                    <a:pt x="121" y="35"/>
                    <a:pt x="122" y="36"/>
                  </a:cubicBezTo>
                  <a:close/>
                  <a:moveTo>
                    <a:pt x="199" y="38"/>
                  </a:moveTo>
                  <a:cubicBezTo>
                    <a:pt x="199" y="28"/>
                    <a:pt x="190" y="23"/>
                    <a:pt x="176" y="27"/>
                  </a:cubicBezTo>
                  <a:cubicBezTo>
                    <a:pt x="171" y="28"/>
                    <a:pt x="171" y="28"/>
                    <a:pt x="165" y="29"/>
                  </a:cubicBezTo>
                  <a:cubicBezTo>
                    <a:pt x="164" y="29"/>
                    <a:pt x="163" y="29"/>
                    <a:pt x="163" y="30"/>
                  </a:cubicBezTo>
                  <a:cubicBezTo>
                    <a:pt x="168" y="24"/>
                    <a:pt x="171" y="17"/>
                    <a:pt x="172" y="12"/>
                  </a:cubicBezTo>
                  <a:cubicBezTo>
                    <a:pt x="171" y="4"/>
                    <a:pt x="163" y="0"/>
                    <a:pt x="150" y="3"/>
                  </a:cubicBezTo>
                  <a:cubicBezTo>
                    <a:pt x="132" y="8"/>
                    <a:pt x="132" y="8"/>
                    <a:pt x="115" y="13"/>
                  </a:cubicBezTo>
                  <a:cubicBezTo>
                    <a:pt x="109" y="15"/>
                    <a:pt x="102" y="17"/>
                    <a:pt x="95" y="20"/>
                  </a:cubicBezTo>
                  <a:cubicBezTo>
                    <a:pt x="94" y="21"/>
                    <a:pt x="94" y="21"/>
                    <a:pt x="94" y="21"/>
                  </a:cubicBezTo>
                  <a:cubicBezTo>
                    <a:pt x="84" y="25"/>
                    <a:pt x="75" y="31"/>
                    <a:pt x="65" y="38"/>
                  </a:cubicBezTo>
                  <a:cubicBezTo>
                    <a:pt x="65" y="39"/>
                    <a:pt x="65" y="39"/>
                    <a:pt x="64" y="39"/>
                  </a:cubicBezTo>
                  <a:cubicBezTo>
                    <a:pt x="44" y="56"/>
                    <a:pt x="37" y="70"/>
                    <a:pt x="33" y="79"/>
                  </a:cubicBezTo>
                  <a:cubicBezTo>
                    <a:pt x="29" y="90"/>
                    <a:pt x="30" y="98"/>
                    <a:pt x="35" y="105"/>
                  </a:cubicBezTo>
                  <a:cubicBezTo>
                    <a:pt x="27" y="111"/>
                    <a:pt x="21" y="118"/>
                    <a:pt x="15" y="125"/>
                  </a:cubicBezTo>
                  <a:cubicBezTo>
                    <a:pt x="10" y="133"/>
                    <a:pt x="6" y="140"/>
                    <a:pt x="4" y="147"/>
                  </a:cubicBezTo>
                  <a:cubicBezTo>
                    <a:pt x="0" y="161"/>
                    <a:pt x="3" y="172"/>
                    <a:pt x="12" y="178"/>
                  </a:cubicBezTo>
                  <a:cubicBezTo>
                    <a:pt x="20" y="185"/>
                    <a:pt x="33" y="185"/>
                    <a:pt x="52" y="181"/>
                  </a:cubicBezTo>
                  <a:cubicBezTo>
                    <a:pt x="52" y="181"/>
                    <a:pt x="52" y="181"/>
                    <a:pt x="53" y="181"/>
                  </a:cubicBezTo>
                  <a:cubicBezTo>
                    <a:pt x="74" y="176"/>
                    <a:pt x="94" y="166"/>
                    <a:pt x="111" y="152"/>
                  </a:cubicBezTo>
                  <a:cubicBezTo>
                    <a:pt x="122" y="142"/>
                    <a:pt x="131" y="132"/>
                    <a:pt x="135" y="123"/>
                  </a:cubicBezTo>
                  <a:cubicBezTo>
                    <a:pt x="137" y="123"/>
                    <a:pt x="139" y="123"/>
                    <a:pt x="141" y="123"/>
                  </a:cubicBezTo>
                  <a:cubicBezTo>
                    <a:pt x="146" y="122"/>
                    <a:pt x="146" y="122"/>
                    <a:pt x="152" y="121"/>
                  </a:cubicBezTo>
                  <a:cubicBezTo>
                    <a:pt x="167" y="118"/>
                    <a:pt x="180" y="107"/>
                    <a:pt x="186" y="95"/>
                  </a:cubicBezTo>
                  <a:cubicBezTo>
                    <a:pt x="200" y="89"/>
                    <a:pt x="213" y="78"/>
                    <a:pt x="216" y="66"/>
                  </a:cubicBezTo>
                  <a:cubicBezTo>
                    <a:pt x="216" y="61"/>
                    <a:pt x="216" y="61"/>
                    <a:pt x="217" y="56"/>
                  </a:cubicBezTo>
                  <a:cubicBezTo>
                    <a:pt x="220" y="45"/>
                    <a:pt x="212" y="38"/>
                    <a:pt x="199" y="38"/>
                  </a:cubicBezTo>
                  <a:close/>
                  <a:moveTo>
                    <a:pt x="104" y="40"/>
                  </a:moveTo>
                  <a:cubicBezTo>
                    <a:pt x="101" y="40"/>
                    <a:pt x="98" y="40"/>
                    <a:pt x="95" y="41"/>
                  </a:cubicBezTo>
                  <a:cubicBezTo>
                    <a:pt x="91" y="42"/>
                    <a:pt x="85" y="45"/>
                    <a:pt x="82" y="49"/>
                  </a:cubicBezTo>
                  <a:cubicBezTo>
                    <a:pt x="78" y="52"/>
                    <a:pt x="75" y="57"/>
                    <a:pt x="74" y="60"/>
                  </a:cubicBezTo>
                  <a:cubicBezTo>
                    <a:pt x="73" y="65"/>
                    <a:pt x="72" y="70"/>
                    <a:pt x="74" y="75"/>
                  </a:cubicBezTo>
                  <a:cubicBezTo>
                    <a:pt x="75" y="78"/>
                    <a:pt x="77" y="79"/>
                    <a:pt x="79" y="80"/>
                  </a:cubicBezTo>
                  <a:cubicBezTo>
                    <a:pt x="81" y="81"/>
                    <a:pt x="84" y="81"/>
                    <a:pt x="88" y="80"/>
                  </a:cubicBezTo>
                  <a:cubicBezTo>
                    <a:pt x="93" y="79"/>
                    <a:pt x="97" y="76"/>
                    <a:pt x="101" y="73"/>
                  </a:cubicBezTo>
                  <a:cubicBezTo>
                    <a:pt x="104" y="70"/>
                    <a:pt x="105" y="68"/>
                    <a:pt x="106" y="66"/>
                  </a:cubicBezTo>
                  <a:cubicBezTo>
                    <a:pt x="107" y="64"/>
                    <a:pt x="108" y="62"/>
                    <a:pt x="108" y="61"/>
                  </a:cubicBezTo>
                  <a:cubicBezTo>
                    <a:pt x="110" y="55"/>
                    <a:pt x="110" y="50"/>
                    <a:pt x="108" y="46"/>
                  </a:cubicBezTo>
                  <a:cubicBezTo>
                    <a:pt x="107" y="43"/>
                    <a:pt x="106" y="41"/>
                    <a:pt x="104" y="40"/>
                  </a:cubicBezTo>
                  <a:close/>
                  <a:moveTo>
                    <a:pt x="82" y="105"/>
                  </a:moveTo>
                  <a:cubicBezTo>
                    <a:pt x="82" y="105"/>
                    <a:pt x="79" y="106"/>
                    <a:pt x="75" y="107"/>
                  </a:cubicBezTo>
                  <a:cubicBezTo>
                    <a:pt x="72" y="108"/>
                    <a:pt x="67" y="110"/>
                    <a:pt x="63" y="112"/>
                  </a:cubicBezTo>
                  <a:cubicBezTo>
                    <a:pt x="62" y="113"/>
                    <a:pt x="61" y="114"/>
                    <a:pt x="59" y="115"/>
                  </a:cubicBezTo>
                  <a:cubicBezTo>
                    <a:pt x="57" y="116"/>
                    <a:pt x="55" y="117"/>
                    <a:pt x="53" y="119"/>
                  </a:cubicBezTo>
                  <a:cubicBezTo>
                    <a:pt x="51" y="120"/>
                    <a:pt x="49" y="123"/>
                    <a:pt x="48" y="125"/>
                  </a:cubicBezTo>
                  <a:cubicBezTo>
                    <a:pt x="46" y="127"/>
                    <a:pt x="45" y="130"/>
                    <a:pt x="44" y="132"/>
                  </a:cubicBezTo>
                  <a:cubicBezTo>
                    <a:pt x="42" y="139"/>
                    <a:pt x="44" y="143"/>
                    <a:pt x="48" y="145"/>
                  </a:cubicBezTo>
                  <a:cubicBezTo>
                    <a:pt x="53" y="147"/>
                    <a:pt x="59" y="148"/>
                    <a:pt x="69" y="145"/>
                  </a:cubicBezTo>
                  <a:cubicBezTo>
                    <a:pt x="78" y="143"/>
                    <a:pt x="85" y="140"/>
                    <a:pt x="91" y="135"/>
                  </a:cubicBezTo>
                  <a:cubicBezTo>
                    <a:pt x="96" y="130"/>
                    <a:pt x="99" y="126"/>
                    <a:pt x="101" y="120"/>
                  </a:cubicBezTo>
                  <a:cubicBezTo>
                    <a:pt x="102" y="117"/>
                    <a:pt x="101" y="113"/>
                    <a:pt x="99" y="111"/>
                  </a:cubicBezTo>
                  <a:cubicBezTo>
                    <a:pt x="96" y="109"/>
                    <a:pt x="92" y="106"/>
                    <a:pt x="87" y="104"/>
                  </a:cubicBezTo>
                  <a:cubicBezTo>
                    <a:pt x="85" y="104"/>
                    <a:pt x="84" y="104"/>
                    <a:pt x="82"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Freeform 36">
              <a:extLst>
                <a:ext uri="{FF2B5EF4-FFF2-40B4-BE49-F238E27FC236}">
                  <a16:creationId xmlns:a16="http://schemas.microsoft.com/office/drawing/2014/main" id="{C719ADF1-C7E1-40BA-A752-32BA181351C9}"/>
                </a:ext>
              </a:extLst>
            </p:cNvPr>
            <p:cNvSpPr>
              <a:spLocks noEditPoints="1"/>
            </p:cNvSpPr>
            <p:nvPr/>
          </p:nvSpPr>
          <p:spPr bwMode="auto">
            <a:xfrm>
              <a:off x="3555" y="398"/>
              <a:ext cx="549" cy="411"/>
            </a:xfrm>
            <a:custGeom>
              <a:avLst/>
              <a:gdLst>
                <a:gd name="T0" fmla="*/ 195 w 232"/>
                <a:gd name="T1" fmla="*/ 145 h 174"/>
                <a:gd name="T2" fmla="*/ 160 w 232"/>
                <a:gd name="T3" fmla="*/ 144 h 174"/>
                <a:gd name="T4" fmla="*/ 159 w 232"/>
                <a:gd name="T5" fmla="*/ 89 h 174"/>
                <a:gd name="T6" fmla="*/ 153 w 232"/>
                <a:gd name="T7" fmla="*/ 82 h 174"/>
                <a:gd name="T8" fmla="*/ 125 w 232"/>
                <a:gd name="T9" fmla="*/ 86 h 174"/>
                <a:gd name="T10" fmla="*/ 125 w 232"/>
                <a:gd name="T11" fmla="*/ 144 h 174"/>
                <a:gd name="T12" fmla="*/ 90 w 232"/>
                <a:gd name="T13" fmla="*/ 144 h 174"/>
                <a:gd name="T14" fmla="*/ 91 w 232"/>
                <a:gd name="T15" fmla="*/ 56 h 174"/>
                <a:gd name="T16" fmla="*/ 124 w 232"/>
                <a:gd name="T17" fmla="*/ 56 h 174"/>
                <a:gd name="T18" fmla="*/ 125 w 232"/>
                <a:gd name="T19" fmla="*/ 60 h 174"/>
                <a:gd name="T20" fmla="*/ 169 w 232"/>
                <a:gd name="T21" fmla="*/ 61 h 174"/>
                <a:gd name="T22" fmla="*/ 193 w 232"/>
                <a:gd name="T23" fmla="*/ 90 h 174"/>
                <a:gd name="T24" fmla="*/ 195 w 232"/>
                <a:gd name="T25" fmla="*/ 145 h 174"/>
                <a:gd name="T26" fmla="*/ 58 w 232"/>
                <a:gd name="T27" fmla="*/ 49 h 174"/>
                <a:gd name="T28" fmla="*/ 38 w 232"/>
                <a:gd name="T29" fmla="*/ 35 h 174"/>
                <a:gd name="T30" fmla="*/ 60 w 232"/>
                <a:gd name="T31" fmla="*/ 21 h 174"/>
                <a:gd name="T32" fmla="*/ 79 w 232"/>
                <a:gd name="T33" fmla="*/ 34 h 174"/>
                <a:gd name="T34" fmla="*/ 58 w 232"/>
                <a:gd name="T35" fmla="*/ 49 h 174"/>
                <a:gd name="T36" fmla="*/ 72 w 232"/>
                <a:gd name="T37" fmla="*/ 144 h 174"/>
                <a:gd name="T38" fmla="*/ 37 w 232"/>
                <a:gd name="T39" fmla="*/ 145 h 174"/>
                <a:gd name="T40" fmla="*/ 41 w 232"/>
                <a:gd name="T41" fmla="*/ 58 h 174"/>
                <a:gd name="T42" fmla="*/ 75 w 232"/>
                <a:gd name="T43" fmla="*/ 57 h 174"/>
                <a:gd name="T44" fmla="*/ 72 w 232"/>
                <a:gd name="T45" fmla="*/ 144 h 174"/>
                <a:gd name="T46" fmla="*/ 185 w 232"/>
                <a:gd name="T47" fmla="*/ 41 h 174"/>
                <a:gd name="T48" fmla="*/ 145 w 232"/>
                <a:gd name="T49" fmla="*/ 34 h 174"/>
                <a:gd name="T50" fmla="*/ 135 w 232"/>
                <a:gd name="T51" fmla="*/ 34 h 174"/>
                <a:gd name="T52" fmla="*/ 125 w 232"/>
                <a:gd name="T53" fmla="*/ 33 h 174"/>
                <a:gd name="T54" fmla="*/ 114 w 232"/>
                <a:gd name="T55" fmla="*/ 33 h 174"/>
                <a:gd name="T56" fmla="*/ 60 w 232"/>
                <a:gd name="T57" fmla="*/ 0 h 174"/>
                <a:gd name="T58" fmla="*/ 5 w 232"/>
                <a:gd name="T59" fmla="*/ 37 h 174"/>
                <a:gd name="T60" fmla="*/ 9 w 232"/>
                <a:gd name="T61" fmla="*/ 53 h 174"/>
                <a:gd name="T62" fmla="*/ 7 w 232"/>
                <a:gd name="T63" fmla="*/ 59 h 174"/>
                <a:gd name="T64" fmla="*/ 1 w 232"/>
                <a:gd name="T65" fmla="*/ 146 h 174"/>
                <a:gd name="T66" fmla="*/ 36 w 232"/>
                <a:gd name="T67" fmla="*/ 173 h 174"/>
                <a:gd name="T68" fmla="*/ 71 w 232"/>
                <a:gd name="T69" fmla="*/ 173 h 174"/>
                <a:gd name="T70" fmla="*/ 80 w 232"/>
                <a:gd name="T71" fmla="*/ 172 h 174"/>
                <a:gd name="T72" fmla="*/ 89 w 232"/>
                <a:gd name="T73" fmla="*/ 172 h 174"/>
                <a:gd name="T74" fmla="*/ 125 w 232"/>
                <a:gd name="T75" fmla="*/ 172 h 174"/>
                <a:gd name="T76" fmla="*/ 143 w 232"/>
                <a:gd name="T77" fmla="*/ 169 h 174"/>
                <a:gd name="T78" fmla="*/ 161 w 232"/>
                <a:gd name="T79" fmla="*/ 173 h 174"/>
                <a:gd name="T80" fmla="*/ 196 w 232"/>
                <a:gd name="T81" fmla="*/ 173 h 174"/>
                <a:gd name="T82" fmla="*/ 231 w 232"/>
                <a:gd name="T83" fmla="*/ 146 h 174"/>
                <a:gd name="T84" fmla="*/ 228 w 232"/>
                <a:gd name="T85" fmla="*/ 91 h 174"/>
                <a:gd name="T86" fmla="*/ 185 w 232"/>
                <a:gd name="T87" fmla="*/ 4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 h="174">
                  <a:moveTo>
                    <a:pt x="195" y="145"/>
                  </a:moveTo>
                  <a:cubicBezTo>
                    <a:pt x="178" y="144"/>
                    <a:pt x="178" y="144"/>
                    <a:pt x="160" y="144"/>
                  </a:cubicBezTo>
                  <a:cubicBezTo>
                    <a:pt x="159" y="116"/>
                    <a:pt x="159" y="116"/>
                    <a:pt x="159" y="89"/>
                  </a:cubicBezTo>
                  <a:cubicBezTo>
                    <a:pt x="159" y="87"/>
                    <a:pt x="158" y="84"/>
                    <a:pt x="153" y="82"/>
                  </a:cubicBezTo>
                  <a:cubicBezTo>
                    <a:pt x="137" y="76"/>
                    <a:pt x="125" y="86"/>
                    <a:pt x="125" y="86"/>
                  </a:cubicBezTo>
                  <a:cubicBezTo>
                    <a:pt x="125" y="114"/>
                    <a:pt x="125" y="114"/>
                    <a:pt x="125" y="144"/>
                  </a:cubicBezTo>
                  <a:cubicBezTo>
                    <a:pt x="107" y="144"/>
                    <a:pt x="107" y="144"/>
                    <a:pt x="90" y="144"/>
                  </a:cubicBezTo>
                  <a:cubicBezTo>
                    <a:pt x="90" y="98"/>
                    <a:pt x="90" y="98"/>
                    <a:pt x="91" y="56"/>
                  </a:cubicBezTo>
                  <a:cubicBezTo>
                    <a:pt x="108" y="56"/>
                    <a:pt x="108" y="56"/>
                    <a:pt x="124" y="56"/>
                  </a:cubicBezTo>
                  <a:cubicBezTo>
                    <a:pt x="124" y="58"/>
                    <a:pt x="124" y="58"/>
                    <a:pt x="125" y="60"/>
                  </a:cubicBezTo>
                  <a:cubicBezTo>
                    <a:pt x="138" y="56"/>
                    <a:pt x="156" y="56"/>
                    <a:pt x="169" y="61"/>
                  </a:cubicBezTo>
                  <a:cubicBezTo>
                    <a:pt x="183" y="67"/>
                    <a:pt x="193" y="79"/>
                    <a:pt x="193" y="90"/>
                  </a:cubicBezTo>
                  <a:cubicBezTo>
                    <a:pt x="194" y="117"/>
                    <a:pt x="194" y="117"/>
                    <a:pt x="195" y="145"/>
                  </a:cubicBezTo>
                  <a:close/>
                  <a:moveTo>
                    <a:pt x="58" y="49"/>
                  </a:moveTo>
                  <a:cubicBezTo>
                    <a:pt x="47" y="49"/>
                    <a:pt x="38" y="43"/>
                    <a:pt x="38" y="35"/>
                  </a:cubicBezTo>
                  <a:cubicBezTo>
                    <a:pt x="39" y="28"/>
                    <a:pt x="48" y="22"/>
                    <a:pt x="60" y="21"/>
                  </a:cubicBezTo>
                  <a:cubicBezTo>
                    <a:pt x="71" y="21"/>
                    <a:pt x="79" y="27"/>
                    <a:pt x="79" y="34"/>
                  </a:cubicBezTo>
                  <a:cubicBezTo>
                    <a:pt x="79" y="42"/>
                    <a:pt x="70" y="48"/>
                    <a:pt x="58" y="49"/>
                  </a:cubicBezTo>
                  <a:close/>
                  <a:moveTo>
                    <a:pt x="72" y="144"/>
                  </a:moveTo>
                  <a:cubicBezTo>
                    <a:pt x="55" y="144"/>
                    <a:pt x="55" y="144"/>
                    <a:pt x="37" y="145"/>
                  </a:cubicBezTo>
                  <a:cubicBezTo>
                    <a:pt x="39" y="99"/>
                    <a:pt x="39" y="99"/>
                    <a:pt x="41" y="58"/>
                  </a:cubicBezTo>
                  <a:cubicBezTo>
                    <a:pt x="58" y="57"/>
                    <a:pt x="58" y="57"/>
                    <a:pt x="75" y="57"/>
                  </a:cubicBezTo>
                  <a:cubicBezTo>
                    <a:pt x="73" y="99"/>
                    <a:pt x="73" y="99"/>
                    <a:pt x="72" y="144"/>
                  </a:cubicBezTo>
                  <a:close/>
                  <a:moveTo>
                    <a:pt x="185" y="41"/>
                  </a:moveTo>
                  <a:cubicBezTo>
                    <a:pt x="173" y="37"/>
                    <a:pt x="160" y="34"/>
                    <a:pt x="145" y="34"/>
                  </a:cubicBezTo>
                  <a:cubicBezTo>
                    <a:pt x="141" y="34"/>
                    <a:pt x="139" y="34"/>
                    <a:pt x="135" y="34"/>
                  </a:cubicBezTo>
                  <a:cubicBezTo>
                    <a:pt x="132" y="34"/>
                    <a:pt x="128" y="33"/>
                    <a:pt x="125" y="33"/>
                  </a:cubicBezTo>
                  <a:cubicBezTo>
                    <a:pt x="119" y="33"/>
                    <a:pt x="119" y="33"/>
                    <a:pt x="114" y="33"/>
                  </a:cubicBezTo>
                  <a:cubicBezTo>
                    <a:pt x="113" y="14"/>
                    <a:pt x="89" y="0"/>
                    <a:pt x="60" y="0"/>
                  </a:cubicBezTo>
                  <a:cubicBezTo>
                    <a:pt x="31" y="1"/>
                    <a:pt x="6" y="18"/>
                    <a:pt x="5" y="37"/>
                  </a:cubicBezTo>
                  <a:cubicBezTo>
                    <a:pt x="4" y="43"/>
                    <a:pt x="6" y="48"/>
                    <a:pt x="9" y="53"/>
                  </a:cubicBezTo>
                  <a:cubicBezTo>
                    <a:pt x="8" y="55"/>
                    <a:pt x="7" y="57"/>
                    <a:pt x="7" y="59"/>
                  </a:cubicBezTo>
                  <a:cubicBezTo>
                    <a:pt x="4" y="101"/>
                    <a:pt x="4" y="101"/>
                    <a:pt x="1" y="146"/>
                  </a:cubicBezTo>
                  <a:cubicBezTo>
                    <a:pt x="0" y="162"/>
                    <a:pt x="16" y="174"/>
                    <a:pt x="36" y="173"/>
                  </a:cubicBezTo>
                  <a:cubicBezTo>
                    <a:pt x="54" y="173"/>
                    <a:pt x="54" y="173"/>
                    <a:pt x="71" y="173"/>
                  </a:cubicBezTo>
                  <a:cubicBezTo>
                    <a:pt x="74" y="173"/>
                    <a:pt x="77" y="172"/>
                    <a:pt x="80" y="172"/>
                  </a:cubicBezTo>
                  <a:cubicBezTo>
                    <a:pt x="83" y="172"/>
                    <a:pt x="86" y="172"/>
                    <a:pt x="89" y="172"/>
                  </a:cubicBezTo>
                  <a:cubicBezTo>
                    <a:pt x="107" y="172"/>
                    <a:pt x="107" y="172"/>
                    <a:pt x="125" y="172"/>
                  </a:cubicBezTo>
                  <a:cubicBezTo>
                    <a:pt x="132" y="172"/>
                    <a:pt x="138" y="171"/>
                    <a:pt x="143" y="169"/>
                  </a:cubicBezTo>
                  <a:cubicBezTo>
                    <a:pt x="148" y="171"/>
                    <a:pt x="154" y="172"/>
                    <a:pt x="161" y="173"/>
                  </a:cubicBezTo>
                  <a:cubicBezTo>
                    <a:pt x="178" y="173"/>
                    <a:pt x="178" y="173"/>
                    <a:pt x="196" y="173"/>
                  </a:cubicBezTo>
                  <a:cubicBezTo>
                    <a:pt x="216" y="174"/>
                    <a:pt x="232" y="162"/>
                    <a:pt x="231" y="146"/>
                  </a:cubicBezTo>
                  <a:cubicBezTo>
                    <a:pt x="230" y="118"/>
                    <a:pt x="230" y="118"/>
                    <a:pt x="228" y="91"/>
                  </a:cubicBezTo>
                  <a:cubicBezTo>
                    <a:pt x="227" y="71"/>
                    <a:pt x="209" y="51"/>
                    <a:pt x="18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Freeform 37">
              <a:extLst>
                <a:ext uri="{FF2B5EF4-FFF2-40B4-BE49-F238E27FC236}">
                  <a16:creationId xmlns:a16="http://schemas.microsoft.com/office/drawing/2014/main" id="{16BFC1D9-0F17-42DB-9265-5C66EA6E1324}"/>
                </a:ext>
              </a:extLst>
            </p:cNvPr>
            <p:cNvSpPr>
              <a:spLocks noEditPoints="1"/>
            </p:cNvSpPr>
            <p:nvPr/>
          </p:nvSpPr>
          <p:spPr bwMode="auto">
            <a:xfrm>
              <a:off x="5755" y="1618"/>
              <a:ext cx="244" cy="511"/>
            </a:xfrm>
            <a:custGeom>
              <a:avLst/>
              <a:gdLst>
                <a:gd name="T0" fmla="*/ 64 w 103"/>
                <a:gd name="T1" fmla="*/ 183 h 216"/>
                <a:gd name="T2" fmla="*/ 47 w 103"/>
                <a:gd name="T3" fmla="*/ 173 h 216"/>
                <a:gd name="T4" fmla="*/ 26 w 103"/>
                <a:gd name="T5" fmla="*/ 185 h 216"/>
                <a:gd name="T6" fmla="*/ 32 w 103"/>
                <a:gd name="T7" fmla="*/ 143 h 216"/>
                <a:gd name="T8" fmla="*/ 23 w 103"/>
                <a:gd name="T9" fmla="*/ 102 h 216"/>
                <a:gd name="T10" fmla="*/ 51 w 103"/>
                <a:gd name="T11" fmla="*/ 37 h 216"/>
                <a:gd name="T12" fmla="*/ 89 w 103"/>
                <a:gd name="T13" fmla="*/ 116 h 216"/>
                <a:gd name="T14" fmla="*/ 64 w 103"/>
                <a:gd name="T15" fmla="*/ 183 h 216"/>
                <a:gd name="T16" fmla="*/ 46 w 103"/>
                <a:gd name="T17" fmla="*/ 8 h 216"/>
                <a:gd name="T18" fmla="*/ 6 w 103"/>
                <a:gd name="T19" fmla="*/ 100 h 216"/>
                <a:gd name="T20" fmla="*/ 14 w 103"/>
                <a:gd name="T21" fmla="*/ 143 h 216"/>
                <a:gd name="T22" fmla="*/ 11 w 103"/>
                <a:gd name="T23" fmla="*/ 173 h 216"/>
                <a:gd name="T24" fmla="*/ 16 w 103"/>
                <a:gd name="T25" fmla="*/ 205 h 216"/>
                <a:gd name="T26" fmla="*/ 27 w 103"/>
                <a:gd name="T27" fmla="*/ 216 h 216"/>
                <a:gd name="T28" fmla="*/ 32 w 103"/>
                <a:gd name="T29" fmla="*/ 214 h 216"/>
                <a:gd name="T30" fmla="*/ 47 w 103"/>
                <a:gd name="T31" fmla="*/ 205 h 216"/>
                <a:gd name="T32" fmla="*/ 65 w 103"/>
                <a:gd name="T33" fmla="*/ 213 h 216"/>
                <a:gd name="T34" fmla="*/ 99 w 103"/>
                <a:gd name="T35" fmla="*/ 119 h 216"/>
                <a:gd name="T36" fmla="*/ 46 w 103"/>
                <a:gd name="T37" fmla="*/ 8 h 216"/>
                <a:gd name="T38" fmla="*/ 77 w 103"/>
                <a:gd name="T39" fmla="*/ 140 h 216"/>
                <a:gd name="T40" fmla="*/ 72 w 103"/>
                <a:gd name="T41" fmla="*/ 147 h 216"/>
                <a:gd name="T42" fmla="*/ 62 w 103"/>
                <a:gd name="T43" fmla="*/ 140 h 216"/>
                <a:gd name="T44" fmla="*/ 45 w 103"/>
                <a:gd name="T45" fmla="*/ 108 h 216"/>
                <a:gd name="T46" fmla="*/ 40 w 103"/>
                <a:gd name="T47" fmla="*/ 87 h 216"/>
                <a:gd name="T48" fmla="*/ 42 w 103"/>
                <a:gd name="T49" fmla="*/ 72 h 216"/>
                <a:gd name="T50" fmla="*/ 48 w 103"/>
                <a:gd name="T51" fmla="*/ 75 h 216"/>
                <a:gd name="T52" fmla="*/ 52 w 103"/>
                <a:gd name="T53" fmla="*/ 90 h 216"/>
                <a:gd name="T54" fmla="*/ 51 w 103"/>
                <a:gd name="T55" fmla="*/ 102 h 216"/>
                <a:gd name="T56" fmla="*/ 57 w 103"/>
                <a:gd name="T57" fmla="*/ 117 h 216"/>
                <a:gd name="T58" fmla="*/ 64 w 103"/>
                <a:gd name="T59" fmla="*/ 129 h 216"/>
                <a:gd name="T60" fmla="*/ 66 w 103"/>
                <a:gd name="T61" fmla="*/ 128 h 216"/>
                <a:gd name="T62" fmla="*/ 68 w 103"/>
                <a:gd name="T63" fmla="*/ 122 h 216"/>
                <a:gd name="T64" fmla="*/ 70 w 103"/>
                <a:gd name="T65" fmla="*/ 122 h 216"/>
                <a:gd name="T66" fmla="*/ 76 w 103"/>
                <a:gd name="T67" fmla="*/ 129 h 216"/>
                <a:gd name="T68" fmla="*/ 77 w 103"/>
                <a:gd name="T69" fmla="*/ 131 h 216"/>
                <a:gd name="T70" fmla="*/ 77 w 103"/>
                <a:gd name="T71" fmla="*/ 140 h 216"/>
                <a:gd name="T72" fmla="*/ 52 w 103"/>
                <a:gd name="T73" fmla="*/ 48 h 216"/>
                <a:gd name="T74" fmla="*/ 29 w 103"/>
                <a:gd name="T75" fmla="*/ 103 h 216"/>
                <a:gd name="T76" fmla="*/ 38 w 103"/>
                <a:gd name="T77" fmla="*/ 142 h 216"/>
                <a:gd name="T78" fmla="*/ 36 w 103"/>
                <a:gd name="T79" fmla="*/ 165 h 216"/>
                <a:gd name="T80" fmla="*/ 47 w 103"/>
                <a:gd name="T81" fmla="*/ 159 h 216"/>
                <a:gd name="T82" fmla="*/ 64 w 103"/>
                <a:gd name="T83" fmla="*/ 171 h 216"/>
                <a:gd name="T84" fmla="*/ 84 w 103"/>
                <a:gd name="T85" fmla="*/ 115 h 216"/>
                <a:gd name="T86" fmla="*/ 52 w 103"/>
                <a:gd name="T87" fmla="*/ 4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 h="216">
                  <a:moveTo>
                    <a:pt x="64" y="183"/>
                  </a:moveTo>
                  <a:cubicBezTo>
                    <a:pt x="58" y="183"/>
                    <a:pt x="53" y="179"/>
                    <a:pt x="47" y="173"/>
                  </a:cubicBezTo>
                  <a:cubicBezTo>
                    <a:pt x="37" y="179"/>
                    <a:pt x="37" y="179"/>
                    <a:pt x="26" y="185"/>
                  </a:cubicBezTo>
                  <a:cubicBezTo>
                    <a:pt x="29" y="163"/>
                    <a:pt x="29" y="163"/>
                    <a:pt x="32" y="143"/>
                  </a:cubicBezTo>
                  <a:cubicBezTo>
                    <a:pt x="27" y="131"/>
                    <a:pt x="24" y="117"/>
                    <a:pt x="23" y="102"/>
                  </a:cubicBezTo>
                  <a:cubicBezTo>
                    <a:pt x="18" y="60"/>
                    <a:pt x="31" y="31"/>
                    <a:pt x="51" y="37"/>
                  </a:cubicBezTo>
                  <a:cubicBezTo>
                    <a:pt x="68" y="43"/>
                    <a:pt x="85" y="78"/>
                    <a:pt x="89" y="116"/>
                  </a:cubicBezTo>
                  <a:cubicBezTo>
                    <a:pt x="92" y="155"/>
                    <a:pt x="82" y="186"/>
                    <a:pt x="64" y="183"/>
                  </a:cubicBezTo>
                  <a:close/>
                  <a:moveTo>
                    <a:pt x="46" y="8"/>
                  </a:moveTo>
                  <a:cubicBezTo>
                    <a:pt x="19" y="0"/>
                    <a:pt x="0" y="40"/>
                    <a:pt x="6" y="100"/>
                  </a:cubicBezTo>
                  <a:cubicBezTo>
                    <a:pt x="8" y="115"/>
                    <a:pt x="10" y="129"/>
                    <a:pt x="14" y="143"/>
                  </a:cubicBezTo>
                  <a:cubicBezTo>
                    <a:pt x="13" y="158"/>
                    <a:pt x="13" y="158"/>
                    <a:pt x="11" y="173"/>
                  </a:cubicBezTo>
                  <a:cubicBezTo>
                    <a:pt x="9" y="184"/>
                    <a:pt x="11" y="197"/>
                    <a:pt x="16" y="205"/>
                  </a:cubicBezTo>
                  <a:cubicBezTo>
                    <a:pt x="19" y="212"/>
                    <a:pt x="23" y="215"/>
                    <a:pt x="27" y="216"/>
                  </a:cubicBezTo>
                  <a:cubicBezTo>
                    <a:pt x="29" y="216"/>
                    <a:pt x="31" y="215"/>
                    <a:pt x="32" y="214"/>
                  </a:cubicBezTo>
                  <a:cubicBezTo>
                    <a:pt x="40" y="209"/>
                    <a:pt x="40" y="209"/>
                    <a:pt x="47" y="205"/>
                  </a:cubicBezTo>
                  <a:cubicBezTo>
                    <a:pt x="53" y="210"/>
                    <a:pt x="59" y="213"/>
                    <a:pt x="65" y="213"/>
                  </a:cubicBezTo>
                  <a:cubicBezTo>
                    <a:pt x="89" y="215"/>
                    <a:pt x="103" y="172"/>
                    <a:pt x="99" y="119"/>
                  </a:cubicBezTo>
                  <a:cubicBezTo>
                    <a:pt x="92" y="66"/>
                    <a:pt x="70" y="18"/>
                    <a:pt x="46" y="8"/>
                  </a:cubicBezTo>
                  <a:close/>
                  <a:moveTo>
                    <a:pt x="77" y="140"/>
                  </a:moveTo>
                  <a:cubicBezTo>
                    <a:pt x="77" y="144"/>
                    <a:pt x="74" y="148"/>
                    <a:pt x="72" y="147"/>
                  </a:cubicBezTo>
                  <a:cubicBezTo>
                    <a:pt x="71" y="147"/>
                    <a:pt x="71" y="150"/>
                    <a:pt x="62" y="140"/>
                  </a:cubicBezTo>
                  <a:cubicBezTo>
                    <a:pt x="53" y="131"/>
                    <a:pt x="46" y="109"/>
                    <a:pt x="45" y="108"/>
                  </a:cubicBezTo>
                  <a:cubicBezTo>
                    <a:pt x="45" y="107"/>
                    <a:pt x="41" y="96"/>
                    <a:pt x="40" y="87"/>
                  </a:cubicBezTo>
                  <a:cubicBezTo>
                    <a:pt x="39" y="78"/>
                    <a:pt x="41" y="74"/>
                    <a:pt x="42" y="72"/>
                  </a:cubicBezTo>
                  <a:cubicBezTo>
                    <a:pt x="43" y="69"/>
                    <a:pt x="47" y="70"/>
                    <a:pt x="48" y="75"/>
                  </a:cubicBezTo>
                  <a:cubicBezTo>
                    <a:pt x="50" y="79"/>
                    <a:pt x="52" y="89"/>
                    <a:pt x="52" y="90"/>
                  </a:cubicBezTo>
                  <a:cubicBezTo>
                    <a:pt x="54" y="96"/>
                    <a:pt x="49" y="97"/>
                    <a:pt x="51" y="102"/>
                  </a:cubicBezTo>
                  <a:cubicBezTo>
                    <a:pt x="52" y="105"/>
                    <a:pt x="54" y="112"/>
                    <a:pt x="57" y="117"/>
                  </a:cubicBezTo>
                  <a:cubicBezTo>
                    <a:pt x="61" y="125"/>
                    <a:pt x="63" y="127"/>
                    <a:pt x="64" y="129"/>
                  </a:cubicBezTo>
                  <a:cubicBezTo>
                    <a:pt x="65" y="129"/>
                    <a:pt x="65" y="129"/>
                    <a:pt x="66" y="128"/>
                  </a:cubicBezTo>
                  <a:cubicBezTo>
                    <a:pt x="66" y="127"/>
                    <a:pt x="68" y="124"/>
                    <a:pt x="68" y="122"/>
                  </a:cubicBezTo>
                  <a:cubicBezTo>
                    <a:pt x="68" y="120"/>
                    <a:pt x="69" y="121"/>
                    <a:pt x="70" y="122"/>
                  </a:cubicBezTo>
                  <a:cubicBezTo>
                    <a:pt x="71" y="122"/>
                    <a:pt x="75" y="128"/>
                    <a:pt x="76" y="129"/>
                  </a:cubicBezTo>
                  <a:cubicBezTo>
                    <a:pt x="76" y="130"/>
                    <a:pt x="77" y="130"/>
                    <a:pt x="77" y="131"/>
                  </a:cubicBezTo>
                  <a:cubicBezTo>
                    <a:pt x="77" y="132"/>
                    <a:pt x="78" y="136"/>
                    <a:pt x="77" y="140"/>
                  </a:cubicBezTo>
                  <a:close/>
                  <a:moveTo>
                    <a:pt x="52" y="48"/>
                  </a:moveTo>
                  <a:cubicBezTo>
                    <a:pt x="37" y="44"/>
                    <a:pt x="26" y="69"/>
                    <a:pt x="29" y="103"/>
                  </a:cubicBezTo>
                  <a:cubicBezTo>
                    <a:pt x="31" y="118"/>
                    <a:pt x="34" y="131"/>
                    <a:pt x="38" y="142"/>
                  </a:cubicBezTo>
                  <a:cubicBezTo>
                    <a:pt x="37" y="154"/>
                    <a:pt x="37" y="154"/>
                    <a:pt x="36" y="165"/>
                  </a:cubicBezTo>
                  <a:cubicBezTo>
                    <a:pt x="42" y="162"/>
                    <a:pt x="42" y="162"/>
                    <a:pt x="47" y="159"/>
                  </a:cubicBezTo>
                  <a:cubicBezTo>
                    <a:pt x="52" y="166"/>
                    <a:pt x="58" y="171"/>
                    <a:pt x="64" y="171"/>
                  </a:cubicBezTo>
                  <a:cubicBezTo>
                    <a:pt x="78" y="173"/>
                    <a:pt x="87" y="147"/>
                    <a:pt x="84" y="115"/>
                  </a:cubicBezTo>
                  <a:cubicBezTo>
                    <a:pt x="81" y="82"/>
                    <a:pt x="67" y="53"/>
                    <a:pt x="52"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Freeform 38">
              <a:extLst>
                <a:ext uri="{FF2B5EF4-FFF2-40B4-BE49-F238E27FC236}">
                  <a16:creationId xmlns:a16="http://schemas.microsoft.com/office/drawing/2014/main" id="{D3D4F2B7-1995-449A-940B-E8F83E900D54}"/>
                </a:ext>
              </a:extLst>
            </p:cNvPr>
            <p:cNvSpPr>
              <a:spLocks noEditPoints="1"/>
            </p:cNvSpPr>
            <p:nvPr/>
          </p:nvSpPr>
          <p:spPr bwMode="auto">
            <a:xfrm>
              <a:off x="5682" y="2645"/>
              <a:ext cx="284" cy="508"/>
            </a:xfrm>
            <a:custGeom>
              <a:avLst/>
              <a:gdLst>
                <a:gd name="T0" fmla="*/ 85 w 120"/>
                <a:gd name="T1" fmla="*/ 145 h 215"/>
                <a:gd name="T2" fmla="*/ 78 w 120"/>
                <a:gd name="T3" fmla="*/ 157 h 215"/>
                <a:gd name="T4" fmla="*/ 25 w 120"/>
                <a:gd name="T5" fmla="*/ 184 h 215"/>
                <a:gd name="T6" fmla="*/ 21 w 120"/>
                <a:gd name="T7" fmla="*/ 176 h 215"/>
                <a:gd name="T8" fmla="*/ 43 w 120"/>
                <a:gd name="T9" fmla="*/ 60 h 215"/>
                <a:gd name="T10" fmla="*/ 51 w 120"/>
                <a:gd name="T11" fmla="*/ 46 h 215"/>
                <a:gd name="T12" fmla="*/ 105 w 120"/>
                <a:gd name="T13" fmla="*/ 29 h 215"/>
                <a:gd name="T14" fmla="*/ 107 w 120"/>
                <a:gd name="T15" fmla="*/ 39 h 215"/>
                <a:gd name="T16" fmla="*/ 85 w 120"/>
                <a:gd name="T17" fmla="*/ 145 h 215"/>
                <a:gd name="T18" fmla="*/ 109 w 120"/>
                <a:gd name="T19" fmla="*/ 2 h 215"/>
                <a:gd name="T20" fmla="*/ 55 w 120"/>
                <a:gd name="T21" fmla="*/ 17 h 215"/>
                <a:gd name="T22" fmla="*/ 27 w 120"/>
                <a:gd name="T23" fmla="*/ 65 h 215"/>
                <a:gd name="T24" fmla="*/ 5 w 120"/>
                <a:gd name="T25" fmla="*/ 182 h 215"/>
                <a:gd name="T26" fmla="*/ 18 w 120"/>
                <a:gd name="T27" fmla="*/ 209 h 215"/>
                <a:gd name="T28" fmla="*/ 72 w 120"/>
                <a:gd name="T29" fmla="*/ 181 h 215"/>
                <a:gd name="T30" fmla="*/ 95 w 120"/>
                <a:gd name="T31" fmla="*/ 138 h 215"/>
                <a:gd name="T32" fmla="*/ 117 w 120"/>
                <a:gd name="T33" fmla="*/ 34 h 215"/>
                <a:gd name="T34" fmla="*/ 109 w 120"/>
                <a:gd name="T35" fmla="*/ 2 h 215"/>
                <a:gd name="T36" fmla="*/ 88 w 120"/>
                <a:gd name="T37" fmla="*/ 74 h 215"/>
                <a:gd name="T38" fmla="*/ 95 w 120"/>
                <a:gd name="T39" fmla="*/ 71 h 215"/>
                <a:gd name="T40" fmla="*/ 98 w 120"/>
                <a:gd name="T41" fmla="*/ 65 h 215"/>
                <a:gd name="T42" fmla="*/ 101 w 120"/>
                <a:gd name="T43" fmla="*/ 50 h 215"/>
                <a:gd name="T44" fmla="*/ 100 w 120"/>
                <a:gd name="T45" fmla="*/ 45 h 215"/>
                <a:gd name="T46" fmla="*/ 93 w 120"/>
                <a:gd name="T47" fmla="*/ 48 h 215"/>
                <a:gd name="T48" fmla="*/ 90 w 120"/>
                <a:gd name="T49" fmla="*/ 54 h 215"/>
                <a:gd name="T50" fmla="*/ 87 w 120"/>
                <a:gd name="T51" fmla="*/ 69 h 215"/>
                <a:gd name="T52" fmla="*/ 88 w 120"/>
                <a:gd name="T53" fmla="*/ 74 h 215"/>
                <a:gd name="T54" fmla="*/ 63 w 120"/>
                <a:gd name="T55" fmla="*/ 134 h 215"/>
                <a:gd name="T56" fmla="*/ 82 w 120"/>
                <a:gd name="T57" fmla="*/ 100 h 215"/>
                <a:gd name="T58" fmla="*/ 75 w 120"/>
                <a:gd name="T59" fmla="*/ 76 h 215"/>
                <a:gd name="T60" fmla="*/ 54 w 120"/>
                <a:gd name="T61" fmla="*/ 111 h 215"/>
                <a:gd name="T62" fmla="*/ 63 w 120"/>
                <a:gd name="T63" fmla="*/ 134 h 215"/>
                <a:gd name="T64" fmla="*/ 87 w 120"/>
                <a:gd name="T65" fmla="*/ 98 h 215"/>
                <a:gd name="T66" fmla="*/ 61 w 120"/>
                <a:gd name="T67" fmla="*/ 145 h 215"/>
                <a:gd name="T68" fmla="*/ 48 w 120"/>
                <a:gd name="T69" fmla="*/ 114 h 215"/>
                <a:gd name="T70" fmla="*/ 51 w 120"/>
                <a:gd name="T71" fmla="*/ 103 h 215"/>
                <a:gd name="T72" fmla="*/ 42 w 120"/>
                <a:gd name="T73" fmla="*/ 106 h 215"/>
                <a:gd name="T74" fmla="*/ 28 w 120"/>
                <a:gd name="T75" fmla="*/ 173 h 215"/>
                <a:gd name="T76" fmla="*/ 81 w 120"/>
                <a:gd name="T77" fmla="*/ 147 h 215"/>
                <a:gd name="T78" fmla="*/ 95 w 120"/>
                <a:gd name="T79" fmla="*/ 85 h 215"/>
                <a:gd name="T80" fmla="*/ 89 w 120"/>
                <a:gd name="T81" fmla="*/ 88 h 215"/>
                <a:gd name="T82" fmla="*/ 87 w 120"/>
                <a:gd name="T83" fmla="*/ 9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 h="215">
                  <a:moveTo>
                    <a:pt x="85" y="145"/>
                  </a:moveTo>
                  <a:cubicBezTo>
                    <a:pt x="84" y="150"/>
                    <a:pt x="81" y="156"/>
                    <a:pt x="78" y="157"/>
                  </a:cubicBezTo>
                  <a:cubicBezTo>
                    <a:pt x="54" y="170"/>
                    <a:pt x="54" y="170"/>
                    <a:pt x="25" y="184"/>
                  </a:cubicBezTo>
                  <a:cubicBezTo>
                    <a:pt x="21" y="185"/>
                    <a:pt x="20" y="182"/>
                    <a:pt x="21" y="176"/>
                  </a:cubicBezTo>
                  <a:cubicBezTo>
                    <a:pt x="33" y="119"/>
                    <a:pt x="33" y="119"/>
                    <a:pt x="43" y="60"/>
                  </a:cubicBezTo>
                  <a:cubicBezTo>
                    <a:pt x="44" y="54"/>
                    <a:pt x="48" y="48"/>
                    <a:pt x="51" y="46"/>
                  </a:cubicBezTo>
                  <a:cubicBezTo>
                    <a:pt x="80" y="38"/>
                    <a:pt x="80" y="38"/>
                    <a:pt x="105" y="29"/>
                  </a:cubicBezTo>
                  <a:cubicBezTo>
                    <a:pt x="107" y="29"/>
                    <a:pt x="108" y="33"/>
                    <a:pt x="107" y="39"/>
                  </a:cubicBezTo>
                  <a:cubicBezTo>
                    <a:pt x="97" y="92"/>
                    <a:pt x="97" y="92"/>
                    <a:pt x="85" y="145"/>
                  </a:cubicBezTo>
                  <a:close/>
                  <a:moveTo>
                    <a:pt x="109" y="2"/>
                  </a:moveTo>
                  <a:cubicBezTo>
                    <a:pt x="84" y="10"/>
                    <a:pt x="84" y="10"/>
                    <a:pt x="55" y="17"/>
                  </a:cubicBezTo>
                  <a:cubicBezTo>
                    <a:pt x="43" y="20"/>
                    <a:pt x="30" y="41"/>
                    <a:pt x="27" y="65"/>
                  </a:cubicBezTo>
                  <a:cubicBezTo>
                    <a:pt x="17" y="124"/>
                    <a:pt x="17" y="124"/>
                    <a:pt x="5" y="182"/>
                  </a:cubicBezTo>
                  <a:cubicBezTo>
                    <a:pt x="0" y="202"/>
                    <a:pt x="6" y="215"/>
                    <a:pt x="18" y="209"/>
                  </a:cubicBezTo>
                  <a:cubicBezTo>
                    <a:pt x="47" y="195"/>
                    <a:pt x="47" y="195"/>
                    <a:pt x="72" y="181"/>
                  </a:cubicBezTo>
                  <a:cubicBezTo>
                    <a:pt x="80" y="175"/>
                    <a:pt x="90" y="157"/>
                    <a:pt x="95" y="138"/>
                  </a:cubicBezTo>
                  <a:cubicBezTo>
                    <a:pt x="107" y="87"/>
                    <a:pt x="107" y="87"/>
                    <a:pt x="117" y="34"/>
                  </a:cubicBezTo>
                  <a:cubicBezTo>
                    <a:pt x="120" y="14"/>
                    <a:pt x="117" y="0"/>
                    <a:pt x="109" y="2"/>
                  </a:cubicBezTo>
                  <a:close/>
                  <a:moveTo>
                    <a:pt x="88" y="74"/>
                  </a:moveTo>
                  <a:cubicBezTo>
                    <a:pt x="92" y="72"/>
                    <a:pt x="92" y="72"/>
                    <a:pt x="95" y="71"/>
                  </a:cubicBezTo>
                  <a:cubicBezTo>
                    <a:pt x="96" y="70"/>
                    <a:pt x="98" y="68"/>
                    <a:pt x="98" y="65"/>
                  </a:cubicBezTo>
                  <a:cubicBezTo>
                    <a:pt x="100" y="57"/>
                    <a:pt x="100" y="57"/>
                    <a:pt x="101" y="50"/>
                  </a:cubicBezTo>
                  <a:cubicBezTo>
                    <a:pt x="101" y="47"/>
                    <a:pt x="101" y="45"/>
                    <a:pt x="100" y="45"/>
                  </a:cubicBezTo>
                  <a:cubicBezTo>
                    <a:pt x="96" y="46"/>
                    <a:pt x="96" y="46"/>
                    <a:pt x="93" y="48"/>
                  </a:cubicBezTo>
                  <a:cubicBezTo>
                    <a:pt x="92" y="48"/>
                    <a:pt x="90" y="51"/>
                    <a:pt x="90" y="54"/>
                  </a:cubicBezTo>
                  <a:cubicBezTo>
                    <a:pt x="88" y="62"/>
                    <a:pt x="88" y="62"/>
                    <a:pt x="87" y="69"/>
                  </a:cubicBezTo>
                  <a:cubicBezTo>
                    <a:pt x="86" y="73"/>
                    <a:pt x="87" y="75"/>
                    <a:pt x="88" y="74"/>
                  </a:cubicBezTo>
                  <a:close/>
                  <a:moveTo>
                    <a:pt x="63" y="134"/>
                  </a:moveTo>
                  <a:cubicBezTo>
                    <a:pt x="71" y="130"/>
                    <a:pt x="79" y="115"/>
                    <a:pt x="82" y="100"/>
                  </a:cubicBezTo>
                  <a:cubicBezTo>
                    <a:pt x="85" y="84"/>
                    <a:pt x="82" y="73"/>
                    <a:pt x="75" y="76"/>
                  </a:cubicBezTo>
                  <a:cubicBezTo>
                    <a:pt x="67" y="79"/>
                    <a:pt x="58" y="95"/>
                    <a:pt x="54" y="111"/>
                  </a:cubicBezTo>
                  <a:cubicBezTo>
                    <a:pt x="51" y="128"/>
                    <a:pt x="55" y="138"/>
                    <a:pt x="63" y="134"/>
                  </a:cubicBezTo>
                  <a:close/>
                  <a:moveTo>
                    <a:pt x="87" y="98"/>
                  </a:moveTo>
                  <a:cubicBezTo>
                    <a:pt x="83" y="119"/>
                    <a:pt x="71" y="140"/>
                    <a:pt x="61" y="145"/>
                  </a:cubicBezTo>
                  <a:cubicBezTo>
                    <a:pt x="49" y="150"/>
                    <a:pt x="44" y="136"/>
                    <a:pt x="48" y="114"/>
                  </a:cubicBezTo>
                  <a:cubicBezTo>
                    <a:pt x="49" y="110"/>
                    <a:pt x="50" y="106"/>
                    <a:pt x="51" y="103"/>
                  </a:cubicBezTo>
                  <a:cubicBezTo>
                    <a:pt x="46" y="105"/>
                    <a:pt x="46" y="105"/>
                    <a:pt x="42" y="106"/>
                  </a:cubicBezTo>
                  <a:cubicBezTo>
                    <a:pt x="35" y="140"/>
                    <a:pt x="35" y="140"/>
                    <a:pt x="28" y="173"/>
                  </a:cubicBezTo>
                  <a:cubicBezTo>
                    <a:pt x="57" y="160"/>
                    <a:pt x="57" y="160"/>
                    <a:pt x="81" y="147"/>
                  </a:cubicBezTo>
                  <a:cubicBezTo>
                    <a:pt x="88" y="116"/>
                    <a:pt x="88" y="116"/>
                    <a:pt x="95" y="85"/>
                  </a:cubicBezTo>
                  <a:cubicBezTo>
                    <a:pt x="92" y="87"/>
                    <a:pt x="92" y="87"/>
                    <a:pt x="89" y="88"/>
                  </a:cubicBezTo>
                  <a:cubicBezTo>
                    <a:pt x="89" y="90"/>
                    <a:pt x="88" y="94"/>
                    <a:pt x="87" y="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Freeform 39">
              <a:extLst>
                <a:ext uri="{FF2B5EF4-FFF2-40B4-BE49-F238E27FC236}">
                  <a16:creationId xmlns:a16="http://schemas.microsoft.com/office/drawing/2014/main" id="{D76BE84C-AEE6-4B91-A4AA-694E9DAA1F95}"/>
                </a:ext>
              </a:extLst>
            </p:cNvPr>
            <p:cNvSpPr>
              <a:spLocks noEditPoints="1"/>
            </p:cNvSpPr>
            <p:nvPr/>
          </p:nvSpPr>
          <p:spPr bwMode="auto">
            <a:xfrm>
              <a:off x="1953" y="831"/>
              <a:ext cx="218" cy="383"/>
            </a:xfrm>
            <a:custGeom>
              <a:avLst/>
              <a:gdLst>
                <a:gd name="T0" fmla="*/ 28 w 92"/>
                <a:gd name="T1" fmla="*/ 126 h 162"/>
                <a:gd name="T2" fmla="*/ 21 w 92"/>
                <a:gd name="T3" fmla="*/ 109 h 162"/>
                <a:gd name="T4" fmla="*/ 36 w 92"/>
                <a:gd name="T5" fmla="*/ 75 h 162"/>
                <a:gd name="T6" fmla="*/ 30 w 92"/>
                <a:gd name="T7" fmla="*/ 80 h 162"/>
                <a:gd name="T8" fmla="*/ 36 w 92"/>
                <a:gd name="T9" fmla="*/ 68 h 162"/>
                <a:gd name="T10" fmla="*/ 61 w 92"/>
                <a:gd name="T11" fmla="*/ 32 h 162"/>
                <a:gd name="T12" fmla="*/ 62 w 92"/>
                <a:gd name="T13" fmla="*/ 31 h 162"/>
                <a:gd name="T14" fmla="*/ 71 w 92"/>
                <a:gd name="T15" fmla="*/ 23 h 162"/>
                <a:gd name="T16" fmla="*/ 59 w 92"/>
                <a:gd name="T17" fmla="*/ 48 h 162"/>
                <a:gd name="T18" fmla="*/ 72 w 92"/>
                <a:gd name="T19" fmla="*/ 39 h 162"/>
                <a:gd name="T20" fmla="*/ 65 w 92"/>
                <a:gd name="T21" fmla="*/ 54 h 162"/>
                <a:gd name="T22" fmla="*/ 52 w 92"/>
                <a:gd name="T23" fmla="*/ 63 h 162"/>
                <a:gd name="T24" fmla="*/ 37 w 92"/>
                <a:gd name="T25" fmla="*/ 96 h 162"/>
                <a:gd name="T26" fmla="*/ 39 w 92"/>
                <a:gd name="T27" fmla="*/ 103 h 162"/>
                <a:gd name="T28" fmla="*/ 46 w 92"/>
                <a:gd name="T29" fmla="*/ 98 h 162"/>
                <a:gd name="T30" fmla="*/ 43 w 92"/>
                <a:gd name="T31" fmla="*/ 112 h 162"/>
                <a:gd name="T32" fmla="*/ 28 w 92"/>
                <a:gd name="T33" fmla="*/ 126 h 162"/>
                <a:gd name="T34" fmla="*/ 59 w 92"/>
                <a:gd name="T35" fmla="*/ 97 h 162"/>
                <a:gd name="T36" fmla="*/ 62 w 92"/>
                <a:gd name="T37" fmla="*/ 83 h 162"/>
                <a:gd name="T38" fmla="*/ 59 w 92"/>
                <a:gd name="T39" fmla="*/ 75 h 162"/>
                <a:gd name="T40" fmla="*/ 55 w 92"/>
                <a:gd name="T41" fmla="*/ 76 h 162"/>
                <a:gd name="T42" fmla="*/ 56 w 92"/>
                <a:gd name="T43" fmla="*/ 75 h 162"/>
                <a:gd name="T44" fmla="*/ 57 w 92"/>
                <a:gd name="T45" fmla="*/ 74 h 162"/>
                <a:gd name="T46" fmla="*/ 79 w 92"/>
                <a:gd name="T47" fmla="*/ 45 h 162"/>
                <a:gd name="T48" fmla="*/ 86 w 92"/>
                <a:gd name="T49" fmla="*/ 30 h 162"/>
                <a:gd name="T50" fmla="*/ 82 w 92"/>
                <a:gd name="T51" fmla="*/ 19 h 162"/>
                <a:gd name="T52" fmla="*/ 81 w 92"/>
                <a:gd name="T53" fmla="*/ 20 h 162"/>
                <a:gd name="T54" fmla="*/ 84 w 92"/>
                <a:gd name="T55" fmla="*/ 14 h 162"/>
                <a:gd name="T56" fmla="*/ 81 w 92"/>
                <a:gd name="T57" fmla="*/ 6 h 162"/>
                <a:gd name="T58" fmla="*/ 72 w 92"/>
                <a:gd name="T59" fmla="*/ 13 h 162"/>
                <a:gd name="T60" fmla="*/ 51 w 92"/>
                <a:gd name="T61" fmla="*/ 40 h 162"/>
                <a:gd name="T62" fmla="*/ 42 w 92"/>
                <a:gd name="T63" fmla="*/ 53 h 162"/>
                <a:gd name="T64" fmla="*/ 26 w 92"/>
                <a:gd name="T65" fmla="*/ 77 h 162"/>
                <a:gd name="T66" fmla="*/ 19 w 92"/>
                <a:gd name="T67" fmla="*/ 89 h 162"/>
                <a:gd name="T68" fmla="*/ 17 w 92"/>
                <a:gd name="T69" fmla="*/ 101 h 162"/>
                <a:gd name="T70" fmla="*/ 10 w 92"/>
                <a:gd name="T71" fmla="*/ 118 h 162"/>
                <a:gd name="T72" fmla="*/ 20 w 92"/>
                <a:gd name="T73" fmla="*/ 149 h 162"/>
                <a:gd name="T74" fmla="*/ 21 w 92"/>
                <a:gd name="T75" fmla="*/ 148 h 162"/>
                <a:gd name="T76" fmla="*/ 50 w 92"/>
                <a:gd name="T77" fmla="*/ 118 h 162"/>
                <a:gd name="T78" fmla="*/ 59 w 92"/>
                <a:gd name="T79" fmla="*/ 9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62">
                  <a:moveTo>
                    <a:pt x="28" y="126"/>
                  </a:moveTo>
                  <a:cubicBezTo>
                    <a:pt x="14" y="135"/>
                    <a:pt x="16" y="121"/>
                    <a:pt x="21" y="109"/>
                  </a:cubicBezTo>
                  <a:cubicBezTo>
                    <a:pt x="29" y="92"/>
                    <a:pt x="29" y="92"/>
                    <a:pt x="36" y="75"/>
                  </a:cubicBezTo>
                  <a:cubicBezTo>
                    <a:pt x="33" y="78"/>
                    <a:pt x="33" y="78"/>
                    <a:pt x="30" y="80"/>
                  </a:cubicBezTo>
                  <a:cubicBezTo>
                    <a:pt x="33" y="74"/>
                    <a:pt x="33" y="74"/>
                    <a:pt x="36" y="68"/>
                  </a:cubicBezTo>
                  <a:cubicBezTo>
                    <a:pt x="48" y="55"/>
                    <a:pt x="57" y="39"/>
                    <a:pt x="61" y="32"/>
                  </a:cubicBezTo>
                  <a:cubicBezTo>
                    <a:pt x="62" y="31"/>
                    <a:pt x="62" y="31"/>
                    <a:pt x="62" y="31"/>
                  </a:cubicBezTo>
                  <a:cubicBezTo>
                    <a:pt x="66" y="28"/>
                    <a:pt x="66" y="28"/>
                    <a:pt x="71" y="23"/>
                  </a:cubicBezTo>
                  <a:cubicBezTo>
                    <a:pt x="65" y="36"/>
                    <a:pt x="65" y="36"/>
                    <a:pt x="59" y="48"/>
                  </a:cubicBezTo>
                  <a:cubicBezTo>
                    <a:pt x="65" y="43"/>
                    <a:pt x="65" y="43"/>
                    <a:pt x="72" y="39"/>
                  </a:cubicBezTo>
                  <a:cubicBezTo>
                    <a:pt x="69" y="47"/>
                    <a:pt x="69" y="47"/>
                    <a:pt x="65" y="54"/>
                  </a:cubicBezTo>
                  <a:cubicBezTo>
                    <a:pt x="58" y="59"/>
                    <a:pt x="58" y="59"/>
                    <a:pt x="52" y="63"/>
                  </a:cubicBezTo>
                  <a:cubicBezTo>
                    <a:pt x="44" y="80"/>
                    <a:pt x="44" y="80"/>
                    <a:pt x="37" y="96"/>
                  </a:cubicBezTo>
                  <a:cubicBezTo>
                    <a:pt x="35" y="101"/>
                    <a:pt x="34" y="107"/>
                    <a:pt x="39" y="103"/>
                  </a:cubicBezTo>
                  <a:cubicBezTo>
                    <a:pt x="41" y="102"/>
                    <a:pt x="44" y="99"/>
                    <a:pt x="46" y="98"/>
                  </a:cubicBezTo>
                  <a:cubicBezTo>
                    <a:pt x="44" y="105"/>
                    <a:pt x="44" y="105"/>
                    <a:pt x="43" y="112"/>
                  </a:cubicBezTo>
                  <a:cubicBezTo>
                    <a:pt x="41" y="116"/>
                    <a:pt x="33" y="123"/>
                    <a:pt x="28" y="126"/>
                  </a:cubicBezTo>
                  <a:close/>
                  <a:moveTo>
                    <a:pt x="59" y="97"/>
                  </a:moveTo>
                  <a:cubicBezTo>
                    <a:pt x="60" y="90"/>
                    <a:pt x="60" y="90"/>
                    <a:pt x="62" y="83"/>
                  </a:cubicBezTo>
                  <a:cubicBezTo>
                    <a:pt x="63" y="78"/>
                    <a:pt x="62" y="75"/>
                    <a:pt x="59" y="75"/>
                  </a:cubicBezTo>
                  <a:cubicBezTo>
                    <a:pt x="58" y="74"/>
                    <a:pt x="57" y="76"/>
                    <a:pt x="55" y="76"/>
                  </a:cubicBezTo>
                  <a:cubicBezTo>
                    <a:pt x="55" y="76"/>
                    <a:pt x="55" y="76"/>
                    <a:pt x="56" y="75"/>
                  </a:cubicBezTo>
                  <a:cubicBezTo>
                    <a:pt x="56" y="75"/>
                    <a:pt x="56" y="75"/>
                    <a:pt x="57" y="74"/>
                  </a:cubicBezTo>
                  <a:cubicBezTo>
                    <a:pt x="64" y="70"/>
                    <a:pt x="74" y="57"/>
                    <a:pt x="79" y="45"/>
                  </a:cubicBezTo>
                  <a:cubicBezTo>
                    <a:pt x="83" y="37"/>
                    <a:pt x="83" y="37"/>
                    <a:pt x="86" y="30"/>
                  </a:cubicBezTo>
                  <a:cubicBezTo>
                    <a:pt x="92" y="19"/>
                    <a:pt x="89" y="14"/>
                    <a:pt x="82" y="19"/>
                  </a:cubicBezTo>
                  <a:cubicBezTo>
                    <a:pt x="81" y="20"/>
                    <a:pt x="81" y="20"/>
                    <a:pt x="81" y="20"/>
                  </a:cubicBezTo>
                  <a:cubicBezTo>
                    <a:pt x="83" y="17"/>
                    <a:pt x="83" y="17"/>
                    <a:pt x="84" y="14"/>
                  </a:cubicBezTo>
                  <a:cubicBezTo>
                    <a:pt x="89" y="4"/>
                    <a:pt x="88" y="0"/>
                    <a:pt x="81" y="6"/>
                  </a:cubicBezTo>
                  <a:cubicBezTo>
                    <a:pt x="76" y="9"/>
                    <a:pt x="76" y="9"/>
                    <a:pt x="72" y="13"/>
                  </a:cubicBezTo>
                  <a:cubicBezTo>
                    <a:pt x="65" y="19"/>
                    <a:pt x="57" y="30"/>
                    <a:pt x="51" y="40"/>
                  </a:cubicBezTo>
                  <a:cubicBezTo>
                    <a:pt x="46" y="48"/>
                    <a:pt x="43" y="52"/>
                    <a:pt x="42" y="53"/>
                  </a:cubicBezTo>
                  <a:cubicBezTo>
                    <a:pt x="36" y="60"/>
                    <a:pt x="30" y="69"/>
                    <a:pt x="26" y="77"/>
                  </a:cubicBezTo>
                  <a:cubicBezTo>
                    <a:pt x="23" y="83"/>
                    <a:pt x="23" y="83"/>
                    <a:pt x="19" y="89"/>
                  </a:cubicBezTo>
                  <a:cubicBezTo>
                    <a:pt x="16" y="96"/>
                    <a:pt x="15" y="101"/>
                    <a:pt x="17" y="101"/>
                  </a:cubicBezTo>
                  <a:cubicBezTo>
                    <a:pt x="13" y="110"/>
                    <a:pt x="13" y="110"/>
                    <a:pt x="10" y="118"/>
                  </a:cubicBezTo>
                  <a:cubicBezTo>
                    <a:pt x="0" y="142"/>
                    <a:pt x="0" y="162"/>
                    <a:pt x="20" y="149"/>
                  </a:cubicBezTo>
                  <a:cubicBezTo>
                    <a:pt x="20" y="149"/>
                    <a:pt x="20" y="149"/>
                    <a:pt x="21" y="148"/>
                  </a:cubicBezTo>
                  <a:cubicBezTo>
                    <a:pt x="27" y="145"/>
                    <a:pt x="40" y="134"/>
                    <a:pt x="50" y="118"/>
                  </a:cubicBezTo>
                  <a:cubicBezTo>
                    <a:pt x="55" y="111"/>
                    <a:pt x="58" y="103"/>
                    <a:pt x="59"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Freeform 40">
              <a:extLst>
                <a:ext uri="{FF2B5EF4-FFF2-40B4-BE49-F238E27FC236}">
                  <a16:creationId xmlns:a16="http://schemas.microsoft.com/office/drawing/2014/main" id="{A2010397-5DA7-4EAB-8C65-63167FA657F4}"/>
                </a:ext>
              </a:extLst>
            </p:cNvPr>
            <p:cNvSpPr>
              <a:spLocks noEditPoints="1"/>
            </p:cNvSpPr>
            <p:nvPr/>
          </p:nvSpPr>
          <p:spPr bwMode="auto">
            <a:xfrm>
              <a:off x="4712" y="518"/>
              <a:ext cx="473" cy="403"/>
            </a:xfrm>
            <a:custGeom>
              <a:avLst/>
              <a:gdLst>
                <a:gd name="T0" fmla="*/ 172 w 200"/>
                <a:gd name="T1" fmla="*/ 105 h 170"/>
                <a:gd name="T2" fmla="*/ 149 w 200"/>
                <a:gd name="T3" fmla="*/ 103 h 170"/>
                <a:gd name="T4" fmla="*/ 123 w 200"/>
                <a:gd name="T5" fmla="*/ 141 h 170"/>
                <a:gd name="T6" fmla="*/ 109 w 200"/>
                <a:gd name="T7" fmla="*/ 138 h 170"/>
                <a:gd name="T8" fmla="*/ 31 w 200"/>
                <a:gd name="T9" fmla="*/ 23 h 170"/>
                <a:gd name="T10" fmla="*/ 54 w 200"/>
                <a:gd name="T11" fmla="*/ 28 h 170"/>
                <a:gd name="T12" fmla="*/ 112 w 200"/>
                <a:gd name="T13" fmla="*/ 119 h 170"/>
                <a:gd name="T14" fmla="*/ 128 w 200"/>
                <a:gd name="T15" fmla="*/ 93 h 170"/>
                <a:gd name="T16" fmla="*/ 93 w 200"/>
                <a:gd name="T17" fmla="*/ 49 h 170"/>
                <a:gd name="T18" fmla="*/ 115 w 200"/>
                <a:gd name="T19" fmla="*/ 29 h 170"/>
                <a:gd name="T20" fmla="*/ 152 w 200"/>
                <a:gd name="T21" fmla="*/ 62 h 170"/>
                <a:gd name="T22" fmla="*/ 153 w 200"/>
                <a:gd name="T23" fmla="*/ 80 h 170"/>
                <a:gd name="T24" fmla="*/ 134 w 200"/>
                <a:gd name="T25" fmla="*/ 69 h 170"/>
                <a:gd name="T26" fmla="*/ 132 w 200"/>
                <a:gd name="T27" fmla="*/ 58 h 170"/>
                <a:gd name="T28" fmla="*/ 120 w 200"/>
                <a:gd name="T29" fmla="*/ 44 h 170"/>
                <a:gd name="T30" fmla="*/ 114 w 200"/>
                <a:gd name="T31" fmla="*/ 54 h 170"/>
                <a:gd name="T32" fmla="*/ 150 w 200"/>
                <a:gd name="T33" fmla="*/ 90 h 170"/>
                <a:gd name="T34" fmla="*/ 168 w 200"/>
                <a:gd name="T35" fmla="*/ 91 h 170"/>
                <a:gd name="T36" fmla="*/ 172 w 200"/>
                <a:gd name="T37" fmla="*/ 105 h 170"/>
                <a:gd name="T38" fmla="*/ 180 w 200"/>
                <a:gd name="T39" fmla="*/ 80 h 170"/>
                <a:gd name="T40" fmla="*/ 176 w 200"/>
                <a:gd name="T41" fmla="*/ 69 h 170"/>
                <a:gd name="T42" fmla="*/ 107 w 200"/>
                <a:gd name="T43" fmla="*/ 9 h 170"/>
                <a:gd name="T44" fmla="*/ 67 w 200"/>
                <a:gd name="T45" fmla="*/ 16 h 170"/>
                <a:gd name="T46" fmla="*/ 48 w 200"/>
                <a:gd name="T47" fmla="*/ 7 h 170"/>
                <a:gd name="T48" fmla="*/ 25 w 200"/>
                <a:gd name="T49" fmla="*/ 2 h 170"/>
                <a:gd name="T50" fmla="*/ 6 w 200"/>
                <a:gd name="T51" fmla="*/ 5 h 170"/>
                <a:gd name="T52" fmla="*/ 2 w 200"/>
                <a:gd name="T53" fmla="*/ 20 h 170"/>
                <a:gd name="T54" fmla="*/ 99 w 200"/>
                <a:gd name="T55" fmla="*/ 158 h 170"/>
                <a:gd name="T56" fmla="*/ 122 w 200"/>
                <a:gd name="T57" fmla="*/ 169 h 170"/>
                <a:gd name="T58" fmla="*/ 142 w 200"/>
                <a:gd name="T59" fmla="*/ 167 h 170"/>
                <a:gd name="T60" fmla="*/ 172 w 200"/>
                <a:gd name="T61" fmla="*/ 130 h 170"/>
                <a:gd name="T62" fmla="*/ 188 w 200"/>
                <a:gd name="T63" fmla="*/ 129 h 170"/>
                <a:gd name="T64" fmla="*/ 197 w 200"/>
                <a:gd name="T65" fmla="*/ 112 h 170"/>
                <a:gd name="T66" fmla="*/ 193 w 200"/>
                <a:gd name="T67" fmla="*/ 99 h 170"/>
                <a:gd name="T68" fmla="*/ 180 w 200"/>
                <a:gd name="T69" fmla="*/ 8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70">
                  <a:moveTo>
                    <a:pt x="172" y="105"/>
                  </a:moveTo>
                  <a:cubicBezTo>
                    <a:pt x="165" y="105"/>
                    <a:pt x="156" y="104"/>
                    <a:pt x="149" y="103"/>
                  </a:cubicBezTo>
                  <a:cubicBezTo>
                    <a:pt x="144" y="121"/>
                    <a:pt x="129" y="139"/>
                    <a:pt x="123" y="141"/>
                  </a:cubicBezTo>
                  <a:cubicBezTo>
                    <a:pt x="119" y="143"/>
                    <a:pt x="114" y="142"/>
                    <a:pt x="109" y="138"/>
                  </a:cubicBezTo>
                  <a:cubicBezTo>
                    <a:pt x="99" y="131"/>
                    <a:pt x="57" y="95"/>
                    <a:pt x="31" y="23"/>
                  </a:cubicBezTo>
                  <a:cubicBezTo>
                    <a:pt x="43" y="26"/>
                    <a:pt x="43" y="26"/>
                    <a:pt x="54" y="28"/>
                  </a:cubicBezTo>
                  <a:cubicBezTo>
                    <a:pt x="72" y="71"/>
                    <a:pt x="92" y="98"/>
                    <a:pt x="112" y="119"/>
                  </a:cubicBezTo>
                  <a:cubicBezTo>
                    <a:pt x="119" y="113"/>
                    <a:pt x="125" y="103"/>
                    <a:pt x="128" y="93"/>
                  </a:cubicBezTo>
                  <a:cubicBezTo>
                    <a:pt x="111" y="82"/>
                    <a:pt x="98" y="66"/>
                    <a:pt x="93" y="49"/>
                  </a:cubicBezTo>
                  <a:cubicBezTo>
                    <a:pt x="88" y="33"/>
                    <a:pt x="95" y="24"/>
                    <a:pt x="115" y="29"/>
                  </a:cubicBezTo>
                  <a:cubicBezTo>
                    <a:pt x="133" y="34"/>
                    <a:pt x="146" y="46"/>
                    <a:pt x="152" y="62"/>
                  </a:cubicBezTo>
                  <a:cubicBezTo>
                    <a:pt x="154" y="69"/>
                    <a:pt x="155" y="75"/>
                    <a:pt x="153" y="80"/>
                  </a:cubicBezTo>
                  <a:cubicBezTo>
                    <a:pt x="144" y="79"/>
                    <a:pt x="138" y="75"/>
                    <a:pt x="134" y="69"/>
                  </a:cubicBezTo>
                  <a:cubicBezTo>
                    <a:pt x="134" y="67"/>
                    <a:pt x="134" y="62"/>
                    <a:pt x="132" y="58"/>
                  </a:cubicBezTo>
                  <a:cubicBezTo>
                    <a:pt x="130" y="50"/>
                    <a:pt x="125" y="45"/>
                    <a:pt x="120" y="44"/>
                  </a:cubicBezTo>
                  <a:cubicBezTo>
                    <a:pt x="115" y="43"/>
                    <a:pt x="111" y="46"/>
                    <a:pt x="114" y="54"/>
                  </a:cubicBezTo>
                  <a:cubicBezTo>
                    <a:pt x="119" y="71"/>
                    <a:pt x="131" y="85"/>
                    <a:pt x="150" y="90"/>
                  </a:cubicBezTo>
                  <a:cubicBezTo>
                    <a:pt x="156" y="92"/>
                    <a:pt x="162" y="92"/>
                    <a:pt x="168" y="91"/>
                  </a:cubicBezTo>
                  <a:cubicBezTo>
                    <a:pt x="170" y="98"/>
                    <a:pt x="170" y="98"/>
                    <a:pt x="172" y="105"/>
                  </a:cubicBezTo>
                  <a:close/>
                  <a:moveTo>
                    <a:pt x="180" y="80"/>
                  </a:moveTo>
                  <a:cubicBezTo>
                    <a:pt x="179" y="77"/>
                    <a:pt x="178" y="73"/>
                    <a:pt x="176" y="69"/>
                  </a:cubicBezTo>
                  <a:cubicBezTo>
                    <a:pt x="167" y="42"/>
                    <a:pt x="139" y="18"/>
                    <a:pt x="107" y="9"/>
                  </a:cubicBezTo>
                  <a:cubicBezTo>
                    <a:pt x="87" y="3"/>
                    <a:pt x="73" y="6"/>
                    <a:pt x="67" y="16"/>
                  </a:cubicBezTo>
                  <a:cubicBezTo>
                    <a:pt x="61" y="12"/>
                    <a:pt x="55" y="9"/>
                    <a:pt x="48" y="7"/>
                  </a:cubicBezTo>
                  <a:cubicBezTo>
                    <a:pt x="36" y="4"/>
                    <a:pt x="36" y="4"/>
                    <a:pt x="25" y="2"/>
                  </a:cubicBezTo>
                  <a:cubicBezTo>
                    <a:pt x="17" y="0"/>
                    <a:pt x="9" y="1"/>
                    <a:pt x="6" y="5"/>
                  </a:cubicBezTo>
                  <a:cubicBezTo>
                    <a:pt x="1" y="8"/>
                    <a:pt x="0" y="13"/>
                    <a:pt x="2" y="20"/>
                  </a:cubicBezTo>
                  <a:cubicBezTo>
                    <a:pt x="29" y="96"/>
                    <a:pt x="76" y="143"/>
                    <a:pt x="99" y="158"/>
                  </a:cubicBezTo>
                  <a:cubicBezTo>
                    <a:pt x="107" y="163"/>
                    <a:pt x="114" y="167"/>
                    <a:pt x="122" y="169"/>
                  </a:cubicBezTo>
                  <a:cubicBezTo>
                    <a:pt x="129" y="170"/>
                    <a:pt x="136" y="169"/>
                    <a:pt x="142" y="167"/>
                  </a:cubicBezTo>
                  <a:cubicBezTo>
                    <a:pt x="152" y="164"/>
                    <a:pt x="165" y="147"/>
                    <a:pt x="172" y="130"/>
                  </a:cubicBezTo>
                  <a:cubicBezTo>
                    <a:pt x="178" y="130"/>
                    <a:pt x="184" y="130"/>
                    <a:pt x="188" y="129"/>
                  </a:cubicBezTo>
                  <a:cubicBezTo>
                    <a:pt x="196" y="128"/>
                    <a:pt x="200" y="121"/>
                    <a:pt x="197" y="112"/>
                  </a:cubicBezTo>
                  <a:cubicBezTo>
                    <a:pt x="195" y="105"/>
                    <a:pt x="195" y="105"/>
                    <a:pt x="193" y="99"/>
                  </a:cubicBezTo>
                  <a:cubicBezTo>
                    <a:pt x="191" y="92"/>
                    <a:pt x="186" y="85"/>
                    <a:pt x="180"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Freeform 41">
              <a:extLst>
                <a:ext uri="{FF2B5EF4-FFF2-40B4-BE49-F238E27FC236}">
                  <a16:creationId xmlns:a16="http://schemas.microsoft.com/office/drawing/2014/main" id="{ED9A8E62-A4C6-4697-BF00-457E7601B902}"/>
                </a:ext>
              </a:extLst>
            </p:cNvPr>
            <p:cNvSpPr>
              <a:spLocks noEditPoints="1"/>
            </p:cNvSpPr>
            <p:nvPr/>
          </p:nvSpPr>
          <p:spPr bwMode="auto">
            <a:xfrm>
              <a:off x="5379" y="3461"/>
              <a:ext cx="293" cy="307"/>
            </a:xfrm>
            <a:custGeom>
              <a:avLst/>
              <a:gdLst>
                <a:gd name="T0" fmla="*/ 81 w 124"/>
                <a:gd name="T1" fmla="*/ 61 h 130"/>
                <a:gd name="T2" fmla="*/ 99 w 124"/>
                <a:gd name="T3" fmla="*/ 34 h 130"/>
                <a:gd name="T4" fmla="*/ 93 w 124"/>
                <a:gd name="T5" fmla="*/ 40 h 130"/>
                <a:gd name="T6" fmla="*/ 87 w 124"/>
                <a:gd name="T7" fmla="*/ 47 h 130"/>
                <a:gd name="T8" fmla="*/ 71 w 124"/>
                <a:gd name="T9" fmla="*/ 71 h 130"/>
                <a:gd name="T10" fmla="*/ 79 w 124"/>
                <a:gd name="T11" fmla="*/ 56 h 130"/>
                <a:gd name="T12" fmla="*/ 79 w 124"/>
                <a:gd name="T13" fmla="*/ 51 h 130"/>
                <a:gd name="T14" fmla="*/ 71 w 124"/>
                <a:gd name="T15" fmla="*/ 60 h 130"/>
                <a:gd name="T16" fmla="*/ 46 w 124"/>
                <a:gd name="T17" fmla="*/ 93 h 130"/>
                <a:gd name="T18" fmla="*/ 79 w 124"/>
                <a:gd name="T19" fmla="*/ 47 h 130"/>
                <a:gd name="T20" fmla="*/ 83 w 124"/>
                <a:gd name="T21" fmla="*/ 44 h 130"/>
                <a:gd name="T22" fmla="*/ 93 w 124"/>
                <a:gd name="T23" fmla="*/ 35 h 130"/>
                <a:gd name="T24" fmla="*/ 100 w 124"/>
                <a:gd name="T25" fmla="*/ 29 h 130"/>
                <a:gd name="T26" fmla="*/ 109 w 124"/>
                <a:gd name="T27" fmla="*/ 21 h 130"/>
                <a:gd name="T28" fmla="*/ 87 w 124"/>
                <a:gd name="T29" fmla="*/ 55 h 130"/>
                <a:gd name="T30" fmla="*/ 79 w 124"/>
                <a:gd name="T31" fmla="*/ 66 h 130"/>
                <a:gd name="T32" fmla="*/ 70 w 124"/>
                <a:gd name="T33" fmla="*/ 75 h 130"/>
                <a:gd name="T34" fmla="*/ 60 w 124"/>
                <a:gd name="T35" fmla="*/ 86 h 130"/>
                <a:gd name="T36" fmla="*/ 49 w 124"/>
                <a:gd name="T37" fmla="*/ 95 h 130"/>
                <a:gd name="T38" fmla="*/ 35 w 124"/>
                <a:gd name="T39" fmla="*/ 108 h 130"/>
                <a:gd name="T40" fmla="*/ 18 w 124"/>
                <a:gd name="T41" fmla="*/ 121 h 130"/>
                <a:gd name="T42" fmla="*/ 9 w 124"/>
                <a:gd name="T43" fmla="*/ 108 h 130"/>
                <a:gd name="T44" fmla="*/ 34 w 124"/>
                <a:gd name="T45" fmla="*/ 74 h 130"/>
                <a:gd name="T46" fmla="*/ 75 w 124"/>
                <a:gd name="T47" fmla="*/ 40 h 130"/>
                <a:gd name="T48" fmla="*/ 88 w 124"/>
                <a:gd name="T49" fmla="*/ 29 h 130"/>
                <a:gd name="T50" fmla="*/ 99 w 124"/>
                <a:gd name="T51" fmla="*/ 20 h 130"/>
                <a:gd name="T52" fmla="*/ 116 w 124"/>
                <a:gd name="T53" fmla="*/ 6 h 130"/>
                <a:gd name="T54" fmla="*/ 112 w 124"/>
                <a:gd name="T55" fmla="*/ 21 h 130"/>
                <a:gd name="T56" fmla="*/ 95 w 124"/>
                <a:gd name="T57" fmla="*/ 45 h 130"/>
                <a:gd name="T58" fmla="*/ 34 w 124"/>
                <a:gd name="T59" fmla="*/ 99 h 130"/>
                <a:gd name="T60" fmla="*/ 44 w 124"/>
                <a:gd name="T61" fmla="*/ 88 h 130"/>
                <a:gd name="T62" fmla="*/ 42 w 124"/>
                <a:gd name="T63" fmla="*/ 95 h 130"/>
                <a:gd name="T64" fmla="*/ 20 w 124"/>
                <a:gd name="T65" fmla="*/ 110 h 130"/>
                <a:gd name="T66" fmla="*/ 25 w 124"/>
                <a:gd name="T67" fmla="*/ 97 h 130"/>
                <a:gd name="T68" fmla="*/ 56 w 124"/>
                <a:gd name="T69" fmla="*/ 63 h 130"/>
                <a:gd name="T70" fmla="*/ 63 w 124"/>
                <a:gd name="T71" fmla="*/ 64 h 130"/>
                <a:gd name="T72" fmla="*/ 55 w 124"/>
                <a:gd name="T73" fmla="*/ 70 h 130"/>
                <a:gd name="T74" fmla="*/ 42 w 124"/>
                <a:gd name="T75" fmla="*/ 80 h 130"/>
                <a:gd name="T76" fmla="*/ 33 w 124"/>
                <a:gd name="T77" fmla="*/ 9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4" h="130">
                  <a:moveTo>
                    <a:pt x="87" y="55"/>
                  </a:moveTo>
                  <a:cubicBezTo>
                    <a:pt x="84" y="58"/>
                    <a:pt x="84" y="58"/>
                    <a:pt x="81" y="61"/>
                  </a:cubicBezTo>
                  <a:cubicBezTo>
                    <a:pt x="88" y="51"/>
                    <a:pt x="88" y="51"/>
                    <a:pt x="96" y="40"/>
                  </a:cubicBezTo>
                  <a:cubicBezTo>
                    <a:pt x="98" y="37"/>
                    <a:pt x="99" y="35"/>
                    <a:pt x="99" y="34"/>
                  </a:cubicBezTo>
                  <a:cubicBezTo>
                    <a:pt x="100" y="33"/>
                    <a:pt x="99" y="34"/>
                    <a:pt x="97" y="35"/>
                  </a:cubicBezTo>
                  <a:cubicBezTo>
                    <a:pt x="96" y="36"/>
                    <a:pt x="94" y="38"/>
                    <a:pt x="93" y="40"/>
                  </a:cubicBezTo>
                  <a:cubicBezTo>
                    <a:pt x="91" y="42"/>
                    <a:pt x="89" y="44"/>
                    <a:pt x="88" y="47"/>
                  </a:cubicBezTo>
                  <a:cubicBezTo>
                    <a:pt x="87" y="47"/>
                    <a:pt x="87" y="47"/>
                    <a:pt x="87" y="47"/>
                  </a:cubicBezTo>
                  <a:cubicBezTo>
                    <a:pt x="87" y="47"/>
                    <a:pt x="87" y="48"/>
                    <a:pt x="87" y="48"/>
                  </a:cubicBezTo>
                  <a:cubicBezTo>
                    <a:pt x="79" y="60"/>
                    <a:pt x="79" y="60"/>
                    <a:pt x="71" y="71"/>
                  </a:cubicBezTo>
                  <a:cubicBezTo>
                    <a:pt x="68" y="74"/>
                    <a:pt x="68" y="74"/>
                    <a:pt x="64" y="78"/>
                  </a:cubicBezTo>
                  <a:cubicBezTo>
                    <a:pt x="72" y="67"/>
                    <a:pt x="72" y="67"/>
                    <a:pt x="79" y="56"/>
                  </a:cubicBezTo>
                  <a:cubicBezTo>
                    <a:pt x="81" y="52"/>
                    <a:pt x="82" y="51"/>
                    <a:pt x="82" y="50"/>
                  </a:cubicBezTo>
                  <a:cubicBezTo>
                    <a:pt x="82" y="49"/>
                    <a:pt x="82" y="49"/>
                    <a:pt x="79" y="51"/>
                  </a:cubicBezTo>
                  <a:cubicBezTo>
                    <a:pt x="78" y="52"/>
                    <a:pt x="77" y="54"/>
                    <a:pt x="75" y="55"/>
                  </a:cubicBezTo>
                  <a:cubicBezTo>
                    <a:pt x="73" y="57"/>
                    <a:pt x="72" y="59"/>
                    <a:pt x="71" y="60"/>
                  </a:cubicBezTo>
                  <a:cubicBezTo>
                    <a:pt x="62" y="74"/>
                    <a:pt x="62" y="74"/>
                    <a:pt x="53" y="87"/>
                  </a:cubicBezTo>
                  <a:cubicBezTo>
                    <a:pt x="49" y="90"/>
                    <a:pt x="49" y="90"/>
                    <a:pt x="46" y="93"/>
                  </a:cubicBezTo>
                  <a:cubicBezTo>
                    <a:pt x="59" y="73"/>
                    <a:pt x="59" y="73"/>
                    <a:pt x="72" y="52"/>
                  </a:cubicBezTo>
                  <a:cubicBezTo>
                    <a:pt x="75" y="49"/>
                    <a:pt x="75" y="49"/>
                    <a:pt x="79" y="47"/>
                  </a:cubicBezTo>
                  <a:cubicBezTo>
                    <a:pt x="77" y="49"/>
                    <a:pt x="77" y="49"/>
                    <a:pt x="76" y="52"/>
                  </a:cubicBezTo>
                  <a:cubicBezTo>
                    <a:pt x="78" y="49"/>
                    <a:pt x="80" y="47"/>
                    <a:pt x="83" y="44"/>
                  </a:cubicBezTo>
                  <a:cubicBezTo>
                    <a:pt x="85" y="42"/>
                    <a:pt x="87" y="40"/>
                    <a:pt x="89" y="38"/>
                  </a:cubicBezTo>
                  <a:cubicBezTo>
                    <a:pt x="91" y="36"/>
                    <a:pt x="92" y="36"/>
                    <a:pt x="93" y="35"/>
                  </a:cubicBezTo>
                  <a:cubicBezTo>
                    <a:pt x="94" y="35"/>
                    <a:pt x="93" y="37"/>
                    <a:pt x="93" y="38"/>
                  </a:cubicBezTo>
                  <a:cubicBezTo>
                    <a:pt x="95" y="35"/>
                    <a:pt x="97" y="32"/>
                    <a:pt x="100" y="29"/>
                  </a:cubicBezTo>
                  <a:cubicBezTo>
                    <a:pt x="101" y="27"/>
                    <a:pt x="104" y="24"/>
                    <a:pt x="105" y="23"/>
                  </a:cubicBezTo>
                  <a:cubicBezTo>
                    <a:pt x="108" y="20"/>
                    <a:pt x="110" y="19"/>
                    <a:pt x="109" y="21"/>
                  </a:cubicBezTo>
                  <a:cubicBezTo>
                    <a:pt x="109" y="22"/>
                    <a:pt x="107" y="26"/>
                    <a:pt x="103" y="32"/>
                  </a:cubicBezTo>
                  <a:cubicBezTo>
                    <a:pt x="95" y="44"/>
                    <a:pt x="95" y="44"/>
                    <a:pt x="87" y="55"/>
                  </a:cubicBezTo>
                  <a:close/>
                  <a:moveTo>
                    <a:pt x="95" y="45"/>
                  </a:moveTo>
                  <a:cubicBezTo>
                    <a:pt x="90" y="52"/>
                    <a:pt x="84" y="59"/>
                    <a:pt x="79" y="66"/>
                  </a:cubicBezTo>
                  <a:cubicBezTo>
                    <a:pt x="78" y="67"/>
                    <a:pt x="77" y="68"/>
                    <a:pt x="76" y="69"/>
                  </a:cubicBezTo>
                  <a:cubicBezTo>
                    <a:pt x="73" y="72"/>
                    <a:pt x="73" y="72"/>
                    <a:pt x="70" y="75"/>
                  </a:cubicBezTo>
                  <a:cubicBezTo>
                    <a:pt x="69" y="77"/>
                    <a:pt x="67" y="78"/>
                    <a:pt x="66" y="79"/>
                  </a:cubicBezTo>
                  <a:cubicBezTo>
                    <a:pt x="65" y="81"/>
                    <a:pt x="62" y="84"/>
                    <a:pt x="60" y="86"/>
                  </a:cubicBezTo>
                  <a:cubicBezTo>
                    <a:pt x="57" y="88"/>
                    <a:pt x="57" y="88"/>
                    <a:pt x="54" y="92"/>
                  </a:cubicBezTo>
                  <a:cubicBezTo>
                    <a:pt x="52" y="94"/>
                    <a:pt x="50" y="95"/>
                    <a:pt x="49" y="95"/>
                  </a:cubicBezTo>
                  <a:cubicBezTo>
                    <a:pt x="46" y="98"/>
                    <a:pt x="44" y="100"/>
                    <a:pt x="42" y="102"/>
                  </a:cubicBezTo>
                  <a:cubicBezTo>
                    <a:pt x="39" y="105"/>
                    <a:pt x="39" y="105"/>
                    <a:pt x="35" y="108"/>
                  </a:cubicBezTo>
                  <a:cubicBezTo>
                    <a:pt x="33" y="110"/>
                    <a:pt x="32" y="110"/>
                    <a:pt x="30" y="111"/>
                  </a:cubicBezTo>
                  <a:cubicBezTo>
                    <a:pt x="26" y="115"/>
                    <a:pt x="22" y="118"/>
                    <a:pt x="18" y="121"/>
                  </a:cubicBezTo>
                  <a:cubicBezTo>
                    <a:pt x="6" y="130"/>
                    <a:pt x="3" y="130"/>
                    <a:pt x="2" y="127"/>
                  </a:cubicBezTo>
                  <a:cubicBezTo>
                    <a:pt x="0" y="125"/>
                    <a:pt x="3" y="118"/>
                    <a:pt x="9" y="108"/>
                  </a:cubicBezTo>
                  <a:cubicBezTo>
                    <a:pt x="9" y="107"/>
                    <a:pt x="9" y="107"/>
                    <a:pt x="10" y="106"/>
                  </a:cubicBezTo>
                  <a:cubicBezTo>
                    <a:pt x="16" y="96"/>
                    <a:pt x="24" y="85"/>
                    <a:pt x="34" y="74"/>
                  </a:cubicBezTo>
                  <a:cubicBezTo>
                    <a:pt x="41" y="65"/>
                    <a:pt x="53" y="53"/>
                    <a:pt x="66" y="45"/>
                  </a:cubicBezTo>
                  <a:cubicBezTo>
                    <a:pt x="69" y="43"/>
                    <a:pt x="73" y="41"/>
                    <a:pt x="75" y="40"/>
                  </a:cubicBezTo>
                  <a:cubicBezTo>
                    <a:pt x="78" y="37"/>
                    <a:pt x="80" y="35"/>
                    <a:pt x="81" y="34"/>
                  </a:cubicBezTo>
                  <a:cubicBezTo>
                    <a:pt x="85" y="31"/>
                    <a:pt x="85" y="31"/>
                    <a:pt x="88" y="29"/>
                  </a:cubicBezTo>
                  <a:cubicBezTo>
                    <a:pt x="89" y="29"/>
                    <a:pt x="90" y="28"/>
                    <a:pt x="91" y="28"/>
                  </a:cubicBezTo>
                  <a:cubicBezTo>
                    <a:pt x="94" y="25"/>
                    <a:pt x="96" y="22"/>
                    <a:pt x="99" y="20"/>
                  </a:cubicBezTo>
                  <a:cubicBezTo>
                    <a:pt x="102" y="18"/>
                    <a:pt x="104" y="16"/>
                    <a:pt x="106" y="16"/>
                  </a:cubicBezTo>
                  <a:cubicBezTo>
                    <a:pt x="109" y="12"/>
                    <a:pt x="113" y="8"/>
                    <a:pt x="116" y="6"/>
                  </a:cubicBezTo>
                  <a:cubicBezTo>
                    <a:pt x="121" y="1"/>
                    <a:pt x="124" y="0"/>
                    <a:pt x="123" y="3"/>
                  </a:cubicBezTo>
                  <a:cubicBezTo>
                    <a:pt x="122" y="6"/>
                    <a:pt x="119" y="11"/>
                    <a:pt x="112" y="21"/>
                  </a:cubicBezTo>
                  <a:cubicBezTo>
                    <a:pt x="104" y="33"/>
                    <a:pt x="104" y="33"/>
                    <a:pt x="96" y="44"/>
                  </a:cubicBezTo>
                  <a:lnTo>
                    <a:pt x="95" y="45"/>
                  </a:lnTo>
                  <a:close/>
                  <a:moveTo>
                    <a:pt x="29" y="100"/>
                  </a:moveTo>
                  <a:cubicBezTo>
                    <a:pt x="29" y="102"/>
                    <a:pt x="31" y="102"/>
                    <a:pt x="34" y="99"/>
                  </a:cubicBezTo>
                  <a:cubicBezTo>
                    <a:pt x="35" y="98"/>
                    <a:pt x="38" y="96"/>
                    <a:pt x="40" y="94"/>
                  </a:cubicBezTo>
                  <a:cubicBezTo>
                    <a:pt x="42" y="92"/>
                    <a:pt x="43" y="90"/>
                    <a:pt x="44" y="88"/>
                  </a:cubicBezTo>
                  <a:cubicBezTo>
                    <a:pt x="46" y="89"/>
                    <a:pt x="46" y="89"/>
                    <a:pt x="47" y="89"/>
                  </a:cubicBezTo>
                  <a:cubicBezTo>
                    <a:pt x="46" y="91"/>
                    <a:pt x="44" y="93"/>
                    <a:pt x="42" y="95"/>
                  </a:cubicBezTo>
                  <a:cubicBezTo>
                    <a:pt x="37" y="100"/>
                    <a:pt x="33" y="104"/>
                    <a:pt x="29" y="106"/>
                  </a:cubicBezTo>
                  <a:cubicBezTo>
                    <a:pt x="24" y="110"/>
                    <a:pt x="21" y="111"/>
                    <a:pt x="20" y="110"/>
                  </a:cubicBezTo>
                  <a:cubicBezTo>
                    <a:pt x="19" y="109"/>
                    <a:pt x="21" y="104"/>
                    <a:pt x="24" y="98"/>
                  </a:cubicBezTo>
                  <a:cubicBezTo>
                    <a:pt x="25" y="97"/>
                    <a:pt x="25" y="97"/>
                    <a:pt x="25" y="97"/>
                  </a:cubicBezTo>
                  <a:cubicBezTo>
                    <a:pt x="29" y="91"/>
                    <a:pt x="34" y="84"/>
                    <a:pt x="40" y="78"/>
                  </a:cubicBezTo>
                  <a:cubicBezTo>
                    <a:pt x="45" y="71"/>
                    <a:pt x="51" y="66"/>
                    <a:pt x="56" y="63"/>
                  </a:cubicBezTo>
                  <a:cubicBezTo>
                    <a:pt x="60" y="60"/>
                    <a:pt x="63" y="59"/>
                    <a:pt x="64" y="60"/>
                  </a:cubicBezTo>
                  <a:cubicBezTo>
                    <a:pt x="64" y="61"/>
                    <a:pt x="64" y="62"/>
                    <a:pt x="63" y="64"/>
                  </a:cubicBezTo>
                  <a:cubicBezTo>
                    <a:pt x="59" y="68"/>
                    <a:pt x="59" y="68"/>
                    <a:pt x="54" y="73"/>
                  </a:cubicBezTo>
                  <a:cubicBezTo>
                    <a:pt x="55" y="71"/>
                    <a:pt x="55" y="70"/>
                    <a:pt x="55" y="70"/>
                  </a:cubicBezTo>
                  <a:cubicBezTo>
                    <a:pt x="55" y="69"/>
                    <a:pt x="53" y="70"/>
                    <a:pt x="51" y="71"/>
                  </a:cubicBezTo>
                  <a:cubicBezTo>
                    <a:pt x="48" y="73"/>
                    <a:pt x="45" y="76"/>
                    <a:pt x="42" y="80"/>
                  </a:cubicBezTo>
                  <a:cubicBezTo>
                    <a:pt x="39" y="83"/>
                    <a:pt x="37" y="87"/>
                    <a:pt x="34" y="91"/>
                  </a:cubicBezTo>
                  <a:cubicBezTo>
                    <a:pt x="34" y="92"/>
                    <a:pt x="34" y="92"/>
                    <a:pt x="33" y="92"/>
                  </a:cubicBezTo>
                  <a:cubicBezTo>
                    <a:pt x="31" y="96"/>
                    <a:pt x="29" y="99"/>
                    <a:pt x="29"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Freeform 42">
              <a:extLst>
                <a:ext uri="{FF2B5EF4-FFF2-40B4-BE49-F238E27FC236}">
                  <a16:creationId xmlns:a16="http://schemas.microsoft.com/office/drawing/2014/main" id="{75993E1C-DED0-443C-BA7F-BFB6BAD4EA8C}"/>
                </a:ext>
              </a:extLst>
            </p:cNvPr>
            <p:cNvSpPr>
              <a:spLocks noEditPoints="1"/>
            </p:cNvSpPr>
            <p:nvPr/>
          </p:nvSpPr>
          <p:spPr bwMode="auto">
            <a:xfrm>
              <a:off x="5436" y="816"/>
              <a:ext cx="321" cy="372"/>
            </a:xfrm>
            <a:custGeom>
              <a:avLst/>
              <a:gdLst>
                <a:gd name="T0" fmla="*/ 97 w 136"/>
                <a:gd name="T1" fmla="*/ 106 h 157"/>
                <a:gd name="T2" fmla="*/ 102 w 136"/>
                <a:gd name="T3" fmla="*/ 105 h 157"/>
                <a:gd name="T4" fmla="*/ 106 w 136"/>
                <a:gd name="T5" fmla="*/ 106 h 157"/>
                <a:gd name="T6" fmla="*/ 98 w 136"/>
                <a:gd name="T7" fmla="*/ 95 h 157"/>
                <a:gd name="T8" fmla="*/ 80 w 136"/>
                <a:gd name="T9" fmla="*/ 65 h 157"/>
                <a:gd name="T10" fmla="*/ 105 w 136"/>
                <a:gd name="T11" fmla="*/ 94 h 157"/>
                <a:gd name="T12" fmla="*/ 95 w 136"/>
                <a:gd name="T13" fmla="*/ 87 h 157"/>
                <a:gd name="T14" fmla="*/ 116 w 136"/>
                <a:gd name="T15" fmla="*/ 115 h 157"/>
                <a:gd name="T16" fmla="*/ 98 w 136"/>
                <a:gd name="T17" fmla="*/ 112 h 157"/>
                <a:gd name="T18" fmla="*/ 77 w 136"/>
                <a:gd name="T19" fmla="*/ 90 h 157"/>
                <a:gd name="T20" fmla="*/ 73 w 136"/>
                <a:gd name="T21" fmla="*/ 76 h 157"/>
                <a:gd name="T22" fmla="*/ 65 w 136"/>
                <a:gd name="T23" fmla="*/ 63 h 157"/>
                <a:gd name="T24" fmla="*/ 91 w 136"/>
                <a:gd name="T25" fmla="*/ 99 h 157"/>
                <a:gd name="T26" fmla="*/ 98 w 136"/>
                <a:gd name="T27" fmla="*/ 112 h 157"/>
                <a:gd name="T28" fmla="*/ 64 w 136"/>
                <a:gd name="T29" fmla="*/ 90 h 157"/>
                <a:gd name="T30" fmla="*/ 61 w 136"/>
                <a:gd name="T31" fmla="*/ 80 h 157"/>
                <a:gd name="T32" fmla="*/ 53 w 136"/>
                <a:gd name="T33" fmla="*/ 70 h 157"/>
                <a:gd name="T34" fmla="*/ 58 w 136"/>
                <a:gd name="T35" fmla="*/ 78 h 157"/>
                <a:gd name="T36" fmla="*/ 44 w 136"/>
                <a:gd name="T37" fmla="*/ 79 h 157"/>
                <a:gd name="T38" fmla="*/ 43 w 136"/>
                <a:gd name="T39" fmla="*/ 69 h 157"/>
                <a:gd name="T40" fmla="*/ 26 w 136"/>
                <a:gd name="T41" fmla="*/ 35 h 157"/>
                <a:gd name="T42" fmla="*/ 38 w 136"/>
                <a:gd name="T43" fmla="*/ 35 h 157"/>
                <a:gd name="T44" fmla="*/ 54 w 136"/>
                <a:gd name="T45" fmla="*/ 55 h 157"/>
                <a:gd name="T46" fmla="*/ 73 w 136"/>
                <a:gd name="T47" fmla="*/ 88 h 157"/>
                <a:gd name="T48" fmla="*/ 81 w 136"/>
                <a:gd name="T49" fmla="*/ 100 h 157"/>
                <a:gd name="T50" fmla="*/ 74 w 136"/>
                <a:gd name="T51" fmla="*/ 61 h 157"/>
                <a:gd name="T52" fmla="*/ 70 w 136"/>
                <a:gd name="T53" fmla="*/ 64 h 157"/>
                <a:gd name="T54" fmla="*/ 115 w 136"/>
                <a:gd name="T55" fmla="*/ 103 h 157"/>
                <a:gd name="T56" fmla="*/ 100 w 136"/>
                <a:gd name="T57" fmla="*/ 76 h 157"/>
                <a:gd name="T58" fmla="*/ 71 w 136"/>
                <a:gd name="T59" fmla="*/ 46 h 157"/>
                <a:gd name="T60" fmla="*/ 56 w 136"/>
                <a:gd name="T61" fmla="*/ 36 h 157"/>
                <a:gd name="T62" fmla="*/ 49 w 136"/>
                <a:gd name="T63" fmla="*/ 39 h 157"/>
                <a:gd name="T64" fmla="*/ 12 w 136"/>
                <a:gd name="T65" fmla="*/ 5 h 157"/>
                <a:gd name="T66" fmla="*/ 9 w 136"/>
                <a:gd name="T67" fmla="*/ 26 h 157"/>
                <a:gd name="T68" fmla="*/ 21 w 136"/>
                <a:gd name="T69" fmla="*/ 47 h 157"/>
                <a:gd name="T70" fmla="*/ 27 w 136"/>
                <a:gd name="T71" fmla="*/ 71 h 157"/>
                <a:gd name="T72" fmla="*/ 107 w 136"/>
                <a:gd name="T73" fmla="*/ 133 h 157"/>
                <a:gd name="T74" fmla="*/ 121 w 136"/>
                <a:gd name="T75" fmla="*/ 145 h 157"/>
                <a:gd name="T76" fmla="*/ 115 w 136"/>
                <a:gd name="T77" fmla="*/ 10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7">
                  <a:moveTo>
                    <a:pt x="113" y="124"/>
                  </a:moveTo>
                  <a:cubicBezTo>
                    <a:pt x="107" y="120"/>
                    <a:pt x="101" y="112"/>
                    <a:pt x="97" y="106"/>
                  </a:cubicBezTo>
                  <a:cubicBezTo>
                    <a:pt x="92" y="98"/>
                    <a:pt x="90" y="90"/>
                    <a:pt x="94" y="94"/>
                  </a:cubicBezTo>
                  <a:cubicBezTo>
                    <a:pt x="97" y="96"/>
                    <a:pt x="100" y="99"/>
                    <a:pt x="102" y="105"/>
                  </a:cubicBezTo>
                  <a:cubicBezTo>
                    <a:pt x="102" y="108"/>
                    <a:pt x="104" y="110"/>
                    <a:pt x="106" y="111"/>
                  </a:cubicBezTo>
                  <a:cubicBezTo>
                    <a:pt x="108" y="113"/>
                    <a:pt x="108" y="110"/>
                    <a:pt x="106" y="106"/>
                  </a:cubicBezTo>
                  <a:cubicBezTo>
                    <a:pt x="104" y="101"/>
                    <a:pt x="101" y="97"/>
                    <a:pt x="99" y="95"/>
                  </a:cubicBezTo>
                  <a:cubicBezTo>
                    <a:pt x="98" y="95"/>
                    <a:pt x="98" y="94"/>
                    <a:pt x="98" y="95"/>
                  </a:cubicBezTo>
                  <a:cubicBezTo>
                    <a:pt x="94" y="92"/>
                    <a:pt x="94" y="92"/>
                    <a:pt x="89" y="88"/>
                  </a:cubicBezTo>
                  <a:cubicBezTo>
                    <a:pt x="85" y="76"/>
                    <a:pt x="85" y="76"/>
                    <a:pt x="80" y="65"/>
                  </a:cubicBezTo>
                  <a:cubicBezTo>
                    <a:pt x="90" y="73"/>
                    <a:pt x="90" y="73"/>
                    <a:pt x="99" y="81"/>
                  </a:cubicBezTo>
                  <a:cubicBezTo>
                    <a:pt x="102" y="88"/>
                    <a:pt x="102" y="88"/>
                    <a:pt x="105" y="94"/>
                  </a:cubicBezTo>
                  <a:cubicBezTo>
                    <a:pt x="99" y="89"/>
                    <a:pt x="99" y="89"/>
                    <a:pt x="93" y="83"/>
                  </a:cubicBezTo>
                  <a:cubicBezTo>
                    <a:pt x="94" y="85"/>
                    <a:pt x="94" y="85"/>
                    <a:pt x="95" y="87"/>
                  </a:cubicBezTo>
                  <a:cubicBezTo>
                    <a:pt x="96" y="87"/>
                    <a:pt x="98" y="88"/>
                    <a:pt x="100" y="90"/>
                  </a:cubicBezTo>
                  <a:cubicBezTo>
                    <a:pt x="105" y="94"/>
                    <a:pt x="111" y="103"/>
                    <a:pt x="116" y="115"/>
                  </a:cubicBezTo>
                  <a:cubicBezTo>
                    <a:pt x="121" y="125"/>
                    <a:pt x="121" y="131"/>
                    <a:pt x="113" y="124"/>
                  </a:cubicBezTo>
                  <a:close/>
                  <a:moveTo>
                    <a:pt x="98" y="112"/>
                  </a:moveTo>
                  <a:cubicBezTo>
                    <a:pt x="90" y="106"/>
                    <a:pt x="90" y="106"/>
                    <a:pt x="81" y="101"/>
                  </a:cubicBezTo>
                  <a:cubicBezTo>
                    <a:pt x="79" y="96"/>
                    <a:pt x="79" y="96"/>
                    <a:pt x="77" y="90"/>
                  </a:cubicBezTo>
                  <a:cubicBezTo>
                    <a:pt x="78" y="91"/>
                    <a:pt x="78" y="91"/>
                    <a:pt x="80" y="92"/>
                  </a:cubicBezTo>
                  <a:cubicBezTo>
                    <a:pt x="76" y="83"/>
                    <a:pt x="76" y="83"/>
                    <a:pt x="73" y="76"/>
                  </a:cubicBezTo>
                  <a:cubicBezTo>
                    <a:pt x="72" y="75"/>
                    <a:pt x="72" y="75"/>
                    <a:pt x="70" y="74"/>
                  </a:cubicBezTo>
                  <a:cubicBezTo>
                    <a:pt x="68" y="69"/>
                    <a:pt x="68" y="69"/>
                    <a:pt x="65" y="63"/>
                  </a:cubicBezTo>
                  <a:cubicBezTo>
                    <a:pt x="72" y="68"/>
                    <a:pt x="72" y="68"/>
                    <a:pt x="80" y="73"/>
                  </a:cubicBezTo>
                  <a:cubicBezTo>
                    <a:pt x="85" y="86"/>
                    <a:pt x="85" y="86"/>
                    <a:pt x="91" y="99"/>
                  </a:cubicBezTo>
                  <a:cubicBezTo>
                    <a:pt x="92" y="101"/>
                    <a:pt x="92" y="101"/>
                    <a:pt x="94" y="101"/>
                  </a:cubicBezTo>
                  <a:cubicBezTo>
                    <a:pt x="96" y="107"/>
                    <a:pt x="96" y="107"/>
                    <a:pt x="98" y="112"/>
                  </a:cubicBezTo>
                  <a:close/>
                  <a:moveTo>
                    <a:pt x="81" y="100"/>
                  </a:moveTo>
                  <a:cubicBezTo>
                    <a:pt x="73" y="96"/>
                    <a:pt x="73" y="96"/>
                    <a:pt x="64" y="90"/>
                  </a:cubicBezTo>
                  <a:cubicBezTo>
                    <a:pt x="61" y="84"/>
                    <a:pt x="61" y="84"/>
                    <a:pt x="59" y="79"/>
                  </a:cubicBezTo>
                  <a:cubicBezTo>
                    <a:pt x="60" y="80"/>
                    <a:pt x="60" y="80"/>
                    <a:pt x="61" y="80"/>
                  </a:cubicBezTo>
                  <a:cubicBezTo>
                    <a:pt x="58" y="73"/>
                    <a:pt x="58" y="73"/>
                    <a:pt x="55" y="66"/>
                  </a:cubicBezTo>
                  <a:cubicBezTo>
                    <a:pt x="53" y="60"/>
                    <a:pt x="49" y="60"/>
                    <a:pt x="53" y="70"/>
                  </a:cubicBezTo>
                  <a:cubicBezTo>
                    <a:pt x="55" y="74"/>
                    <a:pt x="55" y="74"/>
                    <a:pt x="56" y="77"/>
                  </a:cubicBezTo>
                  <a:cubicBezTo>
                    <a:pt x="57" y="78"/>
                    <a:pt x="57" y="78"/>
                    <a:pt x="58" y="78"/>
                  </a:cubicBezTo>
                  <a:cubicBezTo>
                    <a:pt x="60" y="83"/>
                    <a:pt x="60" y="83"/>
                    <a:pt x="62" y="89"/>
                  </a:cubicBezTo>
                  <a:cubicBezTo>
                    <a:pt x="53" y="84"/>
                    <a:pt x="53" y="84"/>
                    <a:pt x="44" y="79"/>
                  </a:cubicBezTo>
                  <a:cubicBezTo>
                    <a:pt x="42" y="74"/>
                    <a:pt x="42" y="74"/>
                    <a:pt x="39" y="68"/>
                  </a:cubicBezTo>
                  <a:cubicBezTo>
                    <a:pt x="41" y="69"/>
                    <a:pt x="41" y="69"/>
                    <a:pt x="43" y="69"/>
                  </a:cubicBezTo>
                  <a:cubicBezTo>
                    <a:pt x="36" y="53"/>
                    <a:pt x="36" y="53"/>
                    <a:pt x="29" y="37"/>
                  </a:cubicBezTo>
                  <a:cubicBezTo>
                    <a:pt x="28" y="36"/>
                    <a:pt x="28" y="36"/>
                    <a:pt x="26" y="35"/>
                  </a:cubicBezTo>
                  <a:cubicBezTo>
                    <a:pt x="24" y="30"/>
                    <a:pt x="24" y="30"/>
                    <a:pt x="21" y="24"/>
                  </a:cubicBezTo>
                  <a:cubicBezTo>
                    <a:pt x="29" y="29"/>
                    <a:pt x="29" y="29"/>
                    <a:pt x="38" y="35"/>
                  </a:cubicBezTo>
                  <a:cubicBezTo>
                    <a:pt x="43" y="46"/>
                    <a:pt x="43" y="46"/>
                    <a:pt x="48" y="57"/>
                  </a:cubicBezTo>
                  <a:cubicBezTo>
                    <a:pt x="48" y="54"/>
                    <a:pt x="49" y="52"/>
                    <a:pt x="54" y="55"/>
                  </a:cubicBezTo>
                  <a:cubicBezTo>
                    <a:pt x="60" y="59"/>
                    <a:pt x="65" y="68"/>
                    <a:pt x="66" y="71"/>
                  </a:cubicBezTo>
                  <a:cubicBezTo>
                    <a:pt x="70" y="79"/>
                    <a:pt x="70" y="79"/>
                    <a:pt x="73" y="88"/>
                  </a:cubicBezTo>
                  <a:cubicBezTo>
                    <a:pt x="75" y="89"/>
                    <a:pt x="75" y="89"/>
                    <a:pt x="76" y="89"/>
                  </a:cubicBezTo>
                  <a:cubicBezTo>
                    <a:pt x="79" y="95"/>
                    <a:pt x="79" y="95"/>
                    <a:pt x="81" y="100"/>
                  </a:cubicBezTo>
                  <a:close/>
                  <a:moveTo>
                    <a:pt x="66" y="56"/>
                  </a:moveTo>
                  <a:cubicBezTo>
                    <a:pt x="70" y="59"/>
                    <a:pt x="70" y="59"/>
                    <a:pt x="74" y="61"/>
                  </a:cubicBezTo>
                  <a:cubicBezTo>
                    <a:pt x="76" y="66"/>
                    <a:pt x="76" y="66"/>
                    <a:pt x="78" y="71"/>
                  </a:cubicBezTo>
                  <a:cubicBezTo>
                    <a:pt x="74" y="68"/>
                    <a:pt x="74" y="68"/>
                    <a:pt x="70" y="64"/>
                  </a:cubicBezTo>
                  <a:cubicBezTo>
                    <a:pt x="68" y="60"/>
                    <a:pt x="68" y="60"/>
                    <a:pt x="66" y="56"/>
                  </a:cubicBezTo>
                  <a:close/>
                  <a:moveTo>
                    <a:pt x="115" y="103"/>
                  </a:moveTo>
                  <a:cubicBezTo>
                    <a:pt x="112" y="97"/>
                    <a:pt x="112" y="97"/>
                    <a:pt x="109" y="91"/>
                  </a:cubicBezTo>
                  <a:cubicBezTo>
                    <a:pt x="106" y="86"/>
                    <a:pt x="103" y="81"/>
                    <a:pt x="100" y="76"/>
                  </a:cubicBezTo>
                  <a:cubicBezTo>
                    <a:pt x="96" y="70"/>
                    <a:pt x="92" y="66"/>
                    <a:pt x="90" y="63"/>
                  </a:cubicBezTo>
                  <a:cubicBezTo>
                    <a:pt x="81" y="54"/>
                    <a:pt x="81" y="54"/>
                    <a:pt x="71" y="46"/>
                  </a:cubicBezTo>
                  <a:cubicBezTo>
                    <a:pt x="68" y="44"/>
                    <a:pt x="67" y="43"/>
                    <a:pt x="66" y="44"/>
                  </a:cubicBezTo>
                  <a:cubicBezTo>
                    <a:pt x="65" y="43"/>
                    <a:pt x="56" y="36"/>
                    <a:pt x="56" y="36"/>
                  </a:cubicBezTo>
                  <a:cubicBezTo>
                    <a:pt x="51" y="33"/>
                    <a:pt x="48" y="34"/>
                    <a:pt x="49" y="39"/>
                  </a:cubicBezTo>
                  <a:cubicBezTo>
                    <a:pt x="49" y="39"/>
                    <a:pt x="49" y="39"/>
                    <a:pt x="49" y="39"/>
                  </a:cubicBezTo>
                  <a:cubicBezTo>
                    <a:pt x="44" y="30"/>
                    <a:pt x="35" y="20"/>
                    <a:pt x="29" y="16"/>
                  </a:cubicBezTo>
                  <a:cubicBezTo>
                    <a:pt x="20" y="10"/>
                    <a:pt x="20" y="10"/>
                    <a:pt x="12" y="5"/>
                  </a:cubicBezTo>
                  <a:cubicBezTo>
                    <a:pt x="3" y="0"/>
                    <a:pt x="0" y="5"/>
                    <a:pt x="5" y="16"/>
                  </a:cubicBezTo>
                  <a:cubicBezTo>
                    <a:pt x="7" y="21"/>
                    <a:pt x="7" y="21"/>
                    <a:pt x="9" y="26"/>
                  </a:cubicBezTo>
                  <a:cubicBezTo>
                    <a:pt x="12" y="31"/>
                    <a:pt x="15" y="37"/>
                    <a:pt x="19" y="41"/>
                  </a:cubicBezTo>
                  <a:cubicBezTo>
                    <a:pt x="20" y="45"/>
                    <a:pt x="20" y="45"/>
                    <a:pt x="21" y="47"/>
                  </a:cubicBezTo>
                  <a:cubicBezTo>
                    <a:pt x="20" y="50"/>
                    <a:pt x="21" y="54"/>
                    <a:pt x="23" y="59"/>
                  </a:cubicBezTo>
                  <a:cubicBezTo>
                    <a:pt x="25" y="65"/>
                    <a:pt x="25" y="65"/>
                    <a:pt x="27" y="71"/>
                  </a:cubicBezTo>
                  <a:cubicBezTo>
                    <a:pt x="32" y="83"/>
                    <a:pt x="43" y="97"/>
                    <a:pt x="52" y="102"/>
                  </a:cubicBezTo>
                  <a:cubicBezTo>
                    <a:pt x="81" y="117"/>
                    <a:pt x="81" y="117"/>
                    <a:pt x="107" y="133"/>
                  </a:cubicBezTo>
                  <a:cubicBezTo>
                    <a:pt x="108" y="135"/>
                    <a:pt x="109" y="135"/>
                    <a:pt x="110" y="135"/>
                  </a:cubicBezTo>
                  <a:cubicBezTo>
                    <a:pt x="114" y="139"/>
                    <a:pt x="118" y="143"/>
                    <a:pt x="121" y="145"/>
                  </a:cubicBezTo>
                  <a:cubicBezTo>
                    <a:pt x="136" y="157"/>
                    <a:pt x="134" y="143"/>
                    <a:pt x="126" y="124"/>
                  </a:cubicBezTo>
                  <a:cubicBezTo>
                    <a:pt x="122" y="116"/>
                    <a:pt x="118" y="109"/>
                    <a:pt x="115"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Freeform 43">
              <a:extLst>
                <a:ext uri="{FF2B5EF4-FFF2-40B4-BE49-F238E27FC236}">
                  <a16:creationId xmlns:a16="http://schemas.microsoft.com/office/drawing/2014/main" id="{BE6D8423-DE6D-4DD1-A6D2-0CB162A502E8}"/>
                </a:ext>
              </a:extLst>
            </p:cNvPr>
            <p:cNvSpPr>
              <a:spLocks noEditPoints="1"/>
            </p:cNvSpPr>
            <p:nvPr/>
          </p:nvSpPr>
          <p:spPr bwMode="auto">
            <a:xfrm>
              <a:off x="1693" y="1623"/>
              <a:ext cx="213" cy="525"/>
            </a:xfrm>
            <a:custGeom>
              <a:avLst/>
              <a:gdLst>
                <a:gd name="T0" fmla="*/ 58 w 90"/>
                <a:gd name="T1" fmla="*/ 174 h 222"/>
                <a:gd name="T2" fmla="*/ 48 w 90"/>
                <a:gd name="T3" fmla="*/ 191 h 222"/>
                <a:gd name="T4" fmla="*/ 37 w 90"/>
                <a:gd name="T5" fmla="*/ 192 h 222"/>
                <a:gd name="T6" fmla="*/ 30 w 90"/>
                <a:gd name="T7" fmla="*/ 179 h 222"/>
                <a:gd name="T8" fmla="*/ 31 w 90"/>
                <a:gd name="T9" fmla="*/ 165 h 222"/>
                <a:gd name="T10" fmla="*/ 37 w 90"/>
                <a:gd name="T11" fmla="*/ 150 h 222"/>
                <a:gd name="T12" fmla="*/ 44 w 90"/>
                <a:gd name="T13" fmla="*/ 149 h 222"/>
                <a:gd name="T14" fmla="*/ 43 w 90"/>
                <a:gd name="T15" fmla="*/ 161 h 222"/>
                <a:gd name="T16" fmla="*/ 39 w 90"/>
                <a:gd name="T17" fmla="*/ 162 h 222"/>
                <a:gd name="T18" fmla="*/ 37 w 90"/>
                <a:gd name="T19" fmla="*/ 169 h 222"/>
                <a:gd name="T20" fmla="*/ 39 w 90"/>
                <a:gd name="T21" fmla="*/ 175 h 222"/>
                <a:gd name="T22" fmla="*/ 47 w 90"/>
                <a:gd name="T23" fmla="*/ 174 h 222"/>
                <a:gd name="T24" fmla="*/ 51 w 90"/>
                <a:gd name="T25" fmla="*/ 165 h 222"/>
                <a:gd name="T26" fmla="*/ 52 w 90"/>
                <a:gd name="T27" fmla="*/ 153 h 222"/>
                <a:gd name="T28" fmla="*/ 46 w 90"/>
                <a:gd name="T29" fmla="*/ 138 h 222"/>
                <a:gd name="T30" fmla="*/ 35 w 90"/>
                <a:gd name="T31" fmla="*/ 117 h 222"/>
                <a:gd name="T32" fmla="*/ 34 w 90"/>
                <a:gd name="T33" fmla="*/ 125 h 222"/>
                <a:gd name="T34" fmla="*/ 27 w 90"/>
                <a:gd name="T35" fmla="*/ 147 h 222"/>
                <a:gd name="T36" fmla="*/ 12 w 90"/>
                <a:gd name="T37" fmla="*/ 141 h 222"/>
                <a:gd name="T38" fmla="*/ 10 w 90"/>
                <a:gd name="T39" fmla="*/ 123 h 222"/>
                <a:gd name="T40" fmla="*/ 12 w 90"/>
                <a:gd name="T41" fmla="*/ 82 h 222"/>
                <a:gd name="T42" fmla="*/ 17 w 90"/>
                <a:gd name="T43" fmla="*/ 71 h 222"/>
                <a:gd name="T44" fmla="*/ 24 w 90"/>
                <a:gd name="T45" fmla="*/ 69 h 222"/>
                <a:gd name="T46" fmla="*/ 28 w 90"/>
                <a:gd name="T47" fmla="*/ 60 h 222"/>
                <a:gd name="T48" fmla="*/ 30 w 90"/>
                <a:gd name="T49" fmla="*/ 44 h 222"/>
                <a:gd name="T50" fmla="*/ 37 w 90"/>
                <a:gd name="T51" fmla="*/ 31 h 222"/>
                <a:gd name="T52" fmla="*/ 44 w 90"/>
                <a:gd name="T53" fmla="*/ 29 h 222"/>
                <a:gd name="T54" fmla="*/ 49 w 90"/>
                <a:gd name="T55" fmla="*/ 39 h 222"/>
                <a:gd name="T56" fmla="*/ 72 w 90"/>
                <a:gd name="T57" fmla="*/ 41 h 222"/>
                <a:gd name="T58" fmla="*/ 70 w 90"/>
                <a:gd name="T59" fmla="*/ 85 h 222"/>
                <a:gd name="T60" fmla="*/ 58 w 90"/>
                <a:gd name="T61" fmla="*/ 174 h 222"/>
                <a:gd name="T62" fmla="*/ 28 w 90"/>
                <a:gd name="T63" fmla="*/ 40 h 222"/>
                <a:gd name="T64" fmla="*/ 25 w 90"/>
                <a:gd name="T65" fmla="*/ 64 h 222"/>
                <a:gd name="T66" fmla="*/ 15 w 90"/>
                <a:gd name="T67" fmla="*/ 67 h 222"/>
                <a:gd name="T68" fmla="*/ 28 w 90"/>
                <a:gd name="T69" fmla="*/ 40 h 222"/>
                <a:gd name="T70" fmla="*/ 86 w 90"/>
                <a:gd name="T71" fmla="*/ 81 h 222"/>
                <a:gd name="T72" fmla="*/ 86 w 90"/>
                <a:gd name="T73" fmla="*/ 20 h 222"/>
                <a:gd name="T74" fmla="*/ 61 w 90"/>
                <a:gd name="T75" fmla="*/ 9 h 222"/>
                <a:gd name="T76" fmla="*/ 49 w 90"/>
                <a:gd name="T77" fmla="*/ 1 h 222"/>
                <a:gd name="T78" fmla="*/ 41 w 90"/>
                <a:gd name="T79" fmla="*/ 4 h 222"/>
                <a:gd name="T80" fmla="*/ 31 w 90"/>
                <a:gd name="T81" fmla="*/ 14 h 222"/>
                <a:gd name="T82" fmla="*/ 24 w 90"/>
                <a:gd name="T83" fmla="*/ 23 h 222"/>
                <a:gd name="T84" fmla="*/ 11 w 90"/>
                <a:gd name="T85" fmla="*/ 51 h 222"/>
                <a:gd name="T86" fmla="*/ 6 w 90"/>
                <a:gd name="T87" fmla="*/ 68 h 222"/>
                <a:gd name="T88" fmla="*/ 3 w 90"/>
                <a:gd name="T89" fmla="*/ 80 h 222"/>
                <a:gd name="T90" fmla="*/ 0 w 90"/>
                <a:gd name="T91" fmla="*/ 127 h 222"/>
                <a:gd name="T92" fmla="*/ 7 w 90"/>
                <a:gd name="T93" fmla="*/ 168 h 222"/>
                <a:gd name="T94" fmla="*/ 19 w 90"/>
                <a:gd name="T95" fmla="*/ 173 h 222"/>
                <a:gd name="T96" fmla="*/ 19 w 90"/>
                <a:gd name="T97" fmla="*/ 180 h 222"/>
                <a:gd name="T98" fmla="*/ 36 w 90"/>
                <a:gd name="T99" fmla="*/ 221 h 222"/>
                <a:gd name="T100" fmla="*/ 48 w 90"/>
                <a:gd name="T101" fmla="*/ 221 h 222"/>
                <a:gd name="T102" fmla="*/ 72 w 90"/>
                <a:gd name="T103" fmla="*/ 186 h 222"/>
                <a:gd name="T104" fmla="*/ 86 w 90"/>
                <a:gd name="T105" fmla="*/ 81 h 222"/>
                <a:gd name="T106" fmla="*/ 53 w 90"/>
                <a:gd name="T107" fmla="*/ 92 h 222"/>
                <a:gd name="T108" fmla="*/ 48 w 90"/>
                <a:gd name="T109" fmla="*/ 102 h 222"/>
                <a:gd name="T110" fmla="*/ 52 w 90"/>
                <a:gd name="T111" fmla="*/ 102 h 222"/>
                <a:gd name="T112" fmla="*/ 56 w 90"/>
                <a:gd name="T113" fmla="*/ 104 h 222"/>
                <a:gd name="T114" fmla="*/ 53 w 90"/>
                <a:gd name="T115"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222">
                  <a:moveTo>
                    <a:pt x="58" y="174"/>
                  </a:moveTo>
                  <a:cubicBezTo>
                    <a:pt x="55" y="187"/>
                    <a:pt x="53" y="190"/>
                    <a:pt x="48" y="191"/>
                  </a:cubicBezTo>
                  <a:cubicBezTo>
                    <a:pt x="44" y="191"/>
                    <a:pt x="37" y="192"/>
                    <a:pt x="37" y="192"/>
                  </a:cubicBezTo>
                  <a:cubicBezTo>
                    <a:pt x="37" y="192"/>
                    <a:pt x="30" y="192"/>
                    <a:pt x="30" y="179"/>
                  </a:cubicBezTo>
                  <a:cubicBezTo>
                    <a:pt x="31" y="165"/>
                    <a:pt x="31" y="165"/>
                    <a:pt x="31" y="165"/>
                  </a:cubicBezTo>
                  <a:cubicBezTo>
                    <a:pt x="31" y="165"/>
                    <a:pt x="32" y="151"/>
                    <a:pt x="37" y="150"/>
                  </a:cubicBezTo>
                  <a:cubicBezTo>
                    <a:pt x="43" y="149"/>
                    <a:pt x="44" y="149"/>
                    <a:pt x="44" y="149"/>
                  </a:cubicBezTo>
                  <a:cubicBezTo>
                    <a:pt x="43" y="155"/>
                    <a:pt x="43" y="155"/>
                    <a:pt x="43" y="161"/>
                  </a:cubicBezTo>
                  <a:cubicBezTo>
                    <a:pt x="41" y="161"/>
                    <a:pt x="41" y="161"/>
                    <a:pt x="39" y="162"/>
                  </a:cubicBezTo>
                  <a:cubicBezTo>
                    <a:pt x="39" y="162"/>
                    <a:pt x="37" y="162"/>
                    <a:pt x="37" y="169"/>
                  </a:cubicBezTo>
                  <a:cubicBezTo>
                    <a:pt x="36" y="174"/>
                    <a:pt x="38" y="175"/>
                    <a:pt x="39" y="175"/>
                  </a:cubicBezTo>
                  <a:cubicBezTo>
                    <a:pt x="39" y="175"/>
                    <a:pt x="47" y="174"/>
                    <a:pt x="47" y="174"/>
                  </a:cubicBezTo>
                  <a:cubicBezTo>
                    <a:pt x="47" y="174"/>
                    <a:pt x="50" y="173"/>
                    <a:pt x="51" y="165"/>
                  </a:cubicBezTo>
                  <a:cubicBezTo>
                    <a:pt x="51" y="155"/>
                    <a:pt x="52" y="153"/>
                    <a:pt x="52" y="153"/>
                  </a:cubicBezTo>
                  <a:cubicBezTo>
                    <a:pt x="52" y="153"/>
                    <a:pt x="53" y="138"/>
                    <a:pt x="46" y="138"/>
                  </a:cubicBezTo>
                  <a:cubicBezTo>
                    <a:pt x="40" y="138"/>
                    <a:pt x="34" y="143"/>
                    <a:pt x="35" y="117"/>
                  </a:cubicBezTo>
                  <a:cubicBezTo>
                    <a:pt x="35" y="116"/>
                    <a:pt x="34" y="121"/>
                    <a:pt x="34" y="125"/>
                  </a:cubicBezTo>
                  <a:cubicBezTo>
                    <a:pt x="33" y="130"/>
                    <a:pt x="31" y="148"/>
                    <a:pt x="27" y="147"/>
                  </a:cubicBezTo>
                  <a:cubicBezTo>
                    <a:pt x="23" y="146"/>
                    <a:pt x="15" y="142"/>
                    <a:pt x="12" y="141"/>
                  </a:cubicBezTo>
                  <a:cubicBezTo>
                    <a:pt x="10" y="139"/>
                    <a:pt x="10" y="134"/>
                    <a:pt x="10" y="123"/>
                  </a:cubicBezTo>
                  <a:cubicBezTo>
                    <a:pt x="10" y="113"/>
                    <a:pt x="10" y="92"/>
                    <a:pt x="12" y="82"/>
                  </a:cubicBezTo>
                  <a:cubicBezTo>
                    <a:pt x="14" y="73"/>
                    <a:pt x="16" y="72"/>
                    <a:pt x="17" y="71"/>
                  </a:cubicBezTo>
                  <a:cubicBezTo>
                    <a:pt x="19" y="71"/>
                    <a:pt x="24" y="69"/>
                    <a:pt x="24" y="69"/>
                  </a:cubicBezTo>
                  <a:cubicBezTo>
                    <a:pt x="24" y="69"/>
                    <a:pt x="26" y="70"/>
                    <a:pt x="28" y="60"/>
                  </a:cubicBezTo>
                  <a:cubicBezTo>
                    <a:pt x="29" y="50"/>
                    <a:pt x="30" y="44"/>
                    <a:pt x="30" y="44"/>
                  </a:cubicBezTo>
                  <a:cubicBezTo>
                    <a:pt x="30" y="44"/>
                    <a:pt x="32" y="33"/>
                    <a:pt x="37" y="31"/>
                  </a:cubicBezTo>
                  <a:cubicBezTo>
                    <a:pt x="43" y="29"/>
                    <a:pt x="44" y="29"/>
                    <a:pt x="44" y="29"/>
                  </a:cubicBezTo>
                  <a:cubicBezTo>
                    <a:pt x="44" y="29"/>
                    <a:pt x="50" y="27"/>
                    <a:pt x="49" y="39"/>
                  </a:cubicBezTo>
                  <a:cubicBezTo>
                    <a:pt x="49" y="39"/>
                    <a:pt x="69" y="32"/>
                    <a:pt x="72" y="41"/>
                  </a:cubicBezTo>
                  <a:cubicBezTo>
                    <a:pt x="74" y="47"/>
                    <a:pt x="72" y="63"/>
                    <a:pt x="70" y="85"/>
                  </a:cubicBezTo>
                  <a:cubicBezTo>
                    <a:pt x="68" y="108"/>
                    <a:pt x="65" y="153"/>
                    <a:pt x="58" y="174"/>
                  </a:cubicBezTo>
                  <a:close/>
                  <a:moveTo>
                    <a:pt x="28" y="40"/>
                  </a:moveTo>
                  <a:cubicBezTo>
                    <a:pt x="27" y="52"/>
                    <a:pt x="27" y="52"/>
                    <a:pt x="25" y="64"/>
                  </a:cubicBezTo>
                  <a:cubicBezTo>
                    <a:pt x="20" y="65"/>
                    <a:pt x="20" y="65"/>
                    <a:pt x="15" y="67"/>
                  </a:cubicBezTo>
                  <a:cubicBezTo>
                    <a:pt x="22" y="54"/>
                    <a:pt x="22" y="54"/>
                    <a:pt x="28" y="40"/>
                  </a:cubicBezTo>
                  <a:close/>
                  <a:moveTo>
                    <a:pt x="86" y="81"/>
                  </a:moveTo>
                  <a:cubicBezTo>
                    <a:pt x="88" y="51"/>
                    <a:pt x="90" y="32"/>
                    <a:pt x="86" y="20"/>
                  </a:cubicBezTo>
                  <a:cubicBezTo>
                    <a:pt x="85" y="15"/>
                    <a:pt x="74" y="6"/>
                    <a:pt x="61" y="9"/>
                  </a:cubicBezTo>
                  <a:cubicBezTo>
                    <a:pt x="58" y="2"/>
                    <a:pt x="54" y="0"/>
                    <a:pt x="49" y="1"/>
                  </a:cubicBezTo>
                  <a:cubicBezTo>
                    <a:pt x="45" y="3"/>
                    <a:pt x="45" y="3"/>
                    <a:pt x="41" y="4"/>
                  </a:cubicBezTo>
                  <a:cubicBezTo>
                    <a:pt x="38" y="5"/>
                    <a:pt x="34" y="9"/>
                    <a:pt x="31" y="14"/>
                  </a:cubicBezTo>
                  <a:cubicBezTo>
                    <a:pt x="28" y="16"/>
                    <a:pt x="26" y="19"/>
                    <a:pt x="24" y="23"/>
                  </a:cubicBezTo>
                  <a:cubicBezTo>
                    <a:pt x="17" y="37"/>
                    <a:pt x="17" y="37"/>
                    <a:pt x="11" y="51"/>
                  </a:cubicBezTo>
                  <a:cubicBezTo>
                    <a:pt x="9" y="56"/>
                    <a:pt x="7" y="62"/>
                    <a:pt x="6" y="68"/>
                  </a:cubicBezTo>
                  <a:cubicBezTo>
                    <a:pt x="5" y="72"/>
                    <a:pt x="4" y="75"/>
                    <a:pt x="3" y="80"/>
                  </a:cubicBezTo>
                  <a:cubicBezTo>
                    <a:pt x="1" y="93"/>
                    <a:pt x="0" y="108"/>
                    <a:pt x="0" y="127"/>
                  </a:cubicBezTo>
                  <a:cubicBezTo>
                    <a:pt x="0" y="141"/>
                    <a:pt x="0" y="161"/>
                    <a:pt x="7" y="168"/>
                  </a:cubicBezTo>
                  <a:cubicBezTo>
                    <a:pt x="9" y="170"/>
                    <a:pt x="15" y="172"/>
                    <a:pt x="19" y="173"/>
                  </a:cubicBezTo>
                  <a:cubicBezTo>
                    <a:pt x="19" y="177"/>
                    <a:pt x="19" y="177"/>
                    <a:pt x="19" y="180"/>
                  </a:cubicBezTo>
                  <a:cubicBezTo>
                    <a:pt x="17" y="207"/>
                    <a:pt x="27" y="222"/>
                    <a:pt x="36" y="221"/>
                  </a:cubicBezTo>
                  <a:cubicBezTo>
                    <a:pt x="42" y="220"/>
                    <a:pt x="42" y="220"/>
                    <a:pt x="48" y="221"/>
                  </a:cubicBezTo>
                  <a:cubicBezTo>
                    <a:pt x="63" y="220"/>
                    <a:pt x="69" y="197"/>
                    <a:pt x="72" y="186"/>
                  </a:cubicBezTo>
                  <a:cubicBezTo>
                    <a:pt x="80" y="158"/>
                    <a:pt x="84" y="108"/>
                    <a:pt x="86" y="81"/>
                  </a:cubicBezTo>
                  <a:close/>
                  <a:moveTo>
                    <a:pt x="53" y="92"/>
                  </a:moveTo>
                  <a:cubicBezTo>
                    <a:pt x="49" y="93"/>
                    <a:pt x="48" y="102"/>
                    <a:pt x="48" y="102"/>
                  </a:cubicBezTo>
                  <a:cubicBezTo>
                    <a:pt x="48" y="102"/>
                    <a:pt x="49" y="103"/>
                    <a:pt x="52" y="102"/>
                  </a:cubicBezTo>
                  <a:cubicBezTo>
                    <a:pt x="55" y="101"/>
                    <a:pt x="55" y="106"/>
                    <a:pt x="56" y="104"/>
                  </a:cubicBezTo>
                  <a:cubicBezTo>
                    <a:pt x="57" y="101"/>
                    <a:pt x="58" y="91"/>
                    <a:pt x="53"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Freeform 44">
              <a:extLst>
                <a:ext uri="{FF2B5EF4-FFF2-40B4-BE49-F238E27FC236}">
                  <a16:creationId xmlns:a16="http://schemas.microsoft.com/office/drawing/2014/main" id="{67E6C50C-A32E-4449-B999-6A16D495A815}"/>
                </a:ext>
              </a:extLst>
            </p:cNvPr>
            <p:cNvSpPr>
              <a:spLocks noEditPoints="1"/>
            </p:cNvSpPr>
            <p:nvPr/>
          </p:nvSpPr>
          <p:spPr bwMode="auto">
            <a:xfrm>
              <a:off x="2022" y="3452"/>
              <a:ext cx="286" cy="350"/>
            </a:xfrm>
            <a:custGeom>
              <a:avLst/>
              <a:gdLst>
                <a:gd name="T0" fmla="*/ 50 w 121"/>
                <a:gd name="T1" fmla="*/ 70 h 148"/>
                <a:gd name="T2" fmla="*/ 41 w 121"/>
                <a:gd name="T3" fmla="*/ 63 h 148"/>
                <a:gd name="T4" fmla="*/ 44 w 121"/>
                <a:gd name="T5" fmla="*/ 69 h 148"/>
                <a:gd name="T6" fmla="*/ 57 w 121"/>
                <a:gd name="T7" fmla="*/ 80 h 148"/>
                <a:gd name="T8" fmla="*/ 66 w 121"/>
                <a:gd name="T9" fmla="*/ 102 h 148"/>
                <a:gd name="T10" fmla="*/ 28 w 121"/>
                <a:gd name="T11" fmla="*/ 57 h 148"/>
                <a:gd name="T12" fmla="*/ 27 w 121"/>
                <a:gd name="T13" fmla="*/ 55 h 148"/>
                <a:gd name="T14" fmla="*/ 1 w 121"/>
                <a:gd name="T15" fmla="*/ 9 h 148"/>
                <a:gd name="T16" fmla="*/ 12 w 121"/>
                <a:gd name="T17" fmla="*/ 6 h 148"/>
                <a:gd name="T18" fmla="*/ 37 w 121"/>
                <a:gd name="T19" fmla="*/ 33 h 148"/>
                <a:gd name="T20" fmla="*/ 96 w 121"/>
                <a:gd name="T21" fmla="*/ 109 h 148"/>
                <a:gd name="T22" fmla="*/ 119 w 121"/>
                <a:gd name="T23" fmla="*/ 147 h 148"/>
                <a:gd name="T24" fmla="*/ 105 w 121"/>
                <a:gd name="T25" fmla="*/ 139 h 148"/>
                <a:gd name="T26" fmla="*/ 80 w 121"/>
                <a:gd name="T27" fmla="*/ 115 h 148"/>
                <a:gd name="T28" fmla="*/ 66 w 121"/>
                <a:gd name="T29" fmla="*/ 102 h 148"/>
                <a:gd name="T30" fmla="*/ 95 w 121"/>
                <a:gd name="T31" fmla="*/ 126 h 148"/>
                <a:gd name="T32" fmla="*/ 76 w 121"/>
                <a:gd name="T33" fmla="*/ 108 h 148"/>
                <a:gd name="T34" fmla="*/ 67 w 121"/>
                <a:gd name="T35" fmla="*/ 98 h 148"/>
                <a:gd name="T36" fmla="*/ 60 w 121"/>
                <a:gd name="T37" fmla="*/ 94 h 148"/>
                <a:gd name="T38" fmla="*/ 35 w 121"/>
                <a:gd name="T39" fmla="*/ 65 h 148"/>
                <a:gd name="T40" fmla="*/ 15 w 121"/>
                <a:gd name="T41" fmla="*/ 25 h 148"/>
                <a:gd name="T42" fmla="*/ 21 w 121"/>
                <a:gd name="T43" fmla="*/ 25 h 148"/>
                <a:gd name="T44" fmla="*/ 39 w 121"/>
                <a:gd name="T45" fmla="*/ 45 h 148"/>
                <a:gd name="T46" fmla="*/ 97 w 121"/>
                <a:gd name="T47" fmla="*/ 120 h 148"/>
                <a:gd name="T48" fmla="*/ 35 w 121"/>
                <a:gd name="T49" fmla="*/ 44 h 148"/>
                <a:gd name="T50" fmla="*/ 22 w 121"/>
                <a:gd name="T51" fmla="*/ 33 h 148"/>
                <a:gd name="T52" fmla="*/ 40 w 121"/>
                <a:gd name="T53" fmla="*/ 70 h 148"/>
                <a:gd name="T54" fmla="*/ 55 w 121"/>
                <a:gd name="T55" fmla="*/ 88 h 148"/>
                <a:gd name="T56" fmla="*/ 60 w 121"/>
                <a:gd name="T57" fmla="*/ 90 h 148"/>
                <a:gd name="T58" fmla="*/ 38 w 121"/>
                <a:gd name="T59" fmla="*/ 62 h 148"/>
                <a:gd name="T60" fmla="*/ 40 w 121"/>
                <a:gd name="T61" fmla="*/ 58 h 148"/>
                <a:gd name="T62" fmla="*/ 60 w 121"/>
                <a:gd name="T63" fmla="*/ 81 h 148"/>
                <a:gd name="T64" fmla="*/ 67 w 121"/>
                <a:gd name="T65" fmla="*/ 96 h 148"/>
                <a:gd name="T66" fmla="*/ 90 w 121"/>
                <a:gd name="T67" fmla="*/ 120 h 148"/>
                <a:gd name="T68" fmla="*/ 91 w 121"/>
                <a:gd name="T69" fmla="*/ 115 h 148"/>
                <a:gd name="T70" fmla="*/ 35 w 121"/>
                <a:gd name="T71"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48">
                  <a:moveTo>
                    <a:pt x="55" y="77"/>
                  </a:moveTo>
                  <a:cubicBezTo>
                    <a:pt x="53" y="73"/>
                    <a:pt x="52" y="72"/>
                    <a:pt x="50" y="70"/>
                  </a:cubicBezTo>
                  <a:cubicBezTo>
                    <a:pt x="48" y="68"/>
                    <a:pt x="46" y="66"/>
                    <a:pt x="45" y="65"/>
                  </a:cubicBezTo>
                  <a:cubicBezTo>
                    <a:pt x="44" y="65"/>
                    <a:pt x="42" y="63"/>
                    <a:pt x="41" y="63"/>
                  </a:cubicBezTo>
                  <a:cubicBezTo>
                    <a:pt x="40" y="63"/>
                    <a:pt x="41" y="64"/>
                    <a:pt x="43" y="67"/>
                  </a:cubicBezTo>
                  <a:cubicBezTo>
                    <a:pt x="43" y="68"/>
                    <a:pt x="44" y="68"/>
                    <a:pt x="44" y="69"/>
                  </a:cubicBezTo>
                  <a:cubicBezTo>
                    <a:pt x="49" y="76"/>
                    <a:pt x="55" y="83"/>
                    <a:pt x="60" y="89"/>
                  </a:cubicBezTo>
                  <a:cubicBezTo>
                    <a:pt x="60" y="86"/>
                    <a:pt x="58" y="82"/>
                    <a:pt x="57" y="80"/>
                  </a:cubicBezTo>
                  <a:cubicBezTo>
                    <a:pt x="56" y="79"/>
                    <a:pt x="55" y="77"/>
                    <a:pt x="55" y="77"/>
                  </a:cubicBezTo>
                  <a:close/>
                  <a:moveTo>
                    <a:pt x="66" y="102"/>
                  </a:moveTo>
                  <a:cubicBezTo>
                    <a:pt x="53" y="87"/>
                    <a:pt x="40" y="72"/>
                    <a:pt x="28" y="57"/>
                  </a:cubicBezTo>
                  <a:cubicBezTo>
                    <a:pt x="28" y="57"/>
                    <a:pt x="28" y="57"/>
                    <a:pt x="28" y="57"/>
                  </a:cubicBezTo>
                  <a:cubicBezTo>
                    <a:pt x="28" y="57"/>
                    <a:pt x="28" y="57"/>
                    <a:pt x="28" y="57"/>
                  </a:cubicBezTo>
                  <a:cubicBezTo>
                    <a:pt x="27" y="55"/>
                    <a:pt x="27" y="55"/>
                    <a:pt x="27" y="55"/>
                  </a:cubicBezTo>
                  <a:cubicBezTo>
                    <a:pt x="22" y="49"/>
                    <a:pt x="18" y="44"/>
                    <a:pt x="16" y="40"/>
                  </a:cubicBezTo>
                  <a:cubicBezTo>
                    <a:pt x="8" y="26"/>
                    <a:pt x="8" y="26"/>
                    <a:pt x="1" y="9"/>
                  </a:cubicBezTo>
                  <a:cubicBezTo>
                    <a:pt x="1" y="7"/>
                    <a:pt x="0" y="4"/>
                    <a:pt x="0" y="3"/>
                  </a:cubicBezTo>
                  <a:cubicBezTo>
                    <a:pt x="1" y="0"/>
                    <a:pt x="5" y="1"/>
                    <a:pt x="12" y="6"/>
                  </a:cubicBezTo>
                  <a:cubicBezTo>
                    <a:pt x="12" y="6"/>
                    <a:pt x="12" y="6"/>
                    <a:pt x="12" y="6"/>
                  </a:cubicBezTo>
                  <a:cubicBezTo>
                    <a:pt x="19" y="11"/>
                    <a:pt x="28" y="21"/>
                    <a:pt x="37" y="33"/>
                  </a:cubicBezTo>
                  <a:cubicBezTo>
                    <a:pt x="41" y="38"/>
                    <a:pt x="44" y="42"/>
                    <a:pt x="47" y="46"/>
                  </a:cubicBezTo>
                  <a:cubicBezTo>
                    <a:pt x="71" y="78"/>
                    <a:pt x="71" y="78"/>
                    <a:pt x="96" y="109"/>
                  </a:cubicBezTo>
                  <a:cubicBezTo>
                    <a:pt x="99" y="113"/>
                    <a:pt x="106" y="122"/>
                    <a:pt x="112" y="130"/>
                  </a:cubicBezTo>
                  <a:cubicBezTo>
                    <a:pt x="118" y="139"/>
                    <a:pt x="121" y="145"/>
                    <a:pt x="119" y="147"/>
                  </a:cubicBezTo>
                  <a:cubicBezTo>
                    <a:pt x="118" y="148"/>
                    <a:pt x="112" y="145"/>
                    <a:pt x="106" y="140"/>
                  </a:cubicBezTo>
                  <a:cubicBezTo>
                    <a:pt x="106" y="140"/>
                    <a:pt x="106" y="140"/>
                    <a:pt x="105" y="139"/>
                  </a:cubicBezTo>
                  <a:cubicBezTo>
                    <a:pt x="98" y="134"/>
                    <a:pt x="90" y="126"/>
                    <a:pt x="80" y="115"/>
                  </a:cubicBezTo>
                  <a:cubicBezTo>
                    <a:pt x="80" y="115"/>
                    <a:pt x="80" y="115"/>
                    <a:pt x="80" y="115"/>
                  </a:cubicBezTo>
                  <a:cubicBezTo>
                    <a:pt x="78" y="114"/>
                    <a:pt x="75" y="111"/>
                    <a:pt x="71" y="107"/>
                  </a:cubicBezTo>
                  <a:cubicBezTo>
                    <a:pt x="69" y="106"/>
                    <a:pt x="68" y="104"/>
                    <a:pt x="66" y="102"/>
                  </a:cubicBezTo>
                  <a:close/>
                  <a:moveTo>
                    <a:pt x="101" y="129"/>
                  </a:moveTo>
                  <a:cubicBezTo>
                    <a:pt x="100" y="130"/>
                    <a:pt x="98" y="129"/>
                    <a:pt x="95" y="126"/>
                  </a:cubicBezTo>
                  <a:cubicBezTo>
                    <a:pt x="95" y="126"/>
                    <a:pt x="95" y="126"/>
                    <a:pt x="95" y="126"/>
                  </a:cubicBezTo>
                  <a:cubicBezTo>
                    <a:pt x="87" y="120"/>
                    <a:pt x="77" y="109"/>
                    <a:pt x="76" y="108"/>
                  </a:cubicBezTo>
                  <a:cubicBezTo>
                    <a:pt x="76" y="108"/>
                    <a:pt x="76" y="108"/>
                    <a:pt x="76" y="108"/>
                  </a:cubicBezTo>
                  <a:cubicBezTo>
                    <a:pt x="75" y="107"/>
                    <a:pt x="69" y="100"/>
                    <a:pt x="67" y="98"/>
                  </a:cubicBezTo>
                  <a:cubicBezTo>
                    <a:pt x="66" y="98"/>
                    <a:pt x="66" y="99"/>
                    <a:pt x="65" y="98"/>
                  </a:cubicBezTo>
                  <a:cubicBezTo>
                    <a:pt x="64" y="98"/>
                    <a:pt x="62" y="96"/>
                    <a:pt x="60" y="94"/>
                  </a:cubicBezTo>
                  <a:cubicBezTo>
                    <a:pt x="54" y="88"/>
                    <a:pt x="47" y="80"/>
                    <a:pt x="46" y="79"/>
                  </a:cubicBezTo>
                  <a:cubicBezTo>
                    <a:pt x="44" y="77"/>
                    <a:pt x="40" y="72"/>
                    <a:pt x="35" y="65"/>
                  </a:cubicBezTo>
                  <a:cubicBezTo>
                    <a:pt x="33" y="62"/>
                    <a:pt x="31" y="59"/>
                    <a:pt x="29" y="57"/>
                  </a:cubicBezTo>
                  <a:cubicBezTo>
                    <a:pt x="22" y="42"/>
                    <a:pt x="22" y="42"/>
                    <a:pt x="15" y="25"/>
                  </a:cubicBezTo>
                  <a:cubicBezTo>
                    <a:pt x="15" y="25"/>
                    <a:pt x="15" y="24"/>
                    <a:pt x="15" y="22"/>
                  </a:cubicBezTo>
                  <a:cubicBezTo>
                    <a:pt x="16" y="22"/>
                    <a:pt x="17" y="22"/>
                    <a:pt x="21" y="25"/>
                  </a:cubicBezTo>
                  <a:cubicBezTo>
                    <a:pt x="25" y="28"/>
                    <a:pt x="30" y="33"/>
                    <a:pt x="34" y="38"/>
                  </a:cubicBezTo>
                  <a:cubicBezTo>
                    <a:pt x="36" y="41"/>
                    <a:pt x="38" y="44"/>
                    <a:pt x="39" y="45"/>
                  </a:cubicBezTo>
                  <a:cubicBezTo>
                    <a:pt x="63" y="77"/>
                    <a:pt x="63" y="77"/>
                    <a:pt x="87" y="107"/>
                  </a:cubicBezTo>
                  <a:cubicBezTo>
                    <a:pt x="89" y="109"/>
                    <a:pt x="94" y="114"/>
                    <a:pt x="97" y="120"/>
                  </a:cubicBezTo>
                  <a:cubicBezTo>
                    <a:pt x="101" y="125"/>
                    <a:pt x="102" y="128"/>
                    <a:pt x="101" y="129"/>
                  </a:cubicBezTo>
                  <a:close/>
                  <a:moveTo>
                    <a:pt x="35" y="44"/>
                  </a:moveTo>
                  <a:cubicBezTo>
                    <a:pt x="35" y="44"/>
                    <a:pt x="29" y="35"/>
                    <a:pt x="25" y="32"/>
                  </a:cubicBezTo>
                  <a:cubicBezTo>
                    <a:pt x="21" y="29"/>
                    <a:pt x="22" y="33"/>
                    <a:pt x="22" y="33"/>
                  </a:cubicBezTo>
                  <a:cubicBezTo>
                    <a:pt x="28" y="49"/>
                    <a:pt x="28" y="49"/>
                    <a:pt x="36" y="64"/>
                  </a:cubicBezTo>
                  <a:cubicBezTo>
                    <a:pt x="36" y="66"/>
                    <a:pt x="38" y="68"/>
                    <a:pt x="40" y="70"/>
                  </a:cubicBezTo>
                  <a:cubicBezTo>
                    <a:pt x="43" y="74"/>
                    <a:pt x="45" y="77"/>
                    <a:pt x="46" y="78"/>
                  </a:cubicBezTo>
                  <a:cubicBezTo>
                    <a:pt x="47" y="79"/>
                    <a:pt x="52" y="85"/>
                    <a:pt x="55" y="88"/>
                  </a:cubicBezTo>
                  <a:cubicBezTo>
                    <a:pt x="56" y="89"/>
                    <a:pt x="57" y="90"/>
                    <a:pt x="58" y="90"/>
                  </a:cubicBezTo>
                  <a:cubicBezTo>
                    <a:pt x="59" y="91"/>
                    <a:pt x="59" y="90"/>
                    <a:pt x="60" y="90"/>
                  </a:cubicBezTo>
                  <a:cubicBezTo>
                    <a:pt x="54" y="84"/>
                    <a:pt x="47" y="75"/>
                    <a:pt x="41" y="67"/>
                  </a:cubicBezTo>
                  <a:cubicBezTo>
                    <a:pt x="41" y="67"/>
                    <a:pt x="38" y="63"/>
                    <a:pt x="38" y="62"/>
                  </a:cubicBezTo>
                  <a:cubicBezTo>
                    <a:pt x="34" y="57"/>
                    <a:pt x="33" y="54"/>
                    <a:pt x="35" y="55"/>
                  </a:cubicBezTo>
                  <a:cubicBezTo>
                    <a:pt x="36" y="55"/>
                    <a:pt x="39" y="57"/>
                    <a:pt x="40" y="58"/>
                  </a:cubicBezTo>
                  <a:cubicBezTo>
                    <a:pt x="43" y="60"/>
                    <a:pt x="46" y="63"/>
                    <a:pt x="49" y="67"/>
                  </a:cubicBezTo>
                  <a:cubicBezTo>
                    <a:pt x="53" y="71"/>
                    <a:pt x="57" y="76"/>
                    <a:pt x="60" y="81"/>
                  </a:cubicBezTo>
                  <a:cubicBezTo>
                    <a:pt x="62" y="83"/>
                    <a:pt x="63" y="85"/>
                    <a:pt x="64" y="87"/>
                  </a:cubicBezTo>
                  <a:cubicBezTo>
                    <a:pt x="65" y="89"/>
                    <a:pt x="67" y="94"/>
                    <a:pt x="67" y="96"/>
                  </a:cubicBezTo>
                  <a:cubicBezTo>
                    <a:pt x="69" y="99"/>
                    <a:pt x="75" y="105"/>
                    <a:pt x="76" y="106"/>
                  </a:cubicBezTo>
                  <a:cubicBezTo>
                    <a:pt x="76" y="107"/>
                    <a:pt x="86" y="117"/>
                    <a:pt x="90" y="120"/>
                  </a:cubicBezTo>
                  <a:cubicBezTo>
                    <a:pt x="92" y="121"/>
                    <a:pt x="93" y="122"/>
                    <a:pt x="94" y="122"/>
                  </a:cubicBezTo>
                  <a:cubicBezTo>
                    <a:pt x="95" y="121"/>
                    <a:pt x="93" y="119"/>
                    <a:pt x="91" y="115"/>
                  </a:cubicBezTo>
                  <a:cubicBezTo>
                    <a:pt x="89" y="112"/>
                    <a:pt x="86" y="109"/>
                    <a:pt x="85" y="107"/>
                  </a:cubicBezTo>
                  <a:cubicBezTo>
                    <a:pt x="84" y="106"/>
                    <a:pt x="35" y="44"/>
                    <a:pt x="35"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Freeform 45">
              <a:extLst>
                <a:ext uri="{FF2B5EF4-FFF2-40B4-BE49-F238E27FC236}">
                  <a16:creationId xmlns:a16="http://schemas.microsoft.com/office/drawing/2014/main" id="{ADA37FB5-114B-45A4-85FA-BDE7F6A7419E}"/>
                </a:ext>
              </a:extLst>
            </p:cNvPr>
            <p:cNvSpPr>
              <a:spLocks noEditPoints="1"/>
            </p:cNvSpPr>
            <p:nvPr/>
          </p:nvSpPr>
          <p:spPr bwMode="auto">
            <a:xfrm>
              <a:off x="2557" y="3795"/>
              <a:ext cx="456" cy="319"/>
            </a:xfrm>
            <a:custGeom>
              <a:avLst/>
              <a:gdLst>
                <a:gd name="T0" fmla="*/ 164 w 193"/>
                <a:gd name="T1" fmla="*/ 115 h 135"/>
                <a:gd name="T2" fmla="*/ 114 w 193"/>
                <a:gd name="T3" fmla="*/ 120 h 135"/>
                <a:gd name="T4" fmla="*/ 48 w 193"/>
                <a:gd name="T5" fmla="*/ 80 h 135"/>
                <a:gd name="T6" fmla="*/ 66 w 193"/>
                <a:gd name="T7" fmla="*/ 79 h 135"/>
                <a:gd name="T8" fmla="*/ 106 w 193"/>
                <a:gd name="T9" fmla="*/ 102 h 135"/>
                <a:gd name="T10" fmla="*/ 137 w 193"/>
                <a:gd name="T11" fmla="*/ 100 h 135"/>
                <a:gd name="T12" fmla="*/ 129 w 193"/>
                <a:gd name="T13" fmla="*/ 80 h 135"/>
                <a:gd name="T14" fmla="*/ 99 w 193"/>
                <a:gd name="T15" fmla="*/ 85 h 135"/>
                <a:gd name="T16" fmla="*/ 31 w 193"/>
                <a:gd name="T17" fmla="*/ 43 h 135"/>
                <a:gd name="T18" fmla="*/ 26 w 193"/>
                <a:gd name="T19" fmla="*/ 33 h 135"/>
                <a:gd name="T20" fmla="*/ 75 w 193"/>
                <a:gd name="T21" fmla="*/ 23 h 135"/>
                <a:gd name="T22" fmla="*/ 147 w 193"/>
                <a:gd name="T23" fmla="*/ 66 h 135"/>
                <a:gd name="T24" fmla="*/ 164 w 193"/>
                <a:gd name="T25" fmla="*/ 115 h 135"/>
                <a:gd name="T26" fmla="*/ 156 w 193"/>
                <a:gd name="T27" fmla="*/ 52 h 135"/>
                <a:gd name="T28" fmla="*/ 82 w 193"/>
                <a:gd name="T29" fmla="*/ 8 h 135"/>
                <a:gd name="T30" fmla="*/ 68 w 193"/>
                <a:gd name="T31" fmla="*/ 2 h 135"/>
                <a:gd name="T32" fmla="*/ 56 w 193"/>
                <a:gd name="T33" fmla="*/ 1 h 135"/>
                <a:gd name="T34" fmla="*/ 7 w 193"/>
                <a:gd name="T35" fmla="*/ 12 h 135"/>
                <a:gd name="T36" fmla="*/ 3 w 193"/>
                <a:gd name="T37" fmla="*/ 25 h 135"/>
                <a:gd name="T38" fmla="*/ 7 w 193"/>
                <a:gd name="T39" fmla="*/ 35 h 135"/>
                <a:gd name="T40" fmla="*/ 26 w 193"/>
                <a:gd name="T41" fmla="*/ 55 h 135"/>
                <a:gd name="T42" fmla="*/ 36 w 193"/>
                <a:gd name="T43" fmla="*/ 61 h 135"/>
                <a:gd name="T44" fmla="*/ 29 w 193"/>
                <a:gd name="T45" fmla="*/ 61 h 135"/>
                <a:gd name="T46" fmla="*/ 25 w 193"/>
                <a:gd name="T47" fmla="*/ 72 h 135"/>
                <a:gd name="T48" fmla="*/ 44 w 193"/>
                <a:gd name="T49" fmla="*/ 89 h 135"/>
                <a:gd name="T50" fmla="*/ 108 w 193"/>
                <a:gd name="T51" fmla="*/ 128 h 135"/>
                <a:gd name="T52" fmla="*/ 122 w 193"/>
                <a:gd name="T53" fmla="*/ 134 h 135"/>
                <a:gd name="T54" fmla="*/ 132 w 193"/>
                <a:gd name="T55" fmla="*/ 135 h 135"/>
                <a:gd name="T56" fmla="*/ 183 w 193"/>
                <a:gd name="T57" fmla="*/ 132 h 135"/>
                <a:gd name="T58" fmla="*/ 192 w 193"/>
                <a:gd name="T59" fmla="*/ 121 h 135"/>
                <a:gd name="T60" fmla="*/ 175 w 193"/>
                <a:gd name="T61" fmla="*/ 72 h 135"/>
                <a:gd name="T62" fmla="*/ 156 w 193"/>
                <a:gd name="T63" fmla="*/ 52 h 135"/>
                <a:gd name="T64" fmla="*/ 62 w 193"/>
                <a:gd name="T65" fmla="*/ 48 h 135"/>
                <a:gd name="T66" fmla="*/ 90 w 193"/>
                <a:gd name="T67" fmla="*/ 66 h 135"/>
                <a:gd name="T68" fmla="*/ 112 w 193"/>
                <a:gd name="T69" fmla="*/ 62 h 135"/>
                <a:gd name="T70" fmla="*/ 82 w 193"/>
                <a:gd name="T71" fmla="*/ 44 h 135"/>
                <a:gd name="T72" fmla="*/ 62 w 193"/>
                <a:gd name="T73" fmla="*/ 4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 h="135">
                  <a:moveTo>
                    <a:pt x="164" y="115"/>
                  </a:moveTo>
                  <a:cubicBezTo>
                    <a:pt x="138" y="118"/>
                    <a:pt x="138" y="118"/>
                    <a:pt x="114" y="120"/>
                  </a:cubicBezTo>
                  <a:cubicBezTo>
                    <a:pt x="81" y="100"/>
                    <a:pt x="81" y="100"/>
                    <a:pt x="48" y="80"/>
                  </a:cubicBezTo>
                  <a:cubicBezTo>
                    <a:pt x="57" y="79"/>
                    <a:pt x="57" y="79"/>
                    <a:pt x="66" y="79"/>
                  </a:cubicBezTo>
                  <a:cubicBezTo>
                    <a:pt x="85" y="91"/>
                    <a:pt x="85" y="91"/>
                    <a:pt x="106" y="102"/>
                  </a:cubicBezTo>
                  <a:cubicBezTo>
                    <a:pt x="121" y="101"/>
                    <a:pt x="121" y="101"/>
                    <a:pt x="137" y="100"/>
                  </a:cubicBezTo>
                  <a:cubicBezTo>
                    <a:pt x="133" y="90"/>
                    <a:pt x="133" y="90"/>
                    <a:pt x="129" y="80"/>
                  </a:cubicBezTo>
                  <a:cubicBezTo>
                    <a:pt x="113" y="83"/>
                    <a:pt x="113" y="83"/>
                    <a:pt x="99" y="85"/>
                  </a:cubicBezTo>
                  <a:cubicBezTo>
                    <a:pt x="64" y="65"/>
                    <a:pt x="64" y="65"/>
                    <a:pt x="31" y="43"/>
                  </a:cubicBezTo>
                  <a:cubicBezTo>
                    <a:pt x="28" y="38"/>
                    <a:pt x="28" y="38"/>
                    <a:pt x="26" y="33"/>
                  </a:cubicBezTo>
                  <a:cubicBezTo>
                    <a:pt x="50" y="29"/>
                    <a:pt x="50" y="29"/>
                    <a:pt x="75" y="23"/>
                  </a:cubicBezTo>
                  <a:cubicBezTo>
                    <a:pt x="111" y="45"/>
                    <a:pt x="111" y="45"/>
                    <a:pt x="147" y="66"/>
                  </a:cubicBezTo>
                  <a:cubicBezTo>
                    <a:pt x="156" y="91"/>
                    <a:pt x="156" y="91"/>
                    <a:pt x="164" y="115"/>
                  </a:cubicBezTo>
                  <a:close/>
                  <a:moveTo>
                    <a:pt x="156" y="52"/>
                  </a:moveTo>
                  <a:cubicBezTo>
                    <a:pt x="119" y="31"/>
                    <a:pt x="119" y="31"/>
                    <a:pt x="82" y="8"/>
                  </a:cubicBezTo>
                  <a:cubicBezTo>
                    <a:pt x="78" y="5"/>
                    <a:pt x="73" y="3"/>
                    <a:pt x="68" y="2"/>
                  </a:cubicBezTo>
                  <a:cubicBezTo>
                    <a:pt x="64" y="1"/>
                    <a:pt x="59" y="0"/>
                    <a:pt x="56" y="1"/>
                  </a:cubicBezTo>
                  <a:cubicBezTo>
                    <a:pt x="31" y="7"/>
                    <a:pt x="31" y="7"/>
                    <a:pt x="7" y="12"/>
                  </a:cubicBezTo>
                  <a:cubicBezTo>
                    <a:pt x="2" y="14"/>
                    <a:pt x="0" y="18"/>
                    <a:pt x="3" y="25"/>
                  </a:cubicBezTo>
                  <a:cubicBezTo>
                    <a:pt x="5" y="30"/>
                    <a:pt x="5" y="30"/>
                    <a:pt x="7" y="35"/>
                  </a:cubicBezTo>
                  <a:cubicBezTo>
                    <a:pt x="10" y="42"/>
                    <a:pt x="17" y="49"/>
                    <a:pt x="26" y="55"/>
                  </a:cubicBezTo>
                  <a:cubicBezTo>
                    <a:pt x="30" y="58"/>
                    <a:pt x="30" y="58"/>
                    <a:pt x="36" y="61"/>
                  </a:cubicBezTo>
                  <a:cubicBezTo>
                    <a:pt x="32" y="61"/>
                    <a:pt x="32" y="61"/>
                    <a:pt x="29" y="61"/>
                  </a:cubicBezTo>
                  <a:cubicBezTo>
                    <a:pt x="24" y="62"/>
                    <a:pt x="22" y="66"/>
                    <a:pt x="25" y="72"/>
                  </a:cubicBezTo>
                  <a:cubicBezTo>
                    <a:pt x="29" y="78"/>
                    <a:pt x="35" y="84"/>
                    <a:pt x="44" y="89"/>
                  </a:cubicBezTo>
                  <a:cubicBezTo>
                    <a:pt x="75" y="109"/>
                    <a:pt x="75" y="109"/>
                    <a:pt x="108" y="128"/>
                  </a:cubicBezTo>
                  <a:cubicBezTo>
                    <a:pt x="112" y="130"/>
                    <a:pt x="117" y="133"/>
                    <a:pt x="122" y="134"/>
                  </a:cubicBezTo>
                  <a:cubicBezTo>
                    <a:pt x="125" y="135"/>
                    <a:pt x="129" y="135"/>
                    <a:pt x="132" y="135"/>
                  </a:cubicBezTo>
                  <a:cubicBezTo>
                    <a:pt x="157" y="134"/>
                    <a:pt x="157" y="134"/>
                    <a:pt x="183" y="132"/>
                  </a:cubicBezTo>
                  <a:cubicBezTo>
                    <a:pt x="190" y="131"/>
                    <a:pt x="193" y="126"/>
                    <a:pt x="192" y="121"/>
                  </a:cubicBezTo>
                  <a:cubicBezTo>
                    <a:pt x="184" y="98"/>
                    <a:pt x="184" y="98"/>
                    <a:pt x="175" y="72"/>
                  </a:cubicBezTo>
                  <a:cubicBezTo>
                    <a:pt x="173" y="66"/>
                    <a:pt x="166" y="58"/>
                    <a:pt x="156" y="52"/>
                  </a:cubicBezTo>
                  <a:close/>
                  <a:moveTo>
                    <a:pt x="62" y="48"/>
                  </a:moveTo>
                  <a:cubicBezTo>
                    <a:pt x="76" y="57"/>
                    <a:pt x="76" y="57"/>
                    <a:pt x="90" y="66"/>
                  </a:cubicBezTo>
                  <a:cubicBezTo>
                    <a:pt x="100" y="64"/>
                    <a:pt x="100" y="64"/>
                    <a:pt x="112" y="62"/>
                  </a:cubicBezTo>
                  <a:cubicBezTo>
                    <a:pt x="97" y="53"/>
                    <a:pt x="97" y="53"/>
                    <a:pt x="82" y="44"/>
                  </a:cubicBezTo>
                  <a:cubicBezTo>
                    <a:pt x="73" y="47"/>
                    <a:pt x="73" y="47"/>
                    <a:pt x="62"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Freeform 46">
              <a:extLst>
                <a:ext uri="{FF2B5EF4-FFF2-40B4-BE49-F238E27FC236}">
                  <a16:creationId xmlns:a16="http://schemas.microsoft.com/office/drawing/2014/main" id="{CDDFF421-78AF-4ED0-9B8F-25C9A2BBE6D5}"/>
                </a:ext>
              </a:extLst>
            </p:cNvPr>
            <p:cNvSpPr>
              <a:spLocks noEditPoints="1"/>
            </p:cNvSpPr>
            <p:nvPr/>
          </p:nvSpPr>
          <p:spPr bwMode="auto">
            <a:xfrm>
              <a:off x="3534" y="3955"/>
              <a:ext cx="579" cy="282"/>
            </a:xfrm>
            <a:custGeom>
              <a:avLst/>
              <a:gdLst>
                <a:gd name="T0" fmla="*/ 207 w 245"/>
                <a:gd name="T1" fmla="*/ 73 h 119"/>
                <a:gd name="T2" fmla="*/ 127 w 245"/>
                <a:gd name="T3" fmla="*/ 88 h 119"/>
                <a:gd name="T4" fmla="*/ 197 w 245"/>
                <a:gd name="T5" fmla="*/ 89 h 119"/>
                <a:gd name="T6" fmla="*/ 203 w 245"/>
                <a:gd name="T7" fmla="*/ 96 h 119"/>
                <a:gd name="T8" fmla="*/ 155 w 245"/>
                <a:gd name="T9" fmla="*/ 104 h 119"/>
                <a:gd name="T10" fmla="*/ 116 w 245"/>
                <a:gd name="T11" fmla="*/ 102 h 119"/>
                <a:gd name="T12" fmla="*/ 91 w 245"/>
                <a:gd name="T13" fmla="*/ 98 h 119"/>
                <a:gd name="T14" fmla="*/ 102 w 245"/>
                <a:gd name="T15" fmla="*/ 94 h 119"/>
                <a:gd name="T16" fmla="*/ 102 w 245"/>
                <a:gd name="T17" fmla="*/ 86 h 119"/>
                <a:gd name="T18" fmla="*/ 79 w 245"/>
                <a:gd name="T19" fmla="*/ 82 h 119"/>
                <a:gd name="T20" fmla="*/ 90 w 245"/>
                <a:gd name="T21" fmla="*/ 78 h 119"/>
                <a:gd name="T22" fmla="*/ 90 w 245"/>
                <a:gd name="T23" fmla="*/ 69 h 119"/>
                <a:gd name="T24" fmla="*/ 50 w 245"/>
                <a:gd name="T25" fmla="*/ 64 h 119"/>
                <a:gd name="T26" fmla="*/ 92 w 245"/>
                <a:gd name="T27" fmla="*/ 61 h 119"/>
                <a:gd name="T28" fmla="*/ 91 w 245"/>
                <a:gd name="T29" fmla="*/ 52 h 119"/>
                <a:gd name="T30" fmla="*/ 76 w 245"/>
                <a:gd name="T31" fmla="*/ 47 h 119"/>
                <a:gd name="T32" fmla="*/ 110 w 245"/>
                <a:gd name="T33" fmla="*/ 43 h 119"/>
                <a:gd name="T34" fmla="*/ 118 w 245"/>
                <a:gd name="T35" fmla="*/ 38 h 119"/>
                <a:gd name="T36" fmla="*/ 77 w 245"/>
                <a:gd name="T37" fmla="*/ 33 h 119"/>
                <a:gd name="T38" fmla="*/ 77 w 245"/>
                <a:gd name="T39" fmla="*/ 23 h 119"/>
                <a:gd name="T40" fmla="*/ 136 w 245"/>
                <a:gd name="T41" fmla="*/ 22 h 119"/>
                <a:gd name="T42" fmla="*/ 203 w 245"/>
                <a:gd name="T43" fmla="*/ 34 h 119"/>
                <a:gd name="T44" fmla="*/ 212 w 245"/>
                <a:gd name="T45" fmla="*/ 70 h 119"/>
                <a:gd name="T46" fmla="*/ 34 w 245"/>
                <a:gd name="T47" fmla="*/ 45 h 119"/>
                <a:gd name="T48" fmla="*/ 62 w 245"/>
                <a:gd name="T49" fmla="*/ 42 h 119"/>
                <a:gd name="T50" fmla="*/ 60 w 245"/>
                <a:gd name="T51" fmla="*/ 51 h 119"/>
                <a:gd name="T52" fmla="*/ 244 w 245"/>
                <a:gd name="T53" fmla="*/ 61 h 119"/>
                <a:gd name="T54" fmla="*/ 151 w 245"/>
                <a:gd name="T55" fmla="*/ 0 h 119"/>
                <a:gd name="T56" fmla="*/ 133 w 245"/>
                <a:gd name="T57" fmla="*/ 1 h 119"/>
                <a:gd name="T58" fmla="*/ 75 w 245"/>
                <a:gd name="T59" fmla="*/ 2 h 119"/>
                <a:gd name="T60" fmla="*/ 30 w 245"/>
                <a:gd name="T61" fmla="*/ 21 h 119"/>
                <a:gd name="T62" fmla="*/ 17 w 245"/>
                <a:gd name="T63" fmla="*/ 62 h 119"/>
                <a:gd name="T64" fmla="*/ 49 w 245"/>
                <a:gd name="T65" fmla="*/ 84 h 119"/>
                <a:gd name="T66" fmla="*/ 60 w 245"/>
                <a:gd name="T67" fmla="*/ 97 h 119"/>
                <a:gd name="T68" fmla="*/ 115 w 245"/>
                <a:gd name="T69" fmla="*/ 117 h 119"/>
                <a:gd name="T70" fmla="*/ 137 w 245"/>
                <a:gd name="T71" fmla="*/ 118 h 119"/>
                <a:gd name="T72" fmla="*/ 211 w 245"/>
                <a:gd name="T73" fmla="*/ 112 h 119"/>
                <a:gd name="T74" fmla="*/ 234 w 245"/>
                <a:gd name="T75" fmla="*/ 95 h 119"/>
                <a:gd name="T76" fmla="*/ 230 w 245"/>
                <a:gd name="T77" fmla="*/ 83 h 119"/>
                <a:gd name="T78" fmla="*/ 243 w 245"/>
                <a:gd name="T79" fmla="*/ 69 h 119"/>
                <a:gd name="T80" fmla="*/ 193 w 245"/>
                <a:gd name="T81" fmla="*/ 55 h 119"/>
                <a:gd name="T82" fmla="*/ 183 w 245"/>
                <a:gd name="T83" fmla="*/ 50 h 119"/>
                <a:gd name="T84" fmla="*/ 182 w 245"/>
                <a:gd name="T85" fmla="*/ 67 h 119"/>
                <a:gd name="T86" fmla="*/ 192 w 245"/>
                <a:gd name="T87" fmla="*/ 61 h 119"/>
                <a:gd name="T88" fmla="*/ 193 w 245"/>
                <a:gd name="T89" fmla="*/ 5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5" h="119">
                  <a:moveTo>
                    <a:pt x="212" y="70"/>
                  </a:moveTo>
                  <a:cubicBezTo>
                    <a:pt x="212" y="71"/>
                    <a:pt x="210" y="73"/>
                    <a:pt x="207" y="73"/>
                  </a:cubicBezTo>
                  <a:cubicBezTo>
                    <a:pt x="162" y="74"/>
                    <a:pt x="162" y="74"/>
                    <a:pt x="117" y="74"/>
                  </a:cubicBezTo>
                  <a:cubicBezTo>
                    <a:pt x="118" y="81"/>
                    <a:pt x="120" y="85"/>
                    <a:pt x="127" y="88"/>
                  </a:cubicBezTo>
                  <a:cubicBezTo>
                    <a:pt x="134" y="92"/>
                    <a:pt x="144" y="93"/>
                    <a:pt x="160" y="93"/>
                  </a:cubicBezTo>
                  <a:cubicBezTo>
                    <a:pt x="176" y="93"/>
                    <a:pt x="197" y="89"/>
                    <a:pt x="197" y="89"/>
                  </a:cubicBezTo>
                  <a:cubicBezTo>
                    <a:pt x="199" y="88"/>
                    <a:pt x="200" y="89"/>
                    <a:pt x="200" y="90"/>
                  </a:cubicBezTo>
                  <a:cubicBezTo>
                    <a:pt x="202" y="93"/>
                    <a:pt x="202" y="93"/>
                    <a:pt x="203" y="96"/>
                  </a:cubicBezTo>
                  <a:cubicBezTo>
                    <a:pt x="204" y="97"/>
                    <a:pt x="202" y="98"/>
                    <a:pt x="200" y="98"/>
                  </a:cubicBezTo>
                  <a:cubicBezTo>
                    <a:pt x="191" y="101"/>
                    <a:pt x="174" y="103"/>
                    <a:pt x="155" y="104"/>
                  </a:cubicBezTo>
                  <a:cubicBezTo>
                    <a:pt x="152" y="104"/>
                    <a:pt x="143" y="104"/>
                    <a:pt x="143" y="104"/>
                  </a:cubicBezTo>
                  <a:cubicBezTo>
                    <a:pt x="134" y="103"/>
                    <a:pt x="116" y="102"/>
                    <a:pt x="116" y="102"/>
                  </a:cubicBezTo>
                  <a:cubicBezTo>
                    <a:pt x="107" y="102"/>
                    <a:pt x="107" y="102"/>
                    <a:pt x="99" y="102"/>
                  </a:cubicBezTo>
                  <a:cubicBezTo>
                    <a:pt x="95" y="102"/>
                    <a:pt x="91" y="100"/>
                    <a:pt x="91" y="98"/>
                  </a:cubicBezTo>
                  <a:cubicBezTo>
                    <a:pt x="91" y="96"/>
                    <a:pt x="94" y="94"/>
                    <a:pt x="99" y="94"/>
                  </a:cubicBezTo>
                  <a:cubicBezTo>
                    <a:pt x="100" y="94"/>
                    <a:pt x="100" y="94"/>
                    <a:pt x="102" y="94"/>
                  </a:cubicBezTo>
                  <a:cubicBezTo>
                    <a:pt x="106" y="94"/>
                    <a:pt x="109" y="92"/>
                    <a:pt x="109" y="90"/>
                  </a:cubicBezTo>
                  <a:cubicBezTo>
                    <a:pt x="109" y="88"/>
                    <a:pt x="106" y="86"/>
                    <a:pt x="102" y="86"/>
                  </a:cubicBezTo>
                  <a:cubicBezTo>
                    <a:pt x="94" y="86"/>
                    <a:pt x="94" y="86"/>
                    <a:pt x="87" y="86"/>
                  </a:cubicBezTo>
                  <a:cubicBezTo>
                    <a:pt x="83" y="86"/>
                    <a:pt x="80" y="84"/>
                    <a:pt x="79" y="82"/>
                  </a:cubicBezTo>
                  <a:cubicBezTo>
                    <a:pt x="79" y="79"/>
                    <a:pt x="83" y="78"/>
                    <a:pt x="87" y="78"/>
                  </a:cubicBezTo>
                  <a:cubicBezTo>
                    <a:pt x="88" y="78"/>
                    <a:pt x="88" y="78"/>
                    <a:pt x="90" y="78"/>
                  </a:cubicBezTo>
                  <a:cubicBezTo>
                    <a:pt x="95" y="78"/>
                    <a:pt x="98" y="76"/>
                    <a:pt x="97" y="74"/>
                  </a:cubicBezTo>
                  <a:cubicBezTo>
                    <a:pt x="98" y="71"/>
                    <a:pt x="94" y="69"/>
                    <a:pt x="90" y="69"/>
                  </a:cubicBezTo>
                  <a:cubicBezTo>
                    <a:pt x="73" y="69"/>
                    <a:pt x="73" y="69"/>
                    <a:pt x="57" y="68"/>
                  </a:cubicBezTo>
                  <a:cubicBezTo>
                    <a:pt x="53" y="68"/>
                    <a:pt x="49" y="66"/>
                    <a:pt x="50" y="64"/>
                  </a:cubicBezTo>
                  <a:cubicBezTo>
                    <a:pt x="49" y="61"/>
                    <a:pt x="52" y="59"/>
                    <a:pt x="56" y="60"/>
                  </a:cubicBezTo>
                  <a:cubicBezTo>
                    <a:pt x="74" y="60"/>
                    <a:pt x="74" y="60"/>
                    <a:pt x="92" y="61"/>
                  </a:cubicBezTo>
                  <a:cubicBezTo>
                    <a:pt x="95" y="61"/>
                    <a:pt x="99" y="59"/>
                    <a:pt x="99" y="56"/>
                  </a:cubicBezTo>
                  <a:cubicBezTo>
                    <a:pt x="99" y="54"/>
                    <a:pt x="95" y="52"/>
                    <a:pt x="91" y="52"/>
                  </a:cubicBezTo>
                  <a:cubicBezTo>
                    <a:pt x="87" y="52"/>
                    <a:pt x="87" y="52"/>
                    <a:pt x="84" y="52"/>
                  </a:cubicBezTo>
                  <a:cubicBezTo>
                    <a:pt x="80" y="51"/>
                    <a:pt x="76" y="49"/>
                    <a:pt x="76" y="47"/>
                  </a:cubicBezTo>
                  <a:cubicBezTo>
                    <a:pt x="76" y="44"/>
                    <a:pt x="78" y="43"/>
                    <a:pt x="82" y="42"/>
                  </a:cubicBezTo>
                  <a:cubicBezTo>
                    <a:pt x="96" y="43"/>
                    <a:pt x="96" y="43"/>
                    <a:pt x="110" y="43"/>
                  </a:cubicBezTo>
                  <a:cubicBezTo>
                    <a:pt x="111" y="43"/>
                    <a:pt x="112" y="43"/>
                    <a:pt x="112" y="43"/>
                  </a:cubicBezTo>
                  <a:cubicBezTo>
                    <a:pt x="116" y="42"/>
                    <a:pt x="118" y="40"/>
                    <a:pt x="118" y="38"/>
                  </a:cubicBezTo>
                  <a:cubicBezTo>
                    <a:pt x="118" y="36"/>
                    <a:pt x="115" y="33"/>
                    <a:pt x="110" y="33"/>
                  </a:cubicBezTo>
                  <a:cubicBezTo>
                    <a:pt x="94" y="33"/>
                    <a:pt x="94" y="33"/>
                    <a:pt x="77" y="33"/>
                  </a:cubicBezTo>
                  <a:cubicBezTo>
                    <a:pt x="72" y="32"/>
                    <a:pt x="69" y="30"/>
                    <a:pt x="69" y="28"/>
                  </a:cubicBezTo>
                  <a:cubicBezTo>
                    <a:pt x="69" y="25"/>
                    <a:pt x="72" y="23"/>
                    <a:pt x="77" y="23"/>
                  </a:cubicBezTo>
                  <a:cubicBezTo>
                    <a:pt x="95" y="23"/>
                    <a:pt x="95" y="23"/>
                    <a:pt x="114" y="24"/>
                  </a:cubicBezTo>
                  <a:cubicBezTo>
                    <a:pt x="114" y="24"/>
                    <a:pt x="122" y="24"/>
                    <a:pt x="136" y="22"/>
                  </a:cubicBezTo>
                  <a:cubicBezTo>
                    <a:pt x="137" y="22"/>
                    <a:pt x="147" y="22"/>
                    <a:pt x="151" y="22"/>
                  </a:cubicBezTo>
                  <a:cubicBezTo>
                    <a:pt x="178" y="21"/>
                    <a:pt x="195" y="26"/>
                    <a:pt x="203" y="34"/>
                  </a:cubicBezTo>
                  <a:cubicBezTo>
                    <a:pt x="212" y="41"/>
                    <a:pt x="214" y="51"/>
                    <a:pt x="213" y="63"/>
                  </a:cubicBezTo>
                  <a:cubicBezTo>
                    <a:pt x="213" y="65"/>
                    <a:pt x="212" y="67"/>
                    <a:pt x="212" y="70"/>
                  </a:cubicBezTo>
                  <a:close/>
                  <a:moveTo>
                    <a:pt x="42" y="50"/>
                  </a:moveTo>
                  <a:cubicBezTo>
                    <a:pt x="37" y="50"/>
                    <a:pt x="34" y="47"/>
                    <a:pt x="34" y="45"/>
                  </a:cubicBezTo>
                  <a:cubicBezTo>
                    <a:pt x="33" y="43"/>
                    <a:pt x="36" y="41"/>
                    <a:pt x="39" y="41"/>
                  </a:cubicBezTo>
                  <a:cubicBezTo>
                    <a:pt x="50" y="41"/>
                    <a:pt x="50" y="41"/>
                    <a:pt x="62" y="42"/>
                  </a:cubicBezTo>
                  <a:cubicBezTo>
                    <a:pt x="65" y="42"/>
                    <a:pt x="68" y="44"/>
                    <a:pt x="68" y="46"/>
                  </a:cubicBezTo>
                  <a:cubicBezTo>
                    <a:pt x="68" y="49"/>
                    <a:pt x="64" y="51"/>
                    <a:pt x="60" y="51"/>
                  </a:cubicBezTo>
                  <a:cubicBezTo>
                    <a:pt x="51" y="50"/>
                    <a:pt x="51" y="50"/>
                    <a:pt x="42" y="50"/>
                  </a:cubicBezTo>
                  <a:close/>
                  <a:moveTo>
                    <a:pt x="244" y="61"/>
                  </a:moveTo>
                  <a:cubicBezTo>
                    <a:pt x="245" y="49"/>
                    <a:pt x="245" y="34"/>
                    <a:pt x="231" y="21"/>
                  </a:cubicBezTo>
                  <a:cubicBezTo>
                    <a:pt x="217" y="7"/>
                    <a:pt x="189" y="0"/>
                    <a:pt x="151" y="0"/>
                  </a:cubicBezTo>
                  <a:cubicBezTo>
                    <a:pt x="148" y="0"/>
                    <a:pt x="137" y="1"/>
                    <a:pt x="132" y="1"/>
                  </a:cubicBezTo>
                  <a:cubicBezTo>
                    <a:pt x="132" y="1"/>
                    <a:pt x="132" y="1"/>
                    <a:pt x="133" y="1"/>
                  </a:cubicBezTo>
                  <a:cubicBezTo>
                    <a:pt x="120" y="2"/>
                    <a:pt x="113" y="2"/>
                    <a:pt x="114" y="2"/>
                  </a:cubicBezTo>
                  <a:cubicBezTo>
                    <a:pt x="94" y="2"/>
                    <a:pt x="94" y="2"/>
                    <a:pt x="75" y="2"/>
                  </a:cubicBezTo>
                  <a:cubicBezTo>
                    <a:pt x="56" y="1"/>
                    <a:pt x="40" y="9"/>
                    <a:pt x="36" y="21"/>
                  </a:cubicBezTo>
                  <a:cubicBezTo>
                    <a:pt x="34" y="21"/>
                    <a:pt x="32" y="21"/>
                    <a:pt x="30" y="21"/>
                  </a:cubicBezTo>
                  <a:cubicBezTo>
                    <a:pt x="12" y="23"/>
                    <a:pt x="0" y="32"/>
                    <a:pt x="2" y="43"/>
                  </a:cubicBezTo>
                  <a:cubicBezTo>
                    <a:pt x="3" y="50"/>
                    <a:pt x="8" y="57"/>
                    <a:pt x="17" y="62"/>
                  </a:cubicBezTo>
                  <a:cubicBezTo>
                    <a:pt x="17" y="62"/>
                    <a:pt x="17" y="62"/>
                    <a:pt x="17" y="62"/>
                  </a:cubicBezTo>
                  <a:cubicBezTo>
                    <a:pt x="18" y="72"/>
                    <a:pt x="32" y="81"/>
                    <a:pt x="49" y="84"/>
                  </a:cubicBezTo>
                  <a:cubicBezTo>
                    <a:pt x="51" y="89"/>
                    <a:pt x="55" y="92"/>
                    <a:pt x="60" y="95"/>
                  </a:cubicBezTo>
                  <a:cubicBezTo>
                    <a:pt x="60" y="96"/>
                    <a:pt x="60" y="96"/>
                    <a:pt x="60" y="97"/>
                  </a:cubicBezTo>
                  <a:cubicBezTo>
                    <a:pt x="61" y="108"/>
                    <a:pt x="79" y="117"/>
                    <a:pt x="100" y="117"/>
                  </a:cubicBezTo>
                  <a:cubicBezTo>
                    <a:pt x="108" y="117"/>
                    <a:pt x="108" y="117"/>
                    <a:pt x="115" y="117"/>
                  </a:cubicBezTo>
                  <a:cubicBezTo>
                    <a:pt x="123" y="118"/>
                    <a:pt x="133" y="118"/>
                    <a:pt x="137" y="118"/>
                  </a:cubicBezTo>
                  <a:cubicBezTo>
                    <a:pt x="137" y="118"/>
                    <a:pt x="137" y="118"/>
                    <a:pt x="137" y="118"/>
                  </a:cubicBezTo>
                  <a:cubicBezTo>
                    <a:pt x="141" y="119"/>
                    <a:pt x="146" y="119"/>
                    <a:pt x="155" y="119"/>
                  </a:cubicBezTo>
                  <a:cubicBezTo>
                    <a:pt x="174" y="118"/>
                    <a:pt x="195" y="116"/>
                    <a:pt x="211" y="112"/>
                  </a:cubicBezTo>
                  <a:cubicBezTo>
                    <a:pt x="211" y="112"/>
                    <a:pt x="212" y="112"/>
                    <a:pt x="213" y="112"/>
                  </a:cubicBezTo>
                  <a:cubicBezTo>
                    <a:pt x="225" y="108"/>
                    <a:pt x="233" y="102"/>
                    <a:pt x="234" y="95"/>
                  </a:cubicBezTo>
                  <a:cubicBezTo>
                    <a:pt x="234" y="93"/>
                    <a:pt x="234" y="93"/>
                    <a:pt x="231" y="84"/>
                  </a:cubicBezTo>
                  <a:cubicBezTo>
                    <a:pt x="231" y="84"/>
                    <a:pt x="230" y="84"/>
                    <a:pt x="230" y="83"/>
                  </a:cubicBezTo>
                  <a:cubicBezTo>
                    <a:pt x="230" y="83"/>
                    <a:pt x="230" y="83"/>
                    <a:pt x="230" y="83"/>
                  </a:cubicBezTo>
                  <a:cubicBezTo>
                    <a:pt x="237" y="79"/>
                    <a:pt x="243" y="74"/>
                    <a:pt x="243" y="69"/>
                  </a:cubicBezTo>
                  <a:cubicBezTo>
                    <a:pt x="244" y="66"/>
                    <a:pt x="244" y="63"/>
                    <a:pt x="244" y="61"/>
                  </a:cubicBezTo>
                  <a:close/>
                  <a:moveTo>
                    <a:pt x="193" y="55"/>
                  </a:moveTo>
                  <a:cubicBezTo>
                    <a:pt x="194" y="54"/>
                    <a:pt x="196" y="55"/>
                    <a:pt x="197" y="56"/>
                  </a:cubicBezTo>
                  <a:cubicBezTo>
                    <a:pt x="195" y="52"/>
                    <a:pt x="190" y="50"/>
                    <a:pt x="183" y="50"/>
                  </a:cubicBezTo>
                  <a:cubicBezTo>
                    <a:pt x="175" y="50"/>
                    <a:pt x="169" y="54"/>
                    <a:pt x="168" y="59"/>
                  </a:cubicBezTo>
                  <a:cubicBezTo>
                    <a:pt x="168" y="63"/>
                    <a:pt x="174" y="67"/>
                    <a:pt x="182" y="67"/>
                  </a:cubicBezTo>
                  <a:cubicBezTo>
                    <a:pt x="189" y="66"/>
                    <a:pt x="194" y="64"/>
                    <a:pt x="196" y="60"/>
                  </a:cubicBezTo>
                  <a:cubicBezTo>
                    <a:pt x="195" y="61"/>
                    <a:pt x="194" y="61"/>
                    <a:pt x="192" y="61"/>
                  </a:cubicBezTo>
                  <a:cubicBezTo>
                    <a:pt x="189" y="61"/>
                    <a:pt x="187" y="60"/>
                    <a:pt x="187" y="58"/>
                  </a:cubicBezTo>
                  <a:cubicBezTo>
                    <a:pt x="186" y="56"/>
                    <a:pt x="189" y="55"/>
                    <a:pt x="193"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Freeform 47">
              <a:extLst>
                <a:ext uri="{FF2B5EF4-FFF2-40B4-BE49-F238E27FC236}">
                  <a16:creationId xmlns:a16="http://schemas.microsoft.com/office/drawing/2014/main" id="{8143625A-5EB2-49F4-9ABD-4C9ADC836DC6}"/>
                </a:ext>
              </a:extLst>
            </p:cNvPr>
            <p:cNvSpPr>
              <a:spLocks noEditPoints="1"/>
            </p:cNvSpPr>
            <p:nvPr/>
          </p:nvSpPr>
          <p:spPr bwMode="auto">
            <a:xfrm>
              <a:off x="2256" y="1547"/>
              <a:ext cx="566" cy="507"/>
            </a:xfrm>
            <a:custGeom>
              <a:avLst/>
              <a:gdLst>
                <a:gd name="T0" fmla="*/ 152 w 239"/>
                <a:gd name="T1" fmla="*/ 139 h 214"/>
                <a:gd name="T2" fmla="*/ 166 w 239"/>
                <a:gd name="T3" fmla="*/ 152 h 214"/>
                <a:gd name="T4" fmla="*/ 197 w 239"/>
                <a:gd name="T5" fmla="*/ 158 h 214"/>
                <a:gd name="T6" fmla="*/ 139 w 239"/>
                <a:gd name="T7" fmla="*/ 161 h 214"/>
                <a:gd name="T8" fmla="*/ 142 w 239"/>
                <a:gd name="T9" fmla="*/ 98 h 214"/>
                <a:gd name="T10" fmla="*/ 195 w 239"/>
                <a:gd name="T11" fmla="*/ 95 h 214"/>
                <a:gd name="T12" fmla="*/ 203 w 239"/>
                <a:gd name="T13" fmla="*/ 137 h 214"/>
                <a:gd name="T14" fmla="*/ 187 w 239"/>
                <a:gd name="T15" fmla="*/ 38 h 214"/>
                <a:gd name="T16" fmla="*/ 149 w 239"/>
                <a:gd name="T17" fmla="*/ 57 h 214"/>
                <a:gd name="T18" fmla="*/ 84 w 239"/>
                <a:gd name="T19" fmla="*/ 176 h 214"/>
                <a:gd name="T20" fmla="*/ 36 w 239"/>
                <a:gd name="T21" fmla="*/ 44 h 214"/>
                <a:gd name="T22" fmla="*/ 116 w 239"/>
                <a:gd name="T23" fmla="*/ 74 h 214"/>
                <a:gd name="T24" fmla="*/ 120 w 239"/>
                <a:gd name="T25" fmla="*/ 128 h 214"/>
                <a:gd name="T26" fmla="*/ 221 w 239"/>
                <a:gd name="T27" fmla="*/ 68 h 214"/>
                <a:gd name="T28" fmla="*/ 218 w 239"/>
                <a:gd name="T29" fmla="*/ 52 h 214"/>
                <a:gd name="T30" fmla="*/ 189 w 239"/>
                <a:gd name="T31" fmla="*/ 2 h 214"/>
                <a:gd name="T32" fmla="*/ 131 w 239"/>
                <a:gd name="T33" fmla="*/ 18 h 214"/>
                <a:gd name="T34" fmla="*/ 39 w 239"/>
                <a:gd name="T35" fmla="*/ 11 h 214"/>
                <a:gd name="T36" fmla="*/ 10 w 239"/>
                <a:gd name="T37" fmla="*/ 48 h 214"/>
                <a:gd name="T38" fmla="*/ 26 w 239"/>
                <a:gd name="T39" fmla="*/ 214 h 214"/>
                <a:gd name="T40" fmla="*/ 84 w 239"/>
                <a:gd name="T41" fmla="*/ 212 h 214"/>
                <a:gd name="T42" fmla="*/ 164 w 239"/>
                <a:gd name="T43" fmla="*/ 210 h 214"/>
                <a:gd name="T44" fmla="*/ 231 w 239"/>
                <a:gd name="T45" fmla="*/ 156 h 214"/>
                <a:gd name="T46" fmla="*/ 238 w 239"/>
                <a:gd name="T47" fmla="*/ 125 h 214"/>
                <a:gd name="T48" fmla="*/ 95 w 239"/>
                <a:gd name="T49" fmla="*/ 74 h 214"/>
                <a:gd name="T50" fmla="*/ 52 w 239"/>
                <a:gd name="T51" fmla="*/ 66 h 214"/>
                <a:gd name="T52" fmla="*/ 81 w 239"/>
                <a:gd name="T53" fmla="*/ 94 h 214"/>
                <a:gd name="T54" fmla="*/ 178 w 239"/>
                <a:gd name="T55" fmla="*/ 108 h 214"/>
                <a:gd name="T56" fmla="*/ 157 w 239"/>
                <a:gd name="T57" fmla="*/ 109 h 214"/>
                <a:gd name="T58" fmla="*/ 182 w 239"/>
                <a:gd name="T59" fmla="*/ 121 h 214"/>
                <a:gd name="T60" fmla="*/ 178 w 239"/>
                <a:gd name="T61" fmla="*/ 108 h 214"/>
                <a:gd name="T62" fmla="*/ 48 w 239"/>
                <a:gd name="T63" fmla="*/ 121 h 214"/>
                <a:gd name="T64" fmla="*/ 82 w 239"/>
                <a:gd name="T65" fmla="*/ 150 h 214"/>
                <a:gd name="T66" fmla="*/ 86 w 239"/>
                <a:gd name="T67" fmla="*/ 1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14">
                  <a:moveTo>
                    <a:pt x="203" y="137"/>
                  </a:moveTo>
                  <a:cubicBezTo>
                    <a:pt x="177" y="138"/>
                    <a:pt x="177" y="138"/>
                    <a:pt x="152" y="139"/>
                  </a:cubicBezTo>
                  <a:cubicBezTo>
                    <a:pt x="152" y="144"/>
                    <a:pt x="153" y="146"/>
                    <a:pt x="156" y="148"/>
                  </a:cubicBezTo>
                  <a:cubicBezTo>
                    <a:pt x="159" y="151"/>
                    <a:pt x="162" y="152"/>
                    <a:pt x="166" y="152"/>
                  </a:cubicBezTo>
                  <a:cubicBezTo>
                    <a:pt x="173" y="151"/>
                    <a:pt x="180" y="149"/>
                    <a:pt x="185" y="144"/>
                  </a:cubicBezTo>
                  <a:cubicBezTo>
                    <a:pt x="191" y="151"/>
                    <a:pt x="191" y="151"/>
                    <a:pt x="197" y="158"/>
                  </a:cubicBezTo>
                  <a:cubicBezTo>
                    <a:pt x="191" y="167"/>
                    <a:pt x="180" y="172"/>
                    <a:pt x="165" y="172"/>
                  </a:cubicBezTo>
                  <a:cubicBezTo>
                    <a:pt x="154" y="173"/>
                    <a:pt x="146" y="169"/>
                    <a:pt x="139" y="161"/>
                  </a:cubicBezTo>
                  <a:cubicBezTo>
                    <a:pt x="132" y="153"/>
                    <a:pt x="130" y="142"/>
                    <a:pt x="130" y="130"/>
                  </a:cubicBezTo>
                  <a:cubicBezTo>
                    <a:pt x="131" y="117"/>
                    <a:pt x="135" y="107"/>
                    <a:pt x="142" y="98"/>
                  </a:cubicBezTo>
                  <a:cubicBezTo>
                    <a:pt x="149" y="90"/>
                    <a:pt x="158" y="85"/>
                    <a:pt x="169" y="84"/>
                  </a:cubicBezTo>
                  <a:cubicBezTo>
                    <a:pt x="180" y="84"/>
                    <a:pt x="189" y="87"/>
                    <a:pt x="195" y="95"/>
                  </a:cubicBezTo>
                  <a:cubicBezTo>
                    <a:pt x="202" y="103"/>
                    <a:pt x="204" y="113"/>
                    <a:pt x="204" y="126"/>
                  </a:cubicBezTo>
                  <a:cubicBezTo>
                    <a:pt x="204" y="132"/>
                    <a:pt x="204" y="132"/>
                    <a:pt x="203" y="137"/>
                  </a:cubicBezTo>
                  <a:close/>
                  <a:moveTo>
                    <a:pt x="151" y="41"/>
                  </a:moveTo>
                  <a:cubicBezTo>
                    <a:pt x="168" y="39"/>
                    <a:pt x="168" y="39"/>
                    <a:pt x="187" y="38"/>
                  </a:cubicBezTo>
                  <a:cubicBezTo>
                    <a:pt x="186" y="46"/>
                    <a:pt x="186" y="46"/>
                    <a:pt x="185" y="54"/>
                  </a:cubicBezTo>
                  <a:cubicBezTo>
                    <a:pt x="167" y="55"/>
                    <a:pt x="167" y="55"/>
                    <a:pt x="149" y="57"/>
                  </a:cubicBezTo>
                  <a:cubicBezTo>
                    <a:pt x="150" y="49"/>
                    <a:pt x="150" y="49"/>
                    <a:pt x="151" y="41"/>
                  </a:cubicBezTo>
                  <a:close/>
                  <a:moveTo>
                    <a:pt x="84" y="176"/>
                  </a:moveTo>
                  <a:cubicBezTo>
                    <a:pt x="55" y="177"/>
                    <a:pt x="55" y="177"/>
                    <a:pt x="27" y="178"/>
                  </a:cubicBezTo>
                  <a:cubicBezTo>
                    <a:pt x="31" y="111"/>
                    <a:pt x="31" y="111"/>
                    <a:pt x="36" y="44"/>
                  </a:cubicBezTo>
                  <a:cubicBezTo>
                    <a:pt x="62" y="42"/>
                    <a:pt x="62" y="42"/>
                    <a:pt x="90" y="38"/>
                  </a:cubicBezTo>
                  <a:cubicBezTo>
                    <a:pt x="108" y="38"/>
                    <a:pt x="116" y="50"/>
                    <a:pt x="116" y="74"/>
                  </a:cubicBezTo>
                  <a:cubicBezTo>
                    <a:pt x="114" y="86"/>
                    <a:pt x="111" y="94"/>
                    <a:pt x="106" y="99"/>
                  </a:cubicBezTo>
                  <a:cubicBezTo>
                    <a:pt x="115" y="106"/>
                    <a:pt x="120" y="116"/>
                    <a:pt x="120" y="128"/>
                  </a:cubicBezTo>
                  <a:cubicBezTo>
                    <a:pt x="118" y="154"/>
                    <a:pt x="105" y="173"/>
                    <a:pt x="84" y="176"/>
                  </a:cubicBezTo>
                  <a:close/>
                  <a:moveTo>
                    <a:pt x="221" y="68"/>
                  </a:moveTo>
                  <a:cubicBezTo>
                    <a:pt x="220" y="66"/>
                    <a:pt x="218" y="65"/>
                    <a:pt x="216" y="63"/>
                  </a:cubicBezTo>
                  <a:cubicBezTo>
                    <a:pt x="217" y="60"/>
                    <a:pt x="218" y="56"/>
                    <a:pt x="218" y="52"/>
                  </a:cubicBezTo>
                  <a:cubicBezTo>
                    <a:pt x="219" y="44"/>
                    <a:pt x="219" y="44"/>
                    <a:pt x="219" y="35"/>
                  </a:cubicBezTo>
                  <a:cubicBezTo>
                    <a:pt x="221" y="15"/>
                    <a:pt x="207" y="0"/>
                    <a:pt x="189" y="2"/>
                  </a:cubicBezTo>
                  <a:cubicBezTo>
                    <a:pt x="171" y="3"/>
                    <a:pt x="171" y="3"/>
                    <a:pt x="153" y="5"/>
                  </a:cubicBezTo>
                  <a:cubicBezTo>
                    <a:pt x="145" y="6"/>
                    <a:pt x="137" y="11"/>
                    <a:pt x="131" y="18"/>
                  </a:cubicBezTo>
                  <a:cubicBezTo>
                    <a:pt x="122" y="8"/>
                    <a:pt x="110" y="3"/>
                    <a:pt x="95" y="4"/>
                  </a:cubicBezTo>
                  <a:cubicBezTo>
                    <a:pt x="94" y="4"/>
                    <a:pt x="39" y="11"/>
                    <a:pt x="39" y="11"/>
                  </a:cubicBezTo>
                  <a:cubicBezTo>
                    <a:pt x="32" y="12"/>
                    <a:pt x="26" y="16"/>
                    <a:pt x="20" y="23"/>
                  </a:cubicBezTo>
                  <a:cubicBezTo>
                    <a:pt x="15" y="30"/>
                    <a:pt x="11" y="39"/>
                    <a:pt x="10" y="48"/>
                  </a:cubicBezTo>
                  <a:cubicBezTo>
                    <a:pt x="5" y="113"/>
                    <a:pt x="5" y="113"/>
                    <a:pt x="1" y="179"/>
                  </a:cubicBezTo>
                  <a:cubicBezTo>
                    <a:pt x="0" y="199"/>
                    <a:pt x="11" y="214"/>
                    <a:pt x="26" y="214"/>
                  </a:cubicBezTo>
                  <a:cubicBezTo>
                    <a:pt x="54" y="213"/>
                    <a:pt x="54" y="213"/>
                    <a:pt x="83" y="212"/>
                  </a:cubicBezTo>
                  <a:cubicBezTo>
                    <a:pt x="83" y="212"/>
                    <a:pt x="84" y="211"/>
                    <a:pt x="84" y="212"/>
                  </a:cubicBezTo>
                  <a:cubicBezTo>
                    <a:pt x="98" y="210"/>
                    <a:pt x="111" y="204"/>
                    <a:pt x="122" y="194"/>
                  </a:cubicBezTo>
                  <a:cubicBezTo>
                    <a:pt x="133" y="205"/>
                    <a:pt x="148" y="210"/>
                    <a:pt x="164" y="210"/>
                  </a:cubicBezTo>
                  <a:cubicBezTo>
                    <a:pt x="197" y="209"/>
                    <a:pt x="215" y="192"/>
                    <a:pt x="224" y="179"/>
                  </a:cubicBezTo>
                  <a:cubicBezTo>
                    <a:pt x="229" y="172"/>
                    <a:pt x="231" y="164"/>
                    <a:pt x="231" y="156"/>
                  </a:cubicBezTo>
                  <a:cubicBezTo>
                    <a:pt x="235" y="150"/>
                    <a:pt x="237" y="143"/>
                    <a:pt x="237" y="136"/>
                  </a:cubicBezTo>
                  <a:cubicBezTo>
                    <a:pt x="238" y="130"/>
                    <a:pt x="238" y="130"/>
                    <a:pt x="238" y="125"/>
                  </a:cubicBezTo>
                  <a:cubicBezTo>
                    <a:pt x="239" y="102"/>
                    <a:pt x="233" y="83"/>
                    <a:pt x="221" y="68"/>
                  </a:cubicBezTo>
                  <a:close/>
                  <a:moveTo>
                    <a:pt x="95" y="74"/>
                  </a:moveTo>
                  <a:cubicBezTo>
                    <a:pt x="95" y="67"/>
                    <a:pt x="92" y="62"/>
                    <a:pt x="84" y="62"/>
                  </a:cubicBezTo>
                  <a:cubicBezTo>
                    <a:pt x="68" y="64"/>
                    <a:pt x="68" y="64"/>
                    <a:pt x="52" y="66"/>
                  </a:cubicBezTo>
                  <a:cubicBezTo>
                    <a:pt x="51" y="81"/>
                    <a:pt x="51" y="81"/>
                    <a:pt x="50" y="97"/>
                  </a:cubicBezTo>
                  <a:cubicBezTo>
                    <a:pt x="65" y="96"/>
                    <a:pt x="65" y="96"/>
                    <a:pt x="81" y="94"/>
                  </a:cubicBezTo>
                  <a:cubicBezTo>
                    <a:pt x="90" y="94"/>
                    <a:pt x="94" y="84"/>
                    <a:pt x="95" y="74"/>
                  </a:cubicBezTo>
                  <a:close/>
                  <a:moveTo>
                    <a:pt x="178" y="108"/>
                  </a:moveTo>
                  <a:cubicBezTo>
                    <a:pt x="176" y="105"/>
                    <a:pt x="172" y="104"/>
                    <a:pt x="168" y="104"/>
                  </a:cubicBezTo>
                  <a:cubicBezTo>
                    <a:pt x="164" y="104"/>
                    <a:pt x="161" y="106"/>
                    <a:pt x="157" y="109"/>
                  </a:cubicBezTo>
                  <a:cubicBezTo>
                    <a:pt x="154" y="112"/>
                    <a:pt x="153" y="118"/>
                    <a:pt x="153" y="122"/>
                  </a:cubicBezTo>
                  <a:cubicBezTo>
                    <a:pt x="167" y="122"/>
                    <a:pt x="167" y="122"/>
                    <a:pt x="182" y="121"/>
                  </a:cubicBezTo>
                  <a:cubicBezTo>
                    <a:pt x="182" y="119"/>
                    <a:pt x="182" y="119"/>
                    <a:pt x="183" y="118"/>
                  </a:cubicBezTo>
                  <a:cubicBezTo>
                    <a:pt x="183" y="114"/>
                    <a:pt x="182" y="110"/>
                    <a:pt x="178" y="108"/>
                  </a:cubicBezTo>
                  <a:close/>
                  <a:moveTo>
                    <a:pt x="86" y="118"/>
                  </a:moveTo>
                  <a:cubicBezTo>
                    <a:pt x="67" y="119"/>
                    <a:pt x="67" y="119"/>
                    <a:pt x="48" y="121"/>
                  </a:cubicBezTo>
                  <a:cubicBezTo>
                    <a:pt x="47" y="137"/>
                    <a:pt x="47" y="137"/>
                    <a:pt x="46" y="153"/>
                  </a:cubicBezTo>
                  <a:cubicBezTo>
                    <a:pt x="64" y="151"/>
                    <a:pt x="64" y="151"/>
                    <a:pt x="82" y="150"/>
                  </a:cubicBezTo>
                  <a:cubicBezTo>
                    <a:pt x="92" y="149"/>
                    <a:pt x="98" y="142"/>
                    <a:pt x="99" y="129"/>
                  </a:cubicBezTo>
                  <a:cubicBezTo>
                    <a:pt x="99" y="120"/>
                    <a:pt x="96" y="118"/>
                    <a:pt x="86"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Freeform 48">
              <a:extLst>
                <a:ext uri="{FF2B5EF4-FFF2-40B4-BE49-F238E27FC236}">
                  <a16:creationId xmlns:a16="http://schemas.microsoft.com/office/drawing/2014/main" id="{9E277303-B9E2-4AA8-8854-9CE8045EF2DB}"/>
                </a:ext>
              </a:extLst>
            </p:cNvPr>
            <p:cNvSpPr>
              <a:spLocks noEditPoints="1"/>
            </p:cNvSpPr>
            <p:nvPr/>
          </p:nvSpPr>
          <p:spPr bwMode="auto">
            <a:xfrm>
              <a:off x="2743" y="102"/>
              <a:ext cx="452" cy="203"/>
            </a:xfrm>
            <a:custGeom>
              <a:avLst/>
              <a:gdLst>
                <a:gd name="T0" fmla="*/ 126 w 191"/>
                <a:gd name="T1" fmla="*/ 41 h 86"/>
                <a:gd name="T2" fmla="*/ 104 w 191"/>
                <a:gd name="T3" fmla="*/ 41 h 86"/>
                <a:gd name="T4" fmla="*/ 104 w 191"/>
                <a:gd name="T5" fmla="*/ 40 h 86"/>
                <a:gd name="T6" fmla="*/ 101 w 191"/>
                <a:gd name="T7" fmla="*/ 34 h 86"/>
                <a:gd name="T8" fmla="*/ 82 w 191"/>
                <a:gd name="T9" fmla="*/ 37 h 86"/>
                <a:gd name="T10" fmla="*/ 44 w 191"/>
                <a:gd name="T11" fmla="*/ 58 h 86"/>
                <a:gd name="T12" fmla="*/ 61 w 191"/>
                <a:gd name="T13" fmla="*/ 59 h 86"/>
                <a:gd name="T14" fmla="*/ 92 w 191"/>
                <a:gd name="T15" fmla="*/ 43 h 86"/>
                <a:gd name="T16" fmla="*/ 92 w 191"/>
                <a:gd name="T17" fmla="*/ 47 h 86"/>
                <a:gd name="T18" fmla="*/ 57 w 191"/>
                <a:gd name="T19" fmla="*/ 64 h 86"/>
                <a:gd name="T20" fmla="*/ 34 w 191"/>
                <a:gd name="T21" fmla="*/ 62 h 86"/>
                <a:gd name="T22" fmla="*/ 86 w 191"/>
                <a:gd name="T23" fmla="*/ 34 h 86"/>
                <a:gd name="T24" fmla="*/ 113 w 191"/>
                <a:gd name="T25" fmla="*/ 29 h 86"/>
                <a:gd name="T26" fmla="*/ 115 w 191"/>
                <a:gd name="T27" fmla="*/ 36 h 86"/>
                <a:gd name="T28" fmla="*/ 129 w 191"/>
                <a:gd name="T29" fmla="*/ 37 h 86"/>
                <a:gd name="T30" fmla="*/ 151 w 191"/>
                <a:gd name="T31" fmla="*/ 26 h 86"/>
                <a:gd name="T32" fmla="*/ 140 w 191"/>
                <a:gd name="T33" fmla="*/ 26 h 86"/>
                <a:gd name="T34" fmla="*/ 122 w 191"/>
                <a:gd name="T35" fmla="*/ 25 h 86"/>
                <a:gd name="T36" fmla="*/ 151 w 191"/>
                <a:gd name="T37" fmla="*/ 12 h 86"/>
                <a:gd name="T38" fmla="*/ 167 w 191"/>
                <a:gd name="T39" fmla="*/ 10 h 86"/>
                <a:gd name="T40" fmla="*/ 156 w 191"/>
                <a:gd name="T41" fmla="*/ 14 h 86"/>
                <a:gd name="T42" fmla="*/ 147 w 191"/>
                <a:gd name="T43" fmla="*/ 15 h 86"/>
                <a:gd name="T44" fmla="*/ 133 w 191"/>
                <a:gd name="T45" fmla="*/ 22 h 86"/>
                <a:gd name="T46" fmla="*/ 147 w 191"/>
                <a:gd name="T47" fmla="*/ 21 h 86"/>
                <a:gd name="T48" fmla="*/ 162 w 191"/>
                <a:gd name="T49" fmla="*/ 23 h 86"/>
                <a:gd name="T50" fmla="*/ 126 w 191"/>
                <a:gd name="T51" fmla="*/ 41 h 86"/>
                <a:gd name="T52" fmla="*/ 182 w 191"/>
                <a:gd name="T53" fmla="*/ 9 h 86"/>
                <a:gd name="T54" fmla="*/ 187 w 191"/>
                <a:gd name="T55" fmla="*/ 6 h 86"/>
                <a:gd name="T56" fmla="*/ 190 w 191"/>
                <a:gd name="T57" fmla="*/ 1 h 86"/>
                <a:gd name="T58" fmla="*/ 157 w 191"/>
                <a:gd name="T59" fmla="*/ 7 h 86"/>
                <a:gd name="T60" fmla="*/ 124 w 191"/>
                <a:gd name="T61" fmla="*/ 19 h 86"/>
                <a:gd name="T62" fmla="*/ 93 w 191"/>
                <a:gd name="T63" fmla="*/ 28 h 86"/>
                <a:gd name="T64" fmla="*/ 15 w 191"/>
                <a:gd name="T65" fmla="*/ 71 h 86"/>
                <a:gd name="T66" fmla="*/ 48 w 191"/>
                <a:gd name="T67" fmla="*/ 74 h 86"/>
                <a:gd name="T68" fmla="*/ 89 w 191"/>
                <a:gd name="T69" fmla="*/ 56 h 86"/>
                <a:gd name="T70" fmla="*/ 120 w 191"/>
                <a:gd name="T71" fmla="*/ 51 h 86"/>
                <a:gd name="T72" fmla="*/ 186 w 191"/>
                <a:gd name="T73" fmla="*/ 17 h 86"/>
                <a:gd name="T74" fmla="*/ 182 w 191"/>
                <a:gd name="T75"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86">
                  <a:moveTo>
                    <a:pt x="126" y="41"/>
                  </a:moveTo>
                  <a:cubicBezTo>
                    <a:pt x="111" y="45"/>
                    <a:pt x="106" y="45"/>
                    <a:pt x="104" y="41"/>
                  </a:cubicBezTo>
                  <a:cubicBezTo>
                    <a:pt x="104" y="41"/>
                    <a:pt x="104" y="41"/>
                    <a:pt x="104" y="40"/>
                  </a:cubicBezTo>
                  <a:cubicBezTo>
                    <a:pt x="102" y="37"/>
                    <a:pt x="102" y="37"/>
                    <a:pt x="101" y="34"/>
                  </a:cubicBezTo>
                  <a:cubicBezTo>
                    <a:pt x="100" y="32"/>
                    <a:pt x="93" y="33"/>
                    <a:pt x="82" y="37"/>
                  </a:cubicBezTo>
                  <a:cubicBezTo>
                    <a:pt x="67" y="43"/>
                    <a:pt x="50" y="53"/>
                    <a:pt x="44" y="58"/>
                  </a:cubicBezTo>
                  <a:cubicBezTo>
                    <a:pt x="38" y="64"/>
                    <a:pt x="45" y="65"/>
                    <a:pt x="61" y="59"/>
                  </a:cubicBezTo>
                  <a:cubicBezTo>
                    <a:pt x="71" y="55"/>
                    <a:pt x="84" y="49"/>
                    <a:pt x="92" y="43"/>
                  </a:cubicBezTo>
                  <a:cubicBezTo>
                    <a:pt x="93" y="45"/>
                    <a:pt x="93" y="45"/>
                    <a:pt x="92" y="47"/>
                  </a:cubicBezTo>
                  <a:cubicBezTo>
                    <a:pt x="83" y="53"/>
                    <a:pt x="69" y="59"/>
                    <a:pt x="57" y="64"/>
                  </a:cubicBezTo>
                  <a:cubicBezTo>
                    <a:pt x="35" y="72"/>
                    <a:pt x="25" y="71"/>
                    <a:pt x="34" y="62"/>
                  </a:cubicBezTo>
                  <a:cubicBezTo>
                    <a:pt x="43" y="55"/>
                    <a:pt x="65" y="42"/>
                    <a:pt x="86" y="34"/>
                  </a:cubicBezTo>
                  <a:cubicBezTo>
                    <a:pt x="101" y="29"/>
                    <a:pt x="111" y="26"/>
                    <a:pt x="113" y="29"/>
                  </a:cubicBezTo>
                  <a:cubicBezTo>
                    <a:pt x="113" y="29"/>
                    <a:pt x="114" y="33"/>
                    <a:pt x="115" y="36"/>
                  </a:cubicBezTo>
                  <a:cubicBezTo>
                    <a:pt x="117" y="38"/>
                    <a:pt x="119" y="40"/>
                    <a:pt x="129" y="37"/>
                  </a:cubicBezTo>
                  <a:cubicBezTo>
                    <a:pt x="140" y="34"/>
                    <a:pt x="148" y="29"/>
                    <a:pt x="151" y="26"/>
                  </a:cubicBezTo>
                  <a:cubicBezTo>
                    <a:pt x="153" y="23"/>
                    <a:pt x="148" y="24"/>
                    <a:pt x="140" y="26"/>
                  </a:cubicBezTo>
                  <a:cubicBezTo>
                    <a:pt x="125" y="29"/>
                    <a:pt x="119" y="29"/>
                    <a:pt x="122" y="25"/>
                  </a:cubicBezTo>
                  <a:cubicBezTo>
                    <a:pt x="127" y="21"/>
                    <a:pt x="137" y="16"/>
                    <a:pt x="151" y="12"/>
                  </a:cubicBezTo>
                  <a:cubicBezTo>
                    <a:pt x="159" y="10"/>
                    <a:pt x="165" y="9"/>
                    <a:pt x="167" y="10"/>
                  </a:cubicBezTo>
                  <a:cubicBezTo>
                    <a:pt x="162" y="12"/>
                    <a:pt x="162" y="12"/>
                    <a:pt x="156" y="14"/>
                  </a:cubicBezTo>
                  <a:cubicBezTo>
                    <a:pt x="155" y="13"/>
                    <a:pt x="151" y="14"/>
                    <a:pt x="147" y="15"/>
                  </a:cubicBezTo>
                  <a:cubicBezTo>
                    <a:pt x="140" y="17"/>
                    <a:pt x="135" y="20"/>
                    <a:pt x="133" y="22"/>
                  </a:cubicBezTo>
                  <a:cubicBezTo>
                    <a:pt x="130" y="25"/>
                    <a:pt x="137" y="23"/>
                    <a:pt x="147" y="21"/>
                  </a:cubicBezTo>
                  <a:cubicBezTo>
                    <a:pt x="161" y="18"/>
                    <a:pt x="166" y="18"/>
                    <a:pt x="162" y="23"/>
                  </a:cubicBezTo>
                  <a:cubicBezTo>
                    <a:pt x="159" y="29"/>
                    <a:pt x="143" y="37"/>
                    <a:pt x="126" y="41"/>
                  </a:cubicBezTo>
                  <a:close/>
                  <a:moveTo>
                    <a:pt x="182" y="9"/>
                  </a:moveTo>
                  <a:cubicBezTo>
                    <a:pt x="183" y="8"/>
                    <a:pt x="186" y="7"/>
                    <a:pt x="187" y="6"/>
                  </a:cubicBezTo>
                  <a:cubicBezTo>
                    <a:pt x="191" y="4"/>
                    <a:pt x="191" y="2"/>
                    <a:pt x="190" y="1"/>
                  </a:cubicBezTo>
                  <a:cubicBezTo>
                    <a:pt x="185" y="0"/>
                    <a:pt x="173" y="2"/>
                    <a:pt x="157" y="7"/>
                  </a:cubicBezTo>
                  <a:cubicBezTo>
                    <a:pt x="145" y="10"/>
                    <a:pt x="133" y="15"/>
                    <a:pt x="124" y="19"/>
                  </a:cubicBezTo>
                  <a:cubicBezTo>
                    <a:pt x="117" y="20"/>
                    <a:pt x="106" y="24"/>
                    <a:pt x="93" y="28"/>
                  </a:cubicBezTo>
                  <a:cubicBezTo>
                    <a:pt x="63" y="41"/>
                    <a:pt x="28" y="60"/>
                    <a:pt x="15" y="71"/>
                  </a:cubicBezTo>
                  <a:cubicBezTo>
                    <a:pt x="0" y="85"/>
                    <a:pt x="16" y="86"/>
                    <a:pt x="48" y="74"/>
                  </a:cubicBezTo>
                  <a:cubicBezTo>
                    <a:pt x="62" y="69"/>
                    <a:pt x="76" y="63"/>
                    <a:pt x="89" y="56"/>
                  </a:cubicBezTo>
                  <a:cubicBezTo>
                    <a:pt x="96" y="57"/>
                    <a:pt x="106" y="55"/>
                    <a:pt x="120" y="51"/>
                  </a:cubicBezTo>
                  <a:cubicBezTo>
                    <a:pt x="150" y="43"/>
                    <a:pt x="179" y="28"/>
                    <a:pt x="186" y="17"/>
                  </a:cubicBezTo>
                  <a:cubicBezTo>
                    <a:pt x="190" y="12"/>
                    <a:pt x="187" y="10"/>
                    <a:pt x="18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Freeform 49">
              <a:extLst>
                <a:ext uri="{FF2B5EF4-FFF2-40B4-BE49-F238E27FC236}">
                  <a16:creationId xmlns:a16="http://schemas.microsoft.com/office/drawing/2014/main" id="{3F085537-05D6-4ED2-85A4-1D5788BE6606}"/>
                </a:ext>
              </a:extLst>
            </p:cNvPr>
            <p:cNvSpPr>
              <a:spLocks noEditPoints="1"/>
            </p:cNvSpPr>
            <p:nvPr/>
          </p:nvSpPr>
          <p:spPr bwMode="auto">
            <a:xfrm>
              <a:off x="2306" y="2766"/>
              <a:ext cx="546" cy="593"/>
            </a:xfrm>
            <a:custGeom>
              <a:avLst/>
              <a:gdLst>
                <a:gd name="T0" fmla="*/ 98 w 231"/>
                <a:gd name="T1" fmla="*/ 112 h 251"/>
                <a:gd name="T2" fmla="*/ 103 w 231"/>
                <a:gd name="T3" fmla="*/ 89 h 251"/>
                <a:gd name="T4" fmla="*/ 137 w 231"/>
                <a:gd name="T5" fmla="*/ 111 h 251"/>
                <a:gd name="T6" fmla="*/ 136 w 231"/>
                <a:gd name="T7" fmla="*/ 87 h 251"/>
                <a:gd name="T8" fmla="*/ 92 w 231"/>
                <a:gd name="T9" fmla="*/ 69 h 251"/>
                <a:gd name="T10" fmla="*/ 66 w 231"/>
                <a:gd name="T11" fmla="*/ 98 h 251"/>
                <a:gd name="T12" fmla="*/ 108 w 231"/>
                <a:gd name="T13" fmla="*/ 137 h 251"/>
                <a:gd name="T14" fmla="*/ 130 w 231"/>
                <a:gd name="T15" fmla="*/ 162 h 251"/>
                <a:gd name="T16" fmla="*/ 98 w 231"/>
                <a:gd name="T17" fmla="*/ 158 h 251"/>
                <a:gd name="T18" fmla="*/ 78 w 231"/>
                <a:gd name="T19" fmla="*/ 141 h 251"/>
                <a:gd name="T20" fmla="*/ 80 w 231"/>
                <a:gd name="T21" fmla="*/ 164 h 251"/>
                <a:gd name="T22" fmla="*/ 123 w 231"/>
                <a:gd name="T23" fmla="*/ 185 h 251"/>
                <a:gd name="T24" fmla="*/ 153 w 231"/>
                <a:gd name="T25" fmla="*/ 147 h 251"/>
                <a:gd name="T26" fmla="*/ 98 w 231"/>
                <a:gd name="T27" fmla="*/ 112 h 251"/>
                <a:gd name="T28" fmla="*/ 156 w 231"/>
                <a:gd name="T29" fmla="*/ 214 h 251"/>
                <a:gd name="T30" fmla="*/ 132 w 231"/>
                <a:gd name="T31" fmla="*/ 204 h 251"/>
                <a:gd name="T32" fmla="*/ 120 w 231"/>
                <a:gd name="T33" fmla="*/ 202 h 251"/>
                <a:gd name="T34" fmla="*/ 41 w 231"/>
                <a:gd name="T35" fmla="*/ 117 h 251"/>
                <a:gd name="T36" fmla="*/ 40 w 231"/>
                <a:gd name="T37" fmla="*/ 106 h 251"/>
                <a:gd name="T38" fmla="*/ 31 w 231"/>
                <a:gd name="T39" fmla="*/ 80 h 251"/>
                <a:gd name="T40" fmla="*/ 65 w 231"/>
                <a:gd name="T41" fmla="*/ 39 h 251"/>
                <a:gd name="T42" fmla="*/ 89 w 231"/>
                <a:gd name="T43" fmla="*/ 50 h 251"/>
                <a:gd name="T44" fmla="*/ 100 w 231"/>
                <a:gd name="T45" fmla="*/ 50 h 251"/>
                <a:gd name="T46" fmla="*/ 183 w 231"/>
                <a:gd name="T47" fmla="*/ 138 h 251"/>
                <a:gd name="T48" fmla="*/ 183 w 231"/>
                <a:gd name="T49" fmla="*/ 148 h 251"/>
                <a:gd name="T50" fmla="*/ 194 w 231"/>
                <a:gd name="T51" fmla="*/ 175 h 251"/>
                <a:gd name="T52" fmla="*/ 156 w 231"/>
                <a:gd name="T53" fmla="*/ 214 h 251"/>
                <a:gd name="T54" fmla="*/ 215 w 231"/>
                <a:gd name="T55" fmla="*/ 144 h 251"/>
                <a:gd name="T56" fmla="*/ 172 w 231"/>
                <a:gd name="T57" fmla="*/ 55 h 251"/>
                <a:gd name="T58" fmla="*/ 91 w 231"/>
                <a:gd name="T59" fmla="*/ 15 h 251"/>
                <a:gd name="T60" fmla="*/ 62 w 231"/>
                <a:gd name="T61" fmla="*/ 5 h 251"/>
                <a:gd name="T62" fmla="*/ 5 w 231"/>
                <a:gd name="T63" fmla="*/ 76 h 251"/>
                <a:gd name="T64" fmla="*/ 15 w 231"/>
                <a:gd name="T65" fmla="*/ 108 h 251"/>
                <a:gd name="T66" fmla="*/ 16 w 231"/>
                <a:gd name="T67" fmla="*/ 113 h 251"/>
                <a:gd name="T68" fmla="*/ 125 w 231"/>
                <a:gd name="T69" fmla="*/ 233 h 251"/>
                <a:gd name="T70" fmla="*/ 133 w 231"/>
                <a:gd name="T71" fmla="*/ 234 h 251"/>
                <a:gd name="T72" fmla="*/ 160 w 231"/>
                <a:gd name="T73" fmla="*/ 244 h 251"/>
                <a:gd name="T74" fmla="*/ 226 w 231"/>
                <a:gd name="T75" fmla="*/ 179 h 251"/>
                <a:gd name="T76" fmla="*/ 215 w 231"/>
                <a:gd name="T77" fmla="*/ 14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251">
                  <a:moveTo>
                    <a:pt x="98" y="112"/>
                  </a:moveTo>
                  <a:cubicBezTo>
                    <a:pt x="78" y="104"/>
                    <a:pt x="86" y="86"/>
                    <a:pt x="103" y="89"/>
                  </a:cubicBezTo>
                  <a:cubicBezTo>
                    <a:pt x="119" y="91"/>
                    <a:pt x="129" y="111"/>
                    <a:pt x="137" y="111"/>
                  </a:cubicBezTo>
                  <a:cubicBezTo>
                    <a:pt x="144" y="111"/>
                    <a:pt x="149" y="99"/>
                    <a:pt x="136" y="87"/>
                  </a:cubicBezTo>
                  <a:cubicBezTo>
                    <a:pt x="125" y="76"/>
                    <a:pt x="111" y="69"/>
                    <a:pt x="92" y="69"/>
                  </a:cubicBezTo>
                  <a:cubicBezTo>
                    <a:pt x="78" y="69"/>
                    <a:pt x="65" y="78"/>
                    <a:pt x="66" y="98"/>
                  </a:cubicBezTo>
                  <a:cubicBezTo>
                    <a:pt x="67" y="118"/>
                    <a:pt x="90" y="132"/>
                    <a:pt x="108" y="137"/>
                  </a:cubicBezTo>
                  <a:cubicBezTo>
                    <a:pt x="120" y="141"/>
                    <a:pt x="139" y="150"/>
                    <a:pt x="130" y="162"/>
                  </a:cubicBezTo>
                  <a:cubicBezTo>
                    <a:pt x="122" y="171"/>
                    <a:pt x="103" y="162"/>
                    <a:pt x="98" y="158"/>
                  </a:cubicBezTo>
                  <a:cubicBezTo>
                    <a:pt x="93" y="154"/>
                    <a:pt x="87" y="142"/>
                    <a:pt x="78" y="141"/>
                  </a:cubicBezTo>
                  <a:cubicBezTo>
                    <a:pt x="70" y="141"/>
                    <a:pt x="68" y="152"/>
                    <a:pt x="80" y="164"/>
                  </a:cubicBezTo>
                  <a:cubicBezTo>
                    <a:pt x="90" y="175"/>
                    <a:pt x="101" y="182"/>
                    <a:pt x="123" y="185"/>
                  </a:cubicBezTo>
                  <a:cubicBezTo>
                    <a:pt x="146" y="187"/>
                    <a:pt x="164" y="169"/>
                    <a:pt x="153" y="147"/>
                  </a:cubicBezTo>
                  <a:cubicBezTo>
                    <a:pt x="142" y="126"/>
                    <a:pt x="119" y="120"/>
                    <a:pt x="98" y="112"/>
                  </a:cubicBezTo>
                  <a:close/>
                  <a:moveTo>
                    <a:pt x="156" y="214"/>
                  </a:moveTo>
                  <a:cubicBezTo>
                    <a:pt x="147" y="212"/>
                    <a:pt x="139" y="209"/>
                    <a:pt x="132" y="204"/>
                  </a:cubicBezTo>
                  <a:cubicBezTo>
                    <a:pt x="128" y="203"/>
                    <a:pt x="124" y="203"/>
                    <a:pt x="120" y="202"/>
                  </a:cubicBezTo>
                  <a:cubicBezTo>
                    <a:pt x="82" y="196"/>
                    <a:pt x="48" y="158"/>
                    <a:pt x="41" y="117"/>
                  </a:cubicBezTo>
                  <a:cubicBezTo>
                    <a:pt x="41" y="114"/>
                    <a:pt x="41" y="110"/>
                    <a:pt x="40" y="106"/>
                  </a:cubicBezTo>
                  <a:cubicBezTo>
                    <a:pt x="36" y="98"/>
                    <a:pt x="32" y="90"/>
                    <a:pt x="31" y="80"/>
                  </a:cubicBezTo>
                  <a:cubicBezTo>
                    <a:pt x="28" y="55"/>
                    <a:pt x="43" y="36"/>
                    <a:pt x="65" y="39"/>
                  </a:cubicBezTo>
                  <a:cubicBezTo>
                    <a:pt x="74" y="40"/>
                    <a:pt x="82" y="44"/>
                    <a:pt x="89" y="50"/>
                  </a:cubicBezTo>
                  <a:cubicBezTo>
                    <a:pt x="92" y="49"/>
                    <a:pt x="96" y="49"/>
                    <a:pt x="100" y="50"/>
                  </a:cubicBezTo>
                  <a:cubicBezTo>
                    <a:pt x="140" y="54"/>
                    <a:pt x="178" y="94"/>
                    <a:pt x="183" y="138"/>
                  </a:cubicBezTo>
                  <a:cubicBezTo>
                    <a:pt x="183" y="142"/>
                    <a:pt x="183" y="145"/>
                    <a:pt x="183" y="148"/>
                  </a:cubicBezTo>
                  <a:cubicBezTo>
                    <a:pt x="189" y="156"/>
                    <a:pt x="193" y="166"/>
                    <a:pt x="194" y="175"/>
                  </a:cubicBezTo>
                  <a:cubicBezTo>
                    <a:pt x="197" y="200"/>
                    <a:pt x="180" y="217"/>
                    <a:pt x="156" y="214"/>
                  </a:cubicBezTo>
                  <a:close/>
                  <a:moveTo>
                    <a:pt x="215" y="144"/>
                  </a:moveTo>
                  <a:cubicBezTo>
                    <a:pt x="215" y="144"/>
                    <a:pt x="212" y="98"/>
                    <a:pt x="172" y="55"/>
                  </a:cubicBezTo>
                  <a:cubicBezTo>
                    <a:pt x="138" y="17"/>
                    <a:pt x="92" y="14"/>
                    <a:pt x="91" y="15"/>
                  </a:cubicBezTo>
                  <a:cubicBezTo>
                    <a:pt x="82" y="9"/>
                    <a:pt x="72" y="6"/>
                    <a:pt x="62" y="5"/>
                  </a:cubicBezTo>
                  <a:cubicBezTo>
                    <a:pt x="25" y="0"/>
                    <a:pt x="0" y="33"/>
                    <a:pt x="5" y="76"/>
                  </a:cubicBezTo>
                  <a:cubicBezTo>
                    <a:pt x="7" y="87"/>
                    <a:pt x="10" y="97"/>
                    <a:pt x="15" y="108"/>
                  </a:cubicBezTo>
                  <a:cubicBezTo>
                    <a:pt x="15" y="109"/>
                    <a:pt x="15" y="111"/>
                    <a:pt x="16" y="113"/>
                  </a:cubicBezTo>
                  <a:cubicBezTo>
                    <a:pt x="25" y="170"/>
                    <a:pt x="73" y="223"/>
                    <a:pt x="125" y="233"/>
                  </a:cubicBezTo>
                  <a:cubicBezTo>
                    <a:pt x="127" y="233"/>
                    <a:pt x="130" y="234"/>
                    <a:pt x="133" y="234"/>
                  </a:cubicBezTo>
                  <a:cubicBezTo>
                    <a:pt x="142" y="239"/>
                    <a:pt x="151" y="243"/>
                    <a:pt x="160" y="244"/>
                  </a:cubicBezTo>
                  <a:cubicBezTo>
                    <a:pt x="202" y="251"/>
                    <a:pt x="231" y="222"/>
                    <a:pt x="226" y="179"/>
                  </a:cubicBezTo>
                  <a:cubicBezTo>
                    <a:pt x="225" y="168"/>
                    <a:pt x="221" y="155"/>
                    <a:pt x="215"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Freeform 50">
              <a:extLst>
                <a:ext uri="{FF2B5EF4-FFF2-40B4-BE49-F238E27FC236}">
                  <a16:creationId xmlns:a16="http://schemas.microsoft.com/office/drawing/2014/main" id="{638C446B-1311-4E86-8534-6576FF4AF4CF}"/>
                </a:ext>
              </a:extLst>
            </p:cNvPr>
            <p:cNvSpPr>
              <a:spLocks noEditPoints="1"/>
            </p:cNvSpPr>
            <p:nvPr/>
          </p:nvSpPr>
          <p:spPr bwMode="auto">
            <a:xfrm>
              <a:off x="1710" y="2631"/>
              <a:ext cx="274" cy="522"/>
            </a:xfrm>
            <a:custGeom>
              <a:avLst/>
              <a:gdLst>
                <a:gd name="T0" fmla="*/ 44 w 116"/>
                <a:gd name="T1" fmla="*/ 148 h 221"/>
                <a:gd name="T2" fmla="*/ 44 w 116"/>
                <a:gd name="T3" fmla="*/ 151 h 221"/>
                <a:gd name="T4" fmla="*/ 64 w 116"/>
                <a:gd name="T5" fmla="*/ 172 h 221"/>
                <a:gd name="T6" fmla="*/ 74 w 116"/>
                <a:gd name="T7" fmla="*/ 172 h 221"/>
                <a:gd name="T8" fmla="*/ 57 w 116"/>
                <a:gd name="T9" fmla="*/ 123 h 221"/>
                <a:gd name="T10" fmla="*/ 44 w 116"/>
                <a:gd name="T11" fmla="*/ 148 h 221"/>
                <a:gd name="T12" fmla="*/ 62 w 116"/>
                <a:gd name="T13" fmla="*/ 122 h 221"/>
                <a:gd name="T14" fmla="*/ 78 w 116"/>
                <a:gd name="T15" fmla="*/ 170 h 221"/>
                <a:gd name="T16" fmla="*/ 84 w 116"/>
                <a:gd name="T17" fmla="*/ 132 h 221"/>
                <a:gd name="T18" fmla="*/ 70 w 116"/>
                <a:gd name="T19" fmla="*/ 124 h 221"/>
                <a:gd name="T20" fmla="*/ 62 w 116"/>
                <a:gd name="T21" fmla="*/ 122 h 221"/>
                <a:gd name="T22" fmla="*/ 66 w 116"/>
                <a:gd name="T23" fmla="*/ 181 h 221"/>
                <a:gd name="T24" fmla="*/ 19 w 116"/>
                <a:gd name="T25" fmla="*/ 96 h 221"/>
                <a:gd name="T26" fmla="*/ 37 w 116"/>
                <a:gd name="T27" fmla="*/ 36 h 221"/>
                <a:gd name="T28" fmla="*/ 88 w 116"/>
                <a:gd name="T29" fmla="*/ 126 h 221"/>
                <a:gd name="T30" fmla="*/ 66 w 116"/>
                <a:gd name="T31" fmla="*/ 181 h 221"/>
                <a:gd name="T32" fmla="*/ 33 w 116"/>
                <a:gd name="T33" fmla="*/ 7 h 221"/>
                <a:gd name="T34" fmla="*/ 10 w 116"/>
                <a:gd name="T35" fmla="*/ 90 h 221"/>
                <a:gd name="T36" fmla="*/ 73 w 116"/>
                <a:gd name="T37" fmla="*/ 206 h 221"/>
                <a:gd name="T38" fmla="*/ 104 w 116"/>
                <a:gd name="T39" fmla="*/ 130 h 221"/>
                <a:gd name="T40" fmla="*/ 33 w 116"/>
                <a:gd name="T41" fmla="*/ 7 h 221"/>
                <a:gd name="T42" fmla="*/ 53 w 116"/>
                <a:gd name="T43" fmla="*/ 112 h 221"/>
                <a:gd name="T44" fmla="*/ 49 w 116"/>
                <a:gd name="T45" fmla="*/ 103 h 221"/>
                <a:gd name="T46" fmla="*/ 32 w 116"/>
                <a:gd name="T47" fmla="*/ 100 h 221"/>
                <a:gd name="T48" fmla="*/ 32 w 116"/>
                <a:gd name="T49" fmla="*/ 100 h 221"/>
                <a:gd name="T50" fmla="*/ 22 w 116"/>
                <a:gd name="T51" fmla="*/ 93 h 221"/>
                <a:gd name="T52" fmla="*/ 23 w 116"/>
                <a:gd name="T53" fmla="*/ 98 h 221"/>
                <a:gd name="T54" fmla="*/ 39 w 116"/>
                <a:gd name="T55" fmla="*/ 142 h 221"/>
                <a:gd name="T56" fmla="*/ 53 w 116"/>
                <a:gd name="T57" fmla="*/ 112 h 221"/>
                <a:gd name="T58" fmla="*/ 58 w 116"/>
                <a:gd name="T59" fmla="*/ 111 h 221"/>
                <a:gd name="T60" fmla="*/ 68 w 116"/>
                <a:gd name="T61" fmla="*/ 112 h 221"/>
                <a:gd name="T62" fmla="*/ 82 w 116"/>
                <a:gd name="T63" fmla="*/ 121 h 221"/>
                <a:gd name="T64" fmla="*/ 67 w 116"/>
                <a:gd name="T65" fmla="*/ 79 h 221"/>
                <a:gd name="T66" fmla="*/ 54 w 116"/>
                <a:gd name="T67" fmla="*/ 100 h 221"/>
                <a:gd name="T68" fmla="*/ 58 w 116"/>
                <a:gd name="T69" fmla="*/ 111 h 221"/>
                <a:gd name="T70" fmla="*/ 62 w 116"/>
                <a:gd name="T71" fmla="*/ 70 h 221"/>
                <a:gd name="T72" fmla="*/ 38 w 116"/>
                <a:gd name="T73" fmla="*/ 46 h 221"/>
                <a:gd name="T74" fmla="*/ 30 w 116"/>
                <a:gd name="T75" fmla="*/ 47 h 221"/>
                <a:gd name="T76" fmla="*/ 49 w 116"/>
                <a:gd name="T77" fmla="*/ 90 h 221"/>
                <a:gd name="T78" fmla="*/ 62 w 116"/>
                <a:gd name="T79" fmla="*/ 70 h 221"/>
                <a:gd name="T80" fmla="*/ 45 w 116"/>
                <a:gd name="T81" fmla="*/ 92 h 221"/>
                <a:gd name="T82" fmla="*/ 29 w 116"/>
                <a:gd name="T83" fmla="*/ 56 h 221"/>
                <a:gd name="T84" fmla="*/ 26 w 116"/>
                <a:gd name="T85" fmla="*/ 50 h 221"/>
                <a:gd name="T86" fmla="*/ 21 w 116"/>
                <a:gd name="T87" fmla="*/ 83 h 221"/>
                <a:gd name="T88" fmla="*/ 30 w 116"/>
                <a:gd name="T89" fmla="*/ 89 h 221"/>
                <a:gd name="T90" fmla="*/ 45 w 116"/>
                <a:gd name="T91" fmla="*/ 9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221">
                  <a:moveTo>
                    <a:pt x="44" y="148"/>
                  </a:moveTo>
                  <a:cubicBezTo>
                    <a:pt x="44" y="149"/>
                    <a:pt x="44" y="150"/>
                    <a:pt x="44" y="151"/>
                  </a:cubicBezTo>
                  <a:cubicBezTo>
                    <a:pt x="50" y="160"/>
                    <a:pt x="57" y="168"/>
                    <a:pt x="64" y="172"/>
                  </a:cubicBezTo>
                  <a:cubicBezTo>
                    <a:pt x="67" y="173"/>
                    <a:pt x="71" y="173"/>
                    <a:pt x="74" y="172"/>
                  </a:cubicBezTo>
                  <a:cubicBezTo>
                    <a:pt x="69" y="156"/>
                    <a:pt x="63" y="139"/>
                    <a:pt x="57" y="123"/>
                  </a:cubicBezTo>
                  <a:cubicBezTo>
                    <a:pt x="48" y="126"/>
                    <a:pt x="45" y="140"/>
                    <a:pt x="44" y="148"/>
                  </a:cubicBezTo>
                  <a:close/>
                  <a:moveTo>
                    <a:pt x="62" y="122"/>
                  </a:moveTo>
                  <a:cubicBezTo>
                    <a:pt x="68" y="137"/>
                    <a:pt x="73" y="153"/>
                    <a:pt x="78" y="170"/>
                  </a:cubicBezTo>
                  <a:cubicBezTo>
                    <a:pt x="83" y="163"/>
                    <a:pt x="86" y="150"/>
                    <a:pt x="84" y="132"/>
                  </a:cubicBezTo>
                  <a:cubicBezTo>
                    <a:pt x="78" y="127"/>
                    <a:pt x="74" y="125"/>
                    <a:pt x="70" y="124"/>
                  </a:cubicBezTo>
                  <a:cubicBezTo>
                    <a:pt x="67" y="122"/>
                    <a:pt x="64" y="122"/>
                    <a:pt x="62" y="122"/>
                  </a:cubicBezTo>
                  <a:close/>
                  <a:moveTo>
                    <a:pt x="66" y="181"/>
                  </a:moveTo>
                  <a:cubicBezTo>
                    <a:pt x="48" y="172"/>
                    <a:pt x="28" y="133"/>
                    <a:pt x="19" y="96"/>
                  </a:cubicBezTo>
                  <a:cubicBezTo>
                    <a:pt x="12" y="57"/>
                    <a:pt x="19" y="29"/>
                    <a:pt x="37" y="36"/>
                  </a:cubicBezTo>
                  <a:cubicBezTo>
                    <a:pt x="57" y="42"/>
                    <a:pt x="81" y="82"/>
                    <a:pt x="88" y="126"/>
                  </a:cubicBezTo>
                  <a:cubicBezTo>
                    <a:pt x="97" y="167"/>
                    <a:pt x="86" y="191"/>
                    <a:pt x="66" y="181"/>
                  </a:cubicBezTo>
                  <a:close/>
                  <a:moveTo>
                    <a:pt x="33" y="7"/>
                  </a:moveTo>
                  <a:cubicBezTo>
                    <a:pt x="9" y="0"/>
                    <a:pt x="0" y="38"/>
                    <a:pt x="10" y="90"/>
                  </a:cubicBezTo>
                  <a:cubicBezTo>
                    <a:pt x="22" y="140"/>
                    <a:pt x="49" y="192"/>
                    <a:pt x="73" y="206"/>
                  </a:cubicBezTo>
                  <a:cubicBezTo>
                    <a:pt x="101" y="221"/>
                    <a:pt x="116" y="188"/>
                    <a:pt x="104" y="130"/>
                  </a:cubicBezTo>
                  <a:cubicBezTo>
                    <a:pt x="94" y="70"/>
                    <a:pt x="61" y="15"/>
                    <a:pt x="33" y="7"/>
                  </a:cubicBezTo>
                  <a:close/>
                  <a:moveTo>
                    <a:pt x="53" y="112"/>
                  </a:moveTo>
                  <a:cubicBezTo>
                    <a:pt x="52" y="109"/>
                    <a:pt x="51" y="105"/>
                    <a:pt x="49" y="103"/>
                  </a:cubicBezTo>
                  <a:cubicBezTo>
                    <a:pt x="43" y="104"/>
                    <a:pt x="37" y="103"/>
                    <a:pt x="32" y="100"/>
                  </a:cubicBezTo>
                  <a:cubicBezTo>
                    <a:pt x="32" y="100"/>
                    <a:pt x="32" y="100"/>
                    <a:pt x="32" y="100"/>
                  </a:cubicBezTo>
                  <a:cubicBezTo>
                    <a:pt x="28" y="98"/>
                    <a:pt x="25" y="96"/>
                    <a:pt x="22" y="93"/>
                  </a:cubicBezTo>
                  <a:cubicBezTo>
                    <a:pt x="23" y="95"/>
                    <a:pt x="23" y="96"/>
                    <a:pt x="23" y="98"/>
                  </a:cubicBezTo>
                  <a:cubicBezTo>
                    <a:pt x="26" y="113"/>
                    <a:pt x="32" y="129"/>
                    <a:pt x="39" y="142"/>
                  </a:cubicBezTo>
                  <a:cubicBezTo>
                    <a:pt x="40" y="134"/>
                    <a:pt x="42" y="117"/>
                    <a:pt x="53" y="112"/>
                  </a:cubicBezTo>
                  <a:close/>
                  <a:moveTo>
                    <a:pt x="58" y="111"/>
                  </a:moveTo>
                  <a:cubicBezTo>
                    <a:pt x="60" y="110"/>
                    <a:pt x="64" y="111"/>
                    <a:pt x="68" y="112"/>
                  </a:cubicBezTo>
                  <a:cubicBezTo>
                    <a:pt x="72" y="114"/>
                    <a:pt x="77" y="117"/>
                    <a:pt x="82" y="121"/>
                  </a:cubicBezTo>
                  <a:cubicBezTo>
                    <a:pt x="79" y="106"/>
                    <a:pt x="73" y="92"/>
                    <a:pt x="67" y="79"/>
                  </a:cubicBezTo>
                  <a:cubicBezTo>
                    <a:pt x="64" y="91"/>
                    <a:pt x="59" y="98"/>
                    <a:pt x="54" y="100"/>
                  </a:cubicBezTo>
                  <a:cubicBezTo>
                    <a:pt x="55" y="104"/>
                    <a:pt x="56" y="107"/>
                    <a:pt x="58" y="111"/>
                  </a:cubicBezTo>
                  <a:close/>
                  <a:moveTo>
                    <a:pt x="62" y="70"/>
                  </a:moveTo>
                  <a:cubicBezTo>
                    <a:pt x="54" y="58"/>
                    <a:pt x="46" y="49"/>
                    <a:pt x="38" y="46"/>
                  </a:cubicBezTo>
                  <a:cubicBezTo>
                    <a:pt x="35" y="45"/>
                    <a:pt x="32" y="46"/>
                    <a:pt x="30" y="47"/>
                  </a:cubicBezTo>
                  <a:cubicBezTo>
                    <a:pt x="34" y="55"/>
                    <a:pt x="41" y="71"/>
                    <a:pt x="49" y="90"/>
                  </a:cubicBezTo>
                  <a:cubicBezTo>
                    <a:pt x="54" y="87"/>
                    <a:pt x="59" y="81"/>
                    <a:pt x="62" y="70"/>
                  </a:cubicBezTo>
                  <a:close/>
                  <a:moveTo>
                    <a:pt x="45" y="92"/>
                  </a:moveTo>
                  <a:cubicBezTo>
                    <a:pt x="39" y="77"/>
                    <a:pt x="33" y="65"/>
                    <a:pt x="29" y="56"/>
                  </a:cubicBezTo>
                  <a:cubicBezTo>
                    <a:pt x="28" y="54"/>
                    <a:pt x="27" y="52"/>
                    <a:pt x="26" y="50"/>
                  </a:cubicBezTo>
                  <a:cubicBezTo>
                    <a:pt x="21" y="55"/>
                    <a:pt x="19" y="68"/>
                    <a:pt x="21" y="83"/>
                  </a:cubicBezTo>
                  <a:cubicBezTo>
                    <a:pt x="23" y="85"/>
                    <a:pt x="26" y="87"/>
                    <a:pt x="30" y="89"/>
                  </a:cubicBezTo>
                  <a:cubicBezTo>
                    <a:pt x="34" y="91"/>
                    <a:pt x="40" y="93"/>
                    <a:pt x="45"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Freeform 51">
              <a:extLst>
                <a:ext uri="{FF2B5EF4-FFF2-40B4-BE49-F238E27FC236}">
                  <a16:creationId xmlns:a16="http://schemas.microsoft.com/office/drawing/2014/main" id="{398C19AF-57B9-4336-A9BE-1631241302B3}"/>
                </a:ext>
              </a:extLst>
            </p:cNvPr>
            <p:cNvSpPr>
              <a:spLocks noEditPoints="1"/>
            </p:cNvSpPr>
            <p:nvPr/>
          </p:nvSpPr>
          <p:spPr bwMode="auto">
            <a:xfrm>
              <a:off x="4598" y="3757"/>
              <a:ext cx="549" cy="402"/>
            </a:xfrm>
            <a:custGeom>
              <a:avLst/>
              <a:gdLst>
                <a:gd name="T0" fmla="*/ 98 w 232"/>
                <a:gd name="T1" fmla="*/ 142 h 170"/>
                <a:gd name="T2" fmla="*/ 41 w 232"/>
                <a:gd name="T3" fmla="*/ 113 h 170"/>
                <a:gd name="T4" fmla="*/ 140 w 232"/>
                <a:gd name="T5" fmla="*/ 37 h 170"/>
                <a:gd name="T6" fmla="*/ 192 w 232"/>
                <a:gd name="T7" fmla="*/ 71 h 170"/>
                <a:gd name="T8" fmla="*/ 98 w 232"/>
                <a:gd name="T9" fmla="*/ 142 h 170"/>
                <a:gd name="T10" fmla="*/ 147 w 232"/>
                <a:gd name="T11" fmla="*/ 15 h 170"/>
                <a:gd name="T12" fmla="*/ 12 w 232"/>
                <a:gd name="T13" fmla="*/ 119 h 170"/>
                <a:gd name="T14" fmla="*/ 91 w 232"/>
                <a:gd name="T15" fmla="*/ 155 h 170"/>
                <a:gd name="T16" fmla="*/ 214 w 232"/>
                <a:gd name="T17" fmla="*/ 63 h 170"/>
                <a:gd name="T18" fmla="*/ 147 w 232"/>
                <a:gd name="T19" fmla="*/ 15 h 170"/>
                <a:gd name="T20" fmla="*/ 134 w 232"/>
                <a:gd name="T21" fmla="*/ 121 h 170"/>
                <a:gd name="T22" fmla="*/ 170 w 232"/>
                <a:gd name="T23" fmla="*/ 78 h 170"/>
                <a:gd name="T24" fmla="*/ 182 w 232"/>
                <a:gd name="T25" fmla="*/ 60 h 170"/>
                <a:gd name="T26" fmla="*/ 183 w 232"/>
                <a:gd name="T27" fmla="*/ 55 h 170"/>
                <a:gd name="T28" fmla="*/ 182 w 232"/>
                <a:gd name="T29" fmla="*/ 74 h 170"/>
                <a:gd name="T30" fmla="*/ 134 w 232"/>
                <a:gd name="T31" fmla="*/ 121 h 170"/>
                <a:gd name="T32" fmla="*/ 137 w 232"/>
                <a:gd name="T33" fmla="*/ 69 h 170"/>
                <a:gd name="T34" fmla="*/ 144 w 232"/>
                <a:gd name="T35" fmla="*/ 67 h 170"/>
                <a:gd name="T36" fmla="*/ 145 w 232"/>
                <a:gd name="T37" fmla="*/ 63 h 170"/>
                <a:gd name="T38" fmla="*/ 127 w 232"/>
                <a:gd name="T39" fmla="*/ 69 h 170"/>
                <a:gd name="T40" fmla="*/ 110 w 232"/>
                <a:gd name="T41" fmla="*/ 73 h 170"/>
                <a:gd name="T42" fmla="*/ 108 w 232"/>
                <a:gd name="T43" fmla="*/ 77 h 170"/>
                <a:gd name="T44" fmla="*/ 115 w 232"/>
                <a:gd name="T45" fmla="*/ 75 h 170"/>
                <a:gd name="T46" fmla="*/ 118 w 232"/>
                <a:gd name="T47" fmla="*/ 92 h 170"/>
                <a:gd name="T48" fmla="*/ 92 w 232"/>
                <a:gd name="T49" fmla="*/ 125 h 170"/>
                <a:gd name="T50" fmla="*/ 86 w 232"/>
                <a:gd name="T51" fmla="*/ 82 h 170"/>
                <a:gd name="T52" fmla="*/ 94 w 232"/>
                <a:gd name="T53" fmla="*/ 80 h 170"/>
                <a:gd name="T54" fmla="*/ 95 w 232"/>
                <a:gd name="T55" fmla="*/ 76 h 170"/>
                <a:gd name="T56" fmla="*/ 76 w 232"/>
                <a:gd name="T57" fmla="*/ 81 h 170"/>
                <a:gd name="T58" fmla="*/ 72 w 232"/>
                <a:gd name="T59" fmla="*/ 82 h 170"/>
                <a:gd name="T60" fmla="*/ 137 w 232"/>
                <a:gd name="T61" fmla="*/ 45 h 170"/>
                <a:gd name="T62" fmla="*/ 176 w 232"/>
                <a:gd name="T63" fmla="*/ 46 h 170"/>
                <a:gd name="T64" fmla="*/ 175 w 232"/>
                <a:gd name="T65" fmla="*/ 47 h 170"/>
                <a:gd name="T66" fmla="*/ 162 w 232"/>
                <a:gd name="T67" fmla="*/ 58 h 170"/>
                <a:gd name="T68" fmla="*/ 163 w 232"/>
                <a:gd name="T69" fmla="*/ 68 h 170"/>
                <a:gd name="T70" fmla="*/ 163 w 232"/>
                <a:gd name="T71" fmla="*/ 79 h 170"/>
                <a:gd name="T72" fmla="*/ 152 w 232"/>
                <a:gd name="T73" fmla="*/ 95 h 170"/>
                <a:gd name="T74" fmla="*/ 140 w 232"/>
                <a:gd name="T75" fmla="*/ 110 h 170"/>
                <a:gd name="T76" fmla="*/ 137 w 232"/>
                <a:gd name="T77" fmla="*/ 69 h 170"/>
                <a:gd name="T78" fmla="*/ 101 w 232"/>
                <a:gd name="T79" fmla="*/ 135 h 170"/>
                <a:gd name="T80" fmla="*/ 84 w 232"/>
                <a:gd name="T81" fmla="*/ 139 h 170"/>
                <a:gd name="T82" fmla="*/ 119 w 232"/>
                <a:gd name="T83" fmla="*/ 97 h 170"/>
                <a:gd name="T84" fmla="*/ 122 w 232"/>
                <a:gd name="T85" fmla="*/ 127 h 170"/>
                <a:gd name="T86" fmla="*/ 122 w 232"/>
                <a:gd name="T87" fmla="*/ 127 h 170"/>
                <a:gd name="T88" fmla="*/ 101 w 232"/>
                <a:gd name="T89" fmla="*/ 135 h 170"/>
                <a:gd name="T90" fmla="*/ 52 w 232"/>
                <a:gd name="T91" fmla="*/ 111 h 170"/>
                <a:gd name="T92" fmla="*/ 64 w 232"/>
                <a:gd name="T93" fmla="*/ 90 h 170"/>
                <a:gd name="T94" fmla="*/ 75 w 232"/>
                <a:gd name="T95" fmla="*/ 139 h 170"/>
                <a:gd name="T96" fmla="*/ 52 w 232"/>
                <a:gd name="T97" fmla="*/ 111 h 170"/>
                <a:gd name="T98" fmla="*/ 139 w 232"/>
                <a:gd name="T99" fmla="*/ 40 h 170"/>
                <a:gd name="T100" fmla="*/ 44 w 232"/>
                <a:gd name="T101" fmla="*/ 112 h 170"/>
                <a:gd name="T102" fmla="*/ 99 w 232"/>
                <a:gd name="T103" fmla="*/ 140 h 170"/>
                <a:gd name="T104" fmla="*/ 188 w 232"/>
                <a:gd name="T105" fmla="*/ 73 h 170"/>
                <a:gd name="T106" fmla="*/ 139 w 232"/>
                <a:gd name="T107" fmla="*/ 4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170">
                  <a:moveTo>
                    <a:pt x="98" y="142"/>
                  </a:moveTo>
                  <a:cubicBezTo>
                    <a:pt x="57" y="153"/>
                    <a:pt x="31" y="141"/>
                    <a:pt x="41" y="113"/>
                  </a:cubicBezTo>
                  <a:cubicBezTo>
                    <a:pt x="50" y="82"/>
                    <a:pt x="95" y="47"/>
                    <a:pt x="140" y="37"/>
                  </a:cubicBezTo>
                  <a:cubicBezTo>
                    <a:pt x="182" y="25"/>
                    <a:pt x="205" y="41"/>
                    <a:pt x="192" y="71"/>
                  </a:cubicBezTo>
                  <a:cubicBezTo>
                    <a:pt x="179" y="98"/>
                    <a:pt x="137" y="129"/>
                    <a:pt x="98" y="142"/>
                  </a:cubicBezTo>
                  <a:close/>
                  <a:moveTo>
                    <a:pt x="147" y="15"/>
                  </a:moveTo>
                  <a:cubicBezTo>
                    <a:pt x="86" y="29"/>
                    <a:pt x="24" y="77"/>
                    <a:pt x="12" y="119"/>
                  </a:cubicBezTo>
                  <a:cubicBezTo>
                    <a:pt x="0" y="155"/>
                    <a:pt x="37" y="170"/>
                    <a:pt x="91" y="155"/>
                  </a:cubicBezTo>
                  <a:cubicBezTo>
                    <a:pt x="142" y="139"/>
                    <a:pt x="196" y="98"/>
                    <a:pt x="214" y="63"/>
                  </a:cubicBezTo>
                  <a:cubicBezTo>
                    <a:pt x="232" y="23"/>
                    <a:pt x="203" y="0"/>
                    <a:pt x="147" y="15"/>
                  </a:cubicBezTo>
                  <a:close/>
                  <a:moveTo>
                    <a:pt x="134" y="121"/>
                  </a:moveTo>
                  <a:cubicBezTo>
                    <a:pt x="153" y="99"/>
                    <a:pt x="153" y="99"/>
                    <a:pt x="170" y="78"/>
                  </a:cubicBezTo>
                  <a:cubicBezTo>
                    <a:pt x="177" y="70"/>
                    <a:pt x="180" y="64"/>
                    <a:pt x="182" y="60"/>
                  </a:cubicBezTo>
                  <a:cubicBezTo>
                    <a:pt x="183" y="58"/>
                    <a:pt x="183" y="56"/>
                    <a:pt x="183" y="55"/>
                  </a:cubicBezTo>
                  <a:cubicBezTo>
                    <a:pt x="186" y="60"/>
                    <a:pt x="185" y="67"/>
                    <a:pt x="182" y="74"/>
                  </a:cubicBezTo>
                  <a:cubicBezTo>
                    <a:pt x="174" y="90"/>
                    <a:pt x="156" y="108"/>
                    <a:pt x="134" y="121"/>
                  </a:cubicBezTo>
                  <a:close/>
                  <a:moveTo>
                    <a:pt x="137" y="69"/>
                  </a:moveTo>
                  <a:cubicBezTo>
                    <a:pt x="140" y="68"/>
                    <a:pt x="144" y="67"/>
                    <a:pt x="144" y="67"/>
                  </a:cubicBezTo>
                  <a:cubicBezTo>
                    <a:pt x="148" y="66"/>
                    <a:pt x="149" y="62"/>
                    <a:pt x="145" y="63"/>
                  </a:cubicBezTo>
                  <a:cubicBezTo>
                    <a:pt x="145" y="63"/>
                    <a:pt x="134" y="67"/>
                    <a:pt x="127" y="69"/>
                  </a:cubicBezTo>
                  <a:cubicBezTo>
                    <a:pt x="121" y="70"/>
                    <a:pt x="110" y="73"/>
                    <a:pt x="110" y="73"/>
                  </a:cubicBezTo>
                  <a:cubicBezTo>
                    <a:pt x="106" y="73"/>
                    <a:pt x="105" y="77"/>
                    <a:pt x="108" y="77"/>
                  </a:cubicBezTo>
                  <a:cubicBezTo>
                    <a:pt x="108" y="77"/>
                    <a:pt x="112" y="76"/>
                    <a:pt x="115" y="75"/>
                  </a:cubicBezTo>
                  <a:cubicBezTo>
                    <a:pt x="117" y="84"/>
                    <a:pt x="117" y="84"/>
                    <a:pt x="118" y="92"/>
                  </a:cubicBezTo>
                  <a:cubicBezTo>
                    <a:pt x="105" y="109"/>
                    <a:pt x="105" y="109"/>
                    <a:pt x="92" y="125"/>
                  </a:cubicBezTo>
                  <a:cubicBezTo>
                    <a:pt x="90" y="104"/>
                    <a:pt x="90" y="104"/>
                    <a:pt x="86" y="82"/>
                  </a:cubicBezTo>
                  <a:cubicBezTo>
                    <a:pt x="91" y="81"/>
                    <a:pt x="94" y="80"/>
                    <a:pt x="94" y="80"/>
                  </a:cubicBezTo>
                  <a:cubicBezTo>
                    <a:pt x="98" y="79"/>
                    <a:pt x="99" y="75"/>
                    <a:pt x="95" y="76"/>
                  </a:cubicBezTo>
                  <a:cubicBezTo>
                    <a:pt x="95" y="76"/>
                    <a:pt x="84" y="79"/>
                    <a:pt x="76" y="81"/>
                  </a:cubicBezTo>
                  <a:cubicBezTo>
                    <a:pt x="75" y="81"/>
                    <a:pt x="74" y="82"/>
                    <a:pt x="72" y="82"/>
                  </a:cubicBezTo>
                  <a:cubicBezTo>
                    <a:pt x="89" y="66"/>
                    <a:pt x="113" y="51"/>
                    <a:pt x="137" y="45"/>
                  </a:cubicBezTo>
                  <a:cubicBezTo>
                    <a:pt x="155" y="40"/>
                    <a:pt x="168" y="42"/>
                    <a:pt x="176" y="46"/>
                  </a:cubicBezTo>
                  <a:cubicBezTo>
                    <a:pt x="176" y="46"/>
                    <a:pt x="176" y="46"/>
                    <a:pt x="175" y="47"/>
                  </a:cubicBezTo>
                  <a:cubicBezTo>
                    <a:pt x="169" y="48"/>
                    <a:pt x="163" y="54"/>
                    <a:pt x="162" y="58"/>
                  </a:cubicBezTo>
                  <a:cubicBezTo>
                    <a:pt x="160" y="62"/>
                    <a:pt x="162" y="65"/>
                    <a:pt x="163" y="68"/>
                  </a:cubicBezTo>
                  <a:cubicBezTo>
                    <a:pt x="164" y="70"/>
                    <a:pt x="165" y="73"/>
                    <a:pt x="163" y="79"/>
                  </a:cubicBezTo>
                  <a:cubicBezTo>
                    <a:pt x="161" y="83"/>
                    <a:pt x="157" y="88"/>
                    <a:pt x="152" y="95"/>
                  </a:cubicBezTo>
                  <a:cubicBezTo>
                    <a:pt x="145" y="103"/>
                    <a:pt x="145" y="103"/>
                    <a:pt x="140" y="110"/>
                  </a:cubicBezTo>
                  <a:cubicBezTo>
                    <a:pt x="138" y="91"/>
                    <a:pt x="138" y="91"/>
                    <a:pt x="137" y="69"/>
                  </a:cubicBezTo>
                  <a:close/>
                  <a:moveTo>
                    <a:pt x="101" y="135"/>
                  </a:moveTo>
                  <a:cubicBezTo>
                    <a:pt x="95" y="137"/>
                    <a:pt x="89" y="138"/>
                    <a:pt x="84" y="139"/>
                  </a:cubicBezTo>
                  <a:cubicBezTo>
                    <a:pt x="101" y="118"/>
                    <a:pt x="101" y="118"/>
                    <a:pt x="119" y="97"/>
                  </a:cubicBezTo>
                  <a:cubicBezTo>
                    <a:pt x="121" y="112"/>
                    <a:pt x="121" y="112"/>
                    <a:pt x="122" y="127"/>
                  </a:cubicBezTo>
                  <a:cubicBezTo>
                    <a:pt x="122" y="127"/>
                    <a:pt x="122" y="127"/>
                    <a:pt x="122" y="127"/>
                  </a:cubicBezTo>
                  <a:cubicBezTo>
                    <a:pt x="116" y="130"/>
                    <a:pt x="108" y="133"/>
                    <a:pt x="101" y="135"/>
                  </a:cubicBezTo>
                  <a:close/>
                  <a:moveTo>
                    <a:pt x="52" y="111"/>
                  </a:moveTo>
                  <a:cubicBezTo>
                    <a:pt x="54" y="104"/>
                    <a:pt x="58" y="97"/>
                    <a:pt x="64" y="90"/>
                  </a:cubicBezTo>
                  <a:cubicBezTo>
                    <a:pt x="70" y="116"/>
                    <a:pt x="70" y="116"/>
                    <a:pt x="75" y="139"/>
                  </a:cubicBezTo>
                  <a:cubicBezTo>
                    <a:pt x="55" y="138"/>
                    <a:pt x="46" y="128"/>
                    <a:pt x="52" y="111"/>
                  </a:cubicBezTo>
                  <a:close/>
                  <a:moveTo>
                    <a:pt x="139" y="40"/>
                  </a:moveTo>
                  <a:cubicBezTo>
                    <a:pt x="96" y="50"/>
                    <a:pt x="53" y="83"/>
                    <a:pt x="44" y="112"/>
                  </a:cubicBezTo>
                  <a:cubicBezTo>
                    <a:pt x="34" y="139"/>
                    <a:pt x="60" y="150"/>
                    <a:pt x="99" y="140"/>
                  </a:cubicBezTo>
                  <a:cubicBezTo>
                    <a:pt x="136" y="128"/>
                    <a:pt x="176" y="98"/>
                    <a:pt x="188" y="73"/>
                  </a:cubicBezTo>
                  <a:cubicBezTo>
                    <a:pt x="201" y="44"/>
                    <a:pt x="179" y="29"/>
                    <a:pt x="139"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2" name="Group 1">
            <a:extLst>
              <a:ext uri="{FF2B5EF4-FFF2-40B4-BE49-F238E27FC236}">
                <a16:creationId xmlns:a16="http://schemas.microsoft.com/office/drawing/2014/main" id="{9C2787EA-A56C-45F6-8220-E7A3829CF90E}"/>
              </a:ext>
            </a:extLst>
          </p:cNvPr>
          <p:cNvGrpSpPr/>
          <p:nvPr/>
        </p:nvGrpSpPr>
        <p:grpSpPr>
          <a:xfrm>
            <a:off x="7187851" y="1588564"/>
            <a:ext cx="3586458" cy="560792"/>
            <a:chOff x="7187851" y="1588564"/>
            <a:chExt cx="3586458" cy="560792"/>
          </a:xfrm>
        </p:grpSpPr>
        <p:grpSp>
          <p:nvGrpSpPr>
            <p:cNvPr id="86" name="Group 85">
              <a:extLst>
                <a:ext uri="{FF2B5EF4-FFF2-40B4-BE49-F238E27FC236}">
                  <a16:creationId xmlns:a16="http://schemas.microsoft.com/office/drawing/2014/main" id="{DA9C277B-C2CC-4D2B-BAEC-753A4DD4C81A}"/>
                </a:ext>
              </a:extLst>
            </p:cNvPr>
            <p:cNvGrpSpPr/>
            <p:nvPr/>
          </p:nvGrpSpPr>
          <p:grpSpPr>
            <a:xfrm>
              <a:off x="7187851" y="1588564"/>
              <a:ext cx="560792" cy="560792"/>
              <a:chOff x="6849290" y="2031228"/>
              <a:chExt cx="560792" cy="560792"/>
            </a:xfrm>
          </p:grpSpPr>
          <p:sp>
            <p:nvSpPr>
              <p:cNvPr id="91" name="Oval 90">
                <a:extLst>
                  <a:ext uri="{FF2B5EF4-FFF2-40B4-BE49-F238E27FC236}">
                    <a16:creationId xmlns:a16="http://schemas.microsoft.com/office/drawing/2014/main" id="{B76E76CD-8C4D-4501-9F6A-D0320FD07AC3}"/>
                  </a:ext>
                </a:extLst>
              </p:cNvPr>
              <p:cNvSpPr/>
              <p:nvPr/>
            </p:nvSpPr>
            <p:spPr>
              <a:xfrm>
                <a:off x="6849290" y="2031228"/>
                <a:ext cx="560792" cy="56079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Freeform 85">
                <a:extLst>
                  <a:ext uri="{FF2B5EF4-FFF2-40B4-BE49-F238E27FC236}">
                    <a16:creationId xmlns:a16="http://schemas.microsoft.com/office/drawing/2014/main" id="{10F20CC6-CA75-41F2-ADB9-CC9FEAB14F59}"/>
                  </a:ext>
                </a:extLst>
              </p:cNvPr>
              <p:cNvSpPr>
                <a:spLocks noChangeArrowheads="1"/>
              </p:cNvSpPr>
              <p:nvPr/>
            </p:nvSpPr>
            <p:spPr bwMode="auto">
              <a:xfrm>
                <a:off x="6975665" y="2250657"/>
                <a:ext cx="308043" cy="247603"/>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p:spPr>
            <p:txBody>
              <a:bodyPr wrap="none" lIns="34290" tIns="17145" rIns="34290" bIns="17145" anchor="ctr"/>
              <a:lstStyle/>
              <a:p>
                <a:endParaRPr lang="en-US">
                  <a:solidFill>
                    <a:schemeClr val="bg1"/>
                  </a:solidFill>
                </a:endParaRPr>
              </a:p>
            </p:txBody>
          </p:sp>
        </p:grpSp>
        <p:sp>
          <p:nvSpPr>
            <p:cNvPr id="90" name="Rectangle 89">
              <a:extLst>
                <a:ext uri="{FF2B5EF4-FFF2-40B4-BE49-F238E27FC236}">
                  <a16:creationId xmlns:a16="http://schemas.microsoft.com/office/drawing/2014/main" id="{764D32BD-F04B-4E71-B039-D5D6FC2A597A}"/>
                </a:ext>
              </a:extLst>
            </p:cNvPr>
            <p:cNvSpPr/>
            <p:nvPr/>
          </p:nvSpPr>
          <p:spPr>
            <a:xfrm>
              <a:off x="7945503" y="1699683"/>
              <a:ext cx="2828806" cy="338554"/>
            </a:xfrm>
            <a:prstGeom prst="rect">
              <a:avLst/>
            </a:prstGeom>
          </p:spPr>
          <p:txBody>
            <a:bodyPr wrap="square">
              <a:spAutoFit/>
            </a:bodyPr>
            <a:lstStyle/>
            <a:p>
              <a:r>
                <a:rPr lang="en-US" sz="1600" b="1" dirty="0">
                  <a:solidFill>
                    <a:schemeClr val="bg1"/>
                  </a:solidFill>
                  <a:latin typeface="Georgia" panose="02040502050405020303" pitchFamily="18" charset="0"/>
                </a:rPr>
                <a:t>Twitter</a:t>
              </a:r>
            </a:p>
          </p:txBody>
        </p:sp>
      </p:grpSp>
      <p:grpSp>
        <p:nvGrpSpPr>
          <p:cNvPr id="3" name="Group 2">
            <a:extLst>
              <a:ext uri="{FF2B5EF4-FFF2-40B4-BE49-F238E27FC236}">
                <a16:creationId xmlns:a16="http://schemas.microsoft.com/office/drawing/2014/main" id="{A7C9D634-592F-4A45-B96C-A234D21992F5}"/>
              </a:ext>
            </a:extLst>
          </p:cNvPr>
          <p:cNvGrpSpPr/>
          <p:nvPr/>
        </p:nvGrpSpPr>
        <p:grpSpPr>
          <a:xfrm>
            <a:off x="7187851" y="2526681"/>
            <a:ext cx="3586458" cy="560792"/>
            <a:chOff x="7187851" y="2565144"/>
            <a:chExt cx="3586458" cy="560792"/>
          </a:xfrm>
        </p:grpSpPr>
        <p:grpSp>
          <p:nvGrpSpPr>
            <p:cNvPr id="80" name="Group 79">
              <a:extLst>
                <a:ext uri="{FF2B5EF4-FFF2-40B4-BE49-F238E27FC236}">
                  <a16:creationId xmlns:a16="http://schemas.microsoft.com/office/drawing/2014/main" id="{FA9C19D8-7718-45AB-90F2-46DF866057F4}"/>
                </a:ext>
              </a:extLst>
            </p:cNvPr>
            <p:cNvGrpSpPr/>
            <p:nvPr/>
          </p:nvGrpSpPr>
          <p:grpSpPr>
            <a:xfrm>
              <a:off x="7187851" y="2565144"/>
              <a:ext cx="560792" cy="560792"/>
              <a:chOff x="6849290" y="2842127"/>
              <a:chExt cx="560792" cy="560792"/>
            </a:xfrm>
          </p:grpSpPr>
          <p:sp>
            <p:nvSpPr>
              <p:cNvPr id="84" name="Oval 83">
                <a:extLst>
                  <a:ext uri="{FF2B5EF4-FFF2-40B4-BE49-F238E27FC236}">
                    <a16:creationId xmlns:a16="http://schemas.microsoft.com/office/drawing/2014/main" id="{211FB2D6-2711-490A-AA6C-5E1674E39C88}"/>
                  </a:ext>
                </a:extLst>
              </p:cNvPr>
              <p:cNvSpPr/>
              <p:nvPr/>
            </p:nvSpPr>
            <p:spPr>
              <a:xfrm>
                <a:off x="6849290" y="2842127"/>
                <a:ext cx="560792" cy="560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Freeform 75">
                <a:extLst>
                  <a:ext uri="{FF2B5EF4-FFF2-40B4-BE49-F238E27FC236}">
                    <a16:creationId xmlns:a16="http://schemas.microsoft.com/office/drawing/2014/main" id="{C27AEB11-C7AE-4BF7-A8A9-BB8E7A523764}"/>
                  </a:ext>
                </a:extLst>
              </p:cNvPr>
              <p:cNvSpPr>
                <a:spLocks noChangeArrowheads="1"/>
              </p:cNvSpPr>
              <p:nvPr/>
            </p:nvSpPr>
            <p:spPr bwMode="auto">
              <a:xfrm>
                <a:off x="7047801" y="3033284"/>
                <a:ext cx="163770" cy="304146"/>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p:spPr>
            <p:txBody>
              <a:bodyPr wrap="none" lIns="34290" tIns="17145" rIns="34290" bIns="17145" anchor="ctr"/>
              <a:lstStyle/>
              <a:p>
                <a:endParaRPr lang="en-US">
                  <a:solidFill>
                    <a:schemeClr val="bg1"/>
                  </a:solidFill>
                </a:endParaRPr>
              </a:p>
            </p:txBody>
          </p:sp>
        </p:grpSp>
        <p:sp>
          <p:nvSpPr>
            <p:cNvPr id="83" name="Rectangle 82">
              <a:extLst>
                <a:ext uri="{FF2B5EF4-FFF2-40B4-BE49-F238E27FC236}">
                  <a16:creationId xmlns:a16="http://schemas.microsoft.com/office/drawing/2014/main" id="{D772133B-B623-47C9-9E03-F3C54F4E0942}"/>
                </a:ext>
              </a:extLst>
            </p:cNvPr>
            <p:cNvSpPr/>
            <p:nvPr/>
          </p:nvSpPr>
          <p:spPr>
            <a:xfrm>
              <a:off x="7945503" y="2676263"/>
              <a:ext cx="2828806" cy="338554"/>
            </a:xfrm>
            <a:prstGeom prst="rect">
              <a:avLst/>
            </a:prstGeom>
          </p:spPr>
          <p:txBody>
            <a:bodyPr wrap="square">
              <a:spAutoFit/>
            </a:bodyPr>
            <a:lstStyle/>
            <a:p>
              <a:r>
                <a:rPr lang="en-US" sz="1600" b="1" dirty="0">
                  <a:solidFill>
                    <a:schemeClr val="bg1"/>
                  </a:solidFill>
                  <a:latin typeface="Georgia" panose="02040502050405020303" pitchFamily="18" charset="0"/>
                </a:rPr>
                <a:t>Facebook</a:t>
              </a:r>
            </a:p>
          </p:txBody>
        </p:sp>
      </p:grpSp>
      <p:grpSp>
        <p:nvGrpSpPr>
          <p:cNvPr id="4" name="Group 3">
            <a:extLst>
              <a:ext uri="{FF2B5EF4-FFF2-40B4-BE49-F238E27FC236}">
                <a16:creationId xmlns:a16="http://schemas.microsoft.com/office/drawing/2014/main" id="{8EA47143-7618-4C36-95EF-44D3599292FA}"/>
              </a:ext>
            </a:extLst>
          </p:cNvPr>
          <p:cNvGrpSpPr/>
          <p:nvPr/>
        </p:nvGrpSpPr>
        <p:grpSpPr>
          <a:xfrm>
            <a:off x="7187851" y="3464798"/>
            <a:ext cx="3586458" cy="560792"/>
            <a:chOff x="7187851" y="3541724"/>
            <a:chExt cx="3586458" cy="560792"/>
          </a:xfrm>
        </p:grpSpPr>
        <p:sp>
          <p:nvSpPr>
            <p:cNvPr id="66" name="Oval 65">
              <a:extLst>
                <a:ext uri="{FF2B5EF4-FFF2-40B4-BE49-F238E27FC236}">
                  <a16:creationId xmlns:a16="http://schemas.microsoft.com/office/drawing/2014/main" id="{3B641BD6-C37F-47C8-9DA7-46CAADE23945}"/>
                </a:ext>
              </a:extLst>
            </p:cNvPr>
            <p:cNvSpPr/>
            <p:nvPr/>
          </p:nvSpPr>
          <p:spPr>
            <a:xfrm>
              <a:off x="7187851" y="3541724"/>
              <a:ext cx="560792" cy="5607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Rectangle 64">
              <a:extLst>
                <a:ext uri="{FF2B5EF4-FFF2-40B4-BE49-F238E27FC236}">
                  <a16:creationId xmlns:a16="http://schemas.microsoft.com/office/drawing/2014/main" id="{09337320-CE88-417C-B286-F66D93EC03EB}"/>
                </a:ext>
              </a:extLst>
            </p:cNvPr>
            <p:cNvSpPr/>
            <p:nvPr/>
          </p:nvSpPr>
          <p:spPr>
            <a:xfrm>
              <a:off x="7945503" y="3652843"/>
              <a:ext cx="2828806" cy="338554"/>
            </a:xfrm>
            <a:prstGeom prst="rect">
              <a:avLst/>
            </a:prstGeom>
          </p:spPr>
          <p:txBody>
            <a:bodyPr wrap="square">
              <a:spAutoFit/>
            </a:bodyPr>
            <a:lstStyle/>
            <a:p>
              <a:r>
                <a:rPr lang="en-US" sz="1600" b="1" dirty="0">
                  <a:solidFill>
                    <a:schemeClr val="bg1"/>
                  </a:solidFill>
                  <a:latin typeface="Georgia" panose="02040502050405020303" pitchFamily="18" charset="0"/>
                </a:rPr>
                <a:t>You tube</a:t>
              </a:r>
            </a:p>
          </p:txBody>
        </p:sp>
        <p:pic>
          <p:nvPicPr>
            <p:cNvPr id="197" name="Picture 196">
              <a:extLst>
                <a:ext uri="{FF2B5EF4-FFF2-40B4-BE49-F238E27FC236}">
                  <a16:creationId xmlns:a16="http://schemas.microsoft.com/office/drawing/2014/main" id="{B725774F-2497-41E7-8302-FEA25588B728}"/>
                </a:ext>
              </a:extLst>
            </p:cNvPr>
            <p:cNvPicPr>
              <a:picLocks noChangeAspect="1"/>
            </p:cNvPicPr>
            <p:nvPr/>
          </p:nvPicPr>
          <p:blipFill rotWithShape="1">
            <a:blip r:embed="rId3">
              <a:extLst>
                <a:ext uri="{28A0092B-C50C-407E-A947-70E740481C1C}">
                  <a14:useLocalDpi xmlns:a14="http://schemas.microsoft.com/office/drawing/2010/main" val="0"/>
                </a:ext>
              </a:extLst>
            </a:blip>
            <a:srcRect l="3229" t="16957" r="3835" b="17287"/>
            <a:stretch/>
          </p:blipFill>
          <p:spPr>
            <a:xfrm>
              <a:off x="7264805" y="3693813"/>
              <a:ext cx="362682" cy="256614"/>
            </a:xfrm>
            <a:prstGeom prst="rect">
              <a:avLst/>
            </a:prstGeom>
          </p:spPr>
        </p:pic>
      </p:grpSp>
      <p:grpSp>
        <p:nvGrpSpPr>
          <p:cNvPr id="6" name="Group 5">
            <a:extLst>
              <a:ext uri="{FF2B5EF4-FFF2-40B4-BE49-F238E27FC236}">
                <a16:creationId xmlns:a16="http://schemas.microsoft.com/office/drawing/2014/main" id="{25ADC99E-F471-4CC4-A595-F731F16C0290}"/>
              </a:ext>
            </a:extLst>
          </p:cNvPr>
          <p:cNvGrpSpPr/>
          <p:nvPr/>
        </p:nvGrpSpPr>
        <p:grpSpPr>
          <a:xfrm>
            <a:off x="7187851" y="4402915"/>
            <a:ext cx="3586458" cy="560792"/>
            <a:chOff x="7187851" y="5494885"/>
            <a:chExt cx="3586458" cy="560792"/>
          </a:xfrm>
        </p:grpSpPr>
        <p:sp>
          <p:nvSpPr>
            <p:cNvPr id="72" name="Oval 71">
              <a:extLst>
                <a:ext uri="{FF2B5EF4-FFF2-40B4-BE49-F238E27FC236}">
                  <a16:creationId xmlns:a16="http://schemas.microsoft.com/office/drawing/2014/main" id="{37B7F586-721A-449C-96F2-1D7136B1A821}"/>
                </a:ext>
              </a:extLst>
            </p:cNvPr>
            <p:cNvSpPr/>
            <p:nvPr/>
          </p:nvSpPr>
          <p:spPr>
            <a:xfrm>
              <a:off x="7187851" y="5494885"/>
              <a:ext cx="560792" cy="560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Rectangle 70">
              <a:extLst>
                <a:ext uri="{FF2B5EF4-FFF2-40B4-BE49-F238E27FC236}">
                  <a16:creationId xmlns:a16="http://schemas.microsoft.com/office/drawing/2014/main" id="{96149B8E-C6BF-4E3A-8E6F-3995C017131E}"/>
                </a:ext>
              </a:extLst>
            </p:cNvPr>
            <p:cNvSpPr/>
            <p:nvPr/>
          </p:nvSpPr>
          <p:spPr>
            <a:xfrm>
              <a:off x="7945503" y="5606004"/>
              <a:ext cx="2828806" cy="338554"/>
            </a:xfrm>
            <a:prstGeom prst="rect">
              <a:avLst/>
            </a:prstGeom>
          </p:spPr>
          <p:txBody>
            <a:bodyPr wrap="square">
              <a:spAutoFit/>
            </a:bodyPr>
            <a:lstStyle/>
            <a:p>
              <a:r>
                <a:rPr lang="en-US" sz="1600" b="1" dirty="0">
                  <a:solidFill>
                    <a:schemeClr val="bg1"/>
                  </a:solidFill>
                  <a:latin typeface="Georgia" panose="02040502050405020303" pitchFamily="18" charset="0"/>
                </a:rPr>
                <a:t>Pinterest</a:t>
              </a:r>
            </a:p>
          </p:txBody>
        </p:sp>
        <p:sp>
          <p:nvSpPr>
            <p:cNvPr id="198" name="Freeform 22">
              <a:extLst>
                <a:ext uri="{FF2B5EF4-FFF2-40B4-BE49-F238E27FC236}">
                  <a16:creationId xmlns:a16="http://schemas.microsoft.com/office/drawing/2014/main" id="{E6B35627-6555-474D-A734-FE8A7A71F3AD}"/>
                </a:ext>
              </a:extLst>
            </p:cNvPr>
            <p:cNvSpPr>
              <a:spLocks noEditPoints="1"/>
            </p:cNvSpPr>
            <p:nvPr/>
          </p:nvSpPr>
          <p:spPr bwMode="auto">
            <a:xfrm>
              <a:off x="7349799" y="5656846"/>
              <a:ext cx="245507" cy="23687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43" tIns="91423" rIns="182843" bIns="91423" numCol="1" anchor="t" anchorCtr="0" compatLnSpc="1">
              <a:prstTxWarp prst="textNoShape">
                <a:avLst/>
              </a:prstTxWarp>
            </a:bodyPr>
            <a:lstStyle/>
            <a:p>
              <a:endParaRPr lang="id-ID" dirty="0">
                <a:latin typeface="Calibri Light"/>
              </a:endParaRPr>
            </a:p>
          </p:txBody>
        </p:sp>
      </p:grpSp>
      <p:grpSp>
        <p:nvGrpSpPr>
          <p:cNvPr id="5" name="Group 4">
            <a:extLst>
              <a:ext uri="{FF2B5EF4-FFF2-40B4-BE49-F238E27FC236}">
                <a16:creationId xmlns:a16="http://schemas.microsoft.com/office/drawing/2014/main" id="{4D3FFDF1-B864-418E-B864-36613CE6CCF3}"/>
              </a:ext>
            </a:extLst>
          </p:cNvPr>
          <p:cNvGrpSpPr/>
          <p:nvPr/>
        </p:nvGrpSpPr>
        <p:grpSpPr>
          <a:xfrm>
            <a:off x="7187851" y="5341030"/>
            <a:ext cx="3586458" cy="560792"/>
            <a:chOff x="7187851" y="4518304"/>
            <a:chExt cx="3586458" cy="560792"/>
          </a:xfrm>
        </p:grpSpPr>
        <p:sp>
          <p:nvSpPr>
            <p:cNvPr id="78" name="Oval 77">
              <a:extLst>
                <a:ext uri="{FF2B5EF4-FFF2-40B4-BE49-F238E27FC236}">
                  <a16:creationId xmlns:a16="http://schemas.microsoft.com/office/drawing/2014/main" id="{D2F2C774-C384-453C-821A-4EA09A93C432}"/>
                </a:ext>
              </a:extLst>
            </p:cNvPr>
            <p:cNvSpPr/>
            <p:nvPr/>
          </p:nvSpPr>
          <p:spPr>
            <a:xfrm>
              <a:off x="7187851" y="4518304"/>
              <a:ext cx="560792" cy="5607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Rectangle 76">
              <a:extLst>
                <a:ext uri="{FF2B5EF4-FFF2-40B4-BE49-F238E27FC236}">
                  <a16:creationId xmlns:a16="http://schemas.microsoft.com/office/drawing/2014/main" id="{AE9AB7CA-8D99-441C-AA4E-399F08176ADB}"/>
                </a:ext>
              </a:extLst>
            </p:cNvPr>
            <p:cNvSpPr/>
            <p:nvPr/>
          </p:nvSpPr>
          <p:spPr>
            <a:xfrm>
              <a:off x="7945503" y="4629423"/>
              <a:ext cx="2828806" cy="338554"/>
            </a:xfrm>
            <a:prstGeom prst="rect">
              <a:avLst/>
            </a:prstGeom>
          </p:spPr>
          <p:txBody>
            <a:bodyPr wrap="square">
              <a:spAutoFit/>
            </a:bodyPr>
            <a:lstStyle/>
            <a:p>
              <a:r>
                <a:rPr lang="en-US" sz="1600" b="1" dirty="0">
                  <a:solidFill>
                    <a:schemeClr val="bg1"/>
                  </a:solidFill>
                  <a:latin typeface="Georgia" panose="02040502050405020303" pitchFamily="18" charset="0"/>
                </a:rPr>
                <a:t>Google</a:t>
              </a:r>
            </a:p>
          </p:txBody>
        </p:sp>
      </p:grpSp>
      <p:sp>
        <p:nvSpPr>
          <p:cNvPr id="201" name="Freeform 36">
            <a:extLst>
              <a:ext uri="{FF2B5EF4-FFF2-40B4-BE49-F238E27FC236}">
                <a16:creationId xmlns:a16="http://schemas.microsoft.com/office/drawing/2014/main" id="{70936CF2-D938-4000-9B01-D214613141B5}"/>
              </a:ext>
            </a:extLst>
          </p:cNvPr>
          <p:cNvSpPr>
            <a:spLocks noEditPoints="1"/>
          </p:cNvSpPr>
          <p:nvPr/>
        </p:nvSpPr>
        <p:spPr bwMode="auto">
          <a:xfrm>
            <a:off x="7327883" y="5507169"/>
            <a:ext cx="277965" cy="208094"/>
          </a:xfrm>
          <a:custGeom>
            <a:avLst/>
            <a:gdLst>
              <a:gd name="T0" fmla="*/ 195 w 232"/>
              <a:gd name="T1" fmla="*/ 145 h 174"/>
              <a:gd name="T2" fmla="*/ 160 w 232"/>
              <a:gd name="T3" fmla="*/ 144 h 174"/>
              <a:gd name="T4" fmla="*/ 159 w 232"/>
              <a:gd name="T5" fmla="*/ 89 h 174"/>
              <a:gd name="T6" fmla="*/ 153 w 232"/>
              <a:gd name="T7" fmla="*/ 82 h 174"/>
              <a:gd name="T8" fmla="*/ 125 w 232"/>
              <a:gd name="T9" fmla="*/ 86 h 174"/>
              <a:gd name="T10" fmla="*/ 125 w 232"/>
              <a:gd name="T11" fmla="*/ 144 h 174"/>
              <a:gd name="T12" fmla="*/ 90 w 232"/>
              <a:gd name="T13" fmla="*/ 144 h 174"/>
              <a:gd name="T14" fmla="*/ 91 w 232"/>
              <a:gd name="T15" fmla="*/ 56 h 174"/>
              <a:gd name="T16" fmla="*/ 124 w 232"/>
              <a:gd name="T17" fmla="*/ 56 h 174"/>
              <a:gd name="T18" fmla="*/ 125 w 232"/>
              <a:gd name="T19" fmla="*/ 60 h 174"/>
              <a:gd name="T20" fmla="*/ 169 w 232"/>
              <a:gd name="T21" fmla="*/ 61 h 174"/>
              <a:gd name="T22" fmla="*/ 193 w 232"/>
              <a:gd name="T23" fmla="*/ 90 h 174"/>
              <a:gd name="T24" fmla="*/ 195 w 232"/>
              <a:gd name="T25" fmla="*/ 145 h 174"/>
              <a:gd name="T26" fmla="*/ 58 w 232"/>
              <a:gd name="T27" fmla="*/ 49 h 174"/>
              <a:gd name="T28" fmla="*/ 38 w 232"/>
              <a:gd name="T29" fmla="*/ 35 h 174"/>
              <a:gd name="T30" fmla="*/ 60 w 232"/>
              <a:gd name="T31" fmla="*/ 21 h 174"/>
              <a:gd name="T32" fmla="*/ 79 w 232"/>
              <a:gd name="T33" fmla="*/ 34 h 174"/>
              <a:gd name="T34" fmla="*/ 58 w 232"/>
              <a:gd name="T35" fmla="*/ 49 h 174"/>
              <a:gd name="T36" fmla="*/ 72 w 232"/>
              <a:gd name="T37" fmla="*/ 144 h 174"/>
              <a:gd name="T38" fmla="*/ 37 w 232"/>
              <a:gd name="T39" fmla="*/ 145 h 174"/>
              <a:gd name="T40" fmla="*/ 41 w 232"/>
              <a:gd name="T41" fmla="*/ 58 h 174"/>
              <a:gd name="T42" fmla="*/ 75 w 232"/>
              <a:gd name="T43" fmla="*/ 57 h 174"/>
              <a:gd name="T44" fmla="*/ 72 w 232"/>
              <a:gd name="T45" fmla="*/ 144 h 174"/>
              <a:gd name="T46" fmla="*/ 185 w 232"/>
              <a:gd name="T47" fmla="*/ 41 h 174"/>
              <a:gd name="T48" fmla="*/ 145 w 232"/>
              <a:gd name="T49" fmla="*/ 34 h 174"/>
              <a:gd name="T50" fmla="*/ 135 w 232"/>
              <a:gd name="T51" fmla="*/ 34 h 174"/>
              <a:gd name="T52" fmla="*/ 125 w 232"/>
              <a:gd name="T53" fmla="*/ 33 h 174"/>
              <a:gd name="T54" fmla="*/ 114 w 232"/>
              <a:gd name="T55" fmla="*/ 33 h 174"/>
              <a:gd name="T56" fmla="*/ 60 w 232"/>
              <a:gd name="T57" fmla="*/ 0 h 174"/>
              <a:gd name="T58" fmla="*/ 5 w 232"/>
              <a:gd name="T59" fmla="*/ 37 h 174"/>
              <a:gd name="T60" fmla="*/ 9 w 232"/>
              <a:gd name="T61" fmla="*/ 53 h 174"/>
              <a:gd name="T62" fmla="*/ 7 w 232"/>
              <a:gd name="T63" fmla="*/ 59 h 174"/>
              <a:gd name="T64" fmla="*/ 1 w 232"/>
              <a:gd name="T65" fmla="*/ 146 h 174"/>
              <a:gd name="T66" fmla="*/ 36 w 232"/>
              <a:gd name="T67" fmla="*/ 173 h 174"/>
              <a:gd name="T68" fmla="*/ 71 w 232"/>
              <a:gd name="T69" fmla="*/ 173 h 174"/>
              <a:gd name="T70" fmla="*/ 80 w 232"/>
              <a:gd name="T71" fmla="*/ 172 h 174"/>
              <a:gd name="T72" fmla="*/ 89 w 232"/>
              <a:gd name="T73" fmla="*/ 172 h 174"/>
              <a:gd name="T74" fmla="*/ 125 w 232"/>
              <a:gd name="T75" fmla="*/ 172 h 174"/>
              <a:gd name="T76" fmla="*/ 143 w 232"/>
              <a:gd name="T77" fmla="*/ 169 h 174"/>
              <a:gd name="T78" fmla="*/ 161 w 232"/>
              <a:gd name="T79" fmla="*/ 173 h 174"/>
              <a:gd name="T80" fmla="*/ 196 w 232"/>
              <a:gd name="T81" fmla="*/ 173 h 174"/>
              <a:gd name="T82" fmla="*/ 231 w 232"/>
              <a:gd name="T83" fmla="*/ 146 h 174"/>
              <a:gd name="T84" fmla="*/ 228 w 232"/>
              <a:gd name="T85" fmla="*/ 91 h 174"/>
              <a:gd name="T86" fmla="*/ 185 w 232"/>
              <a:gd name="T87" fmla="*/ 4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 h="174">
                <a:moveTo>
                  <a:pt x="195" y="145"/>
                </a:moveTo>
                <a:cubicBezTo>
                  <a:pt x="178" y="144"/>
                  <a:pt x="178" y="144"/>
                  <a:pt x="160" y="144"/>
                </a:cubicBezTo>
                <a:cubicBezTo>
                  <a:pt x="159" y="116"/>
                  <a:pt x="159" y="116"/>
                  <a:pt x="159" y="89"/>
                </a:cubicBezTo>
                <a:cubicBezTo>
                  <a:pt x="159" y="87"/>
                  <a:pt x="158" y="84"/>
                  <a:pt x="153" y="82"/>
                </a:cubicBezTo>
                <a:cubicBezTo>
                  <a:pt x="137" y="76"/>
                  <a:pt x="125" y="86"/>
                  <a:pt x="125" y="86"/>
                </a:cubicBezTo>
                <a:cubicBezTo>
                  <a:pt x="125" y="114"/>
                  <a:pt x="125" y="114"/>
                  <a:pt x="125" y="144"/>
                </a:cubicBezTo>
                <a:cubicBezTo>
                  <a:pt x="107" y="144"/>
                  <a:pt x="107" y="144"/>
                  <a:pt x="90" y="144"/>
                </a:cubicBezTo>
                <a:cubicBezTo>
                  <a:pt x="90" y="98"/>
                  <a:pt x="90" y="98"/>
                  <a:pt x="91" y="56"/>
                </a:cubicBezTo>
                <a:cubicBezTo>
                  <a:pt x="108" y="56"/>
                  <a:pt x="108" y="56"/>
                  <a:pt x="124" y="56"/>
                </a:cubicBezTo>
                <a:cubicBezTo>
                  <a:pt x="124" y="58"/>
                  <a:pt x="124" y="58"/>
                  <a:pt x="125" y="60"/>
                </a:cubicBezTo>
                <a:cubicBezTo>
                  <a:pt x="138" y="56"/>
                  <a:pt x="156" y="56"/>
                  <a:pt x="169" y="61"/>
                </a:cubicBezTo>
                <a:cubicBezTo>
                  <a:pt x="183" y="67"/>
                  <a:pt x="193" y="79"/>
                  <a:pt x="193" y="90"/>
                </a:cubicBezTo>
                <a:cubicBezTo>
                  <a:pt x="194" y="117"/>
                  <a:pt x="194" y="117"/>
                  <a:pt x="195" y="145"/>
                </a:cubicBezTo>
                <a:close/>
                <a:moveTo>
                  <a:pt x="58" y="49"/>
                </a:moveTo>
                <a:cubicBezTo>
                  <a:pt x="47" y="49"/>
                  <a:pt x="38" y="43"/>
                  <a:pt x="38" y="35"/>
                </a:cubicBezTo>
                <a:cubicBezTo>
                  <a:pt x="39" y="28"/>
                  <a:pt x="48" y="22"/>
                  <a:pt x="60" y="21"/>
                </a:cubicBezTo>
                <a:cubicBezTo>
                  <a:pt x="71" y="21"/>
                  <a:pt x="79" y="27"/>
                  <a:pt x="79" y="34"/>
                </a:cubicBezTo>
                <a:cubicBezTo>
                  <a:pt x="79" y="42"/>
                  <a:pt x="70" y="48"/>
                  <a:pt x="58" y="49"/>
                </a:cubicBezTo>
                <a:close/>
                <a:moveTo>
                  <a:pt x="72" y="144"/>
                </a:moveTo>
                <a:cubicBezTo>
                  <a:pt x="55" y="144"/>
                  <a:pt x="55" y="144"/>
                  <a:pt x="37" y="145"/>
                </a:cubicBezTo>
                <a:cubicBezTo>
                  <a:pt x="39" y="99"/>
                  <a:pt x="39" y="99"/>
                  <a:pt x="41" y="58"/>
                </a:cubicBezTo>
                <a:cubicBezTo>
                  <a:pt x="58" y="57"/>
                  <a:pt x="58" y="57"/>
                  <a:pt x="75" y="57"/>
                </a:cubicBezTo>
                <a:cubicBezTo>
                  <a:pt x="73" y="99"/>
                  <a:pt x="73" y="99"/>
                  <a:pt x="72" y="144"/>
                </a:cubicBezTo>
                <a:close/>
                <a:moveTo>
                  <a:pt x="185" y="41"/>
                </a:moveTo>
                <a:cubicBezTo>
                  <a:pt x="173" y="37"/>
                  <a:pt x="160" y="34"/>
                  <a:pt x="145" y="34"/>
                </a:cubicBezTo>
                <a:cubicBezTo>
                  <a:pt x="141" y="34"/>
                  <a:pt x="139" y="34"/>
                  <a:pt x="135" y="34"/>
                </a:cubicBezTo>
                <a:cubicBezTo>
                  <a:pt x="132" y="34"/>
                  <a:pt x="128" y="33"/>
                  <a:pt x="125" y="33"/>
                </a:cubicBezTo>
                <a:cubicBezTo>
                  <a:pt x="119" y="33"/>
                  <a:pt x="119" y="33"/>
                  <a:pt x="114" y="33"/>
                </a:cubicBezTo>
                <a:cubicBezTo>
                  <a:pt x="113" y="14"/>
                  <a:pt x="89" y="0"/>
                  <a:pt x="60" y="0"/>
                </a:cubicBezTo>
                <a:cubicBezTo>
                  <a:pt x="31" y="1"/>
                  <a:pt x="6" y="18"/>
                  <a:pt x="5" y="37"/>
                </a:cubicBezTo>
                <a:cubicBezTo>
                  <a:pt x="4" y="43"/>
                  <a:pt x="6" y="48"/>
                  <a:pt x="9" y="53"/>
                </a:cubicBezTo>
                <a:cubicBezTo>
                  <a:pt x="8" y="55"/>
                  <a:pt x="7" y="57"/>
                  <a:pt x="7" y="59"/>
                </a:cubicBezTo>
                <a:cubicBezTo>
                  <a:pt x="4" y="101"/>
                  <a:pt x="4" y="101"/>
                  <a:pt x="1" y="146"/>
                </a:cubicBezTo>
                <a:cubicBezTo>
                  <a:pt x="0" y="162"/>
                  <a:pt x="16" y="174"/>
                  <a:pt x="36" y="173"/>
                </a:cubicBezTo>
                <a:cubicBezTo>
                  <a:pt x="54" y="173"/>
                  <a:pt x="54" y="173"/>
                  <a:pt x="71" y="173"/>
                </a:cubicBezTo>
                <a:cubicBezTo>
                  <a:pt x="74" y="173"/>
                  <a:pt x="77" y="172"/>
                  <a:pt x="80" y="172"/>
                </a:cubicBezTo>
                <a:cubicBezTo>
                  <a:pt x="83" y="172"/>
                  <a:pt x="86" y="172"/>
                  <a:pt x="89" y="172"/>
                </a:cubicBezTo>
                <a:cubicBezTo>
                  <a:pt x="107" y="172"/>
                  <a:pt x="107" y="172"/>
                  <a:pt x="125" y="172"/>
                </a:cubicBezTo>
                <a:cubicBezTo>
                  <a:pt x="132" y="172"/>
                  <a:pt x="138" y="171"/>
                  <a:pt x="143" y="169"/>
                </a:cubicBezTo>
                <a:cubicBezTo>
                  <a:pt x="148" y="171"/>
                  <a:pt x="154" y="172"/>
                  <a:pt x="161" y="173"/>
                </a:cubicBezTo>
                <a:cubicBezTo>
                  <a:pt x="178" y="173"/>
                  <a:pt x="178" y="173"/>
                  <a:pt x="196" y="173"/>
                </a:cubicBezTo>
                <a:cubicBezTo>
                  <a:pt x="216" y="174"/>
                  <a:pt x="232" y="162"/>
                  <a:pt x="231" y="146"/>
                </a:cubicBezTo>
                <a:cubicBezTo>
                  <a:pt x="230" y="118"/>
                  <a:pt x="230" y="118"/>
                  <a:pt x="228" y="91"/>
                </a:cubicBezTo>
                <a:cubicBezTo>
                  <a:pt x="227" y="71"/>
                  <a:pt x="209" y="51"/>
                  <a:pt x="185"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105228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ffee cup image">
            <a:extLst>
              <a:ext uri="{FF2B5EF4-FFF2-40B4-BE49-F238E27FC236}">
                <a16:creationId xmlns:a16="http://schemas.microsoft.com/office/drawing/2014/main" id="{B9AB1740-003D-446A-965C-02EB874711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AC3994-6515-450D-A0F6-7CA6D72F5F1A}"/>
              </a:ext>
            </a:extLst>
          </p:cNvPr>
          <p:cNvSpPr txBox="1"/>
          <p:nvPr/>
        </p:nvSpPr>
        <p:spPr>
          <a:xfrm>
            <a:off x="7164709" y="1614791"/>
            <a:ext cx="4740074" cy="3139321"/>
          </a:xfrm>
          <a:prstGeom prst="rect">
            <a:avLst/>
          </a:prstGeom>
          <a:noFill/>
        </p:spPr>
        <p:txBody>
          <a:bodyPr wrap="square" rtlCol="0">
            <a:spAutoFit/>
          </a:bodyPr>
          <a:lstStyle/>
          <a:p>
            <a:pPr algn="ctr" defTabSz="685800">
              <a:defRPr/>
            </a:pPr>
            <a:r>
              <a:rPr lang="en-US" sz="5400" kern="0" dirty="0">
                <a:solidFill>
                  <a:schemeClr val="bg1"/>
                </a:solidFill>
                <a:latin typeface="Georgia" panose="02040502050405020303" pitchFamily="18" charset="0"/>
                <a:cs typeface="Times New Roman" panose="02020603050405020304" pitchFamily="18" charset="0"/>
              </a:rPr>
              <a:t>It’s Time For A</a:t>
            </a:r>
          </a:p>
          <a:p>
            <a:pPr algn="ctr" defTabSz="685800">
              <a:defRPr/>
            </a:pPr>
            <a:r>
              <a:rPr lang="en-US" sz="7200" b="1" kern="0" dirty="0">
                <a:solidFill>
                  <a:schemeClr val="bg1"/>
                </a:solidFill>
                <a:latin typeface="Georgia" panose="02040502050405020303" pitchFamily="18" charset="0"/>
                <a:cs typeface="Times New Roman" panose="02020603050405020304" pitchFamily="18" charset="0"/>
              </a:rPr>
              <a:t>Coffee Break</a:t>
            </a:r>
          </a:p>
        </p:txBody>
      </p:sp>
      <p:sp>
        <p:nvSpPr>
          <p:cNvPr id="4" name="TextBox 3">
            <a:extLst>
              <a:ext uri="{FF2B5EF4-FFF2-40B4-BE49-F238E27FC236}">
                <a16:creationId xmlns:a16="http://schemas.microsoft.com/office/drawing/2014/main" id="{3DF4ACD5-9C43-4567-B429-B050F4176BB1}"/>
              </a:ext>
            </a:extLst>
          </p:cNvPr>
          <p:cNvSpPr txBox="1"/>
          <p:nvPr/>
        </p:nvSpPr>
        <p:spPr>
          <a:xfrm>
            <a:off x="3763927" y="0"/>
            <a:ext cx="8428054" cy="646331"/>
          </a:xfrm>
          <a:prstGeom prst="rect">
            <a:avLst/>
          </a:prstGeom>
          <a:noFill/>
        </p:spPr>
        <p:txBody>
          <a:bodyPr wrap="square" rtlCol="0">
            <a:spAutoFit/>
          </a:bodyPr>
          <a:lstStyle/>
          <a:p>
            <a:pPr algn="ctr"/>
            <a:r>
              <a:rPr lang="en-US" sz="3600" dirty="0">
                <a:solidFill>
                  <a:schemeClr val="bg1"/>
                </a:solidFill>
                <a:latin typeface="Georgia" panose="02040502050405020303" pitchFamily="18" charset="0"/>
              </a:rPr>
              <a:t>The coffee break presentation mystery</a:t>
            </a:r>
          </a:p>
        </p:txBody>
      </p:sp>
    </p:spTree>
    <p:extLst>
      <p:ext uri="{BB962C8B-B14F-4D97-AF65-F5344CB8AC3E}">
        <p14:creationId xmlns:p14="http://schemas.microsoft.com/office/powerpoint/2010/main" val="351487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9F94C-CAE8-466A-A7A7-9B4DE0BD2AC4}"/>
              </a:ext>
            </a:extLst>
          </p:cNvPr>
          <p:cNvSpPr/>
          <p:nvPr/>
        </p:nvSpPr>
        <p:spPr>
          <a:xfrm>
            <a:off x="2020207" y="0"/>
            <a:ext cx="8151590" cy="584775"/>
          </a:xfrm>
          <a:prstGeom prst="rect">
            <a:avLst/>
          </a:prstGeom>
        </p:spPr>
        <p:txBody>
          <a:bodyPr wrap="none">
            <a:spAutoFit/>
          </a:bodyPr>
          <a:lstStyle/>
          <a:p>
            <a:pPr algn="ctr"/>
            <a:r>
              <a:rPr lang="en-IN" sz="3200" dirty="0">
                <a:latin typeface="Georgia" panose="02040502050405020303" pitchFamily="18" charset="0"/>
                <a:ea typeface="Cambria" panose="02040503050406030204" pitchFamily="18" charset="0"/>
              </a:rPr>
              <a:t>Twitter </a:t>
            </a:r>
            <a:r>
              <a:rPr lang="en-IN" sz="3200" dirty="0">
                <a:solidFill>
                  <a:schemeClr val="accent1">
                    <a:lumMod val="50000"/>
                  </a:schemeClr>
                </a:solidFill>
                <a:latin typeface="Georgia" panose="02040502050405020303" pitchFamily="18" charset="0"/>
                <a:ea typeface="Cambria" panose="02040503050406030204" pitchFamily="18" charset="0"/>
              </a:rPr>
              <a:t>Social Media Presentation Template</a:t>
            </a:r>
          </a:p>
        </p:txBody>
      </p:sp>
      <p:cxnSp>
        <p:nvCxnSpPr>
          <p:cNvPr id="9" name="Straight Connector 8">
            <a:extLst>
              <a:ext uri="{FF2B5EF4-FFF2-40B4-BE49-F238E27FC236}">
                <a16:creationId xmlns:a16="http://schemas.microsoft.com/office/drawing/2014/main" id="{ED7C1D6D-B01C-414A-ABEA-21E3AB26D59D}"/>
              </a:ext>
            </a:extLst>
          </p:cNvPr>
          <p:cNvCxnSpPr/>
          <p:nvPr/>
        </p:nvCxnSpPr>
        <p:spPr>
          <a:xfrm>
            <a:off x="696000" y="707886"/>
            <a:ext cx="108000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5351A36-56BB-4635-9508-344ED2FE59B7}"/>
              </a:ext>
            </a:extLst>
          </p:cNvPr>
          <p:cNvCxnSpPr/>
          <p:nvPr/>
        </p:nvCxnSpPr>
        <p:spPr>
          <a:xfrm rot="16200000" flipV="1">
            <a:off x="3946519" y="1756825"/>
            <a:ext cx="1083000" cy="1067847"/>
          </a:xfrm>
          <a:prstGeom prst="bentConnector2">
            <a:avLst/>
          </a:prstGeom>
          <a:ln w="254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5340D63-C723-4C46-A519-BD77139BF6BF}"/>
              </a:ext>
            </a:extLst>
          </p:cNvPr>
          <p:cNvCxnSpPr>
            <a:cxnSpLocks/>
            <a:stCxn id="4" idx="7"/>
          </p:cNvCxnSpPr>
          <p:nvPr/>
        </p:nvCxnSpPr>
        <p:spPr>
          <a:xfrm rot="5400000" flipH="1" flipV="1">
            <a:off x="7193687" y="1669797"/>
            <a:ext cx="964764" cy="1123673"/>
          </a:xfrm>
          <a:prstGeom prst="bentConnector2">
            <a:avLst/>
          </a:prstGeom>
          <a:ln w="254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96F38C-AC41-47CF-B142-C9110711B1FC}"/>
              </a:ext>
            </a:extLst>
          </p:cNvPr>
          <p:cNvCxnSpPr>
            <a:stCxn id="4" idx="5"/>
          </p:cNvCxnSpPr>
          <p:nvPr/>
        </p:nvCxnSpPr>
        <p:spPr>
          <a:xfrm rot="16200000" flipH="1">
            <a:off x="7193686" y="4671030"/>
            <a:ext cx="964766" cy="1123672"/>
          </a:xfrm>
          <a:prstGeom prst="bentConnector2">
            <a:avLst/>
          </a:prstGeom>
          <a:ln w="254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F50B372-9139-4666-AA50-A7304C5C4126}"/>
              </a:ext>
            </a:extLst>
          </p:cNvPr>
          <p:cNvCxnSpPr>
            <a:stCxn id="4" idx="3"/>
          </p:cNvCxnSpPr>
          <p:nvPr/>
        </p:nvCxnSpPr>
        <p:spPr>
          <a:xfrm rot="5400000">
            <a:off x="4082212" y="4719696"/>
            <a:ext cx="964767" cy="1026340"/>
          </a:xfrm>
          <a:prstGeom prst="bentConnector2">
            <a:avLst/>
          </a:prstGeom>
          <a:ln w="254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A58D207-7028-4DDB-B37C-40F030783BFC}"/>
              </a:ext>
            </a:extLst>
          </p:cNvPr>
          <p:cNvSpPr/>
          <p:nvPr/>
        </p:nvSpPr>
        <p:spPr>
          <a:xfrm>
            <a:off x="8930905" y="1302973"/>
            <a:ext cx="3088817" cy="1323439"/>
          </a:xfrm>
          <a:prstGeom prst="rect">
            <a:avLst/>
          </a:prstGeom>
        </p:spPr>
        <p:txBody>
          <a:bodyPr wrap="square">
            <a:spAutoFit/>
          </a:bodyPr>
          <a:lstStyle/>
          <a:p>
            <a:r>
              <a:rPr lang="en-US" b="1" dirty="0"/>
              <a:t>Using SMS</a:t>
            </a:r>
          </a:p>
          <a:p>
            <a:r>
              <a:rPr lang="en-US"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users can communicate with Twitter through five gateway numbers: short codes for the United States, Canada, India, New Zealand, and an Isle of Man-based number for international use.</a:t>
            </a:r>
            <a:endParaRPr lang="en-IN"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
        <p:nvSpPr>
          <p:cNvPr id="29" name="Rectangle 28">
            <a:extLst>
              <a:ext uri="{FF2B5EF4-FFF2-40B4-BE49-F238E27FC236}">
                <a16:creationId xmlns:a16="http://schemas.microsoft.com/office/drawing/2014/main" id="{C4F1315B-4B51-4235-B8B0-6D69FDB699C2}"/>
              </a:ext>
            </a:extLst>
          </p:cNvPr>
          <p:cNvSpPr/>
          <p:nvPr/>
        </p:nvSpPr>
        <p:spPr>
          <a:xfrm>
            <a:off x="8930906" y="5122779"/>
            <a:ext cx="2415580" cy="1292662"/>
          </a:xfrm>
          <a:prstGeom prst="rect">
            <a:avLst/>
          </a:prstGeom>
        </p:spPr>
        <p:txBody>
          <a:bodyPr wrap="square">
            <a:spAutoFit/>
          </a:bodyPr>
          <a:lstStyle/>
          <a:p>
            <a:r>
              <a:rPr lang="en-US" b="1" dirty="0"/>
              <a:t>Media character limits</a:t>
            </a:r>
          </a:p>
          <a:p>
            <a:r>
              <a:rPr lang="en-US"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Twitter announced that media such as photos, videos, and the person's handle, would not count against the already constrictive 140 character limit.</a:t>
            </a:r>
            <a:r>
              <a:rPr lang="en-IN"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t>
            </a:r>
          </a:p>
        </p:txBody>
      </p:sp>
      <p:sp>
        <p:nvSpPr>
          <p:cNvPr id="31" name="Rectangle 30">
            <a:extLst>
              <a:ext uri="{FF2B5EF4-FFF2-40B4-BE49-F238E27FC236}">
                <a16:creationId xmlns:a16="http://schemas.microsoft.com/office/drawing/2014/main" id="{0B366E41-0CF7-4CDA-A869-1BEF68B35EB2}"/>
              </a:ext>
            </a:extLst>
          </p:cNvPr>
          <p:cNvSpPr/>
          <p:nvPr/>
        </p:nvSpPr>
        <p:spPr>
          <a:xfrm>
            <a:off x="300237" y="1318361"/>
            <a:ext cx="2993818" cy="1292662"/>
          </a:xfrm>
          <a:prstGeom prst="rect">
            <a:avLst/>
          </a:prstGeom>
        </p:spPr>
        <p:txBody>
          <a:bodyPr wrap="square">
            <a:spAutoFit/>
          </a:bodyPr>
          <a:lstStyle/>
          <a:p>
            <a:pPr algn="r"/>
            <a:r>
              <a:rPr lang="en-US" b="1" dirty="0"/>
              <a:t>Logo</a:t>
            </a:r>
            <a:endParaRPr lang="en-IN" b="1" dirty="0"/>
          </a:p>
          <a:p>
            <a:pPr algn="r"/>
            <a:r>
              <a:rPr lang="en-US"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Twitter has become internationally identifiable by its signature bird logo, or the Twitter Bird. The original logo, which was simply the word "Twitter", was in use from its launch in March 2006..</a:t>
            </a:r>
            <a:endParaRPr lang="en-IN"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pic>
        <p:nvPicPr>
          <p:cNvPr id="33" name="Picture 32" descr="A close up of a logo&#10;&#10;Description generated with very high confidence">
            <a:extLst>
              <a:ext uri="{FF2B5EF4-FFF2-40B4-BE49-F238E27FC236}">
                <a16:creationId xmlns:a16="http://schemas.microsoft.com/office/drawing/2014/main" id="{6B3AC368-88F3-488B-8155-BC65D742543F}"/>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17554" y="1569249"/>
            <a:ext cx="360000" cy="360000"/>
          </a:xfrm>
          <a:prstGeom prst="rect">
            <a:avLst/>
          </a:prstGeom>
        </p:spPr>
      </p:pic>
      <p:pic>
        <p:nvPicPr>
          <p:cNvPr id="35" name="Picture 34" descr="A close up of a logo&#10;&#10;Description generated with very high confidence">
            <a:extLst>
              <a:ext uri="{FF2B5EF4-FFF2-40B4-BE49-F238E27FC236}">
                <a16:creationId xmlns:a16="http://schemas.microsoft.com/office/drawing/2014/main" id="{7744A8E7-DFF9-435E-9DCA-077845746CB5}"/>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17554" y="5535250"/>
            <a:ext cx="360000" cy="360000"/>
          </a:xfrm>
          <a:prstGeom prst="rect">
            <a:avLst/>
          </a:prstGeom>
        </p:spPr>
      </p:pic>
      <p:pic>
        <p:nvPicPr>
          <p:cNvPr id="36" name="Picture 35" descr="A close up of a logo&#10;&#10;Description generated with very high confidence">
            <a:extLst>
              <a:ext uri="{FF2B5EF4-FFF2-40B4-BE49-F238E27FC236}">
                <a16:creationId xmlns:a16="http://schemas.microsoft.com/office/drawing/2014/main" id="{637A8B98-3D04-4FB5-A0F3-7F7DECE69C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3414446" y="1569249"/>
            <a:ext cx="360000" cy="360000"/>
          </a:xfrm>
          <a:prstGeom prst="rect">
            <a:avLst/>
          </a:prstGeom>
        </p:spPr>
      </p:pic>
      <p:pic>
        <p:nvPicPr>
          <p:cNvPr id="37" name="Picture 36" descr="A close up of a logo&#10;&#10;Description generated with very high confidence">
            <a:extLst>
              <a:ext uri="{FF2B5EF4-FFF2-40B4-BE49-F238E27FC236}">
                <a16:creationId xmlns:a16="http://schemas.microsoft.com/office/drawing/2014/main" id="{5BB82C4C-9340-48D3-9CB8-61DBA953D261}"/>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3414446" y="5535250"/>
            <a:ext cx="360000" cy="360000"/>
          </a:xfrm>
          <a:prstGeom prst="rect">
            <a:avLst/>
          </a:prstGeom>
        </p:spPr>
      </p:pic>
      <p:sp>
        <p:nvSpPr>
          <p:cNvPr id="4" name="Oval 3">
            <a:extLst>
              <a:ext uri="{FF2B5EF4-FFF2-40B4-BE49-F238E27FC236}">
                <a16:creationId xmlns:a16="http://schemas.microsoft.com/office/drawing/2014/main" id="{AB008BF9-AF5E-4A2F-9E7E-5124AFC49429}"/>
              </a:ext>
            </a:extLst>
          </p:cNvPr>
          <p:cNvSpPr/>
          <p:nvPr/>
        </p:nvSpPr>
        <p:spPr>
          <a:xfrm>
            <a:off x="4656000" y="2292249"/>
            <a:ext cx="2880000" cy="2880000"/>
          </a:xfrm>
          <a:prstGeom prst="ellipse">
            <a:avLst/>
          </a:prstGeom>
          <a:solidFill>
            <a:schemeClr val="bg1"/>
          </a:solidFill>
          <a:ln>
            <a:noFill/>
          </a:ln>
          <a:effectLst>
            <a:outerShdw blurRad="3810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close up of a logo&#10;&#10;Description generated with very high confidence">
            <a:extLst>
              <a:ext uri="{FF2B5EF4-FFF2-40B4-BE49-F238E27FC236}">
                <a16:creationId xmlns:a16="http://schemas.microsoft.com/office/drawing/2014/main" id="{F2DA4A98-8AD7-42D6-ACFE-6459C0C51DB4}"/>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5196000" y="2832249"/>
            <a:ext cx="1800000" cy="1800000"/>
          </a:xfrm>
          <a:prstGeom prst="rect">
            <a:avLst/>
          </a:prstGeom>
        </p:spPr>
      </p:pic>
      <p:sp>
        <p:nvSpPr>
          <p:cNvPr id="19" name="Rectangle 18">
            <a:extLst>
              <a:ext uri="{FF2B5EF4-FFF2-40B4-BE49-F238E27FC236}">
                <a16:creationId xmlns:a16="http://schemas.microsoft.com/office/drawing/2014/main" id="{B2EF9A24-36EA-4C3E-9F6A-8A8B553F92E8}"/>
              </a:ext>
            </a:extLst>
          </p:cNvPr>
          <p:cNvSpPr/>
          <p:nvPr/>
        </p:nvSpPr>
        <p:spPr>
          <a:xfrm>
            <a:off x="300237" y="5030446"/>
            <a:ext cx="2993818" cy="1477328"/>
          </a:xfrm>
          <a:prstGeom prst="rect">
            <a:avLst/>
          </a:prstGeom>
        </p:spPr>
        <p:txBody>
          <a:bodyPr wrap="square">
            <a:spAutoFit/>
          </a:bodyPr>
          <a:lstStyle/>
          <a:p>
            <a:pPr algn="r"/>
            <a:r>
              <a:rPr lang="en-US" b="1" dirty="0"/>
              <a:t>Privacy</a:t>
            </a:r>
            <a:endParaRPr lang="en-IN" b="1" dirty="0"/>
          </a:p>
          <a:p>
            <a:pPr algn="r"/>
            <a:r>
              <a:rPr lang="en-US"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Information about who has chosen to follow an account and who a user has chosen to follow is also public, though accounts can be changed to "protected" which limits this information (and all tweets) to approved followers.</a:t>
            </a:r>
            <a:endParaRPr lang="en-IN" sz="12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292781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AD605B5-E0F7-4E75-98DC-E6CFC1A7CAFB}"/>
              </a:ext>
            </a:extLst>
          </p:cNvPr>
          <p:cNvGrpSpPr/>
          <p:nvPr/>
        </p:nvGrpSpPr>
        <p:grpSpPr>
          <a:xfrm>
            <a:off x="367115" y="1001017"/>
            <a:ext cx="11457771" cy="4855967"/>
            <a:chOff x="491877" y="906009"/>
            <a:chExt cx="11457771" cy="4855967"/>
          </a:xfrm>
        </p:grpSpPr>
        <p:sp>
          <p:nvSpPr>
            <p:cNvPr id="19" name="Rectangle 18">
              <a:extLst>
                <a:ext uri="{FF2B5EF4-FFF2-40B4-BE49-F238E27FC236}">
                  <a16:creationId xmlns:a16="http://schemas.microsoft.com/office/drawing/2014/main" id="{45D533F2-AAB2-44DA-A408-62E1C737F86B}"/>
                </a:ext>
              </a:extLst>
            </p:cNvPr>
            <p:cNvSpPr/>
            <p:nvPr/>
          </p:nvSpPr>
          <p:spPr>
            <a:xfrm>
              <a:off x="5767147" y="906009"/>
              <a:ext cx="2456122" cy="646331"/>
            </a:xfrm>
            <a:prstGeom prst="rect">
              <a:avLst/>
            </a:prstGeom>
          </p:spPr>
          <p:txBody>
            <a:bodyPr wrap="none">
              <a:spAutoFit/>
            </a:bodyPr>
            <a:lstStyle/>
            <a:p>
              <a:r>
                <a:rPr lang="en-US" sz="3600" b="1" i="0" dirty="0">
                  <a:solidFill>
                    <a:schemeClr val="accent1"/>
                  </a:solidFill>
                  <a:effectLst/>
                  <a:latin typeface="Georgia" panose="02040502050405020303" pitchFamily="18" charset="0"/>
                  <a:ea typeface="Cambria" panose="02040503050406030204" pitchFamily="18" charset="0"/>
                </a:rPr>
                <a:t>Facebook</a:t>
              </a:r>
              <a:endParaRPr lang="en-IN" sz="4800" b="1" dirty="0">
                <a:solidFill>
                  <a:schemeClr val="accent1"/>
                </a:solidFill>
                <a:latin typeface="Georgia" panose="02040502050405020303"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A8778232-6EE1-47BD-B2DB-6E35D01BFE4D}"/>
                </a:ext>
              </a:extLst>
            </p:cNvPr>
            <p:cNvCxnSpPr/>
            <p:nvPr/>
          </p:nvCxnSpPr>
          <p:spPr>
            <a:xfrm>
              <a:off x="5767147" y="1542284"/>
              <a:ext cx="3600000"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643E0ED-0A51-4B8D-84C5-49C062DF4AC6}"/>
                </a:ext>
              </a:extLst>
            </p:cNvPr>
            <p:cNvSpPr/>
            <p:nvPr/>
          </p:nvSpPr>
          <p:spPr>
            <a:xfrm>
              <a:off x="5767147" y="1722144"/>
              <a:ext cx="6182501" cy="830997"/>
            </a:xfrm>
            <a:prstGeom prst="rect">
              <a:avLst/>
            </a:prstGeom>
          </p:spPr>
          <p:txBody>
            <a:bodyPr wrap="square">
              <a:spAutoFit/>
            </a:bodyPr>
            <a:lstStyle/>
            <a:p>
              <a:r>
                <a:rPr lang="en-US" sz="1600" dirty="0">
                  <a:latin typeface="Georgia Pro Light" panose="02040302050405020303" pitchFamily="18" charset="0"/>
                </a:rPr>
                <a:t>Facebook is a social networking website where users can post comments, share photographs and post links to news or other interesting content on the web, chat live, and watch short-form video</a:t>
              </a:r>
            </a:p>
          </p:txBody>
        </p:sp>
        <p:grpSp>
          <p:nvGrpSpPr>
            <p:cNvPr id="4" name="Group 3">
              <a:extLst>
                <a:ext uri="{FF2B5EF4-FFF2-40B4-BE49-F238E27FC236}">
                  <a16:creationId xmlns:a16="http://schemas.microsoft.com/office/drawing/2014/main" id="{8C56D51B-5D28-434F-8C88-613E2B57D114}"/>
                </a:ext>
              </a:extLst>
            </p:cNvPr>
            <p:cNvGrpSpPr/>
            <p:nvPr/>
          </p:nvGrpSpPr>
          <p:grpSpPr>
            <a:xfrm>
              <a:off x="5767147" y="2987557"/>
              <a:ext cx="3788002" cy="2634606"/>
              <a:chOff x="5825072" y="3277276"/>
              <a:chExt cx="3788002" cy="2634606"/>
            </a:xfrm>
          </p:grpSpPr>
          <p:sp>
            <p:nvSpPr>
              <p:cNvPr id="23" name="Rectangle: Rounded Corners 22">
                <a:extLst>
                  <a:ext uri="{FF2B5EF4-FFF2-40B4-BE49-F238E27FC236}">
                    <a16:creationId xmlns:a16="http://schemas.microsoft.com/office/drawing/2014/main" id="{F6883106-E895-4C53-8F24-9492E226F40F}"/>
                  </a:ext>
                </a:extLst>
              </p:cNvPr>
              <p:cNvSpPr/>
              <p:nvPr/>
            </p:nvSpPr>
            <p:spPr>
              <a:xfrm>
                <a:off x="5850947" y="3277276"/>
                <a:ext cx="720000" cy="720000"/>
              </a:xfrm>
              <a:prstGeom prst="roundRect">
                <a:avLst>
                  <a:gd name="adj" fmla="val 24604"/>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24" name="Rectangle: Rounded Corners 23">
                <a:extLst>
                  <a:ext uri="{FF2B5EF4-FFF2-40B4-BE49-F238E27FC236}">
                    <a16:creationId xmlns:a16="http://schemas.microsoft.com/office/drawing/2014/main" id="{1AB6A10C-57D6-442E-9E7C-498C2A7ABA55}"/>
                  </a:ext>
                </a:extLst>
              </p:cNvPr>
              <p:cNvSpPr/>
              <p:nvPr/>
            </p:nvSpPr>
            <p:spPr>
              <a:xfrm>
                <a:off x="5850947" y="4221859"/>
                <a:ext cx="720000" cy="720000"/>
              </a:xfrm>
              <a:prstGeom prst="roundRect">
                <a:avLst>
                  <a:gd name="adj" fmla="val 24604"/>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25" name="Rectangle: Rounded Corners 24">
                <a:extLst>
                  <a:ext uri="{FF2B5EF4-FFF2-40B4-BE49-F238E27FC236}">
                    <a16:creationId xmlns:a16="http://schemas.microsoft.com/office/drawing/2014/main" id="{B40E7FC1-DEF1-43F3-9994-FD7073DB5AC0}"/>
                  </a:ext>
                </a:extLst>
              </p:cNvPr>
              <p:cNvSpPr/>
              <p:nvPr/>
            </p:nvSpPr>
            <p:spPr>
              <a:xfrm>
                <a:off x="5850947" y="5191882"/>
                <a:ext cx="720000" cy="720000"/>
              </a:xfrm>
              <a:prstGeom prst="roundRect">
                <a:avLst>
                  <a:gd name="adj" fmla="val 24604"/>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eorgia" panose="02040502050405020303" pitchFamily="18" charset="0"/>
                </a:endParaRPr>
              </a:p>
            </p:txBody>
          </p:sp>
          <p:sp>
            <p:nvSpPr>
              <p:cNvPr id="26" name="Rectangle 25">
                <a:extLst>
                  <a:ext uri="{FF2B5EF4-FFF2-40B4-BE49-F238E27FC236}">
                    <a16:creationId xmlns:a16="http://schemas.microsoft.com/office/drawing/2014/main" id="{4627B782-8F87-40BF-BB6F-0C82AFA6480A}"/>
                  </a:ext>
                </a:extLst>
              </p:cNvPr>
              <p:cNvSpPr/>
              <p:nvPr/>
            </p:nvSpPr>
            <p:spPr>
              <a:xfrm>
                <a:off x="5825072" y="3437221"/>
                <a:ext cx="771751" cy="400110"/>
              </a:xfrm>
              <a:prstGeom prst="rect">
                <a:avLst/>
              </a:prstGeom>
            </p:spPr>
            <p:txBody>
              <a:bodyPr wrap="square">
                <a:spAutoFit/>
              </a:bodyPr>
              <a:lstStyle/>
              <a:p>
                <a:pPr algn="ctr"/>
                <a:r>
                  <a:rPr lang="en-US" sz="2000" dirty="0">
                    <a:solidFill>
                      <a:schemeClr val="accent2">
                        <a:lumMod val="75000"/>
                      </a:schemeClr>
                    </a:solidFill>
                    <a:latin typeface="Georgia" panose="02040502050405020303" pitchFamily="18" charset="0"/>
                    <a:ea typeface="Cambria" panose="02040503050406030204" pitchFamily="18" charset="0"/>
                    <a:cs typeface="Cardo" panose="02020600000000000000" pitchFamily="18" charset="-79"/>
                  </a:rPr>
                  <a:t>7.8%</a:t>
                </a:r>
              </a:p>
            </p:txBody>
          </p:sp>
          <p:sp>
            <p:nvSpPr>
              <p:cNvPr id="27" name="Rectangle 26">
                <a:extLst>
                  <a:ext uri="{FF2B5EF4-FFF2-40B4-BE49-F238E27FC236}">
                    <a16:creationId xmlns:a16="http://schemas.microsoft.com/office/drawing/2014/main" id="{609BA30D-6768-45B4-B2AF-AA386BB76746}"/>
                  </a:ext>
                </a:extLst>
              </p:cNvPr>
              <p:cNvSpPr/>
              <p:nvPr/>
            </p:nvSpPr>
            <p:spPr>
              <a:xfrm>
                <a:off x="5825072" y="4381804"/>
                <a:ext cx="771751" cy="400110"/>
              </a:xfrm>
              <a:prstGeom prst="rect">
                <a:avLst/>
              </a:prstGeom>
            </p:spPr>
            <p:txBody>
              <a:bodyPr wrap="square">
                <a:spAutoFit/>
              </a:bodyPr>
              <a:lstStyle/>
              <a:p>
                <a:pPr algn="ctr"/>
                <a:r>
                  <a:rPr lang="en-US" sz="2000" dirty="0">
                    <a:solidFill>
                      <a:schemeClr val="accent2">
                        <a:lumMod val="75000"/>
                      </a:schemeClr>
                    </a:solidFill>
                    <a:latin typeface="Georgia" panose="02040502050405020303" pitchFamily="18" charset="0"/>
                    <a:ea typeface="Cambria" panose="02040503050406030204" pitchFamily="18" charset="0"/>
                    <a:cs typeface="Cardo" panose="02020600000000000000" pitchFamily="18" charset="-79"/>
                  </a:rPr>
                  <a:t>2.5%</a:t>
                </a:r>
              </a:p>
            </p:txBody>
          </p:sp>
          <p:sp>
            <p:nvSpPr>
              <p:cNvPr id="28" name="Rectangle 27">
                <a:extLst>
                  <a:ext uri="{FF2B5EF4-FFF2-40B4-BE49-F238E27FC236}">
                    <a16:creationId xmlns:a16="http://schemas.microsoft.com/office/drawing/2014/main" id="{58DCA996-915A-4DA8-AD6E-5700AD13D8C9}"/>
                  </a:ext>
                </a:extLst>
              </p:cNvPr>
              <p:cNvSpPr/>
              <p:nvPr/>
            </p:nvSpPr>
            <p:spPr>
              <a:xfrm>
                <a:off x="5825072" y="5351827"/>
                <a:ext cx="771751" cy="400110"/>
              </a:xfrm>
              <a:prstGeom prst="rect">
                <a:avLst/>
              </a:prstGeom>
            </p:spPr>
            <p:txBody>
              <a:bodyPr wrap="square">
                <a:spAutoFit/>
              </a:bodyPr>
              <a:lstStyle/>
              <a:p>
                <a:pPr algn="ctr"/>
                <a:r>
                  <a:rPr lang="en-US" sz="2000" dirty="0">
                    <a:solidFill>
                      <a:schemeClr val="accent2">
                        <a:lumMod val="75000"/>
                      </a:schemeClr>
                    </a:solidFill>
                    <a:latin typeface="Georgia" panose="02040502050405020303" pitchFamily="18" charset="0"/>
                    <a:ea typeface="Cambria" panose="02040503050406030204" pitchFamily="18" charset="0"/>
                    <a:cs typeface="Cardo" panose="02020600000000000000" pitchFamily="18" charset="-79"/>
                  </a:rPr>
                  <a:t>6.7%</a:t>
                </a:r>
              </a:p>
            </p:txBody>
          </p:sp>
          <p:sp>
            <p:nvSpPr>
              <p:cNvPr id="29" name="Rectangle 28">
                <a:extLst>
                  <a:ext uri="{FF2B5EF4-FFF2-40B4-BE49-F238E27FC236}">
                    <a16:creationId xmlns:a16="http://schemas.microsoft.com/office/drawing/2014/main" id="{EF2D5ADB-BA69-4759-9FA4-D753C14DAC13}"/>
                  </a:ext>
                </a:extLst>
              </p:cNvPr>
              <p:cNvSpPr/>
              <p:nvPr/>
            </p:nvSpPr>
            <p:spPr>
              <a:xfrm>
                <a:off x="6622698" y="3452610"/>
                <a:ext cx="2990376" cy="369332"/>
              </a:xfrm>
              <a:prstGeom prst="rect">
                <a:avLst/>
              </a:prstGeom>
            </p:spPr>
            <p:txBody>
              <a:bodyPr wrap="square">
                <a:spAutoFit/>
              </a:bodyPr>
              <a:lstStyle/>
              <a:p>
                <a:r>
                  <a:rPr lang="en-US" dirty="0">
                    <a:solidFill>
                      <a:schemeClr val="tx1">
                        <a:lumMod val="95000"/>
                        <a:lumOff val="5000"/>
                      </a:schemeClr>
                    </a:solidFill>
                    <a:latin typeface="Georgia Pro Light" panose="02040302050405020303" pitchFamily="18" charset="0"/>
                    <a:ea typeface="Cambria" panose="02040503050406030204" pitchFamily="18" charset="0"/>
                    <a:cs typeface="Cardo" panose="02020600000000000000" pitchFamily="18" charset="-79"/>
                  </a:rPr>
                  <a:t>Photos and videos</a:t>
                </a:r>
              </a:p>
            </p:txBody>
          </p:sp>
          <p:sp>
            <p:nvSpPr>
              <p:cNvPr id="17" name="Rectangle 16">
                <a:extLst>
                  <a:ext uri="{FF2B5EF4-FFF2-40B4-BE49-F238E27FC236}">
                    <a16:creationId xmlns:a16="http://schemas.microsoft.com/office/drawing/2014/main" id="{88CED822-90E1-4E8C-930E-90FA6B8E684C}"/>
                  </a:ext>
                </a:extLst>
              </p:cNvPr>
              <p:cNvSpPr/>
              <p:nvPr/>
            </p:nvSpPr>
            <p:spPr>
              <a:xfrm>
                <a:off x="6622698" y="4397193"/>
                <a:ext cx="2990376" cy="369332"/>
              </a:xfrm>
              <a:prstGeom prst="rect">
                <a:avLst/>
              </a:prstGeom>
            </p:spPr>
            <p:txBody>
              <a:bodyPr wrap="square">
                <a:spAutoFit/>
              </a:bodyPr>
              <a:lstStyle/>
              <a:p>
                <a:r>
                  <a:rPr lang="en-US" dirty="0">
                    <a:solidFill>
                      <a:schemeClr val="tx1">
                        <a:lumMod val="95000"/>
                        <a:lumOff val="5000"/>
                      </a:schemeClr>
                    </a:solidFill>
                    <a:latin typeface="Georgia Pro Light" panose="02040302050405020303" pitchFamily="18" charset="0"/>
                    <a:ea typeface="Cambria" panose="02040503050406030204" pitchFamily="18" charset="0"/>
                    <a:cs typeface="Cardo" panose="02020600000000000000" pitchFamily="18" charset="-79"/>
                  </a:rPr>
                  <a:t>Numbers of share</a:t>
                </a:r>
              </a:p>
            </p:txBody>
          </p:sp>
          <p:sp>
            <p:nvSpPr>
              <p:cNvPr id="18" name="Rectangle 17">
                <a:extLst>
                  <a:ext uri="{FF2B5EF4-FFF2-40B4-BE49-F238E27FC236}">
                    <a16:creationId xmlns:a16="http://schemas.microsoft.com/office/drawing/2014/main" id="{06D6BC4E-725F-489C-854D-395C5C36BFF2}"/>
                  </a:ext>
                </a:extLst>
              </p:cNvPr>
              <p:cNvSpPr/>
              <p:nvPr/>
            </p:nvSpPr>
            <p:spPr>
              <a:xfrm>
                <a:off x="6622698" y="5367216"/>
                <a:ext cx="2990376" cy="369332"/>
              </a:xfrm>
              <a:prstGeom prst="rect">
                <a:avLst/>
              </a:prstGeom>
            </p:spPr>
            <p:txBody>
              <a:bodyPr wrap="square">
                <a:spAutoFit/>
              </a:bodyPr>
              <a:lstStyle/>
              <a:p>
                <a:r>
                  <a:rPr lang="en-US" dirty="0">
                    <a:solidFill>
                      <a:schemeClr val="tx1">
                        <a:lumMod val="95000"/>
                        <a:lumOff val="5000"/>
                      </a:schemeClr>
                    </a:solidFill>
                    <a:latin typeface="Georgia Pro Light" panose="02040302050405020303" pitchFamily="18" charset="0"/>
                    <a:ea typeface="Cambria" panose="02040503050406030204" pitchFamily="18" charset="0"/>
                    <a:cs typeface="Cardo" panose="02020600000000000000" pitchFamily="18" charset="-79"/>
                  </a:rPr>
                  <a:t>Numbers of followers</a:t>
                </a:r>
              </a:p>
            </p:txBody>
          </p:sp>
        </p:grpSp>
        <p:pic>
          <p:nvPicPr>
            <p:cNvPr id="33" name="Picture 32" descr="A drawing of a cartoon character&#10;&#10;Description generated with high confidence">
              <a:extLst>
                <a:ext uri="{FF2B5EF4-FFF2-40B4-BE49-F238E27FC236}">
                  <a16:creationId xmlns:a16="http://schemas.microsoft.com/office/drawing/2014/main" id="{D828B22A-AF02-4B29-97BD-1497C7D6F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77" y="1096024"/>
              <a:ext cx="4665952" cy="4665952"/>
            </a:xfrm>
            <a:prstGeom prst="rect">
              <a:avLst/>
            </a:prstGeom>
          </p:spPr>
        </p:pic>
      </p:grpSp>
    </p:spTree>
    <p:extLst>
      <p:ext uri="{BB962C8B-B14F-4D97-AF65-F5344CB8AC3E}">
        <p14:creationId xmlns:p14="http://schemas.microsoft.com/office/powerpoint/2010/main" val="138916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5D533F2-AAB2-44DA-A408-62E1C737F86B}"/>
              </a:ext>
            </a:extLst>
          </p:cNvPr>
          <p:cNvSpPr/>
          <p:nvPr/>
        </p:nvSpPr>
        <p:spPr>
          <a:xfrm>
            <a:off x="5797929" y="1463220"/>
            <a:ext cx="2060179" cy="553998"/>
          </a:xfrm>
          <a:prstGeom prst="rect">
            <a:avLst/>
          </a:prstGeom>
        </p:spPr>
        <p:txBody>
          <a:bodyPr wrap="none">
            <a:spAutoFit/>
          </a:bodyPr>
          <a:lstStyle/>
          <a:p>
            <a:r>
              <a:rPr lang="en-US" sz="3000" b="1" i="0" dirty="0">
                <a:solidFill>
                  <a:schemeClr val="accent2"/>
                </a:solidFill>
                <a:effectLst/>
                <a:latin typeface="Georgia" panose="02040502050405020303" pitchFamily="18" charset="0"/>
                <a:ea typeface="Cambria" panose="02040503050406030204" pitchFamily="18" charset="0"/>
              </a:rPr>
              <a:t>You Tube</a:t>
            </a:r>
            <a:endParaRPr lang="en-IN" sz="4000" b="1" dirty="0">
              <a:solidFill>
                <a:schemeClr val="accent2"/>
              </a:solidFill>
              <a:latin typeface="Georgia" panose="02040502050405020303"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A8778232-6EE1-47BD-B2DB-6E35D01BFE4D}"/>
              </a:ext>
            </a:extLst>
          </p:cNvPr>
          <p:cNvCxnSpPr/>
          <p:nvPr/>
        </p:nvCxnSpPr>
        <p:spPr>
          <a:xfrm>
            <a:off x="5797929" y="2200910"/>
            <a:ext cx="3600000"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643E0ED-0A51-4B8D-84C5-49C062DF4AC6}"/>
              </a:ext>
            </a:extLst>
          </p:cNvPr>
          <p:cNvSpPr/>
          <p:nvPr/>
        </p:nvSpPr>
        <p:spPr>
          <a:xfrm>
            <a:off x="5713972" y="2300008"/>
            <a:ext cx="5611239" cy="1077218"/>
          </a:xfrm>
          <a:prstGeom prst="rect">
            <a:avLst/>
          </a:prstGeom>
        </p:spPr>
        <p:txBody>
          <a:bodyPr wrap="square">
            <a:spAutoFit/>
          </a:bodyPr>
          <a:lstStyle/>
          <a:p>
            <a:r>
              <a:rPr lang="en-US" sz="1600" dirty="0">
                <a:latin typeface="Georgia Pro Light" panose="02040302050405020303" pitchFamily="18" charset="0"/>
              </a:rPr>
              <a:t>YouTube is a social media platform. Its core functionality beyond presenting videos to watch is to allow for social interactions. It's the quintessential social video platform because it reaches so many people</a:t>
            </a:r>
          </a:p>
        </p:txBody>
      </p:sp>
      <p:pic>
        <p:nvPicPr>
          <p:cNvPr id="3" name="Picture 2">
            <a:extLst>
              <a:ext uri="{FF2B5EF4-FFF2-40B4-BE49-F238E27FC236}">
                <a16:creationId xmlns:a16="http://schemas.microsoft.com/office/drawing/2014/main" id="{BE5F0282-6709-4C93-9CBC-FED58C85135D}"/>
              </a:ext>
            </a:extLst>
          </p:cNvPr>
          <p:cNvPicPr>
            <a:picLocks noChangeAspect="1"/>
          </p:cNvPicPr>
          <p:nvPr/>
        </p:nvPicPr>
        <p:blipFill rotWithShape="1">
          <a:blip r:embed="rId2">
            <a:extLst>
              <a:ext uri="{28A0092B-C50C-407E-A947-70E740481C1C}">
                <a14:useLocalDpi xmlns:a14="http://schemas.microsoft.com/office/drawing/2010/main" val="0"/>
              </a:ext>
            </a:extLst>
          </a:blip>
          <a:srcRect l="3229" t="16957" r="3835" b="17287"/>
          <a:stretch/>
        </p:blipFill>
        <p:spPr>
          <a:xfrm>
            <a:off x="782832" y="628485"/>
            <a:ext cx="4154314" cy="2939370"/>
          </a:xfrm>
          <a:prstGeom prst="rect">
            <a:avLst/>
          </a:prstGeom>
        </p:spPr>
      </p:pic>
      <p:grpSp>
        <p:nvGrpSpPr>
          <p:cNvPr id="4" name="Group 3">
            <a:extLst>
              <a:ext uri="{FF2B5EF4-FFF2-40B4-BE49-F238E27FC236}">
                <a16:creationId xmlns:a16="http://schemas.microsoft.com/office/drawing/2014/main" id="{00D185CE-0DDA-4A1E-A7A8-7C25AC6339AE}"/>
              </a:ext>
            </a:extLst>
          </p:cNvPr>
          <p:cNvGrpSpPr/>
          <p:nvPr/>
        </p:nvGrpSpPr>
        <p:grpSpPr>
          <a:xfrm>
            <a:off x="2320083" y="4192683"/>
            <a:ext cx="771751" cy="720000"/>
            <a:chOff x="3124753" y="4439426"/>
            <a:chExt cx="771751" cy="720000"/>
          </a:xfrm>
        </p:grpSpPr>
        <p:sp>
          <p:nvSpPr>
            <p:cNvPr id="23" name="Oval 22">
              <a:extLst>
                <a:ext uri="{FF2B5EF4-FFF2-40B4-BE49-F238E27FC236}">
                  <a16:creationId xmlns:a16="http://schemas.microsoft.com/office/drawing/2014/main" id="{F6883106-E895-4C53-8F24-9492E226F40F}"/>
                </a:ext>
              </a:extLst>
            </p:cNvPr>
            <p:cNvSpPr/>
            <p:nvPr/>
          </p:nvSpPr>
          <p:spPr>
            <a:xfrm>
              <a:off x="3150628" y="4439426"/>
              <a:ext cx="720000" cy="720000"/>
            </a:xfrm>
            <a:prstGeom prst="ellipse">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4627B782-8F87-40BF-BB6F-0C82AFA6480A}"/>
                </a:ext>
              </a:extLst>
            </p:cNvPr>
            <p:cNvSpPr/>
            <p:nvPr/>
          </p:nvSpPr>
          <p:spPr>
            <a:xfrm>
              <a:off x="3124753" y="4599371"/>
              <a:ext cx="771751" cy="400110"/>
            </a:xfrm>
            <a:prstGeom prst="rect">
              <a:avLst/>
            </a:prstGeom>
          </p:spPr>
          <p:txBody>
            <a:bodyPr wrap="square">
              <a:spAutoFit/>
            </a:bodyPr>
            <a:lstStyle/>
            <a:p>
              <a:pPr algn="ctr"/>
              <a:r>
                <a:rPr lang="en-US" sz="2000" dirty="0">
                  <a:solidFill>
                    <a:schemeClr val="accent2">
                      <a:lumMod val="75000"/>
                    </a:schemeClr>
                  </a:solidFill>
                  <a:latin typeface="Cambria" panose="02040503050406030204" pitchFamily="18" charset="0"/>
                  <a:ea typeface="Cambria" panose="02040503050406030204" pitchFamily="18" charset="0"/>
                  <a:cs typeface="Cardo" panose="02020600000000000000" pitchFamily="18" charset="-79"/>
                </a:rPr>
                <a:t>60%</a:t>
              </a:r>
            </a:p>
          </p:txBody>
        </p:sp>
      </p:grpSp>
      <p:grpSp>
        <p:nvGrpSpPr>
          <p:cNvPr id="6" name="Group 5">
            <a:extLst>
              <a:ext uri="{FF2B5EF4-FFF2-40B4-BE49-F238E27FC236}">
                <a16:creationId xmlns:a16="http://schemas.microsoft.com/office/drawing/2014/main" id="{96A659CE-A390-4F78-BEEB-A2B67A74354D}"/>
              </a:ext>
            </a:extLst>
          </p:cNvPr>
          <p:cNvGrpSpPr/>
          <p:nvPr/>
        </p:nvGrpSpPr>
        <p:grpSpPr>
          <a:xfrm>
            <a:off x="4580111" y="4192683"/>
            <a:ext cx="771751" cy="720000"/>
            <a:chOff x="4191921" y="4439426"/>
            <a:chExt cx="771751" cy="720000"/>
          </a:xfrm>
        </p:grpSpPr>
        <p:sp>
          <p:nvSpPr>
            <p:cNvPr id="24" name="Oval 23">
              <a:extLst>
                <a:ext uri="{FF2B5EF4-FFF2-40B4-BE49-F238E27FC236}">
                  <a16:creationId xmlns:a16="http://schemas.microsoft.com/office/drawing/2014/main" id="{1AB6A10C-57D6-442E-9E7C-498C2A7ABA55}"/>
                </a:ext>
              </a:extLst>
            </p:cNvPr>
            <p:cNvSpPr/>
            <p:nvPr/>
          </p:nvSpPr>
          <p:spPr>
            <a:xfrm>
              <a:off x="4217796" y="4439426"/>
              <a:ext cx="720000" cy="720000"/>
            </a:xfrm>
            <a:prstGeom prst="ellipse">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609BA30D-6768-45B4-B2AF-AA386BB76746}"/>
                </a:ext>
              </a:extLst>
            </p:cNvPr>
            <p:cNvSpPr/>
            <p:nvPr/>
          </p:nvSpPr>
          <p:spPr>
            <a:xfrm>
              <a:off x="4191921" y="4599371"/>
              <a:ext cx="771751" cy="400110"/>
            </a:xfrm>
            <a:prstGeom prst="rect">
              <a:avLst/>
            </a:prstGeom>
          </p:spPr>
          <p:txBody>
            <a:bodyPr wrap="square">
              <a:spAutoFit/>
            </a:bodyPr>
            <a:lstStyle/>
            <a:p>
              <a:pPr algn="ctr"/>
              <a:r>
                <a:rPr lang="en-US" sz="2000" dirty="0">
                  <a:solidFill>
                    <a:schemeClr val="accent2">
                      <a:lumMod val="75000"/>
                    </a:schemeClr>
                  </a:solidFill>
                  <a:latin typeface="Cambria" panose="02040503050406030204" pitchFamily="18" charset="0"/>
                  <a:ea typeface="Cambria" panose="02040503050406030204" pitchFamily="18" charset="0"/>
                  <a:cs typeface="Cardo" panose="02020600000000000000" pitchFamily="18" charset="-79"/>
                </a:rPr>
                <a:t>45%</a:t>
              </a:r>
            </a:p>
          </p:txBody>
        </p:sp>
      </p:grpSp>
      <p:grpSp>
        <p:nvGrpSpPr>
          <p:cNvPr id="7" name="Group 6">
            <a:extLst>
              <a:ext uri="{FF2B5EF4-FFF2-40B4-BE49-F238E27FC236}">
                <a16:creationId xmlns:a16="http://schemas.microsoft.com/office/drawing/2014/main" id="{1AED4942-EAB0-42EA-82AB-23CDB0CB2B72}"/>
              </a:ext>
            </a:extLst>
          </p:cNvPr>
          <p:cNvGrpSpPr/>
          <p:nvPr/>
        </p:nvGrpSpPr>
        <p:grpSpPr>
          <a:xfrm>
            <a:off x="6840139" y="4192683"/>
            <a:ext cx="771751" cy="720000"/>
            <a:chOff x="5259089" y="4439426"/>
            <a:chExt cx="771751" cy="720000"/>
          </a:xfrm>
        </p:grpSpPr>
        <p:sp>
          <p:nvSpPr>
            <p:cNvPr id="25" name="Oval 24">
              <a:extLst>
                <a:ext uri="{FF2B5EF4-FFF2-40B4-BE49-F238E27FC236}">
                  <a16:creationId xmlns:a16="http://schemas.microsoft.com/office/drawing/2014/main" id="{B40E7FC1-DEF1-43F3-9994-FD7073DB5AC0}"/>
                </a:ext>
              </a:extLst>
            </p:cNvPr>
            <p:cNvSpPr/>
            <p:nvPr/>
          </p:nvSpPr>
          <p:spPr>
            <a:xfrm>
              <a:off x="5284964" y="4439426"/>
              <a:ext cx="720000" cy="720000"/>
            </a:xfrm>
            <a:prstGeom prst="ellipse">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8DCA996-915A-4DA8-AD6E-5700AD13D8C9}"/>
                </a:ext>
              </a:extLst>
            </p:cNvPr>
            <p:cNvSpPr/>
            <p:nvPr/>
          </p:nvSpPr>
          <p:spPr>
            <a:xfrm>
              <a:off x="5259089" y="4599371"/>
              <a:ext cx="771751" cy="400110"/>
            </a:xfrm>
            <a:prstGeom prst="rect">
              <a:avLst/>
            </a:prstGeom>
          </p:spPr>
          <p:txBody>
            <a:bodyPr wrap="square">
              <a:spAutoFit/>
            </a:bodyPr>
            <a:lstStyle/>
            <a:p>
              <a:pPr algn="ctr"/>
              <a:r>
                <a:rPr lang="en-US" sz="2000" dirty="0">
                  <a:solidFill>
                    <a:schemeClr val="accent2">
                      <a:lumMod val="75000"/>
                    </a:schemeClr>
                  </a:solidFill>
                  <a:latin typeface="Cambria" panose="02040503050406030204" pitchFamily="18" charset="0"/>
                  <a:ea typeface="Cambria" panose="02040503050406030204" pitchFamily="18" charset="0"/>
                  <a:cs typeface="Cardo" panose="02020600000000000000" pitchFamily="18" charset="-79"/>
                </a:rPr>
                <a:t>70%</a:t>
              </a:r>
            </a:p>
          </p:txBody>
        </p:sp>
      </p:grpSp>
      <p:grpSp>
        <p:nvGrpSpPr>
          <p:cNvPr id="8" name="Group 7">
            <a:extLst>
              <a:ext uri="{FF2B5EF4-FFF2-40B4-BE49-F238E27FC236}">
                <a16:creationId xmlns:a16="http://schemas.microsoft.com/office/drawing/2014/main" id="{332E1A1D-2F95-4372-BAA1-2D4A8C01C80D}"/>
              </a:ext>
            </a:extLst>
          </p:cNvPr>
          <p:cNvGrpSpPr/>
          <p:nvPr/>
        </p:nvGrpSpPr>
        <p:grpSpPr>
          <a:xfrm>
            <a:off x="9100167" y="4192683"/>
            <a:ext cx="771751" cy="720000"/>
            <a:chOff x="6326258" y="4439426"/>
            <a:chExt cx="771751" cy="720000"/>
          </a:xfrm>
        </p:grpSpPr>
        <p:sp>
          <p:nvSpPr>
            <p:cNvPr id="20" name="Oval 19">
              <a:extLst>
                <a:ext uri="{FF2B5EF4-FFF2-40B4-BE49-F238E27FC236}">
                  <a16:creationId xmlns:a16="http://schemas.microsoft.com/office/drawing/2014/main" id="{B6AA089D-F6BE-402E-97EB-C2E064435839}"/>
                </a:ext>
              </a:extLst>
            </p:cNvPr>
            <p:cNvSpPr/>
            <p:nvPr/>
          </p:nvSpPr>
          <p:spPr>
            <a:xfrm>
              <a:off x="6352133" y="4439426"/>
              <a:ext cx="720000" cy="720000"/>
            </a:xfrm>
            <a:prstGeom prst="ellipse">
              <a:avLst/>
            </a:prstGeom>
            <a:solidFill>
              <a:schemeClr val="bg1"/>
            </a:solidFill>
            <a:ln>
              <a:noFill/>
            </a:ln>
            <a:effectLst>
              <a:outerShdw blurRad="38100" sx="102000" sy="102000" algn="ctr" rotWithShape="0">
                <a:prstClr val="black">
                  <a:alpha val="9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057847E-57A7-4605-BC47-6F77FE50C3DA}"/>
                </a:ext>
              </a:extLst>
            </p:cNvPr>
            <p:cNvSpPr/>
            <p:nvPr/>
          </p:nvSpPr>
          <p:spPr>
            <a:xfrm>
              <a:off x="6326258" y="4599371"/>
              <a:ext cx="771751" cy="400110"/>
            </a:xfrm>
            <a:prstGeom prst="rect">
              <a:avLst/>
            </a:prstGeom>
          </p:spPr>
          <p:txBody>
            <a:bodyPr wrap="square">
              <a:spAutoFit/>
            </a:bodyPr>
            <a:lstStyle/>
            <a:p>
              <a:pPr algn="ctr"/>
              <a:r>
                <a:rPr lang="en-US" sz="2000" dirty="0">
                  <a:solidFill>
                    <a:schemeClr val="accent2">
                      <a:lumMod val="75000"/>
                    </a:schemeClr>
                  </a:solidFill>
                  <a:latin typeface="Cambria" panose="02040503050406030204" pitchFamily="18" charset="0"/>
                  <a:ea typeface="Cambria" panose="02040503050406030204" pitchFamily="18" charset="0"/>
                  <a:cs typeface="Cardo" panose="02020600000000000000" pitchFamily="18" charset="-79"/>
                </a:rPr>
                <a:t>70%</a:t>
              </a:r>
            </a:p>
          </p:txBody>
        </p:sp>
      </p:grpSp>
      <p:sp>
        <p:nvSpPr>
          <p:cNvPr id="11" name="Rectangle 10">
            <a:extLst>
              <a:ext uri="{FF2B5EF4-FFF2-40B4-BE49-F238E27FC236}">
                <a16:creationId xmlns:a16="http://schemas.microsoft.com/office/drawing/2014/main" id="{1EC5EC82-2E0C-4505-936C-87C38334B9A3}"/>
              </a:ext>
            </a:extLst>
          </p:cNvPr>
          <p:cNvSpPr/>
          <p:nvPr/>
        </p:nvSpPr>
        <p:spPr>
          <a:xfrm>
            <a:off x="1887666" y="5221721"/>
            <a:ext cx="1636584" cy="646331"/>
          </a:xfrm>
          <a:prstGeom prst="rect">
            <a:avLst/>
          </a:prstGeom>
        </p:spPr>
        <p:txBody>
          <a:bodyPr wrap="square">
            <a:spAutoFit/>
          </a:bodyPr>
          <a:lstStyle/>
          <a:p>
            <a:pPr algn="ctr"/>
            <a:r>
              <a:rPr lang="en-US"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Photos and videos</a:t>
            </a:r>
            <a:endParaRPr lang="en-IN" sz="1400" dirty="0"/>
          </a:p>
        </p:txBody>
      </p:sp>
      <p:sp>
        <p:nvSpPr>
          <p:cNvPr id="29" name="Rectangle 28">
            <a:extLst>
              <a:ext uri="{FF2B5EF4-FFF2-40B4-BE49-F238E27FC236}">
                <a16:creationId xmlns:a16="http://schemas.microsoft.com/office/drawing/2014/main" id="{1ECB3E00-45E3-428A-B4F5-C1DD25017665}"/>
              </a:ext>
            </a:extLst>
          </p:cNvPr>
          <p:cNvSpPr/>
          <p:nvPr/>
        </p:nvSpPr>
        <p:spPr>
          <a:xfrm>
            <a:off x="4147694" y="5221721"/>
            <a:ext cx="1636584" cy="646331"/>
          </a:xfrm>
          <a:prstGeom prst="rect">
            <a:avLst/>
          </a:prstGeom>
        </p:spPr>
        <p:txBody>
          <a:bodyPr wrap="square">
            <a:spAutoFit/>
          </a:bodyPr>
          <a:lstStyle/>
          <a:p>
            <a:pPr algn="ctr"/>
            <a:r>
              <a:rPr lang="en-US"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Numbers of share</a:t>
            </a:r>
            <a:endParaRPr lang="en-IN" sz="1400" dirty="0"/>
          </a:p>
        </p:txBody>
      </p:sp>
      <p:sp>
        <p:nvSpPr>
          <p:cNvPr id="30" name="Rectangle 29">
            <a:extLst>
              <a:ext uri="{FF2B5EF4-FFF2-40B4-BE49-F238E27FC236}">
                <a16:creationId xmlns:a16="http://schemas.microsoft.com/office/drawing/2014/main" id="{545EE359-AA9A-4536-B614-3DD59BFE2F48}"/>
              </a:ext>
            </a:extLst>
          </p:cNvPr>
          <p:cNvSpPr/>
          <p:nvPr/>
        </p:nvSpPr>
        <p:spPr>
          <a:xfrm>
            <a:off x="6407722" y="5221721"/>
            <a:ext cx="1636584" cy="369332"/>
          </a:xfrm>
          <a:prstGeom prst="rect">
            <a:avLst/>
          </a:prstGeom>
        </p:spPr>
        <p:txBody>
          <a:bodyPr wrap="square">
            <a:spAutoFit/>
          </a:bodyPr>
          <a:lstStyle/>
          <a:p>
            <a:pPr algn="ctr"/>
            <a:r>
              <a:rPr lang="en-US"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Updated News</a:t>
            </a:r>
            <a:endParaRPr lang="en-IN" sz="1400" dirty="0"/>
          </a:p>
        </p:txBody>
      </p:sp>
      <p:sp>
        <p:nvSpPr>
          <p:cNvPr id="31" name="Rectangle 30">
            <a:extLst>
              <a:ext uri="{FF2B5EF4-FFF2-40B4-BE49-F238E27FC236}">
                <a16:creationId xmlns:a16="http://schemas.microsoft.com/office/drawing/2014/main" id="{F7EFC880-F91C-40C8-900C-2816173E2B78}"/>
              </a:ext>
            </a:extLst>
          </p:cNvPr>
          <p:cNvSpPr/>
          <p:nvPr/>
        </p:nvSpPr>
        <p:spPr>
          <a:xfrm>
            <a:off x="8667750" y="5221721"/>
            <a:ext cx="1636584" cy="646331"/>
          </a:xfrm>
          <a:prstGeom prst="rect">
            <a:avLst/>
          </a:prstGeom>
        </p:spPr>
        <p:txBody>
          <a:bodyPr wrap="square">
            <a:spAutoFit/>
          </a:bodyPr>
          <a:lstStyle/>
          <a:p>
            <a:pPr algn="ctr"/>
            <a:r>
              <a:rPr lang="en-US"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Numbers of followers</a:t>
            </a:r>
            <a:endParaRPr lang="en-IN" sz="1400" dirty="0"/>
          </a:p>
        </p:txBody>
      </p:sp>
    </p:spTree>
    <p:extLst>
      <p:ext uri="{BB962C8B-B14F-4D97-AF65-F5344CB8AC3E}">
        <p14:creationId xmlns:p14="http://schemas.microsoft.com/office/powerpoint/2010/main" val="351250684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0678EB"/>
      </a:accent1>
      <a:accent2>
        <a:srgbClr val="FE2020"/>
      </a:accent2>
      <a:accent3>
        <a:srgbClr val="7030A0"/>
      </a:accent3>
      <a:accent4>
        <a:srgbClr val="00B050"/>
      </a:accent4>
      <a:accent5>
        <a:srgbClr val="FFC000"/>
      </a:accent5>
      <a:accent6>
        <a:srgbClr val="F820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1">
    <a:dk1>
      <a:sysClr val="windowText" lastClr="000000"/>
    </a:dk1>
    <a:lt1>
      <a:sysClr val="window" lastClr="FFFFFF"/>
    </a:lt1>
    <a:dk2>
      <a:srgbClr val="44546A"/>
    </a:dk2>
    <a:lt2>
      <a:srgbClr val="7030A0"/>
    </a:lt2>
    <a:accent1>
      <a:srgbClr val="F23558"/>
    </a:accent1>
    <a:accent2>
      <a:srgbClr val="0D7AD9"/>
    </a:accent2>
    <a:accent3>
      <a:srgbClr val="75B503"/>
    </a:accent3>
    <a:accent4>
      <a:srgbClr val="F2A950"/>
    </a:accent4>
    <a:accent5>
      <a:srgbClr val="F25E3D"/>
    </a:accent5>
    <a:accent6>
      <a:srgbClr val="00B0F0"/>
    </a:accent6>
    <a:hlink>
      <a:srgbClr val="BF2424"/>
    </a:hlink>
    <a:folHlink>
      <a:srgbClr val="954F72"/>
    </a:folHlink>
  </a:clrScheme>
</a:themeOverride>
</file>

<file path=ppt/theme/themeOverride2.xml><?xml version="1.0" encoding="utf-8"?>
<a:themeOverride xmlns:a="http://schemas.openxmlformats.org/drawingml/2006/main">
  <a:clrScheme name="Custom 14">
    <a:dk1>
      <a:sysClr val="windowText" lastClr="000000"/>
    </a:dk1>
    <a:lt1>
      <a:sysClr val="window" lastClr="FFFFFF"/>
    </a:lt1>
    <a:dk2>
      <a:srgbClr val="212745"/>
    </a:dk2>
    <a:lt2>
      <a:srgbClr val="B4DCFA"/>
    </a:lt2>
    <a:accent1>
      <a:srgbClr val="4E67C8"/>
    </a:accent1>
    <a:accent2>
      <a:srgbClr val="5ECCF3"/>
    </a:accent2>
    <a:accent3>
      <a:srgbClr val="A7EA52"/>
    </a:accent3>
    <a:accent4>
      <a:srgbClr val="7030A0"/>
    </a:accent4>
    <a:accent5>
      <a:srgbClr val="FF8021"/>
    </a:accent5>
    <a:accent6>
      <a:srgbClr val="F14124"/>
    </a:accent6>
    <a:hlink>
      <a:srgbClr val="56C7AA"/>
    </a:hlink>
    <a:folHlink>
      <a:srgbClr val="59A8D1"/>
    </a:folHlink>
  </a:clrScheme>
</a:themeOverride>
</file>

<file path=ppt/theme/themeOverride3.xml><?xml version="1.0" encoding="utf-8"?>
<a:themeOverride xmlns:a="http://schemas.openxmlformats.org/drawingml/2006/main">
  <a:clrScheme name="Custom 24">
    <a:dk1>
      <a:sysClr val="windowText" lastClr="000000"/>
    </a:dk1>
    <a:lt1>
      <a:sysClr val="window" lastClr="FFFFFF"/>
    </a:lt1>
    <a:dk2>
      <a:srgbClr val="FFC000"/>
    </a:dk2>
    <a:lt2>
      <a:srgbClr val="E7E6E6"/>
    </a:lt2>
    <a:accent1>
      <a:srgbClr val="0459B0"/>
    </a:accent1>
    <a:accent2>
      <a:srgbClr val="0678EB"/>
    </a:accent2>
    <a:accent3>
      <a:srgbClr val="0459B0"/>
    </a:accent3>
    <a:accent4>
      <a:srgbClr val="0678EB"/>
    </a:accent4>
    <a:accent5>
      <a:srgbClr val="0459B0"/>
    </a:accent5>
    <a:accent6>
      <a:srgbClr val="0678EB"/>
    </a:accent6>
    <a:hlink>
      <a:srgbClr val="0563C1"/>
    </a:hlink>
    <a:folHlink>
      <a:srgbClr val="954F72"/>
    </a:folHlink>
  </a:clrScheme>
</a:themeOverride>
</file>

<file path=ppt/theme/themeOverride4.xml><?xml version="1.0" encoding="utf-8"?>
<a:themeOverride xmlns:a="http://schemas.openxmlformats.org/drawingml/2006/main">
  <a:clrScheme name="Custom 21">
    <a:dk1>
      <a:sysClr val="windowText" lastClr="000000"/>
    </a:dk1>
    <a:lt1>
      <a:sysClr val="window" lastClr="FFFFFF"/>
    </a:lt1>
    <a:dk2>
      <a:srgbClr val="44546A"/>
    </a:dk2>
    <a:lt2>
      <a:srgbClr val="7030A0"/>
    </a:lt2>
    <a:accent1>
      <a:srgbClr val="F23558"/>
    </a:accent1>
    <a:accent2>
      <a:srgbClr val="0D7AD9"/>
    </a:accent2>
    <a:accent3>
      <a:srgbClr val="75B503"/>
    </a:accent3>
    <a:accent4>
      <a:srgbClr val="F2A950"/>
    </a:accent4>
    <a:accent5>
      <a:srgbClr val="F25E3D"/>
    </a:accent5>
    <a:accent6>
      <a:srgbClr val="00B0F0"/>
    </a:accent6>
    <a:hlink>
      <a:srgbClr val="BF2424"/>
    </a:hlink>
    <a:folHlink>
      <a:srgbClr val="954F72"/>
    </a:folHlink>
  </a:clrScheme>
</a:themeOverride>
</file>

<file path=ppt/theme/themeOverride5.xml><?xml version="1.0" encoding="utf-8"?>
<a:themeOverride xmlns:a="http://schemas.openxmlformats.org/drawingml/2006/main">
  <a:clrScheme name="Custom 5">
    <a:dk1>
      <a:sysClr val="windowText" lastClr="000000"/>
    </a:dk1>
    <a:lt1>
      <a:sysClr val="window" lastClr="FFFFFF"/>
    </a:lt1>
    <a:dk2>
      <a:srgbClr val="44546A"/>
    </a:dk2>
    <a:lt2>
      <a:srgbClr val="E7E6E6"/>
    </a:lt2>
    <a:accent1>
      <a:srgbClr val="0678EB"/>
    </a:accent1>
    <a:accent2>
      <a:srgbClr val="FE2020"/>
    </a:accent2>
    <a:accent3>
      <a:srgbClr val="7030A0"/>
    </a:accent3>
    <a:accent4>
      <a:srgbClr val="00B050"/>
    </a:accent4>
    <a:accent5>
      <a:srgbClr val="FFC000"/>
    </a:accent5>
    <a:accent6>
      <a:srgbClr val="F820E9"/>
    </a:accent6>
    <a:hlink>
      <a:srgbClr val="0563C1"/>
    </a:hlink>
    <a:folHlink>
      <a:srgbClr val="954F72"/>
    </a:folHlink>
  </a:clrScheme>
</a:themeOverride>
</file>

<file path=ppt/theme/themeOverride6.xml><?xml version="1.0" encoding="utf-8"?>
<a:themeOverride xmlns:a="http://schemas.openxmlformats.org/drawingml/2006/main">
  <a:clrScheme name="Custom 21">
    <a:dk1>
      <a:sysClr val="windowText" lastClr="000000"/>
    </a:dk1>
    <a:lt1>
      <a:sysClr val="window" lastClr="FFFFFF"/>
    </a:lt1>
    <a:dk2>
      <a:srgbClr val="44546A"/>
    </a:dk2>
    <a:lt2>
      <a:srgbClr val="7030A0"/>
    </a:lt2>
    <a:accent1>
      <a:srgbClr val="F23558"/>
    </a:accent1>
    <a:accent2>
      <a:srgbClr val="0D7AD9"/>
    </a:accent2>
    <a:accent3>
      <a:srgbClr val="75B503"/>
    </a:accent3>
    <a:accent4>
      <a:srgbClr val="F2A950"/>
    </a:accent4>
    <a:accent5>
      <a:srgbClr val="F25E3D"/>
    </a:accent5>
    <a:accent6>
      <a:srgbClr val="00B0F0"/>
    </a:accent6>
    <a:hlink>
      <a:srgbClr val="BF2424"/>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143</TotalTime>
  <Words>266</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微软雅黑</vt:lpstr>
      <vt:lpstr>Arial</vt:lpstr>
      <vt:lpstr>Calibri</vt:lpstr>
      <vt:lpstr>Calibri Light</vt:lpstr>
      <vt:lpstr>Cambria</vt:lpstr>
      <vt:lpstr>Georgia</vt:lpstr>
      <vt:lpstr>Georgia Pro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dc:creator>
  <cp:lastModifiedBy>Saranya</cp:lastModifiedBy>
  <cp:revision>17</cp:revision>
  <dcterms:created xsi:type="dcterms:W3CDTF">2019-05-16T11:55:31Z</dcterms:created>
  <dcterms:modified xsi:type="dcterms:W3CDTF">2019-09-30T12:10:33Z</dcterms:modified>
</cp:coreProperties>
</file>