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F20E5-1C67-F078-62C2-78A827D1E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684F0B-D320-5F76-F678-1BDBDBDF0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8066A-4213-F8C8-3981-5EC832C8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03F7-8CB5-4BD4-BF32-8E4AA7A046A4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8F29D-B22A-7F4E-C5D4-F9F3EC07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BD4F7-942A-35B6-B92B-232BB831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302-96CC-4148-A46F-AC0AD5E42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7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342CF-5402-4071-DE3E-3E1CFC83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F88305-2D27-6D27-285E-AE8B19361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65BA5-118F-F100-9A2A-49AD15E1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03F7-8CB5-4BD4-BF32-8E4AA7A046A4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93B7D-E57F-AE4E-10BC-2F9F6DF2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D74E9-DBFC-DCDD-DBA9-D21ECD82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302-96CC-4148-A46F-AC0AD5E42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94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54E00D-1075-11D4-8CEE-D616685BF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447FD-FB46-2E13-DD88-28F06F4AC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AC8AF-6F3E-FB54-0097-FB582260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03F7-8CB5-4BD4-BF32-8E4AA7A046A4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8F60A-754F-C1B3-6CD8-76D95759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9A28A-DF5B-5C41-0451-62DC2795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302-96CC-4148-A46F-AC0AD5E42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2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22668-F6F6-74DC-4011-A2BB64511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5C591-0D6D-9A46-5CFA-C5337D971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EB9A5-38C2-6342-1D2B-D0DEB05E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03F7-8CB5-4BD4-BF32-8E4AA7A046A4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98D95-6B8A-E469-5C4D-3BD61853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2ABDD-A13B-A962-0524-38BF6A5E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302-96CC-4148-A46F-AC0AD5E42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5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158B3-B921-D2F1-C277-0835F659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B1389-725B-B569-80EC-0FDFBE782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62E702-ECC2-40E5-8704-19B61678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03F7-8CB5-4BD4-BF32-8E4AA7A046A4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CCAB6-0116-F3C1-D2E6-62F23256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C5901-33BE-B612-0ADB-6E92D8D1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302-96CC-4148-A46F-AC0AD5E42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1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86377-427B-815B-C2DA-239912C1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98F6A-5804-2E26-6AA6-3EA170F03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881ED-95C1-B855-4AC5-D68959718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4A3A55-30E5-0F5E-0A4B-CA14C2C3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03F7-8CB5-4BD4-BF32-8E4AA7A046A4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7D469-0869-85FF-F0B6-615BE0C1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06E47-6EFA-6B12-F9C8-C5D9C749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302-96CC-4148-A46F-AC0AD5E42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40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EB20C-19DF-5CCC-EA70-4C7F4576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41A044-FF2A-7FBB-6D93-1925A6B5B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AE0141-AED1-EFE8-EACE-974B21F5B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75DE09-8FF8-129B-BD4C-6EA6C5B5D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33A0CA-00F1-1660-EC0E-DF594C697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83A320-9876-7C38-0CD1-4E172475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03F7-8CB5-4BD4-BF32-8E4AA7A046A4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F8A344-88CE-E05F-454F-35037B26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3E3007-1BB4-37CF-2BB9-F2E4F775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302-96CC-4148-A46F-AC0AD5E42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332B2-9313-2D4E-FA76-B10AC3E5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FF9F63-67CE-3659-B40D-D1A23B0D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03F7-8CB5-4BD4-BF32-8E4AA7A046A4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032006-A90C-D3CC-35CF-54EFC3E9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61C391-E19D-CC25-38DA-CE53F5F6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302-96CC-4148-A46F-AC0AD5E42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0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E120C9-EE29-F216-B8DE-D72D8C16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03F7-8CB5-4BD4-BF32-8E4AA7A046A4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328929-81BC-FA27-2E78-EFF6EAF1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F0F52-6542-2A4E-2F02-9E8BF365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302-96CC-4148-A46F-AC0AD5E42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2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E470A-8D80-AD5B-F4FE-FAA8B7F13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D54B7-F812-86D5-9F72-F83836CF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534F2A-EEA7-7FFE-CF99-36F64B301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1A1EEE-95F4-CD61-2FA9-5A991832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03F7-8CB5-4BD4-BF32-8E4AA7A046A4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B4F6D2-1D66-3DE4-202E-9596F597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35BEBE-AA8C-8A8D-20DF-F781BBC1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302-96CC-4148-A46F-AC0AD5E42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9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E3DFB-8800-B376-85CE-D261692C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2AF1C0-2A76-E41E-7A1E-3F93B6A12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793931-6BA8-630A-39B0-0905EDCF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4C62F-7BB9-BBBD-A309-1ADC33C4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03F7-8CB5-4BD4-BF32-8E4AA7A046A4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358CC-DFA9-1B98-44A9-B93AF053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C5807-B51B-5ADC-0B09-E44A535A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302-96CC-4148-A46F-AC0AD5E42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A32319-AB5D-BBAB-BCA6-7CB28B2B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34368-D454-216E-AF40-B661C2E5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FD02E-E603-FCC7-0C1A-C42B122D8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E03F7-8CB5-4BD4-BF32-8E4AA7A046A4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EB5C5-EF20-992F-ECA9-4A7986A47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BE044-D95C-422F-2F18-B3F9662DD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91302-96CC-4148-A46F-AC0AD5E42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035B420-C8A7-376D-0DB8-0BD3066C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89" y="200297"/>
            <a:ext cx="8334375" cy="6248400"/>
          </a:xfrm>
          <a:prstGeom prst="rect">
            <a:avLst/>
          </a:prstGeom>
        </p:spPr>
      </p:pic>
      <p:pic>
        <p:nvPicPr>
          <p:cNvPr id="1028" name="Picture 4" descr="PX4/Pixhawk Hexacopter Flips Over After Take-off - PX4 ...">
            <a:extLst>
              <a:ext uri="{FF2B5EF4-FFF2-40B4-BE49-F238E27FC236}">
                <a16:creationId xmlns:a16="http://schemas.microsoft.com/office/drawing/2014/main" id="{A3FCD3C4-EBDA-736B-204F-03F6951F9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161" y1="54079" x2="25161" y2="54079"/>
                        <a14:foregroundMark x1="53763" y1="53147" x2="52688" y2="55711"/>
                        <a14:foregroundMark x1="48817" y1="51515" x2="49462" y2="55012"/>
                        <a14:foregroundMark x1="52258" y1="59207" x2="53333" y2="47086"/>
                        <a14:foregroundMark x1="57634" y1="49184" x2="60430" y2="56410"/>
                        <a14:foregroundMark x1="38710" y1="72960" x2="40430" y2="77156"/>
                        <a14:foregroundMark x1="65591" y1="72960" x2="70968" y2="76224"/>
                        <a14:foregroundMark x1="78065" y1="47086" x2="83656" y2="49883"/>
                        <a14:foregroundMark x1="61720" y1="29837" x2="67527" y2="35897"/>
                        <a14:foregroundMark x1="40860" y1="22844" x2="45376" y2="29371"/>
                        <a14:foregroundMark x1="56344" y1="49883" x2="56559" y2="56410"/>
                        <a14:foregroundMark x1="49677" y1="49417" x2="49462" y2="56410"/>
                        <a14:foregroundMark x1="46022" y1="54312" x2="53118" y2="60606"/>
                        <a14:foregroundMark x1="52473" y1="60839" x2="55699" y2="61072"/>
                        <a14:foregroundMark x1="49462" y1="62238" x2="43226" y2="74126"/>
                        <a14:foregroundMark x1="56774" y1="61538" x2="65161" y2="77855"/>
                        <a14:foregroundMark x1="77849" y1="52914" x2="83226" y2="55478"/>
                        <a14:foregroundMark x1="69032" y1="81119" x2="66022" y2="82051"/>
                        <a14:foregroundMark x1="67312" y1="77855" x2="67312" y2="77855"/>
                        <a14:foregroundMark x1="39785" y1="79021" x2="43011" y2="81352"/>
                        <a14:foregroundMark x1="37849" y1="27040" x2="41935" y2="32867"/>
                        <a14:foregroundMark x1="67097" y1="25641" x2="72688" y2="32401"/>
                        <a14:foregroundMark x1="66882" y1="26807" x2="66667" y2="31002"/>
                        <a14:foregroundMark x1="61720" y1="38462" x2="54624" y2="49417"/>
                        <a14:foregroundMark x1="43871" y1="36830" x2="51398" y2="48252"/>
                        <a14:foregroundMark x1="35914" y1="53846" x2="47527" y2="54079"/>
                        <a14:foregroundMark x1="35699" y1="54779" x2="45376" y2="55478"/>
                        <a14:foregroundMark x1="61935" y1="53613" x2="73333" y2="53380"/>
                        <a14:foregroundMark x1="62366" y1="55478" x2="73763" y2="554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72" y="3924300"/>
            <a:ext cx="1774416" cy="163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95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이승신</dc:creator>
  <cp:lastModifiedBy>이승신</cp:lastModifiedBy>
  <cp:revision>1</cp:revision>
  <dcterms:created xsi:type="dcterms:W3CDTF">2025-04-21T02:00:55Z</dcterms:created>
  <dcterms:modified xsi:type="dcterms:W3CDTF">2025-04-21T02:03:01Z</dcterms:modified>
</cp:coreProperties>
</file>