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D1DE1E-D9D7-49F9-ACFE-3B8E4892CB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BA8C73-424A-414A-9C91-1F90E0A0AC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0D99A62-8BCC-4C79-A423-B42493D1D138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ROCM SDK Builder Framework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457200" y="3200400"/>
            <a:ext cx="9144000" cy="2286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Rocm SDK Builder Build Management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457200" y="1172520"/>
            <a:ext cx="9144000" cy="17992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ROCM SDK Builder Runtime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 rot="21591600">
            <a:off x="2287080" y="3659400"/>
            <a:ext cx="1600200" cy="9136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Source Code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repository, version and patch management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 rot="21591600">
            <a:off x="4115880" y="3655800"/>
            <a:ext cx="1600200" cy="9172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Build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default or custom settings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 rot="21591600">
            <a:off x="3429720" y="1600200"/>
            <a:ext cx="2286000" cy="684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GPU Optimized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Libs and Apps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 rot="21591600">
            <a:off x="686880" y="1596960"/>
            <a:ext cx="2514600" cy="1143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Install and Runtime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- runtime init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- OS library overrides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- dedicated python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- app configurations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 rot="21591600">
            <a:off x="7773480" y="1600920"/>
            <a:ext cx="1600200" cy="11422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Service/Daemon Runtime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Management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"/>
          <p:cNvSpPr/>
          <p:nvPr/>
        </p:nvSpPr>
        <p:spPr>
          <a:xfrm rot="21591600">
            <a:off x="5944680" y="3659400"/>
            <a:ext cx="1600200" cy="9136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Install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package, install and post-install steps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"/>
          <p:cNvSpPr/>
          <p:nvPr/>
        </p:nvSpPr>
        <p:spPr>
          <a:xfrm rot="21591600">
            <a:off x="3429720" y="2286360"/>
            <a:ext cx="1143000" cy="4564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/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Core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"/>
          <p:cNvSpPr/>
          <p:nvPr/>
        </p:nvSpPr>
        <p:spPr>
          <a:xfrm rot="21591600">
            <a:off x="4572360" y="2285640"/>
            <a:ext cx="1143000" cy="4572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/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Extra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"/>
          <p:cNvSpPr/>
          <p:nvPr/>
        </p:nvSpPr>
        <p:spPr>
          <a:xfrm rot="21591600">
            <a:off x="7773480" y="3659400"/>
            <a:ext cx="1600200" cy="9136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Update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code update, rebuild, reinstall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"/>
          <p:cNvSpPr/>
          <p:nvPr/>
        </p:nvSpPr>
        <p:spPr>
          <a:xfrm rot="21591600">
            <a:off x="5944680" y="1603080"/>
            <a:ext cx="1600200" cy="11397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/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Examples, Tutorials,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Benchmarks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"/>
          <p:cNvSpPr/>
          <p:nvPr/>
        </p:nvSpPr>
        <p:spPr>
          <a:xfrm>
            <a:off x="5943600" y="4800600"/>
            <a:ext cx="1600200" cy="548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Extra App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List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"/>
          <p:cNvSpPr/>
          <p:nvPr/>
        </p:nvSpPr>
        <p:spPr>
          <a:xfrm>
            <a:off x="7772400" y="4800600"/>
            <a:ext cx="1600200" cy="548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App Information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>
            <a:off x="4114800" y="4800600"/>
            <a:ext cx="1600200" cy="548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Core App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List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>
            <a:off x="685800" y="4800600"/>
            <a:ext cx="1371600" cy="548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BABS Build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Tool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2286000" y="4800600"/>
            <a:ext cx="1600200" cy="548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OS Debs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>
            <a:off x="685800" y="3657600"/>
            <a:ext cx="1371600" cy="914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Default Settings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ROCM SDK Builder Runtime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457200" y="4536000"/>
            <a:ext cx="6629400" cy="9504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Compilers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ROCm llvm/clang, ROCm HIPCC, OpenAi Triton, Flang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>
            <a:off x="2514600" y="3429000"/>
            <a:ext cx="2286000" cy="8488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/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AMD ROCM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Radeon GPU Optimized libraries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>
            <a:off x="457200" y="2021400"/>
            <a:ext cx="2971800" cy="1179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Tracing Tools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valgrind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omnitrace, omniperf, rocprofiler,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rocm-smi, amd-smi,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nvtop, rocgdb, corectrl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"/>
          <p:cNvSpPr/>
          <p:nvPr/>
        </p:nvSpPr>
        <p:spPr>
          <a:xfrm>
            <a:off x="3657600" y="2057400"/>
            <a:ext cx="1828800" cy="1179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AI-RT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Pytorch 2.4.1, onnxruntime, jax,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deepspeed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>
            <a:off x="7772400" y="2057400"/>
            <a:ext cx="1828800" cy="1179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HTCP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slurm, openmpi,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openucc, openucx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"/>
          <p:cNvSpPr/>
          <p:nvPr/>
        </p:nvSpPr>
        <p:spPr>
          <a:xfrm>
            <a:off x="431640" y="1143000"/>
            <a:ext cx="9144000" cy="6858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Extra Apps and Libraries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AMD Tracing Tools, VLLM, Llama-CPP, Stable-Diffusion-Webui, Jax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"/>
          <p:cNvSpPr/>
          <p:nvPr/>
        </p:nvSpPr>
        <p:spPr>
          <a:xfrm>
            <a:off x="5715000" y="2057400"/>
            <a:ext cx="1828800" cy="1179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Languages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python 3.11, opencl, ROCR, HIP, CUDA, fortran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"/>
          <p:cNvSpPr/>
          <p:nvPr/>
        </p:nvSpPr>
        <p:spPr>
          <a:xfrm>
            <a:off x="457200" y="3429000"/>
            <a:ext cx="1828800" cy="8488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Linux Distro Independent Environment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"/>
          <p:cNvSpPr/>
          <p:nvPr/>
        </p:nvSpPr>
        <p:spPr>
          <a:xfrm>
            <a:off x="5029200" y="3429000"/>
            <a:ext cx="2057400" cy="8488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Third-Party Apps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OpenBLAS,Eigen,FrugallyDeep, Magma,...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"/>
          <p:cNvSpPr/>
          <p:nvPr/>
        </p:nvSpPr>
        <p:spPr>
          <a:xfrm>
            <a:off x="7315200" y="3429000"/>
            <a:ext cx="2286000" cy="8488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Example Apps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pytorch, Hipcc, opencl, openmpi, benchmarks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"/>
          <p:cNvSpPr/>
          <p:nvPr/>
        </p:nvSpPr>
        <p:spPr>
          <a:xfrm>
            <a:off x="7315200" y="4572000"/>
            <a:ext cx="2286000" cy="9504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ML Model Repository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Core and Extra Apps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ROCM SDK Builder will install the system to /opt/rocm_sdk_xyz directory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ROCM SDK Core consists of from 90 libraries and apps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 additional extra apps lists consist of from around 40 additional apps and their library dependencies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AI Tools (VLLM, Llama.cpp, Stable-Diffusion-WebUI)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Google Tools (Jaxlib, jax)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AMD Media Tools (rocDecode, rpp, MIVisionX)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AMD Devel Tools (Omniperf, omnitrace + additional dependencies)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Build Machine Requirements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Build machine separated from the runtime machine with targeted GPUs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Build machine can be different than the machine used on runtime (Just tar the install directory and extract it to another machine)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Build machine does not require the GPUs that are used on runtime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Most of the apps works that way by default but even the apps which normally checks the existing GPU at build time and use that as a build target has been patched to receive that information instead as a build parameter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Runtime Configuration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Dependency install on install time, not runtime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 example stable-diffusion dependencies have been patched to follow this princible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Launch scripts has been added for applications with sane default parameters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llama.cpp web-ui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Stable diffusion web-ui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VLLM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Slurm ctrldaemon and worker daemon launch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Examples and apps are configured/guided to download, install and use the models from /opt/rocm_sdk_models directory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Runtime Configuration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Application configurations patched to work by default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Slurm has been for example configured in a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spcBef>
                <a:spcPts val="1134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environment variables that are required by apps has been mostly already added to /opt/rocm_sdk_612/bin/env_rocm.sh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AI models that are needed by apps and examples has been guided to be downloaded/installed to /opt/rocm_sdk_models directory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1103</TotalTime>
  <Application>LibreOffice/24.2.5.2$Linux_X86_64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2024-10-04T17:42:25Z</dcterms:created>
  <dc:creator/>
  <dc:description/>
  <dc:language>en-US</dc:language>
  <cp:lastModifiedBy/>
  <dcterms:modified xsi:type="dcterms:W3CDTF">2024-10-05T18:31:51Z</dcterms:modified>
  <cp:revision>30</cp:revision>
  <dc:subject/>
  <dc:title/>
</cp:coreProperties>
</file>